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9"/>
  </p:notesMasterIdLst>
  <p:sldIdLst>
    <p:sldId id="263" r:id="rId3"/>
    <p:sldId id="258" r:id="rId4"/>
    <p:sldId id="259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2039" autoAdjust="0"/>
  </p:normalViewPr>
  <p:slideViewPr>
    <p:cSldViewPr snapToGrid="0">
      <p:cViewPr varScale="1">
        <p:scale>
          <a:sx n="89" d="100"/>
          <a:sy n="89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NTRAL\MT\MATERIALSGEN\HMA\I-FIT\NRRA\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NTRAL\MT\MATERIALSGEN\HMA\I-FIT\NRRA\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NTRAL\MT\MATERIALSGEN\HMA\I-FIT\NRRA\Summa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NTRAL\MT\MATERIALSGEN\HMA\I-FIT\NRRA\Overlay%20Tester\Overlay%20Tester%20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36293219513738"/>
          <c:y val="3.1738036344724191E-2"/>
          <c:w val="0.86789139342414157"/>
          <c:h val="0.767785271269624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317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317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12-4A66-8312-3E10DC912A6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317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12-4A66-8312-3E10DC912A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317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12-4A66-8312-3E10DC912A6D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317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12-4A66-8312-3E10DC912A6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6.1%</a:t>
                    </a:r>
                    <a:r>
                      <a:rPr lang="en-US" baseline="0"/>
                      <a:t> AB</a:t>
                    </a:r>
                  </a:p>
                  <a:p>
                    <a:r>
                      <a:rPr lang="en-US" baseline="0"/>
                      <a:t>PG58-28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12-4A66-8312-3E10DC912A6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8.4%</a:t>
                    </a:r>
                    <a:r>
                      <a:rPr lang="en-US" baseline="0"/>
                      <a:t> AB</a:t>
                    </a:r>
                  </a:p>
                  <a:p>
                    <a:r>
                      <a:rPr lang="en-US" baseline="0"/>
                      <a:t>PG58-34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12-4A66-8312-3E10DC912A6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5.8% AB</a:t>
                    </a:r>
                  </a:p>
                  <a:p>
                    <a:r>
                      <a:rPr lang="en-US"/>
                      <a:t>PG58-28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12-4A66-8312-3E10DC912A6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5.5%</a:t>
                    </a:r>
                    <a:r>
                      <a:rPr lang="en-US" baseline="0"/>
                      <a:t> AB</a:t>
                    </a:r>
                  </a:p>
                  <a:p>
                    <a:r>
                      <a:rPr lang="en-US" baseline="0"/>
                      <a:t>PG58-34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12-4A66-8312-3E10DC912A6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5.4% AB</a:t>
                    </a:r>
                  </a:p>
                  <a:p>
                    <a:r>
                      <a:rPr lang="en-US"/>
                      <a:t>PG58-28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12-4A66-8312-3E10DC912A6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6.7% AB</a:t>
                    </a:r>
                  </a:p>
                  <a:p>
                    <a:r>
                      <a:rPr lang="en-US"/>
                      <a:t>PG58-28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12-4A66-8312-3E10DC912A6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5.4% AB</a:t>
                    </a:r>
                  </a:p>
                  <a:p>
                    <a:r>
                      <a:rPr lang="en-US"/>
                      <a:t>PG58-28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412-4A66-8312-3E10DC912A6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5.1%</a:t>
                    </a:r>
                    <a:r>
                      <a:rPr lang="en-US" baseline="0"/>
                      <a:t> AB</a:t>
                    </a:r>
                  </a:p>
                  <a:p>
                    <a:r>
                      <a:rPr lang="en-US" baseline="0"/>
                      <a:t>PG58-28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12-4A66-8312-3E10DC912A6D}"/>
                </c:ext>
              </c:extLst>
            </c:dLbl>
            <c:spPr>
              <a:solidFill>
                <a:schemeClr val="bg1"/>
              </a:solidFill>
              <a:ln w="317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Summary!$L$3:$L$10</c:f>
                <c:numCache>
                  <c:formatCode>General</c:formatCode>
                  <c:ptCount val="8"/>
                  <c:pt idx="0">
                    <c:v>2.5690540962142681</c:v>
                  </c:pt>
                  <c:pt idx="1">
                    <c:v>3.3412845746353037</c:v>
                  </c:pt>
                  <c:pt idx="2">
                    <c:v>3.2636238416383176</c:v>
                  </c:pt>
                  <c:pt idx="3">
                    <c:v>3.5353856922199336</c:v>
                  </c:pt>
                  <c:pt idx="4">
                    <c:v>2.8160368582382782</c:v>
                  </c:pt>
                  <c:pt idx="5">
                    <c:v>6.936010579116985</c:v>
                  </c:pt>
                  <c:pt idx="6">
                    <c:v>5.7464070059699752</c:v>
                  </c:pt>
                  <c:pt idx="7">
                    <c:v>3.7602549395147147</c:v>
                  </c:pt>
                </c:numCache>
              </c:numRef>
            </c:plus>
            <c:minus>
              <c:numRef>
                <c:f>Summary!$L$3:$L$10</c:f>
                <c:numCache>
                  <c:formatCode>General</c:formatCode>
                  <c:ptCount val="8"/>
                  <c:pt idx="0">
                    <c:v>2.5690540962142681</c:v>
                  </c:pt>
                  <c:pt idx="1">
                    <c:v>3.3412845746353037</c:v>
                  </c:pt>
                  <c:pt idx="2">
                    <c:v>3.2636238416383176</c:v>
                  </c:pt>
                  <c:pt idx="3">
                    <c:v>3.5353856922199336</c:v>
                  </c:pt>
                  <c:pt idx="4">
                    <c:v>2.8160368582382782</c:v>
                  </c:pt>
                  <c:pt idx="5">
                    <c:v>6.936010579116985</c:v>
                  </c:pt>
                  <c:pt idx="6">
                    <c:v>5.7464070059699752</c:v>
                  </c:pt>
                  <c:pt idx="7">
                    <c:v>3.7602549395147147</c:v>
                  </c:pt>
                </c:numCache>
              </c:numRef>
            </c:minus>
            <c:spPr>
              <a:noFill/>
              <a:ln w="381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Summary!$B$3:$B$10</c:f>
              <c:strCache>
                <c:ptCount val="8"/>
                <c:pt idx="0">
                  <c:v>SPWED440E</c:v>
                </c:pt>
                <c:pt idx="1">
                  <c:v>SPWED430I</c:v>
                </c:pt>
                <c:pt idx="2">
                  <c:v>SPWEA440E</c:v>
                </c:pt>
                <c:pt idx="3">
                  <c:v>SPWEB340C</c:v>
                </c:pt>
                <c:pt idx="4">
                  <c:v>SPWEB430E</c:v>
                </c:pt>
                <c:pt idx="5">
                  <c:v>SPWEB450E</c:v>
                </c:pt>
                <c:pt idx="6">
                  <c:v>SPWEB440E</c:v>
                </c:pt>
                <c:pt idx="7">
                  <c:v>SPWEC440E</c:v>
                </c:pt>
              </c:strCache>
            </c:strRef>
          </c:cat>
          <c:val>
            <c:numRef>
              <c:f>Summary!$K$3:$K$10</c:f>
              <c:numCache>
                <c:formatCode>General</c:formatCode>
                <c:ptCount val="8"/>
                <c:pt idx="0" formatCode="0.0">
                  <c:v>18</c:v>
                </c:pt>
                <c:pt idx="1">
                  <c:v>26.4</c:v>
                </c:pt>
                <c:pt idx="2">
                  <c:v>18.600000000000001</c:v>
                </c:pt>
                <c:pt idx="3">
                  <c:v>18.2</c:v>
                </c:pt>
                <c:pt idx="4">
                  <c:v>14.8</c:v>
                </c:pt>
                <c:pt idx="5">
                  <c:v>25.8</c:v>
                </c:pt>
                <c:pt idx="6">
                  <c:v>22.6</c:v>
                </c:pt>
                <c:pt idx="7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412-4A66-8312-3E10DC912A6D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41"/>
        <c:overlap val="-27"/>
        <c:axId val="550691624"/>
        <c:axId val="550691952"/>
      </c:barChart>
      <c:catAx>
        <c:axId val="55069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691952"/>
        <c:crosses val="autoZero"/>
        <c:auto val="1"/>
        <c:lblAlgn val="ctr"/>
        <c:lblOffset val="100"/>
        <c:noMultiLvlLbl val="0"/>
      </c:catAx>
      <c:valAx>
        <c:axId val="55069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Flexibility Index</a:t>
                </a:r>
              </a:p>
            </c:rich>
          </c:tx>
          <c:layout>
            <c:manualLayout>
              <c:xMode val="edge"/>
              <c:yMode val="edge"/>
              <c:x val="1.9622269762020494E-3"/>
              <c:y val="0.25915784650071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691624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35323785720542"/>
          <c:y val="3.7362472944368667E-2"/>
          <c:w val="0.7958873727107777"/>
          <c:h val="0.80033517773645102"/>
        </c:manualLayout>
      </c:layout>
      <c:scatterChart>
        <c:scatterStyle val="lineMarker"/>
        <c:varyColors val="0"/>
        <c:ser>
          <c:idx val="0"/>
          <c:order val="0"/>
          <c:tx>
            <c:v>4.75mm NMAS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Summary!$G$3:$G$4</c:f>
              <c:numCache>
                <c:formatCode>0.0</c:formatCode>
                <c:ptCount val="2"/>
                <c:pt idx="0">
                  <c:v>6.1</c:v>
                </c:pt>
                <c:pt idx="1">
                  <c:v>8.4</c:v>
                </c:pt>
              </c:numCache>
            </c:numRef>
          </c:xVal>
          <c:yVal>
            <c:numRef>
              <c:f>Summary!$K$3:$K$4</c:f>
              <c:numCache>
                <c:formatCode>General</c:formatCode>
                <c:ptCount val="2"/>
                <c:pt idx="0" formatCode="0.0">
                  <c:v>18</c:v>
                </c:pt>
                <c:pt idx="1">
                  <c:v>26.4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20C-456C-9EF7-BD896C7AF970}"/>
            </c:ext>
          </c:extLst>
        </c:ser>
        <c:ser>
          <c:idx val="1"/>
          <c:order val="1"/>
          <c:tx>
            <c:v>9.50mm NMAS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Summary!$G$5</c:f>
              <c:numCache>
                <c:formatCode>0.0</c:formatCode>
                <c:ptCount val="1"/>
                <c:pt idx="0">
                  <c:v>5.8</c:v>
                </c:pt>
              </c:numCache>
            </c:numRef>
          </c:xVal>
          <c:yVal>
            <c:numRef>
              <c:f>Summary!$K$5</c:f>
              <c:numCache>
                <c:formatCode>General</c:formatCode>
                <c:ptCount val="1"/>
                <c:pt idx="0">
                  <c:v>18.600000000000001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20C-456C-9EF7-BD896C7AF970}"/>
            </c:ext>
          </c:extLst>
        </c:ser>
        <c:ser>
          <c:idx val="2"/>
          <c:order val="2"/>
          <c:tx>
            <c:v>12.5mm NMAS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Summary!$G$6:$G$9</c:f>
              <c:numCache>
                <c:formatCode>0.0</c:formatCode>
                <c:ptCount val="4"/>
                <c:pt idx="0">
                  <c:v>5.5</c:v>
                </c:pt>
                <c:pt idx="1">
                  <c:v>5.4</c:v>
                </c:pt>
                <c:pt idx="2">
                  <c:v>6.7</c:v>
                </c:pt>
                <c:pt idx="3" formatCode="General">
                  <c:v>5.4</c:v>
                </c:pt>
              </c:numCache>
            </c:numRef>
          </c:xVal>
          <c:yVal>
            <c:numRef>
              <c:f>Summary!$K$6:$K$9</c:f>
              <c:numCache>
                <c:formatCode>General</c:formatCode>
                <c:ptCount val="4"/>
                <c:pt idx="0">
                  <c:v>18.2</c:v>
                </c:pt>
                <c:pt idx="1">
                  <c:v>14.8</c:v>
                </c:pt>
                <c:pt idx="2">
                  <c:v>25.8</c:v>
                </c:pt>
                <c:pt idx="3">
                  <c:v>22.6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20C-456C-9EF7-BD896C7AF970}"/>
            </c:ext>
          </c:extLst>
        </c:ser>
        <c:ser>
          <c:idx val="3"/>
          <c:order val="3"/>
          <c:tx>
            <c:v>19.0mm NMAS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Summary!$G$10</c:f>
              <c:numCache>
                <c:formatCode>0.0</c:formatCode>
                <c:ptCount val="1"/>
                <c:pt idx="0">
                  <c:v>5.0999999999999996</c:v>
                </c:pt>
              </c:numCache>
            </c:numRef>
          </c:xVal>
          <c:yVal>
            <c:numRef>
              <c:f>Summary!$K$10</c:f>
              <c:numCache>
                <c:formatCode>General</c:formatCode>
                <c:ptCount val="1"/>
                <c:pt idx="0">
                  <c:v>15.7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20C-456C-9EF7-BD896C7AF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2116032"/>
        <c:axId val="552117344"/>
      </c:scatterChart>
      <c:valAx>
        <c:axId val="552116032"/>
        <c:scaling>
          <c:orientation val="minMax"/>
          <c:min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Total Binder Content </a:t>
                </a:r>
                <a:r>
                  <a:rPr lang="en-US" b="1" baseline="0"/>
                  <a:t>(%)</a:t>
                </a:r>
                <a:endParaRPr lang="en-US" b="1"/>
              </a:p>
            </c:rich>
          </c:tx>
          <c:layout>
            <c:manualLayout>
              <c:xMode val="edge"/>
              <c:yMode val="edge"/>
              <c:x val="0.38390004284935053"/>
              <c:y val="0.93448480730688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2117344"/>
        <c:crosses val="autoZero"/>
        <c:crossBetween val="midCat"/>
      </c:valAx>
      <c:valAx>
        <c:axId val="552117344"/>
        <c:scaling>
          <c:orientation val="minMax"/>
          <c:max val="30"/>
          <c:min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Flexibility Index</a:t>
                </a:r>
              </a:p>
            </c:rich>
          </c:tx>
          <c:layout>
            <c:manualLayout>
              <c:xMode val="edge"/>
              <c:yMode val="edge"/>
              <c:x val="4.2700823739237163E-3"/>
              <c:y val="0.277224069277102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2116032"/>
        <c:crosses val="autoZero"/>
        <c:crossBetween val="midCat"/>
        <c:majorUnit val="3"/>
      </c:valAx>
      <c:spPr>
        <a:noFill/>
        <a:ln w="19050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68582877089204231"/>
          <c:y val="0.57334402902651349"/>
          <c:w val="0.24548955737906378"/>
          <c:h val="0.25044656707868945"/>
        </c:manualLayout>
      </c:layout>
      <c:overlay val="0"/>
      <c:spPr>
        <a:solidFill>
          <a:schemeClr val="bg1"/>
        </a:solidFill>
        <a:ln w="190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317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317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33-4909-BB19-6FFC7B21839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317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33-4909-BB19-6FFC7B2183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317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33-4909-BB19-6FFC7B21839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317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33-4909-BB19-6FFC7B21839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6.1%</a:t>
                    </a:r>
                    <a:r>
                      <a:rPr lang="en-US" baseline="0"/>
                      <a:t> AB</a:t>
                    </a:r>
                  </a:p>
                  <a:p>
                    <a:r>
                      <a:rPr lang="en-US" baseline="0"/>
                      <a:t>PG58-28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33-4909-BB19-6FFC7B2183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8.4%</a:t>
                    </a:r>
                    <a:r>
                      <a:rPr lang="en-US" baseline="0"/>
                      <a:t> AB</a:t>
                    </a:r>
                  </a:p>
                  <a:p>
                    <a:r>
                      <a:rPr lang="en-US" baseline="0"/>
                      <a:t>PG58-34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33-4909-BB19-6FFC7B2183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5.8% AB</a:t>
                    </a:r>
                  </a:p>
                  <a:p>
                    <a:r>
                      <a:rPr lang="en-US"/>
                      <a:t>PG58-28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33-4909-BB19-6FFC7B2183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5.5%</a:t>
                    </a:r>
                    <a:r>
                      <a:rPr lang="en-US" baseline="0"/>
                      <a:t> AB</a:t>
                    </a:r>
                  </a:p>
                  <a:p>
                    <a:r>
                      <a:rPr lang="en-US" baseline="0"/>
                      <a:t>PG58-34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33-4909-BB19-6FFC7B2183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5.4% AB</a:t>
                    </a:r>
                  </a:p>
                  <a:p>
                    <a:r>
                      <a:rPr lang="en-US"/>
                      <a:t>PG58-28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33-4909-BB19-6FFC7B21839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6.7% AB</a:t>
                    </a:r>
                  </a:p>
                  <a:p>
                    <a:r>
                      <a:rPr lang="en-US"/>
                      <a:t>PG58-28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E33-4909-BB19-6FFC7B21839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5.4% AB</a:t>
                    </a:r>
                  </a:p>
                  <a:p>
                    <a:r>
                      <a:rPr lang="en-US"/>
                      <a:t>PG58-28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33-4909-BB19-6FFC7B21839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5.1%</a:t>
                    </a:r>
                    <a:r>
                      <a:rPr lang="en-US" baseline="0"/>
                      <a:t> AB</a:t>
                    </a:r>
                  </a:p>
                  <a:p>
                    <a:r>
                      <a:rPr lang="en-US" baseline="0"/>
                      <a:t>PG58-28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33-4909-BB19-6FFC7B21839A}"/>
                </c:ext>
              </c:extLst>
            </c:dLbl>
            <c:spPr>
              <a:solidFill>
                <a:schemeClr val="bg1"/>
              </a:solidFill>
              <a:ln w="317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Summary!$B$3:$B$10</c:f>
              <c:strCache>
                <c:ptCount val="8"/>
                <c:pt idx="0">
                  <c:v>SPWED440E</c:v>
                </c:pt>
                <c:pt idx="1">
                  <c:v>SPWED430I</c:v>
                </c:pt>
                <c:pt idx="2">
                  <c:v>SPWEA440E</c:v>
                </c:pt>
                <c:pt idx="3">
                  <c:v>SPWEB340C</c:v>
                </c:pt>
                <c:pt idx="4">
                  <c:v>SPWEB430E</c:v>
                </c:pt>
                <c:pt idx="5">
                  <c:v>SPWEB450E</c:v>
                </c:pt>
                <c:pt idx="6">
                  <c:v>SPWEB440E</c:v>
                </c:pt>
                <c:pt idx="7">
                  <c:v>SPWEC440E</c:v>
                </c:pt>
              </c:strCache>
            </c:strRef>
          </c:cat>
          <c:val>
            <c:numRef>
              <c:f>Summary!$N$3:$N$10</c:f>
              <c:numCache>
                <c:formatCode>General</c:formatCode>
                <c:ptCount val="8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E33-4909-BB19-6FFC7B21839A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41"/>
        <c:overlap val="-27"/>
        <c:axId val="550691624"/>
        <c:axId val="550691952"/>
      </c:barChart>
      <c:catAx>
        <c:axId val="55069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691952"/>
        <c:crosses val="autoZero"/>
        <c:auto val="1"/>
        <c:lblAlgn val="ctr"/>
        <c:lblOffset val="100"/>
        <c:noMultiLvlLbl val="0"/>
      </c:catAx>
      <c:valAx>
        <c:axId val="550691952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Texas</a:t>
                </a:r>
                <a:r>
                  <a:rPr lang="en-US" b="1" baseline="0"/>
                  <a:t> Overlay Test</a:t>
                </a:r>
                <a:endParaRPr lang="en-US" b="1"/>
              </a:p>
            </c:rich>
          </c:tx>
          <c:layout>
            <c:manualLayout>
              <c:xMode val="edge"/>
              <c:yMode val="edge"/>
              <c:x val="1.9622217593399816E-3"/>
              <c:y val="0.231898059597598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691624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5414026412926"/>
          <c:y val="3.5243986254295534E-2"/>
          <c:w val="0.84021066627885233"/>
          <c:h val="0.8116563573883161"/>
        </c:manualLayout>
      </c:layout>
      <c:scatterChart>
        <c:scatterStyle val="smoothMarker"/>
        <c:varyColors val="0"/>
        <c:ser>
          <c:idx val="0"/>
          <c:order val="0"/>
          <c:tx>
            <c:v>SPWEA440E</c:v>
          </c:tx>
          <c:marker>
            <c:symbol val="none"/>
          </c:marker>
          <c:xVal>
            <c:numRef>
              <c:f>SPWEA440E!$Q$4:$Q$1933</c:f>
              <c:numCache>
                <c:formatCode>General</c:formatCode>
                <c:ptCount val="19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</c:numCache>
            </c:numRef>
          </c:xVal>
          <c:yVal>
            <c:numRef>
              <c:f>SPWEA440E!$R$4:$R$1933</c:f>
              <c:numCache>
                <c:formatCode>General</c:formatCode>
                <c:ptCount val="1930"/>
                <c:pt idx="0">
                  <c:v>0</c:v>
                </c:pt>
                <c:pt idx="1">
                  <c:v>11.718104</c:v>
                </c:pt>
                <c:pt idx="2">
                  <c:v>19.505738000000001</c:v>
                </c:pt>
                <c:pt idx="3">
                  <c:v>25.345756000000002</c:v>
                </c:pt>
                <c:pt idx="4">
                  <c:v>29.462061999999996</c:v>
                </c:pt>
                <c:pt idx="5">
                  <c:v>32.125529999999998</c:v>
                </c:pt>
                <c:pt idx="6">
                  <c:v>34.430741999999995</c:v>
                </c:pt>
                <c:pt idx="7">
                  <c:v>36.973721999999995</c:v>
                </c:pt>
                <c:pt idx="8">
                  <c:v>38.836348000000001</c:v>
                </c:pt>
                <c:pt idx="9">
                  <c:v>40.581803999999998</c:v>
                </c:pt>
                <c:pt idx="10">
                  <c:v>41.256270000000001</c:v>
                </c:pt>
                <c:pt idx="11">
                  <c:v>42.329177999999999</c:v>
                </c:pt>
                <c:pt idx="12">
                  <c:v>43.770857999999997</c:v>
                </c:pt>
                <c:pt idx="13">
                  <c:v>44.849379999999996</c:v>
                </c:pt>
                <c:pt idx="14">
                  <c:v>45.571674000000002</c:v>
                </c:pt>
                <c:pt idx="15">
                  <c:v>45.766557999999996</c:v>
                </c:pt>
                <c:pt idx="16">
                  <c:v>46.683464000000001</c:v>
                </c:pt>
                <c:pt idx="17">
                  <c:v>47.787588000000007</c:v>
                </c:pt>
                <c:pt idx="18">
                  <c:v>48.623068000000004</c:v>
                </c:pt>
                <c:pt idx="19">
                  <c:v>48.569562000000005</c:v>
                </c:pt>
                <c:pt idx="20">
                  <c:v>48.901750000000007</c:v>
                </c:pt>
                <c:pt idx="21">
                  <c:v>49.721296000000002</c:v>
                </c:pt>
                <c:pt idx="22">
                  <c:v>50.288164000000002</c:v>
                </c:pt>
                <c:pt idx="23">
                  <c:v>50.938913999999997</c:v>
                </c:pt>
                <c:pt idx="24">
                  <c:v>50.787523999999998</c:v>
                </c:pt>
                <c:pt idx="25">
                  <c:v>51.227572000000009</c:v>
                </c:pt>
                <c:pt idx="26">
                  <c:v>52.031045999999989</c:v>
                </c:pt>
                <c:pt idx="27">
                  <c:v>52.647793999999998</c:v>
                </c:pt>
                <c:pt idx="28">
                  <c:v>52.78837</c:v>
                </c:pt>
                <c:pt idx="29">
                  <c:v>52.625947999999994</c:v>
                </c:pt>
                <c:pt idx="30">
                  <c:v>53.248572000000003</c:v>
                </c:pt>
                <c:pt idx="31">
                  <c:v>53.860405999999998</c:v>
                </c:pt>
                <c:pt idx="32">
                  <c:v>54.420569999999998</c:v>
                </c:pt>
                <c:pt idx="33">
                  <c:v>54.244665999999995</c:v>
                </c:pt>
                <c:pt idx="34">
                  <c:v>54.293704000000005</c:v>
                </c:pt>
                <c:pt idx="35">
                  <c:v>54.980236000000005</c:v>
                </c:pt>
                <c:pt idx="36">
                  <c:v>55.382714</c:v>
                </c:pt>
                <c:pt idx="37">
                  <c:v>55.723554</c:v>
                </c:pt>
                <c:pt idx="38">
                  <c:v>55.412765999999998</c:v>
                </c:pt>
                <c:pt idx="39">
                  <c:v>55.760545999999998</c:v>
                </c:pt>
                <c:pt idx="40">
                  <c:v>56.442074000000005</c:v>
                </c:pt>
                <c:pt idx="41">
                  <c:v>56.669068000000003</c:v>
                </c:pt>
                <c:pt idx="42">
                  <c:v>56.746784000000005</c:v>
                </c:pt>
                <c:pt idx="43">
                  <c:v>56.525641999999991</c:v>
                </c:pt>
                <c:pt idx="44">
                  <c:v>57.031507999999995</c:v>
                </c:pt>
                <c:pt idx="45">
                  <c:v>57.567030000000003</c:v>
                </c:pt>
                <c:pt idx="46">
                  <c:v>57.97627</c:v>
                </c:pt>
                <c:pt idx="47">
                  <c:v>57.701775999999995</c:v>
                </c:pt>
                <c:pt idx="48">
                  <c:v>57.720294000000003</c:v>
                </c:pt>
                <c:pt idx="49">
                  <c:v>58.325163999999994</c:v>
                </c:pt>
                <c:pt idx="50">
                  <c:v>58.584109999999995</c:v>
                </c:pt>
                <c:pt idx="51">
                  <c:v>58.823442</c:v>
                </c:pt>
                <c:pt idx="52">
                  <c:v>58.546535999999989</c:v>
                </c:pt>
                <c:pt idx="53">
                  <c:v>58.783988000000001</c:v>
                </c:pt>
                <c:pt idx="54">
                  <c:v>59.264030000000005</c:v>
                </c:pt>
                <c:pt idx="55">
                  <c:v>59.692388000000008</c:v>
                </c:pt>
                <c:pt idx="56">
                  <c:v>59.455711999999991</c:v>
                </c:pt>
                <c:pt idx="57">
                  <c:v>59.397152000000006</c:v>
                </c:pt>
                <c:pt idx="58">
                  <c:v>59.795653999999999</c:v>
                </c:pt>
                <c:pt idx="59">
                  <c:v>60.141860000000008</c:v>
                </c:pt>
                <c:pt idx="60">
                  <c:v>60.420637999999997</c:v>
                </c:pt>
                <c:pt idx="61">
                  <c:v>60.034735999999995</c:v>
                </c:pt>
                <c:pt idx="62">
                  <c:v>60.117615999999998</c:v>
                </c:pt>
                <c:pt idx="63">
                  <c:v>60.712430000000005</c:v>
                </c:pt>
                <c:pt idx="64">
                  <c:v>60.875979999999991</c:v>
                </c:pt>
                <c:pt idx="65">
                  <c:v>60.755358000000001</c:v>
                </c:pt>
                <c:pt idx="66">
                  <c:v>60.614559999999997</c:v>
                </c:pt>
                <c:pt idx="67">
                  <c:v>60.987403999999991</c:v>
                </c:pt>
                <c:pt idx="68">
                  <c:v>61.446297999999999</c:v>
                </c:pt>
                <c:pt idx="69">
                  <c:v>61.612752</c:v>
                </c:pt>
                <c:pt idx="70">
                  <c:v>61.306232000000001</c:v>
                </c:pt>
                <c:pt idx="71">
                  <c:v>61.345669999999998</c:v>
                </c:pt>
                <c:pt idx="72">
                  <c:v>61.713188000000002</c:v>
                </c:pt>
                <c:pt idx="73">
                  <c:v>61.900472000000001</c:v>
                </c:pt>
                <c:pt idx="74">
                  <c:v>62.216513999999997</c:v>
                </c:pt>
                <c:pt idx="75">
                  <c:v>61.864959999999996</c:v>
                </c:pt>
                <c:pt idx="76">
                  <c:v>61.980468000000009</c:v>
                </c:pt>
                <c:pt idx="77">
                  <c:v>62.253935999999996</c:v>
                </c:pt>
                <c:pt idx="78">
                  <c:v>62.605294000000001</c:v>
                </c:pt>
                <c:pt idx="79">
                  <c:v>62.554690000000008</c:v>
                </c:pt>
                <c:pt idx="80">
                  <c:v>62.294685999999999</c:v>
                </c:pt>
                <c:pt idx="81">
                  <c:v>62.56232</c:v>
                </c:pt>
                <c:pt idx="82">
                  <c:v>62.973937999999997</c:v>
                </c:pt>
                <c:pt idx="83">
                  <c:v>63.211421999999992</c:v>
                </c:pt>
                <c:pt idx="84">
                  <c:v>62.869701999999997</c:v>
                </c:pt>
                <c:pt idx="85">
                  <c:v>62.87191399999999</c:v>
                </c:pt>
                <c:pt idx="86">
                  <c:v>63.304000000000009</c:v>
                </c:pt>
                <c:pt idx="87">
                  <c:v>63.635897999999997</c:v>
                </c:pt>
                <c:pt idx="88">
                  <c:v>63.562497999999991</c:v>
                </c:pt>
                <c:pt idx="89">
                  <c:v>63.372987999999999</c:v>
                </c:pt>
                <c:pt idx="90">
                  <c:v>63.361745999999997</c:v>
                </c:pt>
                <c:pt idx="91">
                  <c:v>63.853071999999997</c:v>
                </c:pt>
                <c:pt idx="92">
                  <c:v>64.135476000000011</c:v>
                </c:pt>
                <c:pt idx="93">
                  <c:v>63.917859999999997</c:v>
                </c:pt>
                <c:pt idx="94">
                  <c:v>63.686267999999998</c:v>
                </c:pt>
                <c:pt idx="95">
                  <c:v>63.907772000000001</c:v>
                </c:pt>
                <c:pt idx="96">
                  <c:v>64.383123999999995</c:v>
                </c:pt>
                <c:pt idx="97">
                  <c:v>64.492515999999995</c:v>
                </c:pt>
                <c:pt idx="98">
                  <c:v>64.085040000000006</c:v>
                </c:pt>
                <c:pt idx="99">
                  <c:v>64.153267999999997</c:v>
                </c:pt>
                <c:pt idx="100">
                  <c:v>64.564532</c:v>
                </c:pt>
                <c:pt idx="101">
                  <c:v>64.754918000000004</c:v>
                </c:pt>
                <c:pt idx="102">
                  <c:v>64.853818000000004</c:v>
                </c:pt>
                <c:pt idx="103">
                  <c:v>64.498744000000016</c:v>
                </c:pt>
                <c:pt idx="104">
                  <c:v>64.603030000000004</c:v>
                </c:pt>
                <c:pt idx="105">
                  <c:v>65.081921999999992</c:v>
                </c:pt>
                <c:pt idx="106">
                  <c:v>65.237319999999997</c:v>
                </c:pt>
                <c:pt idx="107">
                  <c:v>65.128249999999994</c:v>
                </c:pt>
                <c:pt idx="108">
                  <c:v>64.881292000000002</c:v>
                </c:pt>
                <c:pt idx="109">
                  <c:v>65.111705999999998</c:v>
                </c:pt>
                <c:pt idx="110">
                  <c:v>65.480176</c:v>
                </c:pt>
                <c:pt idx="111">
                  <c:v>65.664189999999991</c:v>
                </c:pt>
                <c:pt idx="112">
                  <c:v>65.219452000000004</c:v>
                </c:pt>
                <c:pt idx="113">
                  <c:v>65.182411999999999</c:v>
                </c:pt>
                <c:pt idx="114">
                  <c:v>65.585648000000006</c:v>
                </c:pt>
                <c:pt idx="115">
                  <c:v>65.800442000000004</c:v>
                </c:pt>
                <c:pt idx="116">
                  <c:v>65.952891999999991</c:v>
                </c:pt>
                <c:pt idx="117">
                  <c:v>65.543072000000009</c:v>
                </c:pt>
                <c:pt idx="118">
                  <c:v>65.577786000000003</c:v>
                </c:pt>
                <c:pt idx="119">
                  <c:v>66.044362000000007</c:v>
                </c:pt>
                <c:pt idx="120">
                  <c:v>66.198374000000001</c:v>
                </c:pt>
                <c:pt idx="121">
                  <c:v>66.087255999999996</c:v>
                </c:pt>
                <c:pt idx="122">
                  <c:v>65.750287999999998</c:v>
                </c:pt>
                <c:pt idx="123">
                  <c:v>66.074339999999992</c:v>
                </c:pt>
                <c:pt idx="124">
                  <c:v>66.333430000000007</c:v>
                </c:pt>
                <c:pt idx="125">
                  <c:v>66.548564000000013</c:v>
                </c:pt>
                <c:pt idx="126">
                  <c:v>66.257702000000009</c:v>
                </c:pt>
                <c:pt idx="127">
                  <c:v>66.299458000000001</c:v>
                </c:pt>
                <c:pt idx="128">
                  <c:v>66.657303999999996</c:v>
                </c:pt>
                <c:pt idx="129">
                  <c:v>66.755412000000007</c:v>
                </c:pt>
                <c:pt idx="130">
                  <c:v>66.811702000000011</c:v>
                </c:pt>
                <c:pt idx="131">
                  <c:v>66.445138</c:v>
                </c:pt>
                <c:pt idx="132">
                  <c:v>66.609940000000009</c:v>
                </c:pt>
                <c:pt idx="133">
                  <c:v>66.852466000000007</c:v>
                </c:pt>
                <c:pt idx="134">
                  <c:v>67.085892000000001</c:v>
                </c:pt>
                <c:pt idx="135">
                  <c:v>66.957055999999994</c:v>
                </c:pt>
                <c:pt idx="136">
                  <c:v>66.680722000000003</c:v>
                </c:pt>
                <c:pt idx="137">
                  <c:v>67.027632000000011</c:v>
                </c:pt>
                <c:pt idx="138">
                  <c:v>67.142891999999989</c:v>
                </c:pt>
                <c:pt idx="139">
                  <c:v>67.369209999999995</c:v>
                </c:pt>
                <c:pt idx="140">
                  <c:v>66.971378000000001</c:v>
                </c:pt>
                <c:pt idx="141">
                  <c:v>66.899065999999991</c:v>
                </c:pt>
                <c:pt idx="142">
                  <c:v>67.465376000000006</c:v>
                </c:pt>
                <c:pt idx="143">
                  <c:v>67.690660000000008</c:v>
                </c:pt>
                <c:pt idx="144">
                  <c:v>67.53243599999999</c:v>
                </c:pt>
                <c:pt idx="145">
                  <c:v>67.047964000000007</c:v>
                </c:pt>
                <c:pt idx="146">
                  <c:v>67.301676</c:v>
                </c:pt>
                <c:pt idx="147">
                  <c:v>67.841146000000009</c:v>
                </c:pt>
                <c:pt idx="148">
                  <c:v>67.882140000000007</c:v>
                </c:pt>
                <c:pt idx="149">
                  <c:v>67.751211999999995</c:v>
                </c:pt>
                <c:pt idx="150">
                  <c:v>67.512382000000002</c:v>
                </c:pt>
                <c:pt idx="151">
                  <c:v>67.752414000000002</c:v>
                </c:pt>
                <c:pt idx="152">
                  <c:v>68.035997999999992</c:v>
                </c:pt>
                <c:pt idx="153">
                  <c:v>67.993070000000017</c:v>
                </c:pt>
                <c:pt idx="154">
                  <c:v>67.721509999999995</c:v>
                </c:pt>
                <c:pt idx="155">
                  <c:v>67.841358</c:v>
                </c:pt>
                <c:pt idx="156">
                  <c:v>68.376328000000001</c:v>
                </c:pt>
                <c:pt idx="157">
                  <c:v>68.394255999999999</c:v>
                </c:pt>
                <c:pt idx="158">
                  <c:v>68.164656000000008</c:v>
                </c:pt>
                <c:pt idx="159">
                  <c:v>68.010993999999997</c:v>
                </c:pt>
                <c:pt idx="160">
                  <c:v>68.178016</c:v>
                </c:pt>
                <c:pt idx="161">
                  <c:v>68.356554000000003</c:v>
                </c:pt>
                <c:pt idx="162">
                  <c:v>68.555228</c:v>
                </c:pt>
                <c:pt idx="163">
                  <c:v>68.229591999999997</c:v>
                </c:pt>
                <c:pt idx="164">
                  <c:v>68.225124000000008</c:v>
                </c:pt>
                <c:pt idx="165">
                  <c:v>68.621827999999994</c:v>
                </c:pt>
                <c:pt idx="166">
                  <c:v>68.745227999999997</c:v>
                </c:pt>
                <c:pt idx="167">
                  <c:v>68.836184000000017</c:v>
                </c:pt>
                <c:pt idx="168">
                  <c:v>68.462063999999998</c:v>
                </c:pt>
                <c:pt idx="169">
                  <c:v>68.423299999999998</c:v>
                </c:pt>
                <c:pt idx="170">
                  <c:v>68.943201999999999</c:v>
                </c:pt>
                <c:pt idx="171">
                  <c:v>68.984443999999996</c:v>
                </c:pt>
                <c:pt idx="172">
                  <c:v>68.800957999999994</c:v>
                </c:pt>
                <c:pt idx="173">
                  <c:v>68.630328000000006</c:v>
                </c:pt>
                <c:pt idx="174">
                  <c:v>68.80850199999999</c:v>
                </c:pt>
                <c:pt idx="175">
                  <c:v>68.976283999999993</c:v>
                </c:pt>
                <c:pt idx="176">
                  <c:v>69.297380000000004</c:v>
                </c:pt>
                <c:pt idx="177">
                  <c:v>68.861924000000002</c:v>
                </c:pt>
                <c:pt idx="178">
                  <c:v>68.857200000000006</c:v>
                </c:pt>
                <c:pt idx="179">
                  <c:v>69.177567999999994</c:v>
                </c:pt>
                <c:pt idx="180">
                  <c:v>69.357084</c:v>
                </c:pt>
                <c:pt idx="181">
                  <c:v>69.322130000000001</c:v>
                </c:pt>
                <c:pt idx="182">
                  <c:v>69.009614000000013</c:v>
                </c:pt>
                <c:pt idx="183">
                  <c:v>69.209759999999989</c:v>
                </c:pt>
                <c:pt idx="184">
                  <c:v>69.377607999999995</c:v>
                </c:pt>
                <c:pt idx="185">
                  <c:v>69.607341999999989</c:v>
                </c:pt>
                <c:pt idx="186">
                  <c:v>69.525971999999996</c:v>
                </c:pt>
                <c:pt idx="187">
                  <c:v>69.184674000000001</c:v>
                </c:pt>
                <c:pt idx="188">
                  <c:v>69.462255999999996</c:v>
                </c:pt>
                <c:pt idx="189">
                  <c:v>69.692583999999997</c:v>
                </c:pt>
                <c:pt idx="190">
                  <c:v>69.798002000000011</c:v>
                </c:pt>
                <c:pt idx="191">
                  <c:v>69.479198000000011</c:v>
                </c:pt>
                <c:pt idx="192">
                  <c:v>69.411704</c:v>
                </c:pt>
                <c:pt idx="193">
                  <c:v>69.732740000000007</c:v>
                </c:pt>
                <c:pt idx="194">
                  <c:v>69.969396000000003</c:v>
                </c:pt>
                <c:pt idx="195">
                  <c:v>69.927850000000007</c:v>
                </c:pt>
                <c:pt idx="196">
                  <c:v>69.587020000000024</c:v>
                </c:pt>
                <c:pt idx="197">
                  <c:v>69.629201999999992</c:v>
                </c:pt>
                <c:pt idx="198">
                  <c:v>69.925660000000008</c:v>
                </c:pt>
                <c:pt idx="199">
                  <c:v>70.120410000000007</c:v>
                </c:pt>
                <c:pt idx="200">
                  <c:v>69.978124000000008</c:v>
                </c:pt>
                <c:pt idx="201">
                  <c:v>69.759620000000012</c:v>
                </c:pt>
                <c:pt idx="202">
                  <c:v>69.956417999999999</c:v>
                </c:pt>
                <c:pt idx="203">
                  <c:v>70.288023999999993</c:v>
                </c:pt>
                <c:pt idx="204">
                  <c:v>70.295670000000001</c:v>
                </c:pt>
                <c:pt idx="205">
                  <c:v>69.992352000000011</c:v>
                </c:pt>
                <c:pt idx="206">
                  <c:v>69.935696000000007</c:v>
                </c:pt>
                <c:pt idx="207">
                  <c:v>70.233419999999995</c:v>
                </c:pt>
                <c:pt idx="208">
                  <c:v>70.466236000000009</c:v>
                </c:pt>
                <c:pt idx="209">
                  <c:v>70.277428</c:v>
                </c:pt>
                <c:pt idx="210">
                  <c:v>69.999255999999988</c:v>
                </c:pt>
                <c:pt idx="211">
                  <c:v>70.348683999999992</c:v>
                </c:pt>
                <c:pt idx="212">
                  <c:v>70.406145999999993</c:v>
                </c:pt>
                <c:pt idx="213">
                  <c:v>70.715993999999995</c:v>
                </c:pt>
                <c:pt idx="214">
                  <c:v>70.383439999999993</c:v>
                </c:pt>
                <c:pt idx="215">
                  <c:v>70.165772000000004</c:v>
                </c:pt>
                <c:pt idx="216">
                  <c:v>70.619039999999998</c:v>
                </c:pt>
                <c:pt idx="217">
                  <c:v>70.592970000000008</c:v>
                </c:pt>
                <c:pt idx="218">
                  <c:v>70.675082000000003</c:v>
                </c:pt>
                <c:pt idx="219">
                  <c:v>70.416003999999987</c:v>
                </c:pt>
                <c:pt idx="220">
                  <c:v>70.396107999999998</c:v>
                </c:pt>
                <c:pt idx="221">
                  <c:v>70.659379999999999</c:v>
                </c:pt>
                <c:pt idx="222">
                  <c:v>70.857545999999999</c:v>
                </c:pt>
                <c:pt idx="223">
                  <c:v>70.818368000000007</c:v>
                </c:pt>
                <c:pt idx="224">
                  <c:v>70.488293999999996</c:v>
                </c:pt>
                <c:pt idx="225">
                  <c:v>70.723947999999993</c:v>
                </c:pt>
                <c:pt idx="226">
                  <c:v>70.937139999999999</c:v>
                </c:pt>
                <c:pt idx="227">
                  <c:v>71.230589999999992</c:v>
                </c:pt>
                <c:pt idx="228">
                  <c:v>70.775363999999996</c:v>
                </c:pt>
                <c:pt idx="229">
                  <c:v>70.576498000000001</c:v>
                </c:pt>
                <c:pt idx="230">
                  <c:v>70.928087999999988</c:v>
                </c:pt>
                <c:pt idx="231">
                  <c:v>71.167388000000003</c:v>
                </c:pt>
                <c:pt idx="232">
                  <c:v>71.176254</c:v>
                </c:pt>
                <c:pt idx="233">
                  <c:v>70.853719999999996</c:v>
                </c:pt>
                <c:pt idx="234">
                  <c:v>70.893299999999996</c:v>
                </c:pt>
                <c:pt idx="235">
                  <c:v>71.17009800000001</c:v>
                </c:pt>
                <c:pt idx="236">
                  <c:v>71.317238000000003</c:v>
                </c:pt>
                <c:pt idx="237">
                  <c:v>71.281971999999996</c:v>
                </c:pt>
                <c:pt idx="238">
                  <c:v>70.892054000000002</c:v>
                </c:pt>
                <c:pt idx="239">
                  <c:v>71.141047999999998</c:v>
                </c:pt>
                <c:pt idx="240">
                  <c:v>71.299267999999998</c:v>
                </c:pt>
                <c:pt idx="241">
                  <c:v>71.457048000000015</c:v>
                </c:pt>
                <c:pt idx="242">
                  <c:v>71.202838000000014</c:v>
                </c:pt>
                <c:pt idx="243">
                  <c:v>71.181128000000001</c:v>
                </c:pt>
                <c:pt idx="244">
                  <c:v>71.507446000000002</c:v>
                </c:pt>
                <c:pt idx="245">
                  <c:v>71.645430000000005</c:v>
                </c:pt>
                <c:pt idx="246">
                  <c:v>71.500144000000006</c:v>
                </c:pt>
                <c:pt idx="247">
                  <c:v>71.249269999999996</c:v>
                </c:pt>
                <c:pt idx="248">
                  <c:v>71.342788000000013</c:v>
                </c:pt>
                <c:pt idx="249">
                  <c:v>71.56913200000001</c:v>
                </c:pt>
                <c:pt idx="250">
                  <c:v>71.737381999999997</c:v>
                </c:pt>
                <c:pt idx="251">
                  <c:v>71.530482000000006</c:v>
                </c:pt>
                <c:pt idx="252">
                  <c:v>71.338816000000008</c:v>
                </c:pt>
                <c:pt idx="253">
                  <c:v>71.710003999999998</c:v>
                </c:pt>
                <c:pt idx="254">
                  <c:v>71.779406000000009</c:v>
                </c:pt>
                <c:pt idx="255">
                  <c:v>71.896384000000012</c:v>
                </c:pt>
                <c:pt idx="256">
                  <c:v>71.56832399999999</c:v>
                </c:pt>
                <c:pt idx="257">
                  <c:v>71.510673999999995</c:v>
                </c:pt>
                <c:pt idx="258">
                  <c:v>71.867310000000003</c:v>
                </c:pt>
                <c:pt idx="259">
                  <c:v>71.907275999999996</c:v>
                </c:pt>
                <c:pt idx="260">
                  <c:v>72.014036000000004</c:v>
                </c:pt>
                <c:pt idx="261">
                  <c:v>71.592939999999999</c:v>
                </c:pt>
                <c:pt idx="262">
                  <c:v>71.712682000000001</c:v>
                </c:pt>
                <c:pt idx="263">
                  <c:v>71.926991999999998</c:v>
                </c:pt>
                <c:pt idx="264">
                  <c:v>72.174576000000002</c:v>
                </c:pt>
                <c:pt idx="265">
                  <c:v>71.938863999999995</c:v>
                </c:pt>
                <c:pt idx="266">
                  <c:v>71.731066000000013</c:v>
                </c:pt>
                <c:pt idx="267">
                  <c:v>72.001468000000003</c:v>
                </c:pt>
                <c:pt idx="268">
                  <c:v>72.163104000000004</c:v>
                </c:pt>
                <c:pt idx="269">
                  <c:v>72.156572000000011</c:v>
                </c:pt>
                <c:pt idx="270">
                  <c:v>71.916265999999993</c:v>
                </c:pt>
                <c:pt idx="271">
                  <c:v>71.94965599999999</c:v>
                </c:pt>
                <c:pt idx="272">
                  <c:v>72.193793999999997</c:v>
                </c:pt>
                <c:pt idx="273">
                  <c:v>72.310186000000002</c:v>
                </c:pt>
                <c:pt idx="274">
                  <c:v>72.153466000000009</c:v>
                </c:pt>
                <c:pt idx="275">
                  <c:v>71.961348000000001</c:v>
                </c:pt>
                <c:pt idx="276">
                  <c:v>72.07037600000001</c:v>
                </c:pt>
                <c:pt idx="277">
                  <c:v>72.353325999999996</c:v>
                </c:pt>
                <c:pt idx="278">
                  <c:v>72.520970000000005</c:v>
                </c:pt>
                <c:pt idx="279">
                  <c:v>72.167903999999993</c:v>
                </c:pt>
                <c:pt idx="280">
                  <c:v>71.996161999999998</c:v>
                </c:pt>
                <c:pt idx="281">
                  <c:v>72.279865999999998</c:v>
                </c:pt>
                <c:pt idx="282">
                  <c:v>72.569108</c:v>
                </c:pt>
                <c:pt idx="283">
                  <c:v>72.833438000000001</c:v>
                </c:pt>
                <c:pt idx="284">
                  <c:v>72.296344000000005</c:v>
                </c:pt>
                <c:pt idx="285">
                  <c:v>72.355832000000007</c:v>
                </c:pt>
                <c:pt idx="286">
                  <c:v>72.652342000000004</c:v>
                </c:pt>
                <c:pt idx="287">
                  <c:v>72.865870000000001</c:v>
                </c:pt>
                <c:pt idx="288">
                  <c:v>72.480565999999996</c:v>
                </c:pt>
                <c:pt idx="289">
                  <c:v>72.371858000000003</c:v>
                </c:pt>
                <c:pt idx="290">
                  <c:v>72.554497999999995</c:v>
                </c:pt>
                <c:pt idx="291">
                  <c:v>72.680651999999995</c:v>
                </c:pt>
                <c:pt idx="292">
                  <c:v>72.879530000000003</c:v>
                </c:pt>
                <c:pt idx="293">
                  <c:v>72.631628000000006</c:v>
                </c:pt>
                <c:pt idx="294">
                  <c:v>72.532600000000002</c:v>
                </c:pt>
                <c:pt idx="295">
                  <c:v>72.757107999999988</c:v>
                </c:pt>
                <c:pt idx="296">
                  <c:v>72.962357999999995</c:v>
                </c:pt>
                <c:pt idx="297">
                  <c:v>72.986643999999998</c:v>
                </c:pt>
                <c:pt idx="298">
                  <c:v>72.579599999999999</c:v>
                </c:pt>
                <c:pt idx="299">
                  <c:v>72.717153999999994</c:v>
                </c:pt>
                <c:pt idx="300">
                  <c:v>72.936598000000004</c:v>
                </c:pt>
                <c:pt idx="301">
                  <c:v>73.134500000000003</c:v>
                </c:pt>
                <c:pt idx="302">
                  <c:v>72.925993999999989</c:v>
                </c:pt>
                <c:pt idx="303">
                  <c:v>72.763051999999988</c:v>
                </c:pt>
                <c:pt idx="304">
                  <c:v>72.935636000000017</c:v>
                </c:pt>
                <c:pt idx="305">
                  <c:v>73.055329999999998</c:v>
                </c:pt>
                <c:pt idx="306">
                  <c:v>73.216818000000018</c:v>
                </c:pt>
                <c:pt idx="307">
                  <c:v>72.898920000000004</c:v>
                </c:pt>
                <c:pt idx="308">
                  <c:v>72.887186</c:v>
                </c:pt>
                <c:pt idx="309">
                  <c:v>73.005437999999998</c:v>
                </c:pt>
                <c:pt idx="310">
                  <c:v>73.260599999999997</c:v>
                </c:pt>
                <c:pt idx="311">
                  <c:v>73.285057999999992</c:v>
                </c:pt>
                <c:pt idx="312">
                  <c:v>72.99041600000001</c:v>
                </c:pt>
                <c:pt idx="313">
                  <c:v>73.029374000000004</c:v>
                </c:pt>
                <c:pt idx="314">
                  <c:v>73.237011999999993</c:v>
                </c:pt>
                <c:pt idx="315">
                  <c:v>73.523421999999997</c:v>
                </c:pt>
                <c:pt idx="316">
                  <c:v>73.075270000000003</c:v>
                </c:pt>
                <c:pt idx="317">
                  <c:v>72.974890000000002</c:v>
                </c:pt>
                <c:pt idx="318">
                  <c:v>73.244066000000004</c:v>
                </c:pt>
                <c:pt idx="319">
                  <c:v>73.328281999999987</c:v>
                </c:pt>
                <c:pt idx="320">
                  <c:v>73.587180000000004</c:v>
                </c:pt>
                <c:pt idx="321">
                  <c:v>73.081385999999995</c:v>
                </c:pt>
                <c:pt idx="322">
                  <c:v>73.163844000000012</c:v>
                </c:pt>
                <c:pt idx="323">
                  <c:v>73.378081999999992</c:v>
                </c:pt>
                <c:pt idx="324">
                  <c:v>73.570149999999984</c:v>
                </c:pt>
                <c:pt idx="325">
                  <c:v>73.515637999999996</c:v>
                </c:pt>
                <c:pt idx="326">
                  <c:v>73.320787999999993</c:v>
                </c:pt>
                <c:pt idx="327">
                  <c:v>73.354924000000011</c:v>
                </c:pt>
                <c:pt idx="328">
                  <c:v>73.583542000000008</c:v>
                </c:pt>
                <c:pt idx="329">
                  <c:v>73.700099999999992</c:v>
                </c:pt>
                <c:pt idx="330">
                  <c:v>73.507587999999998</c:v>
                </c:pt>
                <c:pt idx="331">
                  <c:v>73.330787999999998</c:v>
                </c:pt>
                <c:pt idx="332">
                  <c:v>73.585390000000004</c:v>
                </c:pt>
                <c:pt idx="333">
                  <c:v>73.715979999999988</c:v>
                </c:pt>
                <c:pt idx="334">
                  <c:v>73.873040000000017</c:v>
                </c:pt>
                <c:pt idx="335">
                  <c:v>73.384112000000002</c:v>
                </c:pt>
                <c:pt idx="336">
                  <c:v>73.560212000000007</c:v>
                </c:pt>
                <c:pt idx="337">
                  <c:v>73.766532000000012</c:v>
                </c:pt>
                <c:pt idx="338">
                  <c:v>73.864360000000005</c:v>
                </c:pt>
                <c:pt idx="339">
                  <c:v>73.824312000000006</c:v>
                </c:pt>
                <c:pt idx="340">
                  <c:v>73.42631200000001</c:v>
                </c:pt>
                <c:pt idx="341">
                  <c:v>73.667540000000002</c:v>
                </c:pt>
                <c:pt idx="342">
                  <c:v>73.879673999999994</c:v>
                </c:pt>
                <c:pt idx="343">
                  <c:v>74.081798000000006</c:v>
                </c:pt>
                <c:pt idx="344">
                  <c:v>73.624381999999997</c:v>
                </c:pt>
                <c:pt idx="345">
                  <c:v>73.661027999999988</c:v>
                </c:pt>
                <c:pt idx="346">
                  <c:v>73.990080000000006</c:v>
                </c:pt>
                <c:pt idx="347">
                  <c:v>74.073729999999998</c:v>
                </c:pt>
                <c:pt idx="348">
                  <c:v>74.065992000000008</c:v>
                </c:pt>
                <c:pt idx="349">
                  <c:v>73.655828</c:v>
                </c:pt>
                <c:pt idx="350">
                  <c:v>73.755896000000007</c:v>
                </c:pt>
                <c:pt idx="351">
                  <c:v>73.981127999999998</c:v>
                </c:pt>
                <c:pt idx="352">
                  <c:v>74.205830000000006</c:v>
                </c:pt>
                <c:pt idx="353">
                  <c:v>74.092907999999994</c:v>
                </c:pt>
                <c:pt idx="354">
                  <c:v>73.788570000000007</c:v>
                </c:pt>
                <c:pt idx="355">
                  <c:v>73.936843999999994</c:v>
                </c:pt>
                <c:pt idx="356">
                  <c:v>74.140426000000005</c:v>
                </c:pt>
                <c:pt idx="357">
                  <c:v>74.408401999999995</c:v>
                </c:pt>
                <c:pt idx="358">
                  <c:v>73.890655999999993</c:v>
                </c:pt>
                <c:pt idx="359">
                  <c:v>73.956807999999995</c:v>
                </c:pt>
                <c:pt idx="360">
                  <c:v>74.142371999999995</c:v>
                </c:pt>
                <c:pt idx="361">
                  <c:v>74.303055999999998</c:v>
                </c:pt>
                <c:pt idx="362">
                  <c:v>74.260327999999987</c:v>
                </c:pt>
                <c:pt idx="363">
                  <c:v>73.887441999999993</c:v>
                </c:pt>
                <c:pt idx="364">
                  <c:v>74.012519999999995</c:v>
                </c:pt>
                <c:pt idx="365">
                  <c:v>74.256472000000002</c:v>
                </c:pt>
                <c:pt idx="366">
                  <c:v>74.571563999999995</c:v>
                </c:pt>
                <c:pt idx="367">
                  <c:v>74.224518000000018</c:v>
                </c:pt>
                <c:pt idx="368">
                  <c:v>74.050961999999998</c:v>
                </c:pt>
                <c:pt idx="369">
                  <c:v>74.220646000000002</c:v>
                </c:pt>
                <c:pt idx="370">
                  <c:v>74.379413999999997</c:v>
                </c:pt>
                <c:pt idx="371">
                  <c:v>74.561095999999992</c:v>
                </c:pt>
                <c:pt idx="372">
                  <c:v>74.223342000000002</c:v>
                </c:pt>
                <c:pt idx="373">
                  <c:v>74.188123999999988</c:v>
                </c:pt>
                <c:pt idx="374">
                  <c:v>74.393156000000005</c:v>
                </c:pt>
                <c:pt idx="375">
                  <c:v>74.542584000000005</c:v>
                </c:pt>
                <c:pt idx="376">
                  <c:v>74.555796000000001</c:v>
                </c:pt>
                <c:pt idx="377">
                  <c:v>74.192270000000008</c:v>
                </c:pt>
                <c:pt idx="378">
                  <c:v>74.393900000000002</c:v>
                </c:pt>
                <c:pt idx="379">
                  <c:v>74.490316000000007</c:v>
                </c:pt>
                <c:pt idx="380">
                  <c:v>74.765068000000014</c:v>
                </c:pt>
                <c:pt idx="381">
                  <c:v>74.473323999999991</c:v>
                </c:pt>
                <c:pt idx="382">
                  <c:v>74.267597999999992</c:v>
                </c:pt>
                <c:pt idx="383">
                  <c:v>74.545828</c:v>
                </c:pt>
                <c:pt idx="384">
                  <c:v>74.623452</c:v>
                </c:pt>
                <c:pt idx="385">
                  <c:v>74.852598</c:v>
                </c:pt>
                <c:pt idx="386">
                  <c:v>74.498924000000002</c:v>
                </c:pt>
                <c:pt idx="387">
                  <c:v>74.394974000000005</c:v>
                </c:pt>
                <c:pt idx="388">
                  <c:v>74.675281999999996</c:v>
                </c:pt>
                <c:pt idx="389">
                  <c:v>74.785578000000001</c:v>
                </c:pt>
                <c:pt idx="390">
                  <c:v>74.776815999999997</c:v>
                </c:pt>
                <c:pt idx="391">
                  <c:v>74.486874</c:v>
                </c:pt>
                <c:pt idx="392">
                  <c:v>74.605316000000002</c:v>
                </c:pt>
                <c:pt idx="393">
                  <c:v>74.735383999999996</c:v>
                </c:pt>
                <c:pt idx="394">
                  <c:v>75.039603999999997</c:v>
                </c:pt>
                <c:pt idx="395">
                  <c:v>74.75776599999999</c:v>
                </c:pt>
                <c:pt idx="396">
                  <c:v>74.547095999999996</c:v>
                </c:pt>
                <c:pt idx="397">
                  <c:v>74.712533999999991</c:v>
                </c:pt>
                <c:pt idx="398">
                  <c:v>74.863836000000006</c:v>
                </c:pt>
                <c:pt idx="399">
                  <c:v>74.963012000000006</c:v>
                </c:pt>
                <c:pt idx="400">
                  <c:v>74.770620000000008</c:v>
                </c:pt>
                <c:pt idx="401">
                  <c:v>74.736355999999986</c:v>
                </c:pt>
                <c:pt idx="402">
                  <c:v>74.932569999999998</c:v>
                </c:pt>
                <c:pt idx="403">
                  <c:v>75.021606000000006</c:v>
                </c:pt>
                <c:pt idx="404">
                  <c:v>74.974614000000003</c:v>
                </c:pt>
                <c:pt idx="405">
                  <c:v>74.527358000000007</c:v>
                </c:pt>
                <c:pt idx="406">
                  <c:v>74.850904</c:v>
                </c:pt>
                <c:pt idx="407">
                  <c:v>74.946420000000003</c:v>
                </c:pt>
                <c:pt idx="408">
                  <c:v>75.192340000000002</c:v>
                </c:pt>
                <c:pt idx="409">
                  <c:v>74.949474000000009</c:v>
                </c:pt>
                <c:pt idx="410">
                  <c:v>74.824829999999992</c:v>
                </c:pt>
                <c:pt idx="411">
                  <c:v>75.140081999999992</c:v>
                </c:pt>
                <c:pt idx="412">
                  <c:v>75.180852000000002</c:v>
                </c:pt>
                <c:pt idx="413">
                  <c:v>75.333279999999988</c:v>
                </c:pt>
                <c:pt idx="414">
                  <c:v>74.769167999999993</c:v>
                </c:pt>
                <c:pt idx="415">
                  <c:v>75.053253999999995</c:v>
                </c:pt>
                <c:pt idx="416">
                  <c:v>75.276181999999991</c:v>
                </c:pt>
                <c:pt idx="417">
                  <c:v>75.277087999999992</c:v>
                </c:pt>
                <c:pt idx="418">
                  <c:v>75.203782000000004</c:v>
                </c:pt>
                <c:pt idx="419">
                  <c:v>74.900924000000003</c:v>
                </c:pt>
                <c:pt idx="420">
                  <c:v>75.210079999999991</c:v>
                </c:pt>
                <c:pt idx="421">
                  <c:v>75.302267999999998</c:v>
                </c:pt>
                <c:pt idx="422">
                  <c:v>75.378812000000011</c:v>
                </c:pt>
                <c:pt idx="423">
                  <c:v>75.118194000000003</c:v>
                </c:pt>
                <c:pt idx="424">
                  <c:v>75.023764</c:v>
                </c:pt>
                <c:pt idx="425">
                  <c:v>75.375535999999997</c:v>
                </c:pt>
                <c:pt idx="426">
                  <c:v>75.411888000000005</c:v>
                </c:pt>
                <c:pt idx="427">
                  <c:v>75.414805999999999</c:v>
                </c:pt>
                <c:pt idx="428">
                  <c:v>74.980253999999988</c:v>
                </c:pt>
                <c:pt idx="429">
                  <c:v>75.129717999999997</c:v>
                </c:pt>
                <c:pt idx="430">
                  <c:v>75.377905999999996</c:v>
                </c:pt>
                <c:pt idx="431">
                  <c:v>75.584978000000007</c:v>
                </c:pt>
                <c:pt idx="432">
                  <c:v>75.305688000000004</c:v>
                </c:pt>
                <c:pt idx="433">
                  <c:v>74.989968000000005</c:v>
                </c:pt>
                <c:pt idx="434">
                  <c:v>75.417164</c:v>
                </c:pt>
                <c:pt idx="435">
                  <c:v>75.456959999999995</c:v>
                </c:pt>
                <c:pt idx="436">
                  <c:v>75.62191</c:v>
                </c:pt>
                <c:pt idx="437">
                  <c:v>75.357290000000006</c:v>
                </c:pt>
                <c:pt idx="438">
                  <c:v>75.340226000000001</c:v>
                </c:pt>
                <c:pt idx="439">
                  <c:v>75.633485999999991</c:v>
                </c:pt>
                <c:pt idx="440">
                  <c:v>75.670811999999998</c:v>
                </c:pt>
                <c:pt idx="441">
                  <c:v>75.647946000000005</c:v>
                </c:pt>
                <c:pt idx="442">
                  <c:v>75.368428000000009</c:v>
                </c:pt>
                <c:pt idx="443">
                  <c:v>75.482686000000001</c:v>
                </c:pt>
                <c:pt idx="444">
                  <c:v>75.64464000000001</c:v>
                </c:pt>
                <c:pt idx="445">
                  <c:v>75.753119999999996</c:v>
                </c:pt>
                <c:pt idx="446">
                  <c:v>75.464410000000001</c:v>
                </c:pt>
                <c:pt idx="447">
                  <c:v>75.388522000000009</c:v>
                </c:pt>
                <c:pt idx="448">
                  <c:v>75.722214000000008</c:v>
                </c:pt>
                <c:pt idx="449">
                  <c:v>75.636194000000003</c:v>
                </c:pt>
                <c:pt idx="450">
                  <c:v>75.759175999999997</c:v>
                </c:pt>
                <c:pt idx="451">
                  <c:v>75.561132000000015</c:v>
                </c:pt>
                <c:pt idx="452">
                  <c:v>75.448027999999994</c:v>
                </c:pt>
                <c:pt idx="453">
                  <c:v>75.705854000000002</c:v>
                </c:pt>
                <c:pt idx="454">
                  <c:v>75.890740000000008</c:v>
                </c:pt>
                <c:pt idx="455">
                  <c:v>75.697695999999993</c:v>
                </c:pt>
                <c:pt idx="456">
                  <c:v>75.365837999999997</c:v>
                </c:pt>
                <c:pt idx="457">
                  <c:v>75.613932000000005</c:v>
                </c:pt>
                <c:pt idx="458">
                  <c:v>75.610883999999999</c:v>
                </c:pt>
                <c:pt idx="459">
                  <c:v>75.858676000000017</c:v>
                </c:pt>
                <c:pt idx="460">
                  <c:v>75.652026000000006</c:v>
                </c:pt>
                <c:pt idx="461">
                  <c:v>75.528683999999998</c:v>
                </c:pt>
                <c:pt idx="462">
                  <c:v>75.872001999999995</c:v>
                </c:pt>
                <c:pt idx="463">
                  <c:v>75.895954000000003</c:v>
                </c:pt>
                <c:pt idx="464">
                  <c:v>75.922867999999994</c:v>
                </c:pt>
                <c:pt idx="465">
                  <c:v>75.573126000000002</c:v>
                </c:pt>
                <c:pt idx="466">
                  <c:v>75.732021999999986</c:v>
                </c:pt>
                <c:pt idx="467">
                  <c:v>75.891269999999992</c:v>
                </c:pt>
                <c:pt idx="468">
                  <c:v>76.061766000000006</c:v>
                </c:pt>
                <c:pt idx="469">
                  <c:v>75.938773999999995</c:v>
                </c:pt>
                <c:pt idx="470">
                  <c:v>75.682189999999991</c:v>
                </c:pt>
                <c:pt idx="471">
                  <c:v>75.960727999999989</c:v>
                </c:pt>
                <c:pt idx="472">
                  <c:v>75.979050000000001</c:v>
                </c:pt>
                <c:pt idx="473">
                  <c:v>76.299307999999996</c:v>
                </c:pt>
                <c:pt idx="474">
                  <c:v>75.84357</c:v>
                </c:pt>
                <c:pt idx="475">
                  <c:v>75.694929999999999</c:v>
                </c:pt>
                <c:pt idx="476">
                  <c:v>76.123717999999997</c:v>
                </c:pt>
                <c:pt idx="477">
                  <c:v>76.114801999999997</c:v>
                </c:pt>
                <c:pt idx="478">
                  <c:v>76.149175999999997</c:v>
                </c:pt>
                <c:pt idx="479">
                  <c:v>75.807418000000013</c:v>
                </c:pt>
                <c:pt idx="480">
                  <c:v>75.824335999999988</c:v>
                </c:pt>
                <c:pt idx="481">
                  <c:v>76.166045999999994</c:v>
                </c:pt>
                <c:pt idx="482">
                  <c:v>76.331708000000006</c:v>
                </c:pt>
                <c:pt idx="483">
                  <c:v>76.074044000000001</c:v>
                </c:pt>
                <c:pt idx="484">
                  <c:v>75.910786000000002</c:v>
                </c:pt>
                <c:pt idx="485">
                  <c:v>76.138856000000004</c:v>
                </c:pt>
                <c:pt idx="486">
                  <c:v>76.135134000000008</c:v>
                </c:pt>
                <c:pt idx="487">
                  <c:v>76.437734000000006</c:v>
                </c:pt>
                <c:pt idx="488">
                  <c:v>75.997931999999992</c:v>
                </c:pt>
                <c:pt idx="489">
                  <c:v>75.985212000000004</c:v>
                </c:pt>
                <c:pt idx="490">
                  <c:v>76.290416000000008</c:v>
                </c:pt>
                <c:pt idx="491">
                  <c:v>76.325549999999993</c:v>
                </c:pt>
                <c:pt idx="492">
                  <c:v>76.364022000000006</c:v>
                </c:pt>
                <c:pt idx="493">
                  <c:v>76.029342</c:v>
                </c:pt>
                <c:pt idx="494">
                  <c:v>76.079216000000002</c:v>
                </c:pt>
                <c:pt idx="495">
                  <c:v>76.329276000000007</c:v>
                </c:pt>
                <c:pt idx="496">
                  <c:v>76.443476000000004</c:v>
                </c:pt>
                <c:pt idx="497">
                  <c:v>76.185633999999993</c:v>
                </c:pt>
                <c:pt idx="498">
                  <c:v>76.106421999999995</c:v>
                </c:pt>
                <c:pt idx="499">
                  <c:v>76.264398</c:v>
                </c:pt>
                <c:pt idx="500">
                  <c:v>76.327336000000003</c:v>
                </c:pt>
                <c:pt idx="501">
                  <c:v>76.553978000000001</c:v>
                </c:pt>
                <c:pt idx="502">
                  <c:v>76.233772000000002</c:v>
                </c:pt>
                <c:pt idx="503">
                  <c:v>76.171210000000002</c:v>
                </c:pt>
                <c:pt idx="504">
                  <c:v>76.550427999999997</c:v>
                </c:pt>
                <c:pt idx="505">
                  <c:v>76.540148000000002</c:v>
                </c:pt>
                <c:pt idx="506">
                  <c:v>76.522420000000011</c:v>
                </c:pt>
                <c:pt idx="507">
                  <c:v>76.193935999999994</c:v>
                </c:pt>
                <c:pt idx="508">
                  <c:v>76.376753999999991</c:v>
                </c:pt>
                <c:pt idx="509">
                  <c:v>76.572401999999997</c:v>
                </c:pt>
                <c:pt idx="510">
                  <c:v>76.722775999999996</c:v>
                </c:pt>
                <c:pt idx="511">
                  <c:v>76.415598000000003</c:v>
                </c:pt>
                <c:pt idx="512">
                  <c:v>76.323009999999996</c:v>
                </c:pt>
                <c:pt idx="513">
                  <c:v>76.615625999999992</c:v>
                </c:pt>
                <c:pt idx="514">
                  <c:v>76.500083999999987</c:v>
                </c:pt>
                <c:pt idx="515">
                  <c:v>76.676186000000001</c:v>
                </c:pt>
                <c:pt idx="516">
                  <c:v>76.420335999999992</c:v>
                </c:pt>
                <c:pt idx="517">
                  <c:v>76.426704000000001</c:v>
                </c:pt>
                <c:pt idx="518">
                  <c:v>76.611676000000003</c:v>
                </c:pt>
                <c:pt idx="519">
                  <c:v>76.662375999999995</c:v>
                </c:pt>
                <c:pt idx="520">
                  <c:v>76.606353999999996</c:v>
                </c:pt>
                <c:pt idx="521">
                  <c:v>76.393562000000003</c:v>
                </c:pt>
                <c:pt idx="522">
                  <c:v>76.560897999999995</c:v>
                </c:pt>
                <c:pt idx="523">
                  <c:v>76.697431999999992</c:v>
                </c:pt>
                <c:pt idx="524">
                  <c:v>76.909446000000003</c:v>
                </c:pt>
                <c:pt idx="525">
                  <c:v>76.63763800000001</c:v>
                </c:pt>
                <c:pt idx="526">
                  <c:v>76.404148000000006</c:v>
                </c:pt>
                <c:pt idx="527">
                  <c:v>76.749399999999994</c:v>
                </c:pt>
                <c:pt idx="528">
                  <c:v>76.847397999999998</c:v>
                </c:pt>
                <c:pt idx="529">
                  <c:v>76.915235999999993</c:v>
                </c:pt>
                <c:pt idx="530">
                  <c:v>76.583745999999991</c:v>
                </c:pt>
                <c:pt idx="531">
                  <c:v>76.639099999999985</c:v>
                </c:pt>
                <c:pt idx="532">
                  <c:v>76.740309999999994</c:v>
                </c:pt>
                <c:pt idx="533">
                  <c:v>76.980258000000006</c:v>
                </c:pt>
                <c:pt idx="534">
                  <c:v>76.71865600000001</c:v>
                </c:pt>
                <c:pt idx="535">
                  <c:v>76.568803999999986</c:v>
                </c:pt>
                <c:pt idx="536">
                  <c:v>76.741109999999992</c:v>
                </c:pt>
                <c:pt idx="537">
                  <c:v>76.936312000000001</c:v>
                </c:pt>
                <c:pt idx="538">
                  <c:v>77.085286000000011</c:v>
                </c:pt>
                <c:pt idx="539">
                  <c:v>76.619339999999994</c:v>
                </c:pt>
                <c:pt idx="540">
                  <c:v>76.541285999999985</c:v>
                </c:pt>
                <c:pt idx="541">
                  <c:v>76.873750000000001</c:v>
                </c:pt>
                <c:pt idx="542">
                  <c:v>76.899414000000007</c:v>
                </c:pt>
                <c:pt idx="543">
                  <c:v>76.935452000000012</c:v>
                </c:pt>
                <c:pt idx="544">
                  <c:v>76.736884000000003</c:v>
                </c:pt>
                <c:pt idx="545">
                  <c:v>76.82016999999999</c:v>
                </c:pt>
                <c:pt idx="546">
                  <c:v>76.946774000000005</c:v>
                </c:pt>
                <c:pt idx="547">
                  <c:v>77.119675999999998</c:v>
                </c:pt>
                <c:pt idx="548">
                  <c:v>76.92283599999999</c:v>
                </c:pt>
                <c:pt idx="549">
                  <c:v>76.725149999999999</c:v>
                </c:pt>
                <c:pt idx="550">
                  <c:v>77.040660000000003</c:v>
                </c:pt>
                <c:pt idx="551">
                  <c:v>77.057987999999995</c:v>
                </c:pt>
                <c:pt idx="552">
                  <c:v>77.273125999999991</c:v>
                </c:pt>
                <c:pt idx="553">
                  <c:v>76.734966</c:v>
                </c:pt>
                <c:pt idx="554">
                  <c:v>76.869996</c:v>
                </c:pt>
                <c:pt idx="555">
                  <c:v>77.071327999999994</c:v>
                </c:pt>
                <c:pt idx="556">
                  <c:v>77.249433999999994</c:v>
                </c:pt>
                <c:pt idx="557">
                  <c:v>77.129124000000004</c:v>
                </c:pt>
                <c:pt idx="558">
                  <c:v>76.83956400000001</c:v>
                </c:pt>
                <c:pt idx="559">
                  <c:v>76.99800599999999</c:v>
                </c:pt>
                <c:pt idx="560">
                  <c:v>77.094884000000008</c:v>
                </c:pt>
                <c:pt idx="561">
                  <c:v>77.38869600000001</c:v>
                </c:pt>
                <c:pt idx="562">
                  <c:v>77.079995999999994</c:v>
                </c:pt>
                <c:pt idx="563">
                  <c:v>76.896600000000007</c:v>
                </c:pt>
                <c:pt idx="564">
                  <c:v>77.124058000000005</c:v>
                </c:pt>
                <c:pt idx="565">
                  <c:v>77.180356000000003</c:v>
                </c:pt>
                <c:pt idx="566">
                  <c:v>77.396392000000006</c:v>
                </c:pt>
                <c:pt idx="567">
                  <c:v>77.065919999999991</c:v>
                </c:pt>
                <c:pt idx="568">
                  <c:v>77.02901</c:v>
                </c:pt>
                <c:pt idx="569">
                  <c:v>77.357762000000008</c:v>
                </c:pt>
                <c:pt idx="570">
                  <c:v>77.308307999999982</c:v>
                </c:pt>
                <c:pt idx="571">
                  <c:v>77.275227999999998</c:v>
                </c:pt>
                <c:pt idx="572">
                  <c:v>77.116548000000009</c:v>
                </c:pt>
                <c:pt idx="573">
                  <c:v>77.106104000000002</c:v>
                </c:pt>
                <c:pt idx="574">
                  <c:v>77.240307999999999</c:v>
                </c:pt>
                <c:pt idx="575">
                  <c:v>77.551671999999996</c:v>
                </c:pt>
                <c:pt idx="576">
                  <c:v>77.18377000000001</c:v>
                </c:pt>
                <c:pt idx="577">
                  <c:v>77.018516000000005</c:v>
                </c:pt>
                <c:pt idx="578">
                  <c:v>77.354724000000004</c:v>
                </c:pt>
                <c:pt idx="579">
                  <c:v>77.282365999999996</c:v>
                </c:pt>
                <c:pt idx="580">
                  <c:v>77.563861999999986</c:v>
                </c:pt>
                <c:pt idx="581">
                  <c:v>77.176107999999999</c:v>
                </c:pt>
                <c:pt idx="582">
                  <c:v>77.087963999999999</c:v>
                </c:pt>
                <c:pt idx="583">
                  <c:v>77.417733999999996</c:v>
                </c:pt>
                <c:pt idx="584">
                  <c:v>77.532639999999986</c:v>
                </c:pt>
                <c:pt idx="585">
                  <c:v>77.391148000000001</c:v>
                </c:pt>
                <c:pt idx="586">
                  <c:v>77.138550000000009</c:v>
                </c:pt>
                <c:pt idx="587">
                  <c:v>77.394467999999989</c:v>
                </c:pt>
                <c:pt idx="588">
                  <c:v>77.523897999999988</c:v>
                </c:pt>
                <c:pt idx="589">
                  <c:v>77.649287999999999</c:v>
                </c:pt>
                <c:pt idx="590">
                  <c:v>77.301511999999988</c:v>
                </c:pt>
                <c:pt idx="591">
                  <c:v>77.200507999999999</c:v>
                </c:pt>
                <c:pt idx="592">
                  <c:v>77.578180000000003</c:v>
                </c:pt>
                <c:pt idx="593">
                  <c:v>77.552362000000002</c:v>
                </c:pt>
                <c:pt idx="594">
                  <c:v>77.648778000000007</c:v>
                </c:pt>
                <c:pt idx="595">
                  <c:v>77.256063999999995</c:v>
                </c:pt>
                <c:pt idx="596">
                  <c:v>77.427053999999998</c:v>
                </c:pt>
                <c:pt idx="597">
                  <c:v>77.622915999999989</c:v>
                </c:pt>
                <c:pt idx="598">
                  <c:v>77.650793999999991</c:v>
                </c:pt>
                <c:pt idx="599">
                  <c:v>77.598963999999995</c:v>
                </c:pt>
                <c:pt idx="600">
                  <c:v>77.34499000000001</c:v>
                </c:pt>
                <c:pt idx="601">
                  <c:v>77.608372000000003</c:v>
                </c:pt>
                <c:pt idx="602">
                  <c:v>77.754397999999995</c:v>
                </c:pt>
                <c:pt idx="603">
                  <c:v>77.852235999999991</c:v>
                </c:pt>
                <c:pt idx="604">
                  <c:v>77.453392000000008</c:v>
                </c:pt>
                <c:pt idx="605">
                  <c:v>77.399507999999997</c:v>
                </c:pt>
                <c:pt idx="606">
                  <c:v>77.76558399999999</c:v>
                </c:pt>
                <c:pt idx="607">
                  <c:v>77.843102000000016</c:v>
                </c:pt>
                <c:pt idx="608">
                  <c:v>77.718345999999997</c:v>
                </c:pt>
                <c:pt idx="609">
                  <c:v>77.415159999999986</c:v>
                </c:pt>
                <c:pt idx="610">
                  <c:v>77.554519999999997</c:v>
                </c:pt>
                <c:pt idx="611">
                  <c:v>77.694584000000006</c:v>
                </c:pt>
                <c:pt idx="612">
                  <c:v>77.982383999999996</c:v>
                </c:pt>
                <c:pt idx="613">
                  <c:v>77.67992799999999</c:v>
                </c:pt>
                <c:pt idx="614">
                  <c:v>77.395156000000014</c:v>
                </c:pt>
                <c:pt idx="615">
                  <c:v>77.749721999999991</c:v>
                </c:pt>
                <c:pt idx="616">
                  <c:v>77.778627999999998</c:v>
                </c:pt>
                <c:pt idx="617">
                  <c:v>77.948152000000007</c:v>
                </c:pt>
                <c:pt idx="618">
                  <c:v>77.52809400000001</c:v>
                </c:pt>
                <c:pt idx="619">
                  <c:v>77.635244</c:v>
                </c:pt>
                <c:pt idx="620">
                  <c:v>77.713793999999993</c:v>
                </c:pt>
                <c:pt idx="621">
                  <c:v>77.79173999999999</c:v>
                </c:pt>
                <c:pt idx="622">
                  <c:v>77.916911999999996</c:v>
                </c:pt>
                <c:pt idx="623">
                  <c:v>77.600442000000001</c:v>
                </c:pt>
                <c:pt idx="624">
                  <c:v>77.751812000000001</c:v>
                </c:pt>
                <c:pt idx="625">
                  <c:v>77.98814999999999</c:v>
                </c:pt>
                <c:pt idx="626">
                  <c:v>78.064436000000001</c:v>
                </c:pt>
                <c:pt idx="627">
                  <c:v>77.811273999999997</c:v>
                </c:pt>
                <c:pt idx="628">
                  <c:v>77.615579999999994</c:v>
                </c:pt>
                <c:pt idx="629">
                  <c:v>77.877098000000004</c:v>
                </c:pt>
                <c:pt idx="630">
                  <c:v>77.988919999999993</c:v>
                </c:pt>
                <c:pt idx="631">
                  <c:v>77.994894000000002</c:v>
                </c:pt>
                <c:pt idx="632">
                  <c:v>77.686976000000001</c:v>
                </c:pt>
                <c:pt idx="633">
                  <c:v>77.658892000000009</c:v>
                </c:pt>
                <c:pt idx="634">
                  <c:v>77.895173999999997</c:v>
                </c:pt>
                <c:pt idx="635">
                  <c:v>78.01133999999999</c:v>
                </c:pt>
                <c:pt idx="636">
                  <c:v>78.013869999999997</c:v>
                </c:pt>
                <c:pt idx="637">
                  <c:v>77.798318000000009</c:v>
                </c:pt>
                <c:pt idx="638">
                  <c:v>77.919066000000001</c:v>
                </c:pt>
                <c:pt idx="639">
                  <c:v>77.983376000000007</c:v>
                </c:pt>
                <c:pt idx="640">
                  <c:v>78.221305999999998</c:v>
                </c:pt>
                <c:pt idx="641">
                  <c:v>77.877797999999999</c:v>
                </c:pt>
                <c:pt idx="642">
                  <c:v>77.795989999999989</c:v>
                </c:pt>
                <c:pt idx="643">
                  <c:v>78.06734800000001</c:v>
                </c:pt>
                <c:pt idx="644">
                  <c:v>78.074258000000015</c:v>
                </c:pt>
                <c:pt idx="645">
                  <c:v>78.233350000000002</c:v>
                </c:pt>
                <c:pt idx="646">
                  <c:v>77.781055999999992</c:v>
                </c:pt>
                <c:pt idx="647">
                  <c:v>77.929569999999998</c:v>
                </c:pt>
                <c:pt idx="648">
                  <c:v>77.909660000000002</c:v>
                </c:pt>
                <c:pt idx="649">
                  <c:v>78.232346000000007</c:v>
                </c:pt>
                <c:pt idx="650">
                  <c:v>77.924831999999995</c:v>
                </c:pt>
                <c:pt idx="651">
                  <c:v>77.814471999999995</c:v>
                </c:pt>
                <c:pt idx="652">
                  <c:v>78.109213999999994</c:v>
                </c:pt>
                <c:pt idx="653">
                  <c:v>78.034804000000008</c:v>
                </c:pt>
                <c:pt idx="654">
                  <c:v>78.417650000000009</c:v>
                </c:pt>
                <c:pt idx="655">
                  <c:v>77.975021999999996</c:v>
                </c:pt>
                <c:pt idx="656">
                  <c:v>78.053966000000003</c:v>
                </c:pt>
                <c:pt idx="657">
                  <c:v>78.161377999999985</c:v>
                </c:pt>
                <c:pt idx="658">
                  <c:v>78.23384200000001</c:v>
                </c:pt>
                <c:pt idx="659">
                  <c:v>78.314036000000016</c:v>
                </c:pt>
                <c:pt idx="660">
                  <c:v>78.024259999999998</c:v>
                </c:pt>
                <c:pt idx="661">
                  <c:v>78.043608000000006</c:v>
                </c:pt>
                <c:pt idx="662">
                  <c:v>78.272255999999999</c:v>
                </c:pt>
                <c:pt idx="663">
                  <c:v>78.391373999999999</c:v>
                </c:pt>
                <c:pt idx="664">
                  <c:v>78.179584000000006</c:v>
                </c:pt>
                <c:pt idx="665">
                  <c:v>77.96678399999999</c:v>
                </c:pt>
                <c:pt idx="666">
                  <c:v>78.232795999999993</c:v>
                </c:pt>
                <c:pt idx="667">
                  <c:v>78.254328000000015</c:v>
                </c:pt>
                <c:pt idx="668">
                  <c:v>78.476168000000001</c:v>
                </c:pt>
                <c:pt idx="669">
                  <c:v>78.090665999999999</c:v>
                </c:pt>
                <c:pt idx="670">
                  <c:v>78.077373999999992</c:v>
                </c:pt>
                <c:pt idx="671">
                  <c:v>78.378355999999997</c:v>
                </c:pt>
                <c:pt idx="672">
                  <c:v>78.349314000000007</c:v>
                </c:pt>
                <c:pt idx="673">
                  <c:v>78.433933999999994</c:v>
                </c:pt>
                <c:pt idx="674">
                  <c:v>78.142291999999998</c:v>
                </c:pt>
                <c:pt idx="675">
                  <c:v>78.221853999999993</c:v>
                </c:pt>
                <c:pt idx="676">
                  <c:v>78.425163999999995</c:v>
                </c:pt>
                <c:pt idx="677">
                  <c:v>78.569860000000006</c:v>
                </c:pt>
                <c:pt idx="678">
                  <c:v>78.214514000000008</c:v>
                </c:pt>
                <c:pt idx="679">
                  <c:v>78.083544000000003</c:v>
                </c:pt>
                <c:pt idx="680">
                  <c:v>78.504484000000005</c:v>
                </c:pt>
                <c:pt idx="681">
                  <c:v>78.610127999999989</c:v>
                </c:pt>
                <c:pt idx="682">
                  <c:v>78.614055999999991</c:v>
                </c:pt>
                <c:pt idx="683">
                  <c:v>78.155996000000002</c:v>
                </c:pt>
                <c:pt idx="684">
                  <c:v>78.239584000000008</c:v>
                </c:pt>
                <c:pt idx="685">
                  <c:v>78.433982</c:v>
                </c:pt>
                <c:pt idx="686">
                  <c:v>78.531987999999998</c:v>
                </c:pt>
                <c:pt idx="687">
                  <c:v>78.500171999999992</c:v>
                </c:pt>
                <c:pt idx="688">
                  <c:v>78.338014000000001</c:v>
                </c:pt>
                <c:pt idx="689">
                  <c:v>78.327734000000007</c:v>
                </c:pt>
                <c:pt idx="690">
                  <c:v>78.595859999999988</c:v>
                </c:pt>
                <c:pt idx="691">
                  <c:v>78.795809999999989</c:v>
                </c:pt>
                <c:pt idx="692">
                  <c:v>78.393995999999987</c:v>
                </c:pt>
                <c:pt idx="693">
                  <c:v>78.369602000000015</c:v>
                </c:pt>
                <c:pt idx="694">
                  <c:v>78.48272</c:v>
                </c:pt>
                <c:pt idx="695">
                  <c:v>78.521019999999993</c:v>
                </c:pt>
                <c:pt idx="696">
                  <c:v>78.691455999999988</c:v>
                </c:pt>
                <c:pt idx="697">
                  <c:v>78.304097999999996</c:v>
                </c:pt>
                <c:pt idx="698">
                  <c:v>78.483078000000006</c:v>
                </c:pt>
                <c:pt idx="699">
                  <c:v>78.495753999999991</c:v>
                </c:pt>
                <c:pt idx="700">
                  <c:v>78.78121999999999</c:v>
                </c:pt>
                <c:pt idx="701">
                  <c:v>78.572862000000001</c:v>
                </c:pt>
                <c:pt idx="702">
                  <c:v>78.442375999999996</c:v>
                </c:pt>
                <c:pt idx="703">
                  <c:v>78.559780000000003</c:v>
                </c:pt>
                <c:pt idx="704">
                  <c:v>78.648649999999989</c:v>
                </c:pt>
                <c:pt idx="705">
                  <c:v>78.868750000000006</c:v>
                </c:pt>
                <c:pt idx="706">
                  <c:v>78.433996000000008</c:v>
                </c:pt>
                <c:pt idx="707">
                  <c:v>78.457378000000006</c:v>
                </c:pt>
                <c:pt idx="708">
                  <c:v>78.710806000000005</c:v>
                </c:pt>
                <c:pt idx="709">
                  <c:v>78.711405999999997</c:v>
                </c:pt>
                <c:pt idx="710">
                  <c:v>78.861181999999985</c:v>
                </c:pt>
                <c:pt idx="711">
                  <c:v>78.475577999999999</c:v>
                </c:pt>
                <c:pt idx="712">
                  <c:v>78.389535999999993</c:v>
                </c:pt>
                <c:pt idx="713">
                  <c:v>78.62978600000001</c:v>
                </c:pt>
                <c:pt idx="714">
                  <c:v>78.946281999999997</c:v>
                </c:pt>
                <c:pt idx="715">
                  <c:v>78.732729999999989</c:v>
                </c:pt>
                <c:pt idx="716">
                  <c:v>78.385772000000003</c:v>
                </c:pt>
                <c:pt idx="717">
                  <c:v>78.705185999999998</c:v>
                </c:pt>
                <c:pt idx="718">
                  <c:v>78.749281999999994</c:v>
                </c:pt>
                <c:pt idx="719">
                  <c:v>79.011184</c:v>
                </c:pt>
                <c:pt idx="720">
                  <c:v>78.603811999999991</c:v>
                </c:pt>
                <c:pt idx="721">
                  <c:v>78.535351999999989</c:v>
                </c:pt>
                <c:pt idx="722">
                  <c:v>78.894199999999998</c:v>
                </c:pt>
                <c:pt idx="723">
                  <c:v>78.983546000000004</c:v>
                </c:pt>
                <c:pt idx="724">
                  <c:v>78.899397999999991</c:v>
                </c:pt>
                <c:pt idx="725">
                  <c:v>78.608705999999998</c:v>
                </c:pt>
                <c:pt idx="726">
                  <c:v>78.619882000000004</c:v>
                </c:pt>
                <c:pt idx="727">
                  <c:v>78.776302000000001</c:v>
                </c:pt>
                <c:pt idx="728">
                  <c:v>78.952753999999999</c:v>
                </c:pt>
                <c:pt idx="729">
                  <c:v>78.779021999999983</c:v>
                </c:pt>
                <c:pt idx="730">
                  <c:v>78.647377999999989</c:v>
                </c:pt>
                <c:pt idx="731">
                  <c:v>78.819109999999995</c:v>
                </c:pt>
                <c:pt idx="732">
                  <c:v>78.902325999999988</c:v>
                </c:pt>
                <c:pt idx="733">
                  <c:v>79.067021999999994</c:v>
                </c:pt>
                <c:pt idx="734">
                  <c:v>78.68298399999999</c:v>
                </c:pt>
                <c:pt idx="735">
                  <c:v>78.629291999999992</c:v>
                </c:pt>
                <c:pt idx="736">
                  <c:v>78.959857999999997</c:v>
                </c:pt>
                <c:pt idx="737">
                  <c:v>78.986547999999999</c:v>
                </c:pt>
                <c:pt idx="738">
                  <c:v>78.882076000000012</c:v>
                </c:pt>
                <c:pt idx="739">
                  <c:v>78.859493999999998</c:v>
                </c:pt>
                <c:pt idx="740">
                  <c:v>78.843034000000003</c:v>
                </c:pt>
                <c:pt idx="741">
                  <c:v>78.959182000000013</c:v>
                </c:pt>
                <c:pt idx="742">
                  <c:v>79.03146000000001</c:v>
                </c:pt>
                <c:pt idx="743">
                  <c:v>78.881122000000005</c:v>
                </c:pt>
                <c:pt idx="744">
                  <c:v>78.772322000000003</c:v>
                </c:pt>
                <c:pt idx="745">
                  <c:v>79.00736400000001</c:v>
                </c:pt>
                <c:pt idx="746">
                  <c:v>79.054209999999998</c:v>
                </c:pt>
                <c:pt idx="747">
                  <c:v>79.21677600000001</c:v>
                </c:pt>
                <c:pt idx="748">
                  <c:v>78.889797999999999</c:v>
                </c:pt>
                <c:pt idx="749">
                  <c:v>78.747673999999989</c:v>
                </c:pt>
                <c:pt idx="750">
                  <c:v>78.940314000000015</c:v>
                </c:pt>
                <c:pt idx="751">
                  <c:v>79.172073999999995</c:v>
                </c:pt>
                <c:pt idx="752">
                  <c:v>79.058599999999998</c:v>
                </c:pt>
                <c:pt idx="753">
                  <c:v>78.803913999999992</c:v>
                </c:pt>
                <c:pt idx="754">
                  <c:v>78.899572000000006</c:v>
                </c:pt>
                <c:pt idx="755">
                  <c:v>79.171763999999996</c:v>
                </c:pt>
                <c:pt idx="756">
                  <c:v>79.350607999999994</c:v>
                </c:pt>
                <c:pt idx="757">
                  <c:v>78.968944000000008</c:v>
                </c:pt>
                <c:pt idx="758">
                  <c:v>78.969548000000003</c:v>
                </c:pt>
                <c:pt idx="759">
                  <c:v>79.168355999999989</c:v>
                </c:pt>
                <c:pt idx="760">
                  <c:v>79.223618000000002</c:v>
                </c:pt>
                <c:pt idx="761">
                  <c:v>79.240383999999992</c:v>
                </c:pt>
                <c:pt idx="762">
                  <c:v>78.79462199999999</c:v>
                </c:pt>
                <c:pt idx="763">
                  <c:v>78.965062000000003</c:v>
                </c:pt>
                <c:pt idx="764">
                  <c:v>79.085536000000005</c:v>
                </c:pt>
                <c:pt idx="765">
                  <c:v>79.407130000000009</c:v>
                </c:pt>
                <c:pt idx="766">
                  <c:v>79.182544000000007</c:v>
                </c:pt>
                <c:pt idx="767">
                  <c:v>79.014704000000009</c:v>
                </c:pt>
                <c:pt idx="768">
                  <c:v>79.188028000000003</c:v>
                </c:pt>
                <c:pt idx="769">
                  <c:v>79.144654000000003</c:v>
                </c:pt>
                <c:pt idx="770">
                  <c:v>79.373446000000001</c:v>
                </c:pt>
                <c:pt idx="771">
                  <c:v>79.112324000000001</c:v>
                </c:pt>
                <c:pt idx="772">
                  <c:v>79.012410000000003</c:v>
                </c:pt>
                <c:pt idx="773">
                  <c:v>79.301664000000002</c:v>
                </c:pt>
                <c:pt idx="774">
                  <c:v>79.336094000000003</c:v>
                </c:pt>
                <c:pt idx="775">
                  <c:v>79.433323999999999</c:v>
                </c:pt>
                <c:pt idx="776">
                  <c:v>78.961254000000011</c:v>
                </c:pt>
                <c:pt idx="777">
                  <c:v>79.197087999999994</c:v>
                </c:pt>
                <c:pt idx="778">
                  <c:v>79.275993999999997</c:v>
                </c:pt>
                <c:pt idx="779">
                  <c:v>79.49351999999999</c:v>
                </c:pt>
                <c:pt idx="780">
                  <c:v>79.239576</c:v>
                </c:pt>
                <c:pt idx="781">
                  <c:v>79.123235999999991</c:v>
                </c:pt>
                <c:pt idx="782">
                  <c:v>79.181872000000013</c:v>
                </c:pt>
                <c:pt idx="783">
                  <c:v>79.374616000000003</c:v>
                </c:pt>
                <c:pt idx="784">
                  <c:v>79.520534000000012</c:v>
                </c:pt>
                <c:pt idx="785">
                  <c:v>79.162620000000004</c:v>
                </c:pt>
                <c:pt idx="786">
                  <c:v>79.063964000000013</c:v>
                </c:pt>
                <c:pt idx="787">
                  <c:v>79.339708000000002</c:v>
                </c:pt>
                <c:pt idx="788">
                  <c:v>79.433273999999997</c:v>
                </c:pt>
                <c:pt idx="789">
                  <c:v>79.529572000000002</c:v>
                </c:pt>
                <c:pt idx="790">
                  <c:v>79.263195999999994</c:v>
                </c:pt>
                <c:pt idx="791">
                  <c:v>79.173259999999999</c:v>
                </c:pt>
                <c:pt idx="792">
                  <c:v>79.370913999999999</c:v>
                </c:pt>
                <c:pt idx="793">
                  <c:v>79.623852000000014</c:v>
                </c:pt>
                <c:pt idx="794">
                  <c:v>79.337087999999994</c:v>
                </c:pt>
                <c:pt idx="795">
                  <c:v>79.221754000000004</c:v>
                </c:pt>
                <c:pt idx="796">
                  <c:v>79.415026000000012</c:v>
                </c:pt>
                <c:pt idx="797">
                  <c:v>79.522763999999995</c:v>
                </c:pt>
                <c:pt idx="798">
                  <c:v>79.697506000000004</c:v>
                </c:pt>
                <c:pt idx="799">
                  <c:v>79.287867999999989</c:v>
                </c:pt>
                <c:pt idx="800">
                  <c:v>79.373104000000012</c:v>
                </c:pt>
                <c:pt idx="801">
                  <c:v>79.535060000000001</c:v>
                </c:pt>
                <c:pt idx="802">
                  <c:v>79.680143999999999</c:v>
                </c:pt>
                <c:pt idx="803">
                  <c:v>79.536426000000006</c:v>
                </c:pt>
                <c:pt idx="804">
                  <c:v>79.251854000000009</c:v>
                </c:pt>
                <c:pt idx="805">
                  <c:v>79.390972000000005</c:v>
                </c:pt>
                <c:pt idx="806">
                  <c:v>79.472740000000002</c:v>
                </c:pt>
                <c:pt idx="807">
                  <c:v>79.822798000000006</c:v>
                </c:pt>
                <c:pt idx="808">
                  <c:v>79.35026400000001</c:v>
                </c:pt>
                <c:pt idx="809">
                  <c:v>79.176243999999997</c:v>
                </c:pt>
                <c:pt idx="810">
                  <c:v>79.611944000000008</c:v>
                </c:pt>
                <c:pt idx="811">
                  <c:v>79.592215999999993</c:v>
                </c:pt>
                <c:pt idx="812">
                  <c:v>79.705076000000005</c:v>
                </c:pt>
                <c:pt idx="813">
                  <c:v>79.327072000000001</c:v>
                </c:pt>
                <c:pt idx="814">
                  <c:v>79.400171999999998</c:v>
                </c:pt>
                <c:pt idx="815">
                  <c:v>79.558687999999989</c:v>
                </c:pt>
                <c:pt idx="816">
                  <c:v>79.698761999999988</c:v>
                </c:pt>
                <c:pt idx="817">
                  <c:v>79.591791999999998</c:v>
                </c:pt>
                <c:pt idx="818">
                  <c:v>79.327037999999988</c:v>
                </c:pt>
                <c:pt idx="819">
                  <c:v>79.700282000000001</c:v>
                </c:pt>
                <c:pt idx="820">
                  <c:v>79.610196000000002</c:v>
                </c:pt>
                <c:pt idx="821">
                  <c:v>79.787672000000015</c:v>
                </c:pt>
                <c:pt idx="822">
                  <c:v>79.540965999999997</c:v>
                </c:pt>
                <c:pt idx="823">
                  <c:v>79.454955999999996</c:v>
                </c:pt>
                <c:pt idx="824">
                  <c:v>79.818491999999992</c:v>
                </c:pt>
                <c:pt idx="825">
                  <c:v>79.645191999999994</c:v>
                </c:pt>
                <c:pt idx="826">
                  <c:v>79.858781999999991</c:v>
                </c:pt>
                <c:pt idx="827">
                  <c:v>79.522818000000001</c:v>
                </c:pt>
                <c:pt idx="828">
                  <c:v>79.585341999999997</c:v>
                </c:pt>
                <c:pt idx="829">
                  <c:v>79.771734000000009</c:v>
                </c:pt>
                <c:pt idx="830">
                  <c:v>79.926500000000004</c:v>
                </c:pt>
                <c:pt idx="831">
                  <c:v>79.682631999999984</c:v>
                </c:pt>
                <c:pt idx="832">
                  <c:v>79.381765999999999</c:v>
                </c:pt>
                <c:pt idx="833">
                  <c:v>79.735281999999984</c:v>
                </c:pt>
                <c:pt idx="834">
                  <c:v>79.753888000000003</c:v>
                </c:pt>
                <c:pt idx="835">
                  <c:v>79.980006000000003</c:v>
                </c:pt>
                <c:pt idx="836">
                  <c:v>79.666085999999993</c:v>
                </c:pt>
                <c:pt idx="837">
                  <c:v>79.602282000000017</c:v>
                </c:pt>
                <c:pt idx="838">
                  <c:v>79.793489999999991</c:v>
                </c:pt>
                <c:pt idx="839">
                  <c:v>79.8</c:v>
                </c:pt>
                <c:pt idx="840">
                  <c:v>79.877507999999992</c:v>
                </c:pt>
                <c:pt idx="841">
                  <c:v>79.590216000000012</c:v>
                </c:pt>
                <c:pt idx="842">
                  <c:v>79.724907999999999</c:v>
                </c:pt>
                <c:pt idx="843">
                  <c:v>79.727291999999991</c:v>
                </c:pt>
                <c:pt idx="844">
                  <c:v>80.130104000000003</c:v>
                </c:pt>
                <c:pt idx="845">
                  <c:v>79.848271999999994</c:v>
                </c:pt>
                <c:pt idx="846">
                  <c:v>79.593545999999989</c:v>
                </c:pt>
                <c:pt idx="847">
                  <c:v>79.913958000000008</c:v>
                </c:pt>
                <c:pt idx="848">
                  <c:v>79.825711999999996</c:v>
                </c:pt>
                <c:pt idx="849">
                  <c:v>80.095780000000019</c:v>
                </c:pt>
                <c:pt idx="850">
                  <c:v>79.715060000000008</c:v>
                </c:pt>
                <c:pt idx="851">
                  <c:v>79.678213999999997</c:v>
                </c:pt>
                <c:pt idx="852">
                  <c:v>79.902114000000012</c:v>
                </c:pt>
                <c:pt idx="853">
                  <c:v>80.023797999999999</c:v>
                </c:pt>
                <c:pt idx="854">
                  <c:v>79.859461999999979</c:v>
                </c:pt>
                <c:pt idx="855">
                  <c:v>79.610475999999991</c:v>
                </c:pt>
                <c:pt idx="856">
                  <c:v>79.798010000000005</c:v>
                </c:pt>
                <c:pt idx="857">
                  <c:v>80.011018000000007</c:v>
                </c:pt>
                <c:pt idx="858">
                  <c:v>80.158510000000007</c:v>
                </c:pt>
                <c:pt idx="859">
                  <c:v>79.779092000000006</c:v>
                </c:pt>
                <c:pt idx="860">
                  <c:v>79.740122000000014</c:v>
                </c:pt>
                <c:pt idx="861">
                  <c:v>79.878187999999994</c:v>
                </c:pt>
                <c:pt idx="862">
                  <c:v>79.957228000000015</c:v>
                </c:pt>
                <c:pt idx="863">
                  <c:v>80.157066000000015</c:v>
                </c:pt>
                <c:pt idx="864">
                  <c:v>79.856847999999985</c:v>
                </c:pt>
                <c:pt idx="865">
                  <c:v>79.696106</c:v>
                </c:pt>
                <c:pt idx="866">
                  <c:v>80.04213</c:v>
                </c:pt>
                <c:pt idx="867">
                  <c:v>80.006236000000001</c:v>
                </c:pt>
                <c:pt idx="868">
                  <c:v>80.082114000000004</c:v>
                </c:pt>
                <c:pt idx="869">
                  <c:v>79.768932000000007</c:v>
                </c:pt>
                <c:pt idx="870">
                  <c:v>79.937224000000015</c:v>
                </c:pt>
                <c:pt idx="871">
                  <c:v>80.098596000000001</c:v>
                </c:pt>
                <c:pt idx="872">
                  <c:v>80.252825999999999</c:v>
                </c:pt>
                <c:pt idx="873">
                  <c:v>79.899399999999986</c:v>
                </c:pt>
                <c:pt idx="874">
                  <c:v>79.849053999999995</c:v>
                </c:pt>
                <c:pt idx="875">
                  <c:v>80.092987999999991</c:v>
                </c:pt>
                <c:pt idx="876">
                  <c:v>80.156403999999995</c:v>
                </c:pt>
                <c:pt idx="877">
                  <c:v>80.253503999999992</c:v>
                </c:pt>
                <c:pt idx="878">
                  <c:v>79.854202000000001</c:v>
                </c:pt>
                <c:pt idx="879">
                  <c:v>79.883812000000006</c:v>
                </c:pt>
                <c:pt idx="880">
                  <c:v>80.118331999999995</c:v>
                </c:pt>
                <c:pt idx="881">
                  <c:v>80.201312000000001</c:v>
                </c:pt>
                <c:pt idx="882">
                  <c:v>80.040512000000007</c:v>
                </c:pt>
                <c:pt idx="883">
                  <c:v>79.732702000000003</c:v>
                </c:pt>
                <c:pt idx="884">
                  <c:v>79.99602999999999</c:v>
                </c:pt>
                <c:pt idx="885">
                  <c:v>80.171922000000009</c:v>
                </c:pt>
                <c:pt idx="886">
                  <c:v>80.323613999999992</c:v>
                </c:pt>
                <c:pt idx="887">
                  <c:v>79.986621999999997</c:v>
                </c:pt>
                <c:pt idx="888">
                  <c:v>79.986364000000009</c:v>
                </c:pt>
                <c:pt idx="889">
                  <c:v>80.263439999999989</c:v>
                </c:pt>
                <c:pt idx="890">
                  <c:v>80.252331999999996</c:v>
                </c:pt>
                <c:pt idx="891">
                  <c:v>80.370623999999992</c:v>
                </c:pt>
                <c:pt idx="892">
                  <c:v>79.955441999999991</c:v>
                </c:pt>
                <c:pt idx="893">
                  <c:v>80.125585999999998</c:v>
                </c:pt>
                <c:pt idx="894">
                  <c:v>80.219025999999999</c:v>
                </c:pt>
                <c:pt idx="895">
                  <c:v>80.375331999999986</c:v>
                </c:pt>
                <c:pt idx="896">
                  <c:v>80.222046000000006</c:v>
                </c:pt>
                <c:pt idx="897">
                  <c:v>79.957357999999999</c:v>
                </c:pt>
                <c:pt idx="898">
                  <c:v>80.332878000000008</c:v>
                </c:pt>
                <c:pt idx="899">
                  <c:v>80.180008000000001</c:v>
                </c:pt>
                <c:pt idx="900">
                  <c:v>80.447975999999997</c:v>
                </c:pt>
                <c:pt idx="901">
                  <c:v>80.06895999999999</c:v>
                </c:pt>
                <c:pt idx="902">
                  <c:v>80.043208000000007</c:v>
                </c:pt>
                <c:pt idx="903">
                  <c:v>80.294920000000005</c:v>
                </c:pt>
                <c:pt idx="904">
                  <c:v>80.344616000000002</c:v>
                </c:pt>
                <c:pt idx="905">
                  <c:v>80.368079999999992</c:v>
                </c:pt>
                <c:pt idx="906">
                  <c:v>79.974382000000006</c:v>
                </c:pt>
                <c:pt idx="907">
                  <c:v>80.251682000000002</c:v>
                </c:pt>
                <c:pt idx="908">
                  <c:v>80.307625999999999</c:v>
                </c:pt>
                <c:pt idx="909">
                  <c:v>80.517829999999989</c:v>
                </c:pt>
                <c:pt idx="910">
                  <c:v>80.202296000000004</c:v>
                </c:pt>
                <c:pt idx="911">
                  <c:v>80.109490000000008</c:v>
                </c:pt>
                <c:pt idx="912">
                  <c:v>80.453900000000004</c:v>
                </c:pt>
                <c:pt idx="913">
                  <c:v>80.405293999999998</c:v>
                </c:pt>
                <c:pt idx="914">
                  <c:v>80.528739999999999</c:v>
                </c:pt>
                <c:pt idx="915">
                  <c:v>80.167200000000008</c:v>
                </c:pt>
                <c:pt idx="916">
                  <c:v>80.157771999999994</c:v>
                </c:pt>
                <c:pt idx="917">
                  <c:v>80.363566000000006</c:v>
                </c:pt>
                <c:pt idx="918">
                  <c:v>80.578606000000008</c:v>
                </c:pt>
                <c:pt idx="919">
                  <c:v>80.478856000000007</c:v>
                </c:pt>
                <c:pt idx="920">
                  <c:v>80.157502000000008</c:v>
                </c:pt>
                <c:pt idx="921">
                  <c:v>80.309259999999995</c:v>
                </c:pt>
                <c:pt idx="922">
                  <c:v>80.451139999999995</c:v>
                </c:pt>
                <c:pt idx="923">
                  <c:v>80.629530000000003</c:v>
                </c:pt>
                <c:pt idx="924">
                  <c:v>80.331198000000001</c:v>
                </c:pt>
                <c:pt idx="925">
                  <c:v>80.228216000000003</c:v>
                </c:pt>
                <c:pt idx="926">
                  <c:v>80.480989999999991</c:v>
                </c:pt>
                <c:pt idx="927">
                  <c:v>80.466560000000001</c:v>
                </c:pt>
                <c:pt idx="928">
                  <c:v>80.587114</c:v>
                </c:pt>
                <c:pt idx="929">
                  <c:v>80.403811999999988</c:v>
                </c:pt>
                <c:pt idx="930">
                  <c:v>80.332395999999989</c:v>
                </c:pt>
                <c:pt idx="931">
                  <c:v>80.536048000000008</c:v>
                </c:pt>
                <c:pt idx="932">
                  <c:v>80.587845999999999</c:v>
                </c:pt>
                <c:pt idx="933">
                  <c:v>80.528413999999998</c:v>
                </c:pt>
                <c:pt idx="934">
                  <c:v>80.252443999999997</c:v>
                </c:pt>
                <c:pt idx="935">
                  <c:v>80.383678000000003</c:v>
                </c:pt>
                <c:pt idx="936">
                  <c:v>80.532269999999997</c:v>
                </c:pt>
                <c:pt idx="937">
                  <c:v>80.765252000000004</c:v>
                </c:pt>
                <c:pt idx="938">
                  <c:v>80.360061999999999</c:v>
                </c:pt>
                <c:pt idx="939">
                  <c:v>80.339934</c:v>
                </c:pt>
                <c:pt idx="940">
                  <c:v>80.59078199999999</c:v>
                </c:pt>
                <c:pt idx="941">
                  <c:v>80.710926000000001</c:v>
                </c:pt>
                <c:pt idx="942">
                  <c:v>80.695114000000004</c:v>
                </c:pt>
                <c:pt idx="943">
                  <c:v>80.316336000000007</c:v>
                </c:pt>
                <c:pt idx="944">
                  <c:v>80.466889999999992</c:v>
                </c:pt>
                <c:pt idx="945">
                  <c:v>80.559852000000006</c:v>
                </c:pt>
                <c:pt idx="946">
                  <c:v>80.762426000000005</c:v>
                </c:pt>
                <c:pt idx="947">
                  <c:v>80.659933999999993</c:v>
                </c:pt>
                <c:pt idx="948">
                  <c:v>80.420547999999997</c:v>
                </c:pt>
                <c:pt idx="949">
                  <c:v>80.685634000000007</c:v>
                </c:pt>
                <c:pt idx="950">
                  <c:v>80.603102000000007</c:v>
                </c:pt>
                <c:pt idx="951">
                  <c:v>80.841983999999997</c:v>
                </c:pt>
                <c:pt idx="952">
                  <c:v>80.528338000000005</c:v>
                </c:pt>
                <c:pt idx="953">
                  <c:v>80.548034000000001</c:v>
                </c:pt>
                <c:pt idx="954">
                  <c:v>80.591217999999998</c:v>
                </c:pt>
                <c:pt idx="955">
                  <c:v>80.693294000000009</c:v>
                </c:pt>
                <c:pt idx="956">
                  <c:v>80.76585</c:v>
                </c:pt>
                <c:pt idx="957">
                  <c:v>80.453633999999994</c:v>
                </c:pt>
                <c:pt idx="958">
                  <c:v>80.557145999999989</c:v>
                </c:pt>
                <c:pt idx="959">
                  <c:v>80.645291999999998</c:v>
                </c:pt>
                <c:pt idx="960">
                  <c:v>80.894757999999996</c:v>
                </c:pt>
                <c:pt idx="961">
                  <c:v>80.669839999999994</c:v>
                </c:pt>
                <c:pt idx="962">
                  <c:v>80.55201000000001</c:v>
                </c:pt>
                <c:pt idx="963">
                  <c:v>80.791380000000004</c:v>
                </c:pt>
                <c:pt idx="964">
                  <c:v>80.817622</c:v>
                </c:pt>
                <c:pt idx="965">
                  <c:v>80.904313999999999</c:v>
                </c:pt>
                <c:pt idx="966">
                  <c:v>80.455702000000002</c:v>
                </c:pt>
                <c:pt idx="967">
                  <c:v>80.507463999999999</c:v>
                </c:pt>
                <c:pt idx="968">
                  <c:v>80.790961999999993</c:v>
                </c:pt>
                <c:pt idx="969">
                  <c:v>80.853496000000007</c:v>
                </c:pt>
                <c:pt idx="970">
                  <c:v>80.880194000000003</c:v>
                </c:pt>
                <c:pt idx="971">
                  <c:v>80.559631999999993</c:v>
                </c:pt>
                <c:pt idx="972">
                  <c:v>80.777804000000003</c:v>
                </c:pt>
                <c:pt idx="973">
                  <c:v>80.879728</c:v>
                </c:pt>
                <c:pt idx="974">
                  <c:v>81.008492000000004</c:v>
                </c:pt>
                <c:pt idx="975">
                  <c:v>80.711281999999997</c:v>
                </c:pt>
                <c:pt idx="976">
                  <c:v>80.605534000000006</c:v>
                </c:pt>
                <c:pt idx="977">
                  <c:v>80.877759999999995</c:v>
                </c:pt>
                <c:pt idx="978">
                  <c:v>80.947559999999996</c:v>
                </c:pt>
                <c:pt idx="979">
                  <c:v>81.012792000000019</c:v>
                </c:pt>
                <c:pt idx="980">
                  <c:v>80.756134000000003</c:v>
                </c:pt>
                <c:pt idx="981">
                  <c:v>80.650124000000005</c:v>
                </c:pt>
                <c:pt idx="982">
                  <c:v>80.846478000000005</c:v>
                </c:pt>
                <c:pt idx="983">
                  <c:v>80.991966000000005</c:v>
                </c:pt>
                <c:pt idx="984">
                  <c:v>80.985061999999999</c:v>
                </c:pt>
                <c:pt idx="985">
                  <c:v>80.669280000000001</c:v>
                </c:pt>
                <c:pt idx="986">
                  <c:v>80.854802000000007</c:v>
                </c:pt>
                <c:pt idx="987">
                  <c:v>80.943147999999994</c:v>
                </c:pt>
                <c:pt idx="988">
                  <c:v>81.128489999999999</c:v>
                </c:pt>
                <c:pt idx="989">
                  <c:v>80.756280000000004</c:v>
                </c:pt>
                <c:pt idx="990">
                  <c:v>80.720066000000003</c:v>
                </c:pt>
                <c:pt idx="991">
                  <c:v>81.04092399999999</c:v>
                </c:pt>
                <c:pt idx="992">
                  <c:v>80.968443999999991</c:v>
                </c:pt>
                <c:pt idx="993">
                  <c:v>81.115849999999995</c:v>
                </c:pt>
                <c:pt idx="994">
                  <c:v>80.785247999999996</c:v>
                </c:pt>
                <c:pt idx="995">
                  <c:v>80.783311999999995</c:v>
                </c:pt>
                <c:pt idx="996">
                  <c:v>80.819327999999999</c:v>
                </c:pt>
                <c:pt idx="997">
                  <c:v>81.156910000000011</c:v>
                </c:pt>
                <c:pt idx="998">
                  <c:v>80.90907</c:v>
                </c:pt>
                <c:pt idx="999">
                  <c:v>80.709103999999996</c:v>
                </c:pt>
                <c:pt idx="1000">
                  <c:v>81.018059999999991</c:v>
                </c:pt>
                <c:pt idx="1001">
                  <c:v>80.99839399999999</c:v>
                </c:pt>
                <c:pt idx="1002">
                  <c:v>81.183263999999994</c:v>
                </c:pt>
                <c:pt idx="1003">
                  <c:v>80.784232000000003</c:v>
                </c:pt>
                <c:pt idx="1004">
                  <c:v>80.864685999999978</c:v>
                </c:pt>
                <c:pt idx="1005">
                  <c:v>80.971805999999987</c:v>
                </c:pt>
                <c:pt idx="1006">
                  <c:v>81.07123</c:v>
                </c:pt>
                <c:pt idx="1007">
                  <c:v>81.099807999999996</c:v>
                </c:pt>
                <c:pt idx="1008">
                  <c:v>80.805146000000008</c:v>
                </c:pt>
                <c:pt idx="1009">
                  <c:v>80.839478</c:v>
                </c:pt>
                <c:pt idx="1010">
                  <c:v>81.105761999999999</c:v>
                </c:pt>
                <c:pt idx="1011">
                  <c:v>81.201543999999998</c:v>
                </c:pt>
                <c:pt idx="1012">
                  <c:v>80.944469999999995</c:v>
                </c:pt>
                <c:pt idx="1013">
                  <c:v>80.790784000000002</c:v>
                </c:pt>
                <c:pt idx="1014">
                  <c:v>81.102865999999992</c:v>
                </c:pt>
                <c:pt idx="1015">
                  <c:v>81.139464000000004</c:v>
                </c:pt>
                <c:pt idx="1016">
                  <c:v>81.217568</c:v>
                </c:pt>
                <c:pt idx="1017">
                  <c:v>80.955384000000009</c:v>
                </c:pt>
                <c:pt idx="1018">
                  <c:v>80.873851999999985</c:v>
                </c:pt>
                <c:pt idx="1019">
                  <c:v>81.161507999999998</c:v>
                </c:pt>
                <c:pt idx="1020">
                  <c:v>81.119052000000011</c:v>
                </c:pt>
                <c:pt idx="1021">
                  <c:v>81.155562000000003</c:v>
                </c:pt>
                <c:pt idx="1022">
                  <c:v>80.871269999999996</c:v>
                </c:pt>
                <c:pt idx="1023">
                  <c:v>81.023468000000008</c:v>
                </c:pt>
                <c:pt idx="1024">
                  <c:v>81.148207999999997</c:v>
                </c:pt>
                <c:pt idx="1025">
                  <c:v>81.349879999999985</c:v>
                </c:pt>
                <c:pt idx="1026">
                  <c:v>81.009016000000003</c:v>
                </c:pt>
                <c:pt idx="1027">
                  <c:v>80.910324000000003</c:v>
                </c:pt>
                <c:pt idx="1028">
                  <c:v>81.195656000000014</c:v>
                </c:pt>
                <c:pt idx="1029">
                  <c:v>81.153338000000005</c:v>
                </c:pt>
                <c:pt idx="1030">
                  <c:v>81.405680000000004</c:v>
                </c:pt>
                <c:pt idx="1031">
                  <c:v>80.937837999999999</c:v>
                </c:pt>
                <c:pt idx="1032">
                  <c:v>80.974264000000005</c:v>
                </c:pt>
                <c:pt idx="1033">
                  <c:v>81.189831999999996</c:v>
                </c:pt>
                <c:pt idx="1034">
                  <c:v>81.287187999999986</c:v>
                </c:pt>
                <c:pt idx="1035">
                  <c:v>81.188327999999998</c:v>
                </c:pt>
                <c:pt idx="1036">
                  <c:v>80.964250000000007</c:v>
                </c:pt>
                <c:pt idx="1037">
                  <c:v>81.168419999999998</c:v>
                </c:pt>
                <c:pt idx="1038">
                  <c:v>81.233369999999994</c:v>
                </c:pt>
                <c:pt idx="1039">
                  <c:v>81.442963999999989</c:v>
                </c:pt>
                <c:pt idx="1040">
                  <c:v>81.173957999999999</c:v>
                </c:pt>
                <c:pt idx="1041">
                  <c:v>81.043258000000009</c:v>
                </c:pt>
                <c:pt idx="1042">
                  <c:v>81.301931999999994</c:v>
                </c:pt>
                <c:pt idx="1043">
                  <c:v>81.329341999999997</c:v>
                </c:pt>
                <c:pt idx="1044">
                  <c:v>81.450361999999998</c:v>
                </c:pt>
                <c:pt idx="1045">
                  <c:v>81.065187999999992</c:v>
                </c:pt>
                <c:pt idx="1046">
                  <c:v>81.021315999999999</c:v>
                </c:pt>
                <c:pt idx="1047">
                  <c:v>81.264318000000003</c:v>
                </c:pt>
                <c:pt idx="1048">
                  <c:v>81.380402000000004</c:v>
                </c:pt>
                <c:pt idx="1049">
                  <c:v>81.219628000000014</c:v>
                </c:pt>
                <c:pt idx="1050">
                  <c:v>80.904805999999994</c:v>
                </c:pt>
                <c:pt idx="1051">
                  <c:v>81.184736000000001</c:v>
                </c:pt>
                <c:pt idx="1052">
                  <c:v>81.336210000000008</c:v>
                </c:pt>
                <c:pt idx="1053">
                  <c:v>81.46832400000001</c:v>
                </c:pt>
                <c:pt idx="1054">
                  <c:v>81.096462000000002</c:v>
                </c:pt>
                <c:pt idx="1055">
                  <c:v>81.017406000000008</c:v>
                </c:pt>
                <c:pt idx="1056">
                  <c:v>81.311643999999987</c:v>
                </c:pt>
                <c:pt idx="1057">
                  <c:v>81.424842000000012</c:v>
                </c:pt>
                <c:pt idx="1058">
                  <c:v>81.493281999999994</c:v>
                </c:pt>
                <c:pt idx="1059">
                  <c:v>81.189605999999998</c:v>
                </c:pt>
                <c:pt idx="1060">
                  <c:v>81.291055999999998</c:v>
                </c:pt>
                <c:pt idx="1061">
                  <c:v>81.352270000000004</c:v>
                </c:pt>
                <c:pt idx="1062">
                  <c:v>81.571953999999991</c:v>
                </c:pt>
                <c:pt idx="1063">
                  <c:v>81.377197999999993</c:v>
                </c:pt>
                <c:pt idx="1064">
                  <c:v>81.032720000000012</c:v>
                </c:pt>
                <c:pt idx="1065">
                  <c:v>81.335290000000001</c:v>
                </c:pt>
                <c:pt idx="1066">
                  <c:v>81.468936000000014</c:v>
                </c:pt>
                <c:pt idx="1067">
                  <c:v>81.630011999999994</c:v>
                </c:pt>
                <c:pt idx="1068">
                  <c:v>81.22469199999999</c:v>
                </c:pt>
                <c:pt idx="1069">
                  <c:v>81.278916000000009</c:v>
                </c:pt>
                <c:pt idx="1070">
                  <c:v>81.476842000000005</c:v>
                </c:pt>
                <c:pt idx="1071">
                  <c:v>81.584922000000006</c:v>
                </c:pt>
                <c:pt idx="1072">
                  <c:v>81.568196</c:v>
                </c:pt>
                <c:pt idx="1073">
                  <c:v>81.281797999999995</c:v>
                </c:pt>
                <c:pt idx="1074">
                  <c:v>81.370547999999999</c:v>
                </c:pt>
                <c:pt idx="1075">
                  <c:v>81.504043999999993</c:v>
                </c:pt>
                <c:pt idx="1076">
                  <c:v>81.618812000000005</c:v>
                </c:pt>
                <c:pt idx="1077">
                  <c:v>81.516148000000001</c:v>
                </c:pt>
                <c:pt idx="1078">
                  <c:v>81.231927999999996</c:v>
                </c:pt>
                <c:pt idx="1079">
                  <c:v>81.49187400000001</c:v>
                </c:pt>
                <c:pt idx="1080">
                  <c:v>81.577467999999996</c:v>
                </c:pt>
                <c:pt idx="1081">
                  <c:v>81.694407999999996</c:v>
                </c:pt>
                <c:pt idx="1082">
                  <c:v>81.345009999999988</c:v>
                </c:pt>
                <c:pt idx="1083">
                  <c:v>81.403192000000004</c:v>
                </c:pt>
                <c:pt idx="1084">
                  <c:v>81.627011999999993</c:v>
                </c:pt>
                <c:pt idx="1085">
                  <c:v>81.664838000000003</c:v>
                </c:pt>
                <c:pt idx="1086">
                  <c:v>81.672098000000005</c:v>
                </c:pt>
                <c:pt idx="1087">
                  <c:v>81.346605999999994</c:v>
                </c:pt>
                <c:pt idx="1088">
                  <c:v>81.513815999999991</c:v>
                </c:pt>
                <c:pt idx="1089">
                  <c:v>81.583477999999999</c:v>
                </c:pt>
                <c:pt idx="1090">
                  <c:v>81.739882000000009</c:v>
                </c:pt>
                <c:pt idx="1091">
                  <c:v>81.564875999999998</c:v>
                </c:pt>
                <c:pt idx="1092">
                  <c:v>81.314582000000001</c:v>
                </c:pt>
                <c:pt idx="1093">
                  <c:v>81.618219999999994</c:v>
                </c:pt>
                <c:pt idx="1094">
                  <c:v>81.727402000000012</c:v>
                </c:pt>
                <c:pt idx="1095">
                  <c:v>81.784415999999993</c:v>
                </c:pt>
                <c:pt idx="1096">
                  <c:v>81.365037999999984</c:v>
                </c:pt>
                <c:pt idx="1097">
                  <c:v>81.393361999999996</c:v>
                </c:pt>
                <c:pt idx="1098">
                  <c:v>81.612352000000016</c:v>
                </c:pt>
                <c:pt idx="1099">
                  <c:v>81.780835999999994</c:v>
                </c:pt>
                <c:pt idx="1100">
                  <c:v>81.657893999999999</c:v>
                </c:pt>
                <c:pt idx="1101">
                  <c:v>81.434640000000002</c:v>
                </c:pt>
                <c:pt idx="1102">
                  <c:v>81.539007999999995</c:v>
                </c:pt>
                <c:pt idx="1103">
                  <c:v>81.595371999999998</c:v>
                </c:pt>
                <c:pt idx="1104">
                  <c:v>81.804808000000008</c:v>
                </c:pt>
                <c:pt idx="1105">
                  <c:v>81.546797999999995</c:v>
                </c:pt>
                <c:pt idx="1106">
                  <c:v>81.577544000000003</c:v>
                </c:pt>
                <c:pt idx="1107">
                  <c:v>81.725984000000011</c:v>
                </c:pt>
                <c:pt idx="1108">
                  <c:v>81.743158000000008</c:v>
                </c:pt>
                <c:pt idx="1109">
                  <c:v>81.788399999999996</c:v>
                </c:pt>
                <c:pt idx="1110">
                  <c:v>81.466664000000009</c:v>
                </c:pt>
                <c:pt idx="1111">
                  <c:v>81.584311999999997</c:v>
                </c:pt>
                <c:pt idx="1112">
                  <c:v>81.663311999999991</c:v>
                </c:pt>
                <c:pt idx="1113">
                  <c:v>81.847463999999988</c:v>
                </c:pt>
                <c:pt idx="1114">
                  <c:v>81.758251999999999</c:v>
                </c:pt>
                <c:pt idx="1115">
                  <c:v>81.544311999999991</c:v>
                </c:pt>
                <c:pt idx="1116">
                  <c:v>81.698232000000004</c:v>
                </c:pt>
                <c:pt idx="1117">
                  <c:v>81.796384000000003</c:v>
                </c:pt>
                <c:pt idx="1118">
                  <c:v>81.961416000000014</c:v>
                </c:pt>
                <c:pt idx="1119">
                  <c:v>81.606950000000012</c:v>
                </c:pt>
                <c:pt idx="1120">
                  <c:v>81.420813999999993</c:v>
                </c:pt>
                <c:pt idx="1121">
                  <c:v>81.716622000000001</c:v>
                </c:pt>
                <c:pt idx="1122">
                  <c:v>81.865999999999985</c:v>
                </c:pt>
                <c:pt idx="1123">
                  <c:v>81.900018000000003</c:v>
                </c:pt>
                <c:pt idx="1124">
                  <c:v>81.622818000000009</c:v>
                </c:pt>
                <c:pt idx="1125">
                  <c:v>81.688592</c:v>
                </c:pt>
                <c:pt idx="1126">
                  <c:v>81.79958000000002</c:v>
                </c:pt>
                <c:pt idx="1127">
                  <c:v>82.023296000000002</c:v>
                </c:pt>
                <c:pt idx="1128">
                  <c:v>81.779297999999997</c:v>
                </c:pt>
                <c:pt idx="1129">
                  <c:v>81.628597999999997</c:v>
                </c:pt>
                <c:pt idx="1130">
                  <c:v>81.770337999999995</c:v>
                </c:pt>
                <c:pt idx="1131">
                  <c:v>81.762537999999992</c:v>
                </c:pt>
                <c:pt idx="1132">
                  <c:v>82.035991999999993</c:v>
                </c:pt>
                <c:pt idx="1133">
                  <c:v>81.613568000000001</c:v>
                </c:pt>
                <c:pt idx="1134">
                  <c:v>81.633055999999996</c:v>
                </c:pt>
                <c:pt idx="1135">
                  <c:v>81.831127999999993</c:v>
                </c:pt>
                <c:pt idx="1136">
                  <c:v>81.970455999999999</c:v>
                </c:pt>
                <c:pt idx="1137">
                  <c:v>81.903670000000005</c:v>
                </c:pt>
                <c:pt idx="1138">
                  <c:v>81.546682000000004</c:v>
                </c:pt>
                <c:pt idx="1139">
                  <c:v>81.731026000000014</c:v>
                </c:pt>
                <c:pt idx="1140">
                  <c:v>81.915372000000005</c:v>
                </c:pt>
                <c:pt idx="1141">
                  <c:v>82.015851999999995</c:v>
                </c:pt>
                <c:pt idx="1142">
                  <c:v>81.754643999999999</c:v>
                </c:pt>
                <c:pt idx="1143">
                  <c:v>81.618414000000001</c:v>
                </c:pt>
                <c:pt idx="1144">
                  <c:v>81.943255999999991</c:v>
                </c:pt>
                <c:pt idx="1145">
                  <c:v>81.986776000000006</c:v>
                </c:pt>
                <c:pt idx="1146">
                  <c:v>82.134697999999986</c:v>
                </c:pt>
                <c:pt idx="1147">
                  <c:v>81.758420000000001</c:v>
                </c:pt>
                <c:pt idx="1148">
                  <c:v>81.697317999999996</c:v>
                </c:pt>
                <c:pt idx="1149">
                  <c:v>81.945823999999988</c:v>
                </c:pt>
                <c:pt idx="1150">
                  <c:v>82.123286000000007</c:v>
                </c:pt>
                <c:pt idx="1151">
                  <c:v>82.024605999999991</c:v>
                </c:pt>
                <c:pt idx="1152">
                  <c:v>81.635524000000004</c:v>
                </c:pt>
                <c:pt idx="1153">
                  <c:v>81.955681999999996</c:v>
                </c:pt>
                <c:pt idx="1154">
                  <c:v>81.999731999999995</c:v>
                </c:pt>
                <c:pt idx="1155">
                  <c:v>82.129464000000013</c:v>
                </c:pt>
                <c:pt idx="1156">
                  <c:v>81.785374000000004</c:v>
                </c:pt>
                <c:pt idx="1157">
                  <c:v>81.82952800000001</c:v>
                </c:pt>
                <c:pt idx="1158">
                  <c:v>82.084384</c:v>
                </c:pt>
                <c:pt idx="1159">
                  <c:v>82.011796000000004</c:v>
                </c:pt>
                <c:pt idx="1160">
                  <c:v>82.072991999999999</c:v>
                </c:pt>
                <c:pt idx="1161">
                  <c:v>81.815098000000006</c:v>
                </c:pt>
                <c:pt idx="1162">
                  <c:v>81.863799999999998</c:v>
                </c:pt>
                <c:pt idx="1163">
                  <c:v>81.980186000000003</c:v>
                </c:pt>
                <c:pt idx="1164">
                  <c:v>82.180138000000014</c:v>
                </c:pt>
                <c:pt idx="1165">
                  <c:v>82.028410000000008</c:v>
                </c:pt>
                <c:pt idx="1166">
                  <c:v>81.758420000000001</c:v>
                </c:pt>
                <c:pt idx="1167">
                  <c:v>81.974248000000003</c:v>
                </c:pt>
                <c:pt idx="1168">
                  <c:v>82.133595999999997</c:v>
                </c:pt>
                <c:pt idx="1169">
                  <c:v>82.233645999999993</c:v>
                </c:pt>
                <c:pt idx="1170">
                  <c:v>81.994497999999993</c:v>
                </c:pt>
                <c:pt idx="1171">
                  <c:v>81.885480000000001</c:v>
                </c:pt>
                <c:pt idx="1172">
                  <c:v>82.130191999999994</c:v>
                </c:pt>
                <c:pt idx="1173">
                  <c:v>82.188249999999996</c:v>
                </c:pt>
                <c:pt idx="1174">
                  <c:v>82.185692000000003</c:v>
                </c:pt>
                <c:pt idx="1175">
                  <c:v>81.902125999999981</c:v>
                </c:pt>
                <c:pt idx="1176">
                  <c:v>81.922527999999986</c:v>
                </c:pt>
                <c:pt idx="1177">
                  <c:v>82.188004000000006</c:v>
                </c:pt>
                <c:pt idx="1178">
                  <c:v>82.264209999999991</c:v>
                </c:pt>
                <c:pt idx="1179">
                  <c:v>82.10412199999999</c:v>
                </c:pt>
                <c:pt idx="1180">
                  <c:v>81.92680399999999</c:v>
                </c:pt>
                <c:pt idx="1181">
                  <c:v>82.164758000000006</c:v>
                </c:pt>
                <c:pt idx="1182">
                  <c:v>82.187284000000005</c:v>
                </c:pt>
                <c:pt idx="1183">
                  <c:v>82.336131999999992</c:v>
                </c:pt>
                <c:pt idx="1184">
                  <c:v>81.911557999999985</c:v>
                </c:pt>
                <c:pt idx="1185">
                  <c:v>82.071694000000008</c:v>
                </c:pt>
                <c:pt idx="1186">
                  <c:v>82.144182000000001</c:v>
                </c:pt>
                <c:pt idx="1187">
                  <c:v>82.246404000000013</c:v>
                </c:pt>
                <c:pt idx="1188">
                  <c:v>82.220168000000001</c:v>
                </c:pt>
                <c:pt idx="1189">
                  <c:v>81.872647999999998</c:v>
                </c:pt>
                <c:pt idx="1190">
                  <c:v>82.093124000000003</c:v>
                </c:pt>
                <c:pt idx="1191">
                  <c:v>82.099457999999998</c:v>
                </c:pt>
                <c:pt idx="1192">
                  <c:v>82.378009999999989</c:v>
                </c:pt>
                <c:pt idx="1193">
                  <c:v>82.144362000000001</c:v>
                </c:pt>
                <c:pt idx="1194">
                  <c:v>81.936660000000003</c:v>
                </c:pt>
                <c:pt idx="1195">
                  <c:v>82.23060000000001</c:v>
                </c:pt>
                <c:pt idx="1196">
                  <c:v>82.241180000000014</c:v>
                </c:pt>
                <c:pt idx="1197">
                  <c:v>82.452725999999998</c:v>
                </c:pt>
                <c:pt idx="1198">
                  <c:v>82.104225999999997</c:v>
                </c:pt>
                <c:pt idx="1199">
                  <c:v>82.146080000000012</c:v>
                </c:pt>
                <c:pt idx="1200">
                  <c:v>82.293346000000014</c:v>
                </c:pt>
                <c:pt idx="1201">
                  <c:v>82.357164000000012</c:v>
                </c:pt>
                <c:pt idx="1202">
                  <c:v>82.360805999999997</c:v>
                </c:pt>
                <c:pt idx="1203">
                  <c:v>82.063459999999992</c:v>
                </c:pt>
                <c:pt idx="1204">
                  <c:v>82.161766000000014</c:v>
                </c:pt>
                <c:pt idx="1205">
                  <c:v>82.256885999999994</c:v>
                </c:pt>
                <c:pt idx="1206">
                  <c:v>82.51064199999999</c:v>
                </c:pt>
                <c:pt idx="1207">
                  <c:v>82.059929999999994</c:v>
                </c:pt>
                <c:pt idx="1208">
                  <c:v>81.931752000000003</c:v>
                </c:pt>
                <c:pt idx="1209">
                  <c:v>82.28034599999998</c:v>
                </c:pt>
                <c:pt idx="1210">
                  <c:v>82.279690000000002</c:v>
                </c:pt>
                <c:pt idx="1211">
                  <c:v>82.481081999999986</c:v>
                </c:pt>
                <c:pt idx="1212">
                  <c:v>82.135762</c:v>
                </c:pt>
                <c:pt idx="1213">
                  <c:v>82.142364000000001</c:v>
                </c:pt>
                <c:pt idx="1214">
                  <c:v>82.351895999999996</c:v>
                </c:pt>
                <c:pt idx="1215">
                  <c:v>82.420192</c:v>
                </c:pt>
                <c:pt idx="1216">
                  <c:v>82.370658000000006</c:v>
                </c:pt>
                <c:pt idx="1217">
                  <c:v>82.126132000000013</c:v>
                </c:pt>
                <c:pt idx="1218">
                  <c:v>82.303744000000009</c:v>
                </c:pt>
                <c:pt idx="1219">
                  <c:v>82.344217999999998</c:v>
                </c:pt>
                <c:pt idx="1220">
                  <c:v>82.613634000000005</c:v>
                </c:pt>
                <c:pt idx="1221">
                  <c:v>82.208470000000005</c:v>
                </c:pt>
                <c:pt idx="1222">
                  <c:v>82.086508000000009</c:v>
                </c:pt>
                <c:pt idx="1223">
                  <c:v>82.346730000000008</c:v>
                </c:pt>
                <c:pt idx="1224">
                  <c:v>82.461335999999989</c:v>
                </c:pt>
                <c:pt idx="1225">
                  <c:v>82.536495999999985</c:v>
                </c:pt>
                <c:pt idx="1226">
                  <c:v>82.088282000000007</c:v>
                </c:pt>
                <c:pt idx="1227">
                  <c:v>82.255330000000001</c:v>
                </c:pt>
                <c:pt idx="1228">
                  <c:v>82.350178</c:v>
                </c:pt>
                <c:pt idx="1229">
                  <c:v>82.614457999999999</c:v>
                </c:pt>
                <c:pt idx="1230">
                  <c:v>82.369447999999991</c:v>
                </c:pt>
                <c:pt idx="1231">
                  <c:v>82.234889999999993</c:v>
                </c:pt>
                <c:pt idx="1232">
                  <c:v>82.338653999999991</c:v>
                </c:pt>
                <c:pt idx="1233">
                  <c:v>82.43571</c:v>
                </c:pt>
                <c:pt idx="1234">
                  <c:v>82.602710000000002</c:v>
                </c:pt>
                <c:pt idx="1235">
                  <c:v>82.232997999999995</c:v>
                </c:pt>
                <c:pt idx="1236">
                  <c:v>82.214157999999998</c:v>
                </c:pt>
                <c:pt idx="1237">
                  <c:v>82.570362000000003</c:v>
                </c:pt>
                <c:pt idx="1238">
                  <c:v>82.553533999999999</c:v>
                </c:pt>
                <c:pt idx="1239">
                  <c:v>82.533751999999993</c:v>
                </c:pt>
                <c:pt idx="1240">
                  <c:v>82.187334000000007</c:v>
                </c:pt>
                <c:pt idx="1241">
                  <c:v>82.27145999999999</c:v>
                </c:pt>
                <c:pt idx="1242">
                  <c:v>82.443656000000004</c:v>
                </c:pt>
                <c:pt idx="1243">
                  <c:v>82.693994000000004</c:v>
                </c:pt>
                <c:pt idx="1244">
                  <c:v>82.479674000000003</c:v>
                </c:pt>
                <c:pt idx="1245">
                  <c:v>82.233873999999986</c:v>
                </c:pt>
                <c:pt idx="1246">
                  <c:v>82.435445999999999</c:v>
                </c:pt>
                <c:pt idx="1247">
                  <c:v>82.455354</c:v>
                </c:pt>
                <c:pt idx="1248">
                  <c:v>82.586588000000006</c:v>
                </c:pt>
                <c:pt idx="1249">
                  <c:v>82.418093999999996</c:v>
                </c:pt>
                <c:pt idx="1250">
                  <c:v>82.302070000000001</c:v>
                </c:pt>
                <c:pt idx="1251">
                  <c:v>82.578569999999999</c:v>
                </c:pt>
                <c:pt idx="1252">
                  <c:v>82.618105999999983</c:v>
                </c:pt>
                <c:pt idx="1253">
                  <c:v>82.562166000000005</c:v>
                </c:pt>
                <c:pt idx="1254">
                  <c:v>82.299351999999999</c:v>
                </c:pt>
                <c:pt idx="1255">
                  <c:v>82.460521999999997</c:v>
                </c:pt>
                <c:pt idx="1256">
                  <c:v>82.466027999999994</c:v>
                </c:pt>
                <c:pt idx="1257">
                  <c:v>82.671909999999997</c:v>
                </c:pt>
                <c:pt idx="1258">
                  <c:v>82.417012</c:v>
                </c:pt>
                <c:pt idx="1259">
                  <c:v>82.223576000000008</c:v>
                </c:pt>
                <c:pt idx="1260">
                  <c:v>82.509903999999992</c:v>
                </c:pt>
                <c:pt idx="1261">
                  <c:v>82.558138000000014</c:v>
                </c:pt>
                <c:pt idx="1262">
                  <c:v>82.706198000000001</c:v>
                </c:pt>
                <c:pt idx="1263">
                  <c:v>82.401899999999998</c:v>
                </c:pt>
                <c:pt idx="1264">
                  <c:v>82.443005999999997</c:v>
                </c:pt>
                <c:pt idx="1265">
                  <c:v>82.653108000000003</c:v>
                </c:pt>
                <c:pt idx="1266">
                  <c:v>82.713058000000018</c:v>
                </c:pt>
                <c:pt idx="1267">
                  <c:v>82.671323999999998</c:v>
                </c:pt>
                <c:pt idx="1268">
                  <c:v>82.365849999999995</c:v>
                </c:pt>
                <c:pt idx="1269">
                  <c:v>82.484180000000009</c:v>
                </c:pt>
                <c:pt idx="1270">
                  <c:v>82.543526</c:v>
                </c:pt>
                <c:pt idx="1271">
                  <c:v>82.804518000000002</c:v>
                </c:pt>
                <c:pt idx="1272">
                  <c:v>82.497568000000001</c:v>
                </c:pt>
                <c:pt idx="1273">
                  <c:v>82.453167999999991</c:v>
                </c:pt>
                <c:pt idx="1274">
                  <c:v>82.641420000000011</c:v>
                </c:pt>
                <c:pt idx="1275">
                  <c:v>82.720176000000009</c:v>
                </c:pt>
                <c:pt idx="1276">
                  <c:v>82.811391999999998</c:v>
                </c:pt>
                <c:pt idx="1277">
                  <c:v>82.529478000000012</c:v>
                </c:pt>
                <c:pt idx="1278">
                  <c:v>82.604844</c:v>
                </c:pt>
                <c:pt idx="1279">
                  <c:v>82.713695999999999</c:v>
                </c:pt>
                <c:pt idx="1280">
                  <c:v>82.840798000000007</c:v>
                </c:pt>
                <c:pt idx="1281">
                  <c:v>82.679940000000016</c:v>
                </c:pt>
                <c:pt idx="1282">
                  <c:v>82.447661999999994</c:v>
                </c:pt>
                <c:pt idx="1283">
                  <c:v>82.668469999999999</c:v>
                </c:pt>
                <c:pt idx="1284">
                  <c:v>82.651353999999998</c:v>
                </c:pt>
                <c:pt idx="1285">
                  <c:v>82.882827999999989</c:v>
                </c:pt>
                <c:pt idx="1286">
                  <c:v>82.635897999999997</c:v>
                </c:pt>
                <c:pt idx="1287">
                  <c:v>82.442791999999983</c:v>
                </c:pt>
                <c:pt idx="1288">
                  <c:v>82.686909999999997</c:v>
                </c:pt>
                <c:pt idx="1289">
                  <c:v>82.784072000000009</c:v>
                </c:pt>
                <c:pt idx="1290">
                  <c:v>82.797011999999995</c:v>
                </c:pt>
                <c:pt idx="1291">
                  <c:v>82.485343999999998</c:v>
                </c:pt>
                <c:pt idx="1292">
                  <c:v>82.685767999999996</c:v>
                </c:pt>
                <c:pt idx="1293">
                  <c:v>82.692363999999998</c:v>
                </c:pt>
                <c:pt idx="1294">
                  <c:v>82.913336000000001</c:v>
                </c:pt>
                <c:pt idx="1295">
                  <c:v>82.671094000000011</c:v>
                </c:pt>
                <c:pt idx="1296">
                  <c:v>82.597226000000006</c:v>
                </c:pt>
                <c:pt idx="1297">
                  <c:v>82.780415999999988</c:v>
                </c:pt>
                <c:pt idx="1298">
                  <c:v>82.707608000000008</c:v>
                </c:pt>
                <c:pt idx="1299">
                  <c:v>82.907309999999995</c:v>
                </c:pt>
                <c:pt idx="1300">
                  <c:v>82.70711</c:v>
                </c:pt>
                <c:pt idx="1301">
                  <c:v>82.569102000000001</c:v>
                </c:pt>
                <c:pt idx="1302">
                  <c:v>82.823970000000003</c:v>
                </c:pt>
                <c:pt idx="1303">
                  <c:v>82.90428</c:v>
                </c:pt>
                <c:pt idx="1304">
                  <c:v>82.937333999999993</c:v>
                </c:pt>
                <c:pt idx="1305">
                  <c:v>82.700847999999993</c:v>
                </c:pt>
                <c:pt idx="1306">
                  <c:v>82.709406000000001</c:v>
                </c:pt>
                <c:pt idx="1307">
                  <c:v>82.803747999999999</c:v>
                </c:pt>
                <c:pt idx="1308">
                  <c:v>83.043902000000003</c:v>
                </c:pt>
                <c:pt idx="1309">
                  <c:v>82.781177999999997</c:v>
                </c:pt>
                <c:pt idx="1310">
                  <c:v>82.572407999999996</c:v>
                </c:pt>
                <c:pt idx="1311">
                  <c:v>82.931035999999992</c:v>
                </c:pt>
                <c:pt idx="1312">
                  <c:v>82.885857999999999</c:v>
                </c:pt>
                <c:pt idx="1313">
                  <c:v>83.063924</c:v>
                </c:pt>
                <c:pt idx="1314">
                  <c:v>82.794020000000003</c:v>
                </c:pt>
                <c:pt idx="1315">
                  <c:v>82.717107999999996</c:v>
                </c:pt>
                <c:pt idx="1316">
                  <c:v>82.949169999999995</c:v>
                </c:pt>
                <c:pt idx="1317">
                  <c:v>82.976730000000003</c:v>
                </c:pt>
                <c:pt idx="1318">
                  <c:v>82.936762000000002</c:v>
                </c:pt>
                <c:pt idx="1319">
                  <c:v>82.684409999999986</c:v>
                </c:pt>
                <c:pt idx="1320">
                  <c:v>82.866072000000003</c:v>
                </c:pt>
                <c:pt idx="1321">
                  <c:v>82.892609999999991</c:v>
                </c:pt>
                <c:pt idx="1322">
                  <c:v>83.134106000000003</c:v>
                </c:pt>
                <c:pt idx="1323">
                  <c:v>82.900123999999991</c:v>
                </c:pt>
                <c:pt idx="1324">
                  <c:v>82.758520000000004</c:v>
                </c:pt>
                <c:pt idx="1325">
                  <c:v>83.133355999999992</c:v>
                </c:pt>
                <c:pt idx="1326">
                  <c:v>82.924266000000003</c:v>
                </c:pt>
                <c:pt idx="1327">
                  <c:v>83.127749999999992</c:v>
                </c:pt>
                <c:pt idx="1328">
                  <c:v>82.749179999999996</c:v>
                </c:pt>
                <c:pt idx="1329">
                  <c:v>82.804079999999999</c:v>
                </c:pt>
                <c:pt idx="1330">
                  <c:v>82.961901999999995</c:v>
                </c:pt>
                <c:pt idx="1331">
                  <c:v>83.065905999999998</c:v>
                </c:pt>
                <c:pt idx="1332">
                  <c:v>83.04185600000001</c:v>
                </c:pt>
                <c:pt idx="1333">
                  <c:v>82.675855999999982</c:v>
                </c:pt>
                <c:pt idx="1334">
                  <c:v>82.978917999999993</c:v>
                </c:pt>
                <c:pt idx="1335">
                  <c:v>82.926230000000004</c:v>
                </c:pt>
                <c:pt idx="1336">
                  <c:v>83.221919999999997</c:v>
                </c:pt>
                <c:pt idx="1337">
                  <c:v>82.854978000000003</c:v>
                </c:pt>
                <c:pt idx="1338">
                  <c:v>82.697012000000001</c:v>
                </c:pt>
                <c:pt idx="1339">
                  <c:v>83.020423999999991</c:v>
                </c:pt>
                <c:pt idx="1340">
                  <c:v>83.129080000000002</c:v>
                </c:pt>
                <c:pt idx="1341">
                  <c:v>83.078986</c:v>
                </c:pt>
                <c:pt idx="1342">
                  <c:v>82.770617999999999</c:v>
                </c:pt>
                <c:pt idx="1343">
                  <c:v>82.851041999999993</c:v>
                </c:pt>
                <c:pt idx="1344">
                  <c:v>83.076905999999994</c:v>
                </c:pt>
                <c:pt idx="1345">
                  <c:v>83.14813199999999</c:v>
                </c:pt>
                <c:pt idx="1346">
                  <c:v>83.03304</c:v>
                </c:pt>
                <c:pt idx="1347">
                  <c:v>82.949622000000005</c:v>
                </c:pt>
                <c:pt idx="1348">
                  <c:v>83.052136000000004</c:v>
                </c:pt>
                <c:pt idx="1349">
                  <c:v>83.022502000000003</c:v>
                </c:pt>
                <c:pt idx="1350">
                  <c:v>83.260351999999983</c:v>
                </c:pt>
                <c:pt idx="1351">
                  <c:v>82.985029999999995</c:v>
                </c:pt>
                <c:pt idx="1352">
                  <c:v>82.912458000000001</c:v>
                </c:pt>
                <c:pt idx="1353">
                  <c:v>83.059312000000006</c:v>
                </c:pt>
                <c:pt idx="1354">
                  <c:v>83.118639999999999</c:v>
                </c:pt>
                <c:pt idx="1355">
                  <c:v>83.181089999999998</c:v>
                </c:pt>
                <c:pt idx="1356">
                  <c:v>82.939842000000013</c:v>
                </c:pt>
                <c:pt idx="1357">
                  <c:v>83.02458399999999</c:v>
                </c:pt>
                <c:pt idx="1358">
                  <c:v>83.094177999999999</c:v>
                </c:pt>
                <c:pt idx="1359">
                  <c:v>83.249601999999996</c:v>
                </c:pt>
                <c:pt idx="1360">
                  <c:v>83.128327999999996</c:v>
                </c:pt>
                <c:pt idx="1361">
                  <c:v>82.91685600000001</c:v>
                </c:pt>
                <c:pt idx="1362">
                  <c:v>83.099165999999997</c:v>
                </c:pt>
                <c:pt idx="1363">
                  <c:v>83.125864000000007</c:v>
                </c:pt>
                <c:pt idx="1364">
                  <c:v>83.425384000000008</c:v>
                </c:pt>
                <c:pt idx="1365">
                  <c:v>82.997967999999986</c:v>
                </c:pt>
                <c:pt idx="1366">
                  <c:v>83.045637999999997</c:v>
                </c:pt>
                <c:pt idx="1367">
                  <c:v>83.190638000000007</c:v>
                </c:pt>
                <c:pt idx="1368">
                  <c:v>83.226560000000006</c:v>
                </c:pt>
                <c:pt idx="1369">
                  <c:v>83.252384000000006</c:v>
                </c:pt>
                <c:pt idx="1370">
                  <c:v>82.962179999999989</c:v>
                </c:pt>
                <c:pt idx="1371">
                  <c:v>83.041786000000002</c:v>
                </c:pt>
                <c:pt idx="1372">
                  <c:v>83.124189999999999</c:v>
                </c:pt>
                <c:pt idx="1373">
                  <c:v>83.39457800000001</c:v>
                </c:pt>
                <c:pt idx="1374">
                  <c:v>83.116804000000002</c:v>
                </c:pt>
                <c:pt idx="1375">
                  <c:v>82.943069999999992</c:v>
                </c:pt>
                <c:pt idx="1376">
                  <c:v>83.200169999999986</c:v>
                </c:pt>
                <c:pt idx="1377">
                  <c:v>83.282929999999993</c:v>
                </c:pt>
                <c:pt idx="1378">
                  <c:v>83.356093999999999</c:v>
                </c:pt>
                <c:pt idx="1379">
                  <c:v>83.025593999999984</c:v>
                </c:pt>
                <c:pt idx="1380">
                  <c:v>83.021872000000002</c:v>
                </c:pt>
                <c:pt idx="1381">
                  <c:v>83.224469999999997</c:v>
                </c:pt>
                <c:pt idx="1382">
                  <c:v>83.395927999999998</c:v>
                </c:pt>
                <c:pt idx="1383">
                  <c:v>83.250870000000006</c:v>
                </c:pt>
                <c:pt idx="1384">
                  <c:v>83.133430000000004</c:v>
                </c:pt>
                <c:pt idx="1385">
                  <c:v>83.206019999999995</c:v>
                </c:pt>
                <c:pt idx="1386">
                  <c:v>83.324162000000001</c:v>
                </c:pt>
                <c:pt idx="1387">
                  <c:v>83.428196</c:v>
                </c:pt>
                <c:pt idx="1388">
                  <c:v>83.067871999999994</c:v>
                </c:pt>
                <c:pt idx="1389">
                  <c:v>83.094790000000003</c:v>
                </c:pt>
                <c:pt idx="1390">
                  <c:v>83.357881999999989</c:v>
                </c:pt>
                <c:pt idx="1391">
                  <c:v>83.367822000000004</c:v>
                </c:pt>
                <c:pt idx="1392">
                  <c:v>83.447098000000011</c:v>
                </c:pt>
                <c:pt idx="1393">
                  <c:v>82.988817999999995</c:v>
                </c:pt>
                <c:pt idx="1394">
                  <c:v>83.23384200000001</c:v>
                </c:pt>
                <c:pt idx="1395">
                  <c:v>83.214228000000006</c:v>
                </c:pt>
                <c:pt idx="1396">
                  <c:v>83.444006000000002</c:v>
                </c:pt>
                <c:pt idx="1397">
                  <c:v>83.283102</c:v>
                </c:pt>
                <c:pt idx="1398">
                  <c:v>83.084320000000005</c:v>
                </c:pt>
                <c:pt idx="1399">
                  <c:v>83.260581999999999</c:v>
                </c:pt>
                <c:pt idx="1400">
                  <c:v>83.266785999999996</c:v>
                </c:pt>
                <c:pt idx="1401">
                  <c:v>83.591036000000003</c:v>
                </c:pt>
                <c:pt idx="1402">
                  <c:v>83.203611999999993</c:v>
                </c:pt>
                <c:pt idx="1403">
                  <c:v>83.205815999999999</c:v>
                </c:pt>
                <c:pt idx="1404">
                  <c:v>83.41977</c:v>
                </c:pt>
                <c:pt idx="1405">
                  <c:v>83.389851999999991</c:v>
                </c:pt>
                <c:pt idx="1406">
                  <c:v>83.533947999999995</c:v>
                </c:pt>
                <c:pt idx="1407">
                  <c:v>83.116560000000007</c:v>
                </c:pt>
                <c:pt idx="1408">
                  <c:v>83.207288000000005</c:v>
                </c:pt>
                <c:pt idx="1409">
                  <c:v>83.356970000000004</c:v>
                </c:pt>
                <c:pt idx="1410">
                  <c:v>83.485287999999997</c:v>
                </c:pt>
                <c:pt idx="1411">
                  <c:v>83.387038000000004</c:v>
                </c:pt>
                <c:pt idx="1412">
                  <c:v>83.18086799999999</c:v>
                </c:pt>
                <c:pt idx="1413">
                  <c:v>83.340134000000006</c:v>
                </c:pt>
                <c:pt idx="1414">
                  <c:v>83.357482000000005</c:v>
                </c:pt>
                <c:pt idx="1415">
                  <c:v>83.535393999999997</c:v>
                </c:pt>
                <c:pt idx="1416">
                  <c:v>83.237093999999999</c:v>
                </c:pt>
                <c:pt idx="1417">
                  <c:v>83.212266</c:v>
                </c:pt>
                <c:pt idx="1418">
                  <c:v>83.455500000000001</c:v>
                </c:pt>
                <c:pt idx="1419">
                  <c:v>83.514583999999999</c:v>
                </c:pt>
                <c:pt idx="1420">
                  <c:v>83.471671999999984</c:v>
                </c:pt>
                <c:pt idx="1421">
                  <c:v>83.26755399999999</c:v>
                </c:pt>
                <c:pt idx="1422">
                  <c:v>83.298445999999998</c:v>
                </c:pt>
                <c:pt idx="1423">
                  <c:v>83.331664000000004</c:v>
                </c:pt>
                <c:pt idx="1424">
                  <c:v>83.599738000000002</c:v>
                </c:pt>
                <c:pt idx="1425">
                  <c:v>83.441596000000004</c:v>
                </c:pt>
                <c:pt idx="1426">
                  <c:v>83.249948000000003</c:v>
                </c:pt>
                <c:pt idx="1427">
                  <c:v>83.41901</c:v>
                </c:pt>
                <c:pt idx="1428">
                  <c:v>83.436927999999995</c:v>
                </c:pt>
                <c:pt idx="1429">
                  <c:v>83.501648000000003</c:v>
                </c:pt>
                <c:pt idx="1430">
                  <c:v>83.307729999999992</c:v>
                </c:pt>
                <c:pt idx="1431">
                  <c:v>83.219080000000005</c:v>
                </c:pt>
                <c:pt idx="1432">
                  <c:v>83.467911999999998</c:v>
                </c:pt>
                <c:pt idx="1433">
                  <c:v>83.605406000000002</c:v>
                </c:pt>
                <c:pt idx="1434">
                  <c:v>83.630797999999999</c:v>
                </c:pt>
                <c:pt idx="1435">
                  <c:v>83.292316</c:v>
                </c:pt>
                <c:pt idx="1436">
                  <c:v>83.434573999999998</c:v>
                </c:pt>
                <c:pt idx="1437">
                  <c:v>83.559113999999994</c:v>
                </c:pt>
                <c:pt idx="1438">
                  <c:v>83.709084000000004</c:v>
                </c:pt>
                <c:pt idx="1439">
                  <c:v>83.503095999999999</c:v>
                </c:pt>
                <c:pt idx="1440">
                  <c:v>83.272071999999994</c:v>
                </c:pt>
                <c:pt idx="1441">
                  <c:v>83.550008000000005</c:v>
                </c:pt>
                <c:pt idx="1442">
                  <c:v>83.53501</c:v>
                </c:pt>
                <c:pt idx="1443">
                  <c:v>83.676975999999996</c:v>
                </c:pt>
                <c:pt idx="1444">
                  <c:v>83.344400000000007</c:v>
                </c:pt>
                <c:pt idx="1445">
                  <c:v>83.378798000000003</c:v>
                </c:pt>
                <c:pt idx="1446">
                  <c:v>83.485761999999994</c:v>
                </c:pt>
                <c:pt idx="1447">
                  <c:v>83.616559999999993</c:v>
                </c:pt>
                <c:pt idx="1448">
                  <c:v>83.600618000000011</c:v>
                </c:pt>
                <c:pt idx="1449">
                  <c:v>83.34939</c:v>
                </c:pt>
                <c:pt idx="1450">
                  <c:v>83.58972</c:v>
                </c:pt>
                <c:pt idx="1451">
                  <c:v>83.526552000000009</c:v>
                </c:pt>
                <c:pt idx="1452">
                  <c:v>83.74687999999999</c:v>
                </c:pt>
                <c:pt idx="1453">
                  <c:v>83.456931999999995</c:v>
                </c:pt>
                <c:pt idx="1454">
                  <c:v>83.374222000000003</c:v>
                </c:pt>
                <c:pt idx="1455">
                  <c:v>83.543090000000007</c:v>
                </c:pt>
                <c:pt idx="1456">
                  <c:v>83.742892000000012</c:v>
                </c:pt>
                <c:pt idx="1457">
                  <c:v>83.721852000000013</c:v>
                </c:pt>
                <c:pt idx="1458">
                  <c:v>83.380285999999998</c:v>
                </c:pt>
                <c:pt idx="1459">
                  <c:v>83.434181999999993</c:v>
                </c:pt>
                <c:pt idx="1460">
                  <c:v>83.56601400000001</c:v>
                </c:pt>
                <c:pt idx="1461">
                  <c:v>83.843206000000009</c:v>
                </c:pt>
                <c:pt idx="1462">
                  <c:v>83.682115999999994</c:v>
                </c:pt>
                <c:pt idx="1463">
                  <c:v>83.414833999999999</c:v>
                </c:pt>
                <c:pt idx="1464">
                  <c:v>83.532271999999992</c:v>
                </c:pt>
                <c:pt idx="1465">
                  <c:v>83.720407999999992</c:v>
                </c:pt>
                <c:pt idx="1466">
                  <c:v>83.880641999999995</c:v>
                </c:pt>
                <c:pt idx="1467">
                  <c:v>83.513148000000001</c:v>
                </c:pt>
                <c:pt idx="1468">
                  <c:v>83.460095999999993</c:v>
                </c:pt>
                <c:pt idx="1469">
                  <c:v>83.761572000000001</c:v>
                </c:pt>
                <c:pt idx="1470">
                  <c:v>83.804918000000001</c:v>
                </c:pt>
                <c:pt idx="1471">
                  <c:v>83.728279999999998</c:v>
                </c:pt>
                <c:pt idx="1472">
                  <c:v>83.463961999999995</c:v>
                </c:pt>
                <c:pt idx="1473">
                  <c:v>83.538074000000009</c:v>
                </c:pt>
                <c:pt idx="1474">
                  <c:v>83.683823999999987</c:v>
                </c:pt>
                <c:pt idx="1475">
                  <c:v>83.900251999999995</c:v>
                </c:pt>
                <c:pt idx="1476">
                  <c:v>83.601017999999996</c:v>
                </c:pt>
                <c:pt idx="1477">
                  <c:v>83.443948000000006</c:v>
                </c:pt>
                <c:pt idx="1478">
                  <c:v>83.743145999999996</c:v>
                </c:pt>
                <c:pt idx="1479">
                  <c:v>83.72762800000001</c:v>
                </c:pt>
                <c:pt idx="1480">
                  <c:v>83.916898000000003</c:v>
                </c:pt>
                <c:pt idx="1481">
                  <c:v>83.465316000000001</c:v>
                </c:pt>
                <c:pt idx="1482">
                  <c:v>83.537610000000001</c:v>
                </c:pt>
                <c:pt idx="1483">
                  <c:v>83.680754000000007</c:v>
                </c:pt>
                <c:pt idx="1484">
                  <c:v>83.852834000000001</c:v>
                </c:pt>
                <c:pt idx="1485">
                  <c:v>83.842248000000012</c:v>
                </c:pt>
                <c:pt idx="1486">
                  <c:v>83.475245999999999</c:v>
                </c:pt>
                <c:pt idx="1487">
                  <c:v>83.617770000000007</c:v>
                </c:pt>
                <c:pt idx="1488">
                  <c:v>83.725092000000004</c:v>
                </c:pt>
                <c:pt idx="1489">
                  <c:v>84.009957999999997</c:v>
                </c:pt>
                <c:pt idx="1490">
                  <c:v>83.736013999999997</c:v>
                </c:pt>
                <c:pt idx="1491">
                  <c:v>83.609595999999996</c:v>
                </c:pt>
                <c:pt idx="1492">
                  <c:v>83.755538000000001</c:v>
                </c:pt>
                <c:pt idx="1493">
                  <c:v>83.779250000000005</c:v>
                </c:pt>
                <c:pt idx="1494">
                  <c:v>83.926952</c:v>
                </c:pt>
                <c:pt idx="1495">
                  <c:v>83.652794</c:v>
                </c:pt>
                <c:pt idx="1496">
                  <c:v>83.645180000000011</c:v>
                </c:pt>
                <c:pt idx="1497">
                  <c:v>83.796917999999991</c:v>
                </c:pt>
                <c:pt idx="1498">
                  <c:v>83.981722000000005</c:v>
                </c:pt>
                <c:pt idx="1499">
                  <c:v>83.856809999999996</c:v>
                </c:pt>
                <c:pt idx="1500">
                  <c:v>83.581246000000007</c:v>
                </c:pt>
                <c:pt idx="1501">
                  <c:v>83.734942000000004</c:v>
                </c:pt>
                <c:pt idx="1502">
                  <c:v>83.855580000000003</c:v>
                </c:pt>
                <c:pt idx="1503">
                  <c:v>84.072476000000009</c:v>
                </c:pt>
                <c:pt idx="1504">
                  <c:v>83.67943600000001</c:v>
                </c:pt>
                <c:pt idx="1505">
                  <c:v>83.685304000000002</c:v>
                </c:pt>
                <c:pt idx="1506">
                  <c:v>83.875060000000005</c:v>
                </c:pt>
                <c:pt idx="1507">
                  <c:v>83.863484</c:v>
                </c:pt>
                <c:pt idx="1508">
                  <c:v>84.020340000000004</c:v>
                </c:pt>
                <c:pt idx="1509">
                  <c:v>83.650105999999994</c:v>
                </c:pt>
                <c:pt idx="1510">
                  <c:v>83.712637999999998</c:v>
                </c:pt>
                <c:pt idx="1511">
                  <c:v>83.871848</c:v>
                </c:pt>
                <c:pt idx="1512">
                  <c:v>83.912819999999996</c:v>
                </c:pt>
                <c:pt idx="1513">
                  <c:v>83.931486000000007</c:v>
                </c:pt>
                <c:pt idx="1514">
                  <c:v>83.715286000000006</c:v>
                </c:pt>
                <c:pt idx="1515">
                  <c:v>83.874504000000002</c:v>
                </c:pt>
                <c:pt idx="1516">
                  <c:v>83.918905999999993</c:v>
                </c:pt>
                <c:pt idx="1517">
                  <c:v>84.088478000000009</c:v>
                </c:pt>
                <c:pt idx="1518">
                  <c:v>83.816338000000002</c:v>
                </c:pt>
                <c:pt idx="1519">
                  <c:v>83.633037999999999</c:v>
                </c:pt>
                <c:pt idx="1520">
                  <c:v>83.977376000000007</c:v>
                </c:pt>
                <c:pt idx="1521">
                  <c:v>83.933658000000008</c:v>
                </c:pt>
                <c:pt idx="1522">
                  <c:v>84.025930000000002</c:v>
                </c:pt>
                <c:pt idx="1523">
                  <c:v>83.701572000000013</c:v>
                </c:pt>
                <c:pt idx="1524">
                  <c:v>83.809206000000003</c:v>
                </c:pt>
                <c:pt idx="1525">
                  <c:v>84.009907999999996</c:v>
                </c:pt>
                <c:pt idx="1526">
                  <c:v>84.145722000000006</c:v>
                </c:pt>
                <c:pt idx="1527">
                  <c:v>83.91221800000001</c:v>
                </c:pt>
                <c:pt idx="1528">
                  <c:v>83.731215999999989</c:v>
                </c:pt>
                <c:pt idx="1529">
                  <c:v>83.941367999999997</c:v>
                </c:pt>
                <c:pt idx="1530">
                  <c:v>83.99363000000001</c:v>
                </c:pt>
                <c:pt idx="1531">
                  <c:v>84.197924000000015</c:v>
                </c:pt>
                <c:pt idx="1532">
                  <c:v>83.779305999999991</c:v>
                </c:pt>
                <c:pt idx="1533">
                  <c:v>83.677852000000001</c:v>
                </c:pt>
                <c:pt idx="1534">
                  <c:v>83.975341999999998</c:v>
                </c:pt>
                <c:pt idx="1535">
                  <c:v>84.059804</c:v>
                </c:pt>
                <c:pt idx="1536">
                  <c:v>84.129256000000012</c:v>
                </c:pt>
                <c:pt idx="1537">
                  <c:v>83.735140000000001</c:v>
                </c:pt>
                <c:pt idx="1538">
                  <c:v>83.956662000000009</c:v>
                </c:pt>
                <c:pt idx="1539">
                  <c:v>84.001574000000005</c:v>
                </c:pt>
                <c:pt idx="1540">
                  <c:v>84.224318000000011</c:v>
                </c:pt>
                <c:pt idx="1541">
                  <c:v>83.922125999999992</c:v>
                </c:pt>
                <c:pt idx="1542">
                  <c:v>83.742673999999994</c:v>
                </c:pt>
                <c:pt idx="1543">
                  <c:v>84.055812000000003</c:v>
                </c:pt>
                <c:pt idx="1544">
                  <c:v>84.093308000000007</c:v>
                </c:pt>
                <c:pt idx="1545">
                  <c:v>84.24278799999999</c:v>
                </c:pt>
                <c:pt idx="1546">
                  <c:v>83.937966000000003</c:v>
                </c:pt>
                <c:pt idx="1547">
                  <c:v>83.790570000000002</c:v>
                </c:pt>
                <c:pt idx="1548">
                  <c:v>84.106167999999997</c:v>
                </c:pt>
                <c:pt idx="1549">
                  <c:v>84.071227999999991</c:v>
                </c:pt>
                <c:pt idx="1550">
                  <c:v>83.999426</c:v>
                </c:pt>
                <c:pt idx="1551">
                  <c:v>83.827362000000008</c:v>
                </c:pt>
                <c:pt idx="1552">
                  <c:v>83.935531999999995</c:v>
                </c:pt>
                <c:pt idx="1553">
                  <c:v>84.060252000000006</c:v>
                </c:pt>
                <c:pt idx="1554">
                  <c:v>84.283907999999997</c:v>
                </c:pt>
                <c:pt idx="1555">
                  <c:v>84.091634000000013</c:v>
                </c:pt>
                <c:pt idx="1556">
                  <c:v>83.829642000000007</c:v>
                </c:pt>
                <c:pt idx="1557">
                  <c:v>84.022615999999999</c:v>
                </c:pt>
                <c:pt idx="1558">
                  <c:v>84.053026000000003</c:v>
                </c:pt>
                <c:pt idx="1559">
                  <c:v>84.315072000000001</c:v>
                </c:pt>
                <c:pt idx="1560">
                  <c:v>83.944941999999998</c:v>
                </c:pt>
                <c:pt idx="1561">
                  <c:v>83.984309999999994</c:v>
                </c:pt>
                <c:pt idx="1562">
                  <c:v>84.190076000000005</c:v>
                </c:pt>
                <c:pt idx="1563">
                  <c:v>84.319906000000003</c:v>
                </c:pt>
                <c:pt idx="1564">
                  <c:v>84.143345999999994</c:v>
                </c:pt>
                <c:pt idx="1565">
                  <c:v>83.807069999999996</c:v>
                </c:pt>
                <c:pt idx="1566">
                  <c:v>84.119246000000004</c:v>
                </c:pt>
                <c:pt idx="1567">
                  <c:v>84.268863999999994</c:v>
                </c:pt>
                <c:pt idx="1568">
                  <c:v>84.348502000000011</c:v>
                </c:pt>
                <c:pt idx="1569">
                  <c:v>84.073148000000003</c:v>
                </c:pt>
                <c:pt idx="1570">
                  <c:v>83.935789999999997</c:v>
                </c:pt>
                <c:pt idx="1571">
                  <c:v>84.355978000000007</c:v>
                </c:pt>
                <c:pt idx="1572">
                  <c:v>84.268063999999995</c:v>
                </c:pt>
                <c:pt idx="1573">
                  <c:v>84.325865999999991</c:v>
                </c:pt>
                <c:pt idx="1574">
                  <c:v>83.921421999999993</c:v>
                </c:pt>
                <c:pt idx="1575">
                  <c:v>84.022428000000019</c:v>
                </c:pt>
                <c:pt idx="1576">
                  <c:v>84.269620000000003</c:v>
                </c:pt>
                <c:pt idx="1577">
                  <c:v>84.311611999999997</c:v>
                </c:pt>
                <c:pt idx="1578">
                  <c:v>84.186912000000007</c:v>
                </c:pt>
                <c:pt idx="1579">
                  <c:v>84.024526000000009</c:v>
                </c:pt>
                <c:pt idx="1580">
                  <c:v>84.346642000000003</c:v>
                </c:pt>
                <c:pt idx="1581">
                  <c:v>84.286760000000001</c:v>
                </c:pt>
                <c:pt idx="1582">
                  <c:v>84.39391599999999</c:v>
                </c:pt>
                <c:pt idx="1583">
                  <c:v>84.01448400000001</c:v>
                </c:pt>
                <c:pt idx="1584">
                  <c:v>84.006495999999999</c:v>
                </c:pt>
                <c:pt idx="1585">
                  <c:v>84.264699999999991</c:v>
                </c:pt>
                <c:pt idx="1586">
                  <c:v>84.266627999999997</c:v>
                </c:pt>
                <c:pt idx="1587">
                  <c:v>84.355395999999999</c:v>
                </c:pt>
                <c:pt idx="1588">
                  <c:v>84.035051999999993</c:v>
                </c:pt>
                <c:pt idx="1589">
                  <c:v>84.264755999999991</c:v>
                </c:pt>
                <c:pt idx="1590">
                  <c:v>84.24930599999999</c:v>
                </c:pt>
                <c:pt idx="1591">
                  <c:v>84.516154</c:v>
                </c:pt>
                <c:pt idx="1592">
                  <c:v>84.143808000000007</c:v>
                </c:pt>
                <c:pt idx="1593">
                  <c:v>83.992570000000001</c:v>
                </c:pt>
                <c:pt idx="1594">
                  <c:v>84.249172000000002</c:v>
                </c:pt>
                <c:pt idx="1595">
                  <c:v>84.324569999999994</c:v>
                </c:pt>
                <c:pt idx="1596">
                  <c:v>84.518788000000001</c:v>
                </c:pt>
                <c:pt idx="1597">
                  <c:v>84.17061600000001</c:v>
                </c:pt>
                <c:pt idx="1598">
                  <c:v>84.050894</c:v>
                </c:pt>
                <c:pt idx="1599">
                  <c:v>84.290949999999995</c:v>
                </c:pt>
                <c:pt idx="1600">
                  <c:v>84.480502000000001</c:v>
                </c:pt>
                <c:pt idx="1601">
                  <c:v>84.344573999999994</c:v>
                </c:pt>
                <c:pt idx="1602">
                  <c:v>83.995723999999996</c:v>
                </c:pt>
                <c:pt idx="1603">
                  <c:v>84.187333999999993</c:v>
                </c:pt>
                <c:pt idx="1604">
                  <c:v>84.272211999999996</c:v>
                </c:pt>
                <c:pt idx="1605">
                  <c:v>84.463997999999989</c:v>
                </c:pt>
                <c:pt idx="1606">
                  <c:v>84.246185999999994</c:v>
                </c:pt>
                <c:pt idx="1607">
                  <c:v>84.115948000000003</c:v>
                </c:pt>
                <c:pt idx="1608">
                  <c:v>84.318600000000004</c:v>
                </c:pt>
                <c:pt idx="1609">
                  <c:v>84.330539999999999</c:v>
                </c:pt>
                <c:pt idx="1610">
                  <c:v>84.531515999999996</c:v>
                </c:pt>
                <c:pt idx="1611">
                  <c:v>84.066838000000004</c:v>
                </c:pt>
                <c:pt idx="1612">
                  <c:v>84.271756000000011</c:v>
                </c:pt>
                <c:pt idx="1613">
                  <c:v>84.332922000000011</c:v>
                </c:pt>
                <c:pt idx="1614">
                  <c:v>84.505977999999999</c:v>
                </c:pt>
                <c:pt idx="1615">
                  <c:v>84.497332</c:v>
                </c:pt>
                <c:pt idx="1616">
                  <c:v>84.126490000000004</c:v>
                </c:pt>
                <c:pt idx="1617">
                  <c:v>84.222293999999991</c:v>
                </c:pt>
                <c:pt idx="1618">
                  <c:v>84.334335999999993</c:v>
                </c:pt>
                <c:pt idx="1619">
                  <c:v>84.587043999999992</c:v>
                </c:pt>
                <c:pt idx="1620">
                  <c:v>84.265562000000003</c:v>
                </c:pt>
                <c:pt idx="1621">
                  <c:v>84.275360000000006</c:v>
                </c:pt>
                <c:pt idx="1622">
                  <c:v>84.453667999999993</c:v>
                </c:pt>
                <c:pt idx="1623">
                  <c:v>84.403561999999994</c:v>
                </c:pt>
                <c:pt idx="1624">
                  <c:v>84.501437999999993</c:v>
                </c:pt>
                <c:pt idx="1625">
                  <c:v>84.29700600000001</c:v>
                </c:pt>
                <c:pt idx="1626">
                  <c:v>84.283615999999995</c:v>
                </c:pt>
                <c:pt idx="1627">
                  <c:v>84.530211999999992</c:v>
                </c:pt>
                <c:pt idx="1628">
                  <c:v>84.612629999999996</c:v>
                </c:pt>
                <c:pt idx="1629">
                  <c:v>84.384</c:v>
                </c:pt>
                <c:pt idx="1630">
                  <c:v>84.164977999999991</c:v>
                </c:pt>
                <c:pt idx="1631">
                  <c:v>84.475514000000004</c:v>
                </c:pt>
                <c:pt idx="1632">
                  <c:v>84.419287999999995</c:v>
                </c:pt>
                <c:pt idx="1633">
                  <c:v>84.589212000000003</c:v>
                </c:pt>
                <c:pt idx="1634">
                  <c:v>84.325420000000008</c:v>
                </c:pt>
                <c:pt idx="1635">
                  <c:v>84.156500000000008</c:v>
                </c:pt>
                <c:pt idx="1636">
                  <c:v>84.503566000000006</c:v>
                </c:pt>
                <c:pt idx="1637">
                  <c:v>84.593829999999997</c:v>
                </c:pt>
                <c:pt idx="1638">
                  <c:v>84.57110400000002</c:v>
                </c:pt>
                <c:pt idx="1639">
                  <c:v>84.257552000000004</c:v>
                </c:pt>
                <c:pt idx="1640">
                  <c:v>84.293445999999989</c:v>
                </c:pt>
                <c:pt idx="1641">
                  <c:v>84.625897999999992</c:v>
                </c:pt>
                <c:pt idx="1642">
                  <c:v>84.650182000000001</c:v>
                </c:pt>
                <c:pt idx="1643">
                  <c:v>84.466585999999992</c:v>
                </c:pt>
                <c:pt idx="1644">
                  <c:v>84.275869999999998</c:v>
                </c:pt>
                <c:pt idx="1645">
                  <c:v>84.523663999999997</c:v>
                </c:pt>
                <c:pt idx="1646">
                  <c:v>84.392197999999993</c:v>
                </c:pt>
                <c:pt idx="1647">
                  <c:v>84.654538000000002</c:v>
                </c:pt>
                <c:pt idx="1648">
                  <c:v>84.399217999999991</c:v>
                </c:pt>
                <c:pt idx="1649">
                  <c:v>84.300179999999997</c:v>
                </c:pt>
                <c:pt idx="1650">
                  <c:v>84.477897999999996</c:v>
                </c:pt>
                <c:pt idx="1651">
                  <c:v>84.563296000000008</c:v>
                </c:pt>
                <c:pt idx="1652">
                  <c:v>84.603504000000001</c:v>
                </c:pt>
                <c:pt idx="1653">
                  <c:v>84.233105999999992</c:v>
                </c:pt>
                <c:pt idx="1654">
                  <c:v>84.386526000000003</c:v>
                </c:pt>
                <c:pt idx="1655">
                  <c:v>84.417259999999985</c:v>
                </c:pt>
                <c:pt idx="1656">
                  <c:v>84.659371999999991</c:v>
                </c:pt>
                <c:pt idx="1657">
                  <c:v>84.455842000000004</c:v>
                </c:pt>
                <c:pt idx="1658">
                  <c:v>84.256512000000001</c:v>
                </c:pt>
                <c:pt idx="1659">
                  <c:v>84.573477999999994</c:v>
                </c:pt>
                <c:pt idx="1660">
                  <c:v>84.501249999999999</c:v>
                </c:pt>
                <c:pt idx="1661">
                  <c:v>84.73851599999999</c:v>
                </c:pt>
                <c:pt idx="1662">
                  <c:v>84.356819999999999</c:v>
                </c:pt>
                <c:pt idx="1663">
                  <c:v>84.455377999999996</c:v>
                </c:pt>
                <c:pt idx="1664">
                  <c:v>84.618743999999992</c:v>
                </c:pt>
                <c:pt idx="1665">
                  <c:v>84.646866000000003</c:v>
                </c:pt>
                <c:pt idx="1666">
                  <c:v>84.663484000000011</c:v>
                </c:pt>
                <c:pt idx="1667">
                  <c:v>84.408231999999998</c:v>
                </c:pt>
                <c:pt idx="1668">
                  <c:v>84.437681999999995</c:v>
                </c:pt>
                <c:pt idx="1669">
                  <c:v>84.544562000000013</c:v>
                </c:pt>
                <c:pt idx="1670">
                  <c:v>84.897453999999996</c:v>
                </c:pt>
                <c:pt idx="1671">
                  <c:v>84.513126000000014</c:v>
                </c:pt>
                <c:pt idx="1672">
                  <c:v>84.367841999999996</c:v>
                </c:pt>
                <c:pt idx="1673">
                  <c:v>84.617166000000012</c:v>
                </c:pt>
                <c:pt idx="1674">
                  <c:v>84.615675999999979</c:v>
                </c:pt>
                <c:pt idx="1675">
                  <c:v>84.747554000000008</c:v>
                </c:pt>
                <c:pt idx="1676">
                  <c:v>84.440203999999994</c:v>
                </c:pt>
                <c:pt idx="1677">
                  <c:v>84.618324000000001</c:v>
                </c:pt>
                <c:pt idx="1678">
                  <c:v>84.68886599999999</c:v>
                </c:pt>
                <c:pt idx="1679">
                  <c:v>84.706680000000006</c:v>
                </c:pt>
                <c:pt idx="1680">
                  <c:v>84.547803999999999</c:v>
                </c:pt>
                <c:pt idx="1681">
                  <c:v>84.366751999999991</c:v>
                </c:pt>
                <c:pt idx="1682">
                  <c:v>84.666218000000001</c:v>
                </c:pt>
                <c:pt idx="1683">
                  <c:v>84.658932000000007</c:v>
                </c:pt>
                <c:pt idx="1684">
                  <c:v>84.861052000000001</c:v>
                </c:pt>
                <c:pt idx="1685">
                  <c:v>84.513676000000004</c:v>
                </c:pt>
                <c:pt idx="1686">
                  <c:v>84.504023999999987</c:v>
                </c:pt>
                <c:pt idx="1687">
                  <c:v>84.790379999999999</c:v>
                </c:pt>
                <c:pt idx="1688">
                  <c:v>84.673113999999998</c:v>
                </c:pt>
                <c:pt idx="1689">
                  <c:v>84.797820000000002</c:v>
                </c:pt>
                <c:pt idx="1690">
                  <c:v>84.583669999999998</c:v>
                </c:pt>
                <c:pt idx="1691">
                  <c:v>84.568532000000005</c:v>
                </c:pt>
                <c:pt idx="1692">
                  <c:v>84.690418000000008</c:v>
                </c:pt>
                <c:pt idx="1693">
                  <c:v>84.879019999999997</c:v>
                </c:pt>
                <c:pt idx="1694">
                  <c:v>84.763393999999991</c:v>
                </c:pt>
                <c:pt idx="1695">
                  <c:v>84.575761999999997</c:v>
                </c:pt>
                <c:pt idx="1696">
                  <c:v>84.723815999999999</c:v>
                </c:pt>
                <c:pt idx="1697">
                  <c:v>84.704160000000002</c:v>
                </c:pt>
                <c:pt idx="1698">
                  <c:v>84.997739999999993</c:v>
                </c:pt>
                <c:pt idx="1699">
                  <c:v>84.603564000000006</c:v>
                </c:pt>
                <c:pt idx="1700">
                  <c:v>84.606706000000003</c:v>
                </c:pt>
                <c:pt idx="1701">
                  <c:v>84.815658000000013</c:v>
                </c:pt>
                <c:pt idx="1702">
                  <c:v>84.840619999999987</c:v>
                </c:pt>
                <c:pt idx="1703">
                  <c:v>84.806595999999999</c:v>
                </c:pt>
                <c:pt idx="1704">
                  <c:v>84.493704000000008</c:v>
                </c:pt>
                <c:pt idx="1705">
                  <c:v>84.728404000000012</c:v>
                </c:pt>
                <c:pt idx="1706">
                  <c:v>84.686652000000009</c:v>
                </c:pt>
                <c:pt idx="1707">
                  <c:v>84.887961999999987</c:v>
                </c:pt>
                <c:pt idx="1708">
                  <c:v>84.795677999999995</c:v>
                </c:pt>
                <c:pt idx="1709">
                  <c:v>84.553204000000008</c:v>
                </c:pt>
                <c:pt idx="1710">
                  <c:v>84.82526</c:v>
                </c:pt>
                <c:pt idx="1711">
                  <c:v>84.826704000000007</c:v>
                </c:pt>
                <c:pt idx="1712">
                  <c:v>84.962360000000004</c:v>
                </c:pt>
                <c:pt idx="1713">
                  <c:v>84.725982000000002</c:v>
                </c:pt>
                <c:pt idx="1714">
                  <c:v>84.743468000000007</c:v>
                </c:pt>
                <c:pt idx="1715">
                  <c:v>84.840621999999996</c:v>
                </c:pt>
                <c:pt idx="1716">
                  <c:v>84.940665999999993</c:v>
                </c:pt>
                <c:pt idx="1717">
                  <c:v>84.797364000000002</c:v>
                </c:pt>
                <c:pt idx="1718">
                  <c:v>84.577774000000005</c:v>
                </c:pt>
                <c:pt idx="1719">
                  <c:v>84.771327999999997</c:v>
                </c:pt>
                <c:pt idx="1720">
                  <c:v>84.808204000000003</c:v>
                </c:pt>
                <c:pt idx="1721">
                  <c:v>84.992080000000001</c:v>
                </c:pt>
                <c:pt idx="1722">
                  <c:v>84.727320000000006</c:v>
                </c:pt>
                <c:pt idx="1723">
                  <c:v>84.561705999999987</c:v>
                </c:pt>
                <c:pt idx="1724">
                  <c:v>84.906344000000004</c:v>
                </c:pt>
                <c:pt idx="1725">
                  <c:v>84.920256000000009</c:v>
                </c:pt>
                <c:pt idx="1726">
                  <c:v>85.064992000000004</c:v>
                </c:pt>
                <c:pt idx="1727">
                  <c:v>84.622163999999998</c:v>
                </c:pt>
                <c:pt idx="1728">
                  <c:v>84.766766000000004</c:v>
                </c:pt>
                <c:pt idx="1729">
                  <c:v>84.940159999999992</c:v>
                </c:pt>
                <c:pt idx="1730">
                  <c:v>85.012034</c:v>
                </c:pt>
                <c:pt idx="1731">
                  <c:v>84.954638000000003</c:v>
                </c:pt>
                <c:pt idx="1732">
                  <c:v>84.61059800000001</c:v>
                </c:pt>
                <c:pt idx="1733">
                  <c:v>84.664816000000002</c:v>
                </c:pt>
                <c:pt idx="1734">
                  <c:v>84.849778000000001</c:v>
                </c:pt>
                <c:pt idx="1735">
                  <c:v>85.03531799999999</c:v>
                </c:pt>
                <c:pt idx="1736">
                  <c:v>84.825716</c:v>
                </c:pt>
                <c:pt idx="1737">
                  <c:v>84.682128000000006</c:v>
                </c:pt>
                <c:pt idx="1738">
                  <c:v>84.941754000000003</c:v>
                </c:pt>
                <c:pt idx="1739">
                  <c:v>84.985066000000003</c:v>
                </c:pt>
                <c:pt idx="1740">
                  <c:v>84.969932</c:v>
                </c:pt>
                <c:pt idx="1741">
                  <c:v>84.670988000000008</c:v>
                </c:pt>
                <c:pt idx="1742">
                  <c:v>84.680866000000009</c:v>
                </c:pt>
                <c:pt idx="1743">
                  <c:v>84.894108000000003</c:v>
                </c:pt>
                <c:pt idx="1744">
                  <c:v>85.10163</c:v>
                </c:pt>
                <c:pt idx="1745">
                  <c:v>84.961743999999996</c:v>
                </c:pt>
                <c:pt idx="1746">
                  <c:v>84.740874000000005</c:v>
                </c:pt>
                <c:pt idx="1747">
                  <c:v>84.905284000000009</c:v>
                </c:pt>
                <c:pt idx="1748">
                  <c:v>84.9268</c:v>
                </c:pt>
                <c:pt idx="1749">
                  <c:v>85.219198000000006</c:v>
                </c:pt>
                <c:pt idx="1750">
                  <c:v>84.879872000000006</c:v>
                </c:pt>
                <c:pt idx="1751">
                  <c:v>84.720855999999998</c:v>
                </c:pt>
                <c:pt idx="1752">
                  <c:v>84.947455999999988</c:v>
                </c:pt>
                <c:pt idx="1753">
                  <c:v>85.092089999999999</c:v>
                </c:pt>
                <c:pt idx="1754">
                  <c:v>85.086636000000013</c:v>
                </c:pt>
                <c:pt idx="1755">
                  <c:v>84.818343999999996</c:v>
                </c:pt>
                <c:pt idx="1756">
                  <c:v>84.917305999999996</c:v>
                </c:pt>
                <c:pt idx="1757">
                  <c:v>84.973615999999993</c:v>
                </c:pt>
                <c:pt idx="1758">
                  <c:v>85.105313999999993</c:v>
                </c:pt>
                <c:pt idx="1759">
                  <c:v>84.984498000000002</c:v>
                </c:pt>
                <c:pt idx="1760">
                  <c:v>84.870349999999988</c:v>
                </c:pt>
                <c:pt idx="1761">
                  <c:v>85.025356000000002</c:v>
                </c:pt>
                <c:pt idx="1762">
                  <c:v>84.989401999999998</c:v>
                </c:pt>
                <c:pt idx="1763">
                  <c:v>85.171340000000001</c:v>
                </c:pt>
                <c:pt idx="1764">
                  <c:v>84.879934000000006</c:v>
                </c:pt>
                <c:pt idx="1765">
                  <c:v>84.819607999999988</c:v>
                </c:pt>
                <c:pt idx="1766">
                  <c:v>85.057363999999978</c:v>
                </c:pt>
                <c:pt idx="1767">
                  <c:v>85.186942000000002</c:v>
                </c:pt>
                <c:pt idx="1768">
                  <c:v>85.051114000000013</c:v>
                </c:pt>
                <c:pt idx="1769">
                  <c:v>84.826722000000004</c:v>
                </c:pt>
                <c:pt idx="1770">
                  <c:v>84.883259999999993</c:v>
                </c:pt>
                <c:pt idx="1771">
                  <c:v>85.081559999999996</c:v>
                </c:pt>
                <c:pt idx="1772">
                  <c:v>85.210123999999993</c:v>
                </c:pt>
                <c:pt idx="1773">
                  <c:v>84.959147999999999</c:v>
                </c:pt>
                <c:pt idx="1774">
                  <c:v>84.759376000000003</c:v>
                </c:pt>
                <c:pt idx="1775">
                  <c:v>85.079840000000019</c:v>
                </c:pt>
                <c:pt idx="1776">
                  <c:v>85.017845999999992</c:v>
                </c:pt>
                <c:pt idx="1777">
                  <c:v>85.198115999999999</c:v>
                </c:pt>
                <c:pt idx="1778">
                  <c:v>84.956003999999993</c:v>
                </c:pt>
                <c:pt idx="1779">
                  <c:v>84.949425999999988</c:v>
                </c:pt>
                <c:pt idx="1780">
                  <c:v>85.064689999999985</c:v>
                </c:pt>
                <c:pt idx="1781">
                  <c:v>85.170259999999999</c:v>
                </c:pt>
                <c:pt idx="1782">
                  <c:v>85.124898000000002</c:v>
                </c:pt>
                <c:pt idx="1783">
                  <c:v>84.937917999999996</c:v>
                </c:pt>
                <c:pt idx="1784">
                  <c:v>84.968918000000002</c:v>
                </c:pt>
                <c:pt idx="1785">
                  <c:v>85.008263999999997</c:v>
                </c:pt>
                <c:pt idx="1786">
                  <c:v>85.278806000000003</c:v>
                </c:pt>
                <c:pt idx="1787">
                  <c:v>84.985761999999994</c:v>
                </c:pt>
                <c:pt idx="1788">
                  <c:v>84.86551399999999</c:v>
                </c:pt>
                <c:pt idx="1789">
                  <c:v>85.100282000000007</c:v>
                </c:pt>
                <c:pt idx="1790">
                  <c:v>85.166904000000002</c:v>
                </c:pt>
                <c:pt idx="1791">
                  <c:v>85.234206</c:v>
                </c:pt>
                <c:pt idx="1792">
                  <c:v>84.892573999999996</c:v>
                </c:pt>
                <c:pt idx="1793">
                  <c:v>85.058719999999994</c:v>
                </c:pt>
                <c:pt idx="1794">
                  <c:v>85.104830000000021</c:v>
                </c:pt>
                <c:pt idx="1795">
                  <c:v>85.243043999999983</c:v>
                </c:pt>
                <c:pt idx="1796">
                  <c:v>85.148363999999987</c:v>
                </c:pt>
                <c:pt idx="1797">
                  <c:v>84.813168000000005</c:v>
                </c:pt>
                <c:pt idx="1798">
                  <c:v>85.162591999999989</c:v>
                </c:pt>
                <c:pt idx="1799">
                  <c:v>85.110219999999998</c:v>
                </c:pt>
                <c:pt idx="1800">
                  <c:v>85.373673999999994</c:v>
                </c:pt>
                <c:pt idx="1801">
                  <c:v>85.045670000000001</c:v>
                </c:pt>
                <c:pt idx="1802">
                  <c:v>84.985900000000001</c:v>
                </c:pt>
                <c:pt idx="1803">
                  <c:v>85.181610000000006</c:v>
                </c:pt>
                <c:pt idx="1804">
                  <c:v>85.192838000000009</c:v>
                </c:pt>
                <c:pt idx="1805">
                  <c:v>85.325355999999999</c:v>
                </c:pt>
                <c:pt idx="1806">
                  <c:v>85.052868000000004</c:v>
                </c:pt>
                <c:pt idx="1807">
                  <c:v>85.169139999999999</c:v>
                </c:pt>
                <c:pt idx="1808">
                  <c:v>85.272824</c:v>
                </c:pt>
                <c:pt idx="1809">
                  <c:v>85.458978000000016</c:v>
                </c:pt>
                <c:pt idx="1810">
                  <c:v>85.187584000000001</c:v>
                </c:pt>
                <c:pt idx="1811">
                  <c:v>84.980694</c:v>
                </c:pt>
                <c:pt idx="1812">
                  <c:v>85.307575999999997</c:v>
                </c:pt>
                <c:pt idx="1813">
                  <c:v>85.186813999999998</c:v>
                </c:pt>
                <c:pt idx="1814">
                  <c:v>85.404197999999994</c:v>
                </c:pt>
                <c:pt idx="1815">
                  <c:v>85.046957999999989</c:v>
                </c:pt>
                <c:pt idx="1816">
                  <c:v>85.066224000000005</c:v>
                </c:pt>
                <c:pt idx="1817">
                  <c:v>85.241504000000006</c:v>
                </c:pt>
                <c:pt idx="1818">
                  <c:v>85.30931799999999</c:v>
                </c:pt>
                <c:pt idx="1819">
                  <c:v>85.30747199999999</c:v>
                </c:pt>
                <c:pt idx="1820">
                  <c:v>84.995559999999998</c:v>
                </c:pt>
                <c:pt idx="1821">
                  <c:v>85.132574000000005</c:v>
                </c:pt>
                <c:pt idx="1822">
                  <c:v>85.201519999999988</c:v>
                </c:pt>
                <c:pt idx="1823">
                  <c:v>85.473540000000014</c:v>
                </c:pt>
                <c:pt idx="1824">
                  <c:v>85.150734</c:v>
                </c:pt>
                <c:pt idx="1825">
                  <c:v>85.097409999999996</c:v>
                </c:pt>
                <c:pt idx="1826">
                  <c:v>85.185793999999987</c:v>
                </c:pt>
                <c:pt idx="1827">
                  <c:v>85.243468000000007</c:v>
                </c:pt>
                <c:pt idx="1828">
                  <c:v>85.526511999999997</c:v>
                </c:pt>
                <c:pt idx="1829">
                  <c:v>85.090865999999991</c:v>
                </c:pt>
                <c:pt idx="1830">
                  <c:v>84.987223999999998</c:v>
                </c:pt>
                <c:pt idx="1831">
                  <c:v>85.425943999999987</c:v>
                </c:pt>
                <c:pt idx="1832">
                  <c:v>85.390417999999983</c:v>
                </c:pt>
                <c:pt idx="1833">
                  <c:v>85.428074000000009</c:v>
                </c:pt>
                <c:pt idx="1834">
                  <c:v>85.013497999999998</c:v>
                </c:pt>
                <c:pt idx="1835">
                  <c:v>85.199344000000011</c:v>
                </c:pt>
                <c:pt idx="1836">
                  <c:v>85.286928000000017</c:v>
                </c:pt>
                <c:pt idx="1837">
                  <c:v>85.476641999999998</c:v>
                </c:pt>
                <c:pt idx="1838">
                  <c:v>85.272081999999997</c:v>
                </c:pt>
                <c:pt idx="1839">
                  <c:v>85.058278000000001</c:v>
                </c:pt>
                <c:pt idx="1840">
                  <c:v>85.366147999999995</c:v>
                </c:pt>
                <c:pt idx="1841">
                  <c:v>85.290932000000012</c:v>
                </c:pt>
                <c:pt idx="1842">
                  <c:v>85.500057999999996</c:v>
                </c:pt>
                <c:pt idx="1843">
                  <c:v>85.156551999999991</c:v>
                </c:pt>
                <c:pt idx="1844">
                  <c:v>85.157979999999995</c:v>
                </c:pt>
                <c:pt idx="1845">
                  <c:v>85.403049999999993</c:v>
                </c:pt>
                <c:pt idx="1846">
                  <c:v>85.411096000000001</c:v>
                </c:pt>
                <c:pt idx="1847">
                  <c:v>85.369169999999983</c:v>
                </c:pt>
                <c:pt idx="1848">
                  <c:v>85.152145999999988</c:v>
                </c:pt>
                <c:pt idx="1849">
                  <c:v>85.228622000000001</c:v>
                </c:pt>
                <c:pt idx="1850">
                  <c:v>85.442931999999999</c:v>
                </c:pt>
                <c:pt idx="1851">
                  <c:v>85.593427999999989</c:v>
                </c:pt>
                <c:pt idx="1852">
                  <c:v>85.356812000000005</c:v>
                </c:pt>
                <c:pt idx="1853">
                  <c:v>85.278403999999995</c:v>
                </c:pt>
                <c:pt idx="1854">
                  <c:v>85.530922000000004</c:v>
                </c:pt>
                <c:pt idx="1855">
                  <c:v>85.518209999999996</c:v>
                </c:pt>
                <c:pt idx="1856">
                  <c:v>85.588155999999998</c:v>
                </c:pt>
                <c:pt idx="1857">
                  <c:v>85.264709999999994</c:v>
                </c:pt>
                <c:pt idx="1858">
                  <c:v>85.246679999999998</c:v>
                </c:pt>
                <c:pt idx="1859">
                  <c:v>85.543605999999997</c:v>
                </c:pt>
                <c:pt idx="1860">
                  <c:v>85.667215999999996</c:v>
                </c:pt>
                <c:pt idx="1861">
                  <c:v>85.446764000000002</c:v>
                </c:pt>
                <c:pt idx="1862">
                  <c:v>85.209361999999999</c:v>
                </c:pt>
                <c:pt idx="1863">
                  <c:v>85.394602000000006</c:v>
                </c:pt>
                <c:pt idx="1864">
                  <c:v>85.377601999999996</c:v>
                </c:pt>
                <c:pt idx="1865">
                  <c:v>85.70823</c:v>
                </c:pt>
                <c:pt idx="1866">
                  <c:v>85.415596000000008</c:v>
                </c:pt>
                <c:pt idx="1867">
                  <c:v>85.258863999999988</c:v>
                </c:pt>
                <c:pt idx="1868">
                  <c:v>85.440880000000007</c:v>
                </c:pt>
                <c:pt idx="1869">
                  <c:v>85.629721999999987</c:v>
                </c:pt>
                <c:pt idx="1870">
                  <c:v>85.560420000000008</c:v>
                </c:pt>
                <c:pt idx="1871">
                  <c:v>85.168486000000001</c:v>
                </c:pt>
                <c:pt idx="1872">
                  <c:v>85.378509999999991</c:v>
                </c:pt>
                <c:pt idx="1873">
                  <c:v>85.514765999999995</c:v>
                </c:pt>
                <c:pt idx="1874">
                  <c:v>85.603258000000011</c:v>
                </c:pt>
                <c:pt idx="1875">
                  <c:v>85.428861999999995</c:v>
                </c:pt>
                <c:pt idx="1876">
                  <c:v>85.25643199999999</c:v>
                </c:pt>
                <c:pt idx="1877">
                  <c:v>85.568414000000004</c:v>
                </c:pt>
                <c:pt idx="1878">
                  <c:v>85.559867999999994</c:v>
                </c:pt>
                <c:pt idx="1879">
                  <c:v>85.765633999999991</c:v>
                </c:pt>
                <c:pt idx="1880">
                  <c:v>85.319317999999996</c:v>
                </c:pt>
                <c:pt idx="1881">
                  <c:v>85.235611999999989</c:v>
                </c:pt>
                <c:pt idx="1882">
                  <c:v>85.521346000000008</c:v>
                </c:pt>
                <c:pt idx="1883">
                  <c:v>85.594951999999992</c:v>
                </c:pt>
                <c:pt idx="1884">
                  <c:v>85.636898000000002</c:v>
                </c:pt>
                <c:pt idx="1885">
                  <c:v>85.300529999999995</c:v>
                </c:pt>
                <c:pt idx="1886">
                  <c:v>85.431380000000004</c:v>
                </c:pt>
                <c:pt idx="1887">
                  <c:v>85.5304</c:v>
                </c:pt>
                <c:pt idx="1888">
                  <c:v>85.725699999999989</c:v>
                </c:pt>
                <c:pt idx="1889">
                  <c:v>85.464601999999985</c:v>
                </c:pt>
                <c:pt idx="1890">
                  <c:v>85.344228000000001</c:v>
                </c:pt>
                <c:pt idx="1891">
                  <c:v>85.589024000000009</c:v>
                </c:pt>
                <c:pt idx="1892">
                  <c:v>85.563867999999999</c:v>
                </c:pt>
                <c:pt idx="1893">
                  <c:v>85.736998</c:v>
                </c:pt>
                <c:pt idx="1894">
                  <c:v>85.405861999999999</c:v>
                </c:pt>
                <c:pt idx="1895">
                  <c:v>85.339573999999999</c:v>
                </c:pt>
                <c:pt idx="1896">
                  <c:v>85.703868</c:v>
                </c:pt>
                <c:pt idx="1897">
                  <c:v>85.702780000000004</c:v>
                </c:pt>
                <c:pt idx="1898">
                  <c:v>85.534099999999995</c:v>
                </c:pt>
                <c:pt idx="1899">
                  <c:v>85.45483999999999</c:v>
                </c:pt>
                <c:pt idx="1900">
                  <c:v>85.531930000000003</c:v>
                </c:pt>
                <c:pt idx="1901">
                  <c:v>85.623404000000008</c:v>
                </c:pt>
                <c:pt idx="1902">
                  <c:v>85.708482000000004</c:v>
                </c:pt>
                <c:pt idx="1903">
                  <c:v>85.520425999999986</c:v>
                </c:pt>
                <c:pt idx="1904">
                  <c:v>85.420928000000004</c:v>
                </c:pt>
                <c:pt idx="1905">
                  <c:v>85.674654000000004</c:v>
                </c:pt>
                <c:pt idx="1906">
                  <c:v>85.585058000000004</c:v>
                </c:pt>
                <c:pt idx="1907">
                  <c:v>85.760092000000014</c:v>
                </c:pt>
                <c:pt idx="1908">
                  <c:v>85.514195999999998</c:v>
                </c:pt>
                <c:pt idx="1909">
                  <c:v>85.363037999999989</c:v>
                </c:pt>
                <c:pt idx="1910">
                  <c:v>85.721276000000017</c:v>
                </c:pt>
                <c:pt idx="1911">
                  <c:v>85.762653999999998</c:v>
                </c:pt>
                <c:pt idx="1912">
                  <c:v>85.675269999999998</c:v>
                </c:pt>
                <c:pt idx="1913">
                  <c:v>85.439386000000013</c:v>
                </c:pt>
                <c:pt idx="1914">
                  <c:v>85.59250999999999</c:v>
                </c:pt>
                <c:pt idx="1915">
                  <c:v>85.690309999999997</c:v>
                </c:pt>
                <c:pt idx="1916">
                  <c:v>85.830663999999985</c:v>
                </c:pt>
                <c:pt idx="1917">
                  <c:v>85.606176000000005</c:v>
                </c:pt>
                <c:pt idx="1918">
                  <c:v>85.571444000000014</c:v>
                </c:pt>
                <c:pt idx="1919">
                  <c:v>85.67862199999999</c:v>
                </c:pt>
                <c:pt idx="1920">
                  <c:v>85.740201999999996</c:v>
                </c:pt>
                <c:pt idx="1921">
                  <c:v>85.713341999999997</c:v>
                </c:pt>
                <c:pt idx="1922">
                  <c:v>85.459177999999994</c:v>
                </c:pt>
                <c:pt idx="1923">
                  <c:v>85.586264</c:v>
                </c:pt>
                <c:pt idx="1924">
                  <c:v>85.606763999999998</c:v>
                </c:pt>
                <c:pt idx="1925">
                  <c:v>85.780192</c:v>
                </c:pt>
                <c:pt idx="1926">
                  <c:v>85.665906000000007</c:v>
                </c:pt>
                <c:pt idx="1927">
                  <c:v>85.488845999999995</c:v>
                </c:pt>
                <c:pt idx="1928">
                  <c:v>85.691155999999992</c:v>
                </c:pt>
                <c:pt idx="1929">
                  <c:v>85.897377999999989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8A8-4661-B134-6AB3C1E66C25}"/>
            </c:ext>
          </c:extLst>
        </c:ser>
        <c:ser>
          <c:idx val="1"/>
          <c:order val="1"/>
          <c:tx>
            <c:v>SPWEB430E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SPWEB430E!$Q$4:$Q$2003</c:f>
              <c:numCache>
                <c:formatCode>General</c:formatCode>
                <c:ptCount val="2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</c:numCache>
            </c:numRef>
          </c:xVal>
          <c:yVal>
            <c:numRef>
              <c:f>SPWEB430E!$R$4:$R$2003</c:f>
              <c:numCache>
                <c:formatCode>General</c:formatCode>
                <c:ptCount val="2000"/>
                <c:pt idx="0">
                  <c:v>0</c:v>
                </c:pt>
                <c:pt idx="1">
                  <c:v>11.691877999999999</c:v>
                </c:pt>
                <c:pt idx="2">
                  <c:v>19.465935999999999</c:v>
                </c:pt>
                <c:pt idx="3">
                  <c:v>24.880785999999997</c:v>
                </c:pt>
                <c:pt idx="4">
                  <c:v>29.120518000000004</c:v>
                </c:pt>
                <c:pt idx="5">
                  <c:v>31.307158000000005</c:v>
                </c:pt>
                <c:pt idx="6">
                  <c:v>33.542026</c:v>
                </c:pt>
                <c:pt idx="7">
                  <c:v>36.182456000000002</c:v>
                </c:pt>
                <c:pt idx="8">
                  <c:v>38.039983999999997</c:v>
                </c:pt>
                <c:pt idx="9">
                  <c:v>39.480471999999999</c:v>
                </c:pt>
                <c:pt idx="10">
                  <c:v>40.24221</c:v>
                </c:pt>
                <c:pt idx="11">
                  <c:v>41.269685999999993</c:v>
                </c:pt>
                <c:pt idx="12">
                  <c:v>42.882453999999996</c:v>
                </c:pt>
                <c:pt idx="13">
                  <c:v>43.999282000000008</c:v>
                </c:pt>
                <c:pt idx="14">
                  <c:v>44.580922000000001</c:v>
                </c:pt>
                <c:pt idx="15">
                  <c:v>44.930910000000004</c:v>
                </c:pt>
                <c:pt idx="16">
                  <c:v>46.046107999999997</c:v>
                </c:pt>
                <c:pt idx="17">
                  <c:v>46.987124000000001</c:v>
                </c:pt>
                <c:pt idx="18">
                  <c:v>47.786886000000003</c:v>
                </c:pt>
                <c:pt idx="19">
                  <c:v>47.809495999999996</c:v>
                </c:pt>
                <c:pt idx="20">
                  <c:v>48.056827999999996</c:v>
                </c:pt>
                <c:pt idx="21">
                  <c:v>48.980192000000002</c:v>
                </c:pt>
                <c:pt idx="22">
                  <c:v>49.647041999999999</c:v>
                </c:pt>
                <c:pt idx="23">
                  <c:v>50.37397</c:v>
                </c:pt>
                <c:pt idx="24">
                  <c:v>50.060448000000001</c:v>
                </c:pt>
                <c:pt idx="25">
                  <c:v>50.714750000000002</c:v>
                </c:pt>
                <c:pt idx="26">
                  <c:v>51.530953999999994</c:v>
                </c:pt>
                <c:pt idx="27">
                  <c:v>52.014603999999999</c:v>
                </c:pt>
                <c:pt idx="28">
                  <c:v>52.002738000000001</c:v>
                </c:pt>
                <c:pt idx="29">
                  <c:v>52.106090000000009</c:v>
                </c:pt>
                <c:pt idx="30">
                  <c:v>52.823966000000006</c:v>
                </c:pt>
                <c:pt idx="31">
                  <c:v>53.323852000000002</c:v>
                </c:pt>
                <c:pt idx="32">
                  <c:v>53.777073999999992</c:v>
                </c:pt>
                <c:pt idx="33">
                  <c:v>53.524085999999997</c:v>
                </c:pt>
                <c:pt idx="34">
                  <c:v>53.507528000000001</c:v>
                </c:pt>
                <c:pt idx="35">
                  <c:v>54.596601999999997</c:v>
                </c:pt>
                <c:pt idx="36">
                  <c:v>54.812710000000003</c:v>
                </c:pt>
                <c:pt idx="37">
                  <c:v>55.006413999999992</c:v>
                </c:pt>
                <c:pt idx="38">
                  <c:v>54.709688000000007</c:v>
                </c:pt>
                <c:pt idx="39">
                  <c:v>55.104570000000002</c:v>
                </c:pt>
                <c:pt idx="40">
                  <c:v>55.800432000000001</c:v>
                </c:pt>
                <c:pt idx="41">
                  <c:v>56.085155999999998</c:v>
                </c:pt>
                <c:pt idx="42">
                  <c:v>56.021083999999995</c:v>
                </c:pt>
                <c:pt idx="43">
                  <c:v>55.870151999999997</c:v>
                </c:pt>
                <c:pt idx="44">
                  <c:v>56.507429999999999</c:v>
                </c:pt>
                <c:pt idx="45">
                  <c:v>56.890754000000001</c:v>
                </c:pt>
                <c:pt idx="46">
                  <c:v>57.295021999999996</c:v>
                </c:pt>
                <c:pt idx="47">
                  <c:v>57.032017999999994</c:v>
                </c:pt>
                <c:pt idx="48">
                  <c:v>56.945604000000003</c:v>
                </c:pt>
                <c:pt idx="49">
                  <c:v>57.555438000000002</c:v>
                </c:pt>
                <c:pt idx="50">
                  <c:v>57.881701999999997</c:v>
                </c:pt>
                <c:pt idx="51">
                  <c:v>57.97542</c:v>
                </c:pt>
                <c:pt idx="52">
                  <c:v>57.742584000000001</c:v>
                </c:pt>
                <c:pt idx="53">
                  <c:v>57.786576000000004</c:v>
                </c:pt>
                <c:pt idx="54">
                  <c:v>58.600488000000006</c:v>
                </c:pt>
                <c:pt idx="55">
                  <c:v>58.932716000000006</c:v>
                </c:pt>
                <c:pt idx="56">
                  <c:v>58.644082000000004</c:v>
                </c:pt>
                <c:pt idx="57">
                  <c:v>58.472068</c:v>
                </c:pt>
                <c:pt idx="58">
                  <c:v>59.136048000000002</c:v>
                </c:pt>
                <c:pt idx="59">
                  <c:v>59.403502000000003</c:v>
                </c:pt>
                <c:pt idx="60">
                  <c:v>59.770538000000002</c:v>
                </c:pt>
                <c:pt idx="61">
                  <c:v>59.174732000000006</c:v>
                </c:pt>
                <c:pt idx="62">
                  <c:v>59.188008000000004</c:v>
                </c:pt>
                <c:pt idx="63">
                  <c:v>59.818111999999999</c:v>
                </c:pt>
                <c:pt idx="64">
                  <c:v>60.099685999999998</c:v>
                </c:pt>
                <c:pt idx="65">
                  <c:v>60.235108000000004</c:v>
                </c:pt>
                <c:pt idx="66">
                  <c:v>59.755408000000003</c:v>
                </c:pt>
                <c:pt idx="67">
                  <c:v>60.116624000000002</c:v>
                </c:pt>
                <c:pt idx="68">
                  <c:v>60.564720000000008</c:v>
                </c:pt>
                <c:pt idx="69">
                  <c:v>60.821907999999993</c:v>
                </c:pt>
                <c:pt idx="70">
                  <c:v>60.736350000000002</c:v>
                </c:pt>
                <c:pt idx="71">
                  <c:v>60.252761999999997</c:v>
                </c:pt>
                <c:pt idx="72">
                  <c:v>60.999206000000001</c:v>
                </c:pt>
                <c:pt idx="73">
                  <c:v>60.974166000000004</c:v>
                </c:pt>
                <c:pt idx="74">
                  <c:v>61.234090000000002</c:v>
                </c:pt>
                <c:pt idx="75">
                  <c:v>60.7958</c:v>
                </c:pt>
                <c:pt idx="76">
                  <c:v>61.102108000000001</c:v>
                </c:pt>
                <c:pt idx="77">
                  <c:v>61.732117999999993</c:v>
                </c:pt>
                <c:pt idx="78">
                  <c:v>61.747301999999991</c:v>
                </c:pt>
                <c:pt idx="79">
                  <c:v>61.563421999999989</c:v>
                </c:pt>
                <c:pt idx="80">
                  <c:v>61.297914000000006</c:v>
                </c:pt>
                <c:pt idx="81">
                  <c:v>61.742258000000007</c:v>
                </c:pt>
                <c:pt idx="82">
                  <c:v>62.007752000000004</c:v>
                </c:pt>
                <c:pt idx="83">
                  <c:v>62.383344000000001</c:v>
                </c:pt>
                <c:pt idx="84">
                  <c:v>61.946073999999996</c:v>
                </c:pt>
                <c:pt idx="85">
                  <c:v>61.842845999999994</c:v>
                </c:pt>
                <c:pt idx="86">
                  <c:v>62.269528000000001</c:v>
                </c:pt>
                <c:pt idx="87">
                  <c:v>62.466388000000009</c:v>
                </c:pt>
                <c:pt idx="88">
                  <c:v>62.862048000000001</c:v>
                </c:pt>
                <c:pt idx="89">
                  <c:v>62.392574000000003</c:v>
                </c:pt>
                <c:pt idx="90">
                  <c:v>62.400593999999998</c:v>
                </c:pt>
                <c:pt idx="91">
                  <c:v>63.006384000000004</c:v>
                </c:pt>
                <c:pt idx="92">
                  <c:v>62.981573999999988</c:v>
                </c:pt>
                <c:pt idx="93">
                  <c:v>62.818745999999997</c:v>
                </c:pt>
                <c:pt idx="94">
                  <c:v>62.716904</c:v>
                </c:pt>
                <c:pt idx="95">
                  <c:v>62.883593999999995</c:v>
                </c:pt>
                <c:pt idx="96">
                  <c:v>63.539395999999996</c:v>
                </c:pt>
                <c:pt idx="97">
                  <c:v>63.570513999999989</c:v>
                </c:pt>
                <c:pt idx="98">
                  <c:v>63.129075999999998</c:v>
                </c:pt>
                <c:pt idx="99">
                  <c:v>63.258541999999998</c:v>
                </c:pt>
                <c:pt idx="100">
                  <c:v>63.462717999999995</c:v>
                </c:pt>
                <c:pt idx="101">
                  <c:v>63.808785999999998</c:v>
                </c:pt>
                <c:pt idx="102">
                  <c:v>63.934045999999988</c:v>
                </c:pt>
                <c:pt idx="103">
                  <c:v>63.306945999999996</c:v>
                </c:pt>
                <c:pt idx="104">
                  <c:v>63.623853999999994</c:v>
                </c:pt>
                <c:pt idx="105">
                  <c:v>64.026696000000001</c:v>
                </c:pt>
                <c:pt idx="106">
                  <c:v>64.146842000000007</c:v>
                </c:pt>
                <c:pt idx="107">
                  <c:v>63.926715999999999</c:v>
                </c:pt>
                <c:pt idx="108">
                  <c:v>63.691599999999994</c:v>
                </c:pt>
                <c:pt idx="109">
                  <c:v>64.250234000000006</c:v>
                </c:pt>
                <c:pt idx="110">
                  <c:v>64.212129999999988</c:v>
                </c:pt>
                <c:pt idx="111">
                  <c:v>64.776479999999992</c:v>
                </c:pt>
                <c:pt idx="112">
                  <c:v>64.14258199999999</c:v>
                </c:pt>
                <c:pt idx="113">
                  <c:v>64.347191999999993</c:v>
                </c:pt>
                <c:pt idx="114">
                  <c:v>64.597577999999999</c:v>
                </c:pt>
                <c:pt idx="115">
                  <c:v>64.840112000000005</c:v>
                </c:pt>
                <c:pt idx="116">
                  <c:v>64.798842000000008</c:v>
                </c:pt>
                <c:pt idx="117">
                  <c:v>64.371322000000006</c:v>
                </c:pt>
                <c:pt idx="118">
                  <c:v>64.512770000000003</c:v>
                </c:pt>
                <c:pt idx="119">
                  <c:v>65.011036000000004</c:v>
                </c:pt>
                <c:pt idx="120">
                  <c:v>65.253950000000003</c:v>
                </c:pt>
                <c:pt idx="121">
                  <c:v>65.084450000000004</c:v>
                </c:pt>
                <c:pt idx="122">
                  <c:v>64.764100000000013</c:v>
                </c:pt>
                <c:pt idx="123">
                  <c:v>65.087416000000005</c:v>
                </c:pt>
                <c:pt idx="124">
                  <c:v>65.372170000000011</c:v>
                </c:pt>
                <c:pt idx="125">
                  <c:v>65.543267999999998</c:v>
                </c:pt>
                <c:pt idx="126">
                  <c:v>64.821005999999997</c:v>
                </c:pt>
                <c:pt idx="127">
                  <c:v>65.069717999999995</c:v>
                </c:pt>
                <c:pt idx="128">
                  <c:v>65.457380000000001</c:v>
                </c:pt>
                <c:pt idx="129">
                  <c:v>65.891304000000005</c:v>
                </c:pt>
                <c:pt idx="130">
                  <c:v>65.615886000000003</c:v>
                </c:pt>
                <c:pt idx="131">
                  <c:v>65.333506000000014</c:v>
                </c:pt>
                <c:pt idx="132">
                  <c:v>65.657561999999999</c:v>
                </c:pt>
                <c:pt idx="133">
                  <c:v>65.795486000000011</c:v>
                </c:pt>
                <c:pt idx="134">
                  <c:v>66.180269999999993</c:v>
                </c:pt>
                <c:pt idx="135">
                  <c:v>65.741731999999999</c:v>
                </c:pt>
                <c:pt idx="136">
                  <c:v>65.510221999999999</c:v>
                </c:pt>
                <c:pt idx="137">
                  <c:v>65.962486000000013</c:v>
                </c:pt>
                <c:pt idx="138">
                  <c:v>66.114220000000003</c:v>
                </c:pt>
                <c:pt idx="139">
                  <c:v>66.258855999999994</c:v>
                </c:pt>
                <c:pt idx="140">
                  <c:v>65.681629999999998</c:v>
                </c:pt>
                <c:pt idx="141">
                  <c:v>65.982787999999999</c:v>
                </c:pt>
                <c:pt idx="142">
                  <c:v>66.330755999999994</c:v>
                </c:pt>
                <c:pt idx="143">
                  <c:v>66.458723999999989</c:v>
                </c:pt>
                <c:pt idx="144">
                  <c:v>66.265389999999996</c:v>
                </c:pt>
                <c:pt idx="145">
                  <c:v>66.014898000000002</c:v>
                </c:pt>
                <c:pt idx="146">
                  <c:v>66.139078000000012</c:v>
                </c:pt>
                <c:pt idx="147">
                  <c:v>66.483136000000002</c:v>
                </c:pt>
                <c:pt idx="148">
                  <c:v>66.794967999999997</c:v>
                </c:pt>
                <c:pt idx="149">
                  <c:v>66.350262000000001</c:v>
                </c:pt>
                <c:pt idx="150">
                  <c:v>66.212598</c:v>
                </c:pt>
                <c:pt idx="151">
                  <c:v>66.656412000000003</c:v>
                </c:pt>
                <c:pt idx="152">
                  <c:v>66.705011999999996</c:v>
                </c:pt>
                <c:pt idx="153">
                  <c:v>66.763503999999983</c:v>
                </c:pt>
                <c:pt idx="154">
                  <c:v>66.544790000000006</c:v>
                </c:pt>
                <c:pt idx="155">
                  <c:v>66.536966000000007</c:v>
                </c:pt>
                <c:pt idx="156">
                  <c:v>67.06371399999999</c:v>
                </c:pt>
                <c:pt idx="157">
                  <c:v>67.279566000000003</c:v>
                </c:pt>
                <c:pt idx="158">
                  <c:v>66.947941999999998</c:v>
                </c:pt>
                <c:pt idx="159">
                  <c:v>66.665005999999991</c:v>
                </c:pt>
                <c:pt idx="160">
                  <c:v>66.921915999999996</c:v>
                </c:pt>
                <c:pt idx="161">
                  <c:v>67.114112000000006</c:v>
                </c:pt>
                <c:pt idx="162">
                  <c:v>67.456701999999993</c:v>
                </c:pt>
                <c:pt idx="163">
                  <c:v>66.902830000000009</c:v>
                </c:pt>
                <c:pt idx="164">
                  <c:v>66.848684000000006</c:v>
                </c:pt>
                <c:pt idx="165">
                  <c:v>67.430207999999993</c:v>
                </c:pt>
                <c:pt idx="166">
                  <c:v>67.302517999999992</c:v>
                </c:pt>
                <c:pt idx="167">
                  <c:v>67.539858000000009</c:v>
                </c:pt>
                <c:pt idx="168">
                  <c:v>67.063782000000003</c:v>
                </c:pt>
                <c:pt idx="169">
                  <c:v>67.270641999999995</c:v>
                </c:pt>
                <c:pt idx="170">
                  <c:v>67.420809999999989</c:v>
                </c:pt>
                <c:pt idx="171">
                  <c:v>67.768175999999997</c:v>
                </c:pt>
                <c:pt idx="172">
                  <c:v>67.482854000000003</c:v>
                </c:pt>
                <c:pt idx="173">
                  <c:v>67.081794000000002</c:v>
                </c:pt>
                <c:pt idx="174">
                  <c:v>67.582481999999999</c:v>
                </c:pt>
                <c:pt idx="175">
                  <c:v>67.750526000000008</c:v>
                </c:pt>
                <c:pt idx="176">
                  <c:v>68.059815999999998</c:v>
                </c:pt>
                <c:pt idx="177">
                  <c:v>67.488671999999994</c:v>
                </c:pt>
                <c:pt idx="178">
                  <c:v>67.514275999999995</c:v>
                </c:pt>
                <c:pt idx="179">
                  <c:v>67.896050000000002</c:v>
                </c:pt>
                <c:pt idx="180">
                  <c:v>67.966649999999987</c:v>
                </c:pt>
                <c:pt idx="181">
                  <c:v>68.033756000000011</c:v>
                </c:pt>
                <c:pt idx="182">
                  <c:v>67.655659999999997</c:v>
                </c:pt>
                <c:pt idx="183">
                  <c:v>67.980332000000004</c:v>
                </c:pt>
                <c:pt idx="184">
                  <c:v>68.058312000000001</c:v>
                </c:pt>
                <c:pt idx="185">
                  <c:v>68.297790000000006</c:v>
                </c:pt>
                <c:pt idx="186">
                  <c:v>67.853819999999999</c:v>
                </c:pt>
                <c:pt idx="187">
                  <c:v>67.876549999999995</c:v>
                </c:pt>
                <c:pt idx="188">
                  <c:v>68.156999999999996</c:v>
                </c:pt>
                <c:pt idx="189">
                  <c:v>68.222538000000014</c:v>
                </c:pt>
                <c:pt idx="190">
                  <c:v>68.481285999999997</c:v>
                </c:pt>
                <c:pt idx="191">
                  <c:v>68.045370000000005</c:v>
                </c:pt>
                <c:pt idx="192">
                  <c:v>67.929622000000009</c:v>
                </c:pt>
                <c:pt idx="193">
                  <c:v>68.544810000000012</c:v>
                </c:pt>
                <c:pt idx="194">
                  <c:v>68.494532000000007</c:v>
                </c:pt>
                <c:pt idx="195">
                  <c:v>68.448299999999989</c:v>
                </c:pt>
                <c:pt idx="196">
                  <c:v>68.096682000000015</c:v>
                </c:pt>
                <c:pt idx="197">
                  <c:v>68.302478000000008</c:v>
                </c:pt>
                <c:pt idx="198">
                  <c:v>68.674450000000007</c:v>
                </c:pt>
                <c:pt idx="199">
                  <c:v>69.039568000000003</c:v>
                </c:pt>
                <c:pt idx="200">
                  <c:v>68.445011999999991</c:v>
                </c:pt>
                <c:pt idx="201">
                  <c:v>68.516480000000001</c:v>
                </c:pt>
                <c:pt idx="202">
                  <c:v>68.950041999999996</c:v>
                </c:pt>
                <c:pt idx="203">
                  <c:v>68.657346000000004</c:v>
                </c:pt>
                <c:pt idx="204">
                  <c:v>68.931241999999997</c:v>
                </c:pt>
                <c:pt idx="205">
                  <c:v>68.529685999999998</c:v>
                </c:pt>
                <c:pt idx="206">
                  <c:v>68.577965999999989</c:v>
                </c:pt>
                <c:pt idx="207">
                  <c:v>68.908715999999998</c:v>
                </c:pt>
                <c:pt idx="208">
                  <c:v>69.096040000000002</c:v>
                </c:pt>
                <c:pt idx="209">
                  <c:v>69.01343399999999</c:v>
                </c:pt>
                <c:pt idx="210">
                  <c:v>68.585899999999995</c:v>
                </c:pt>
                <c:pt idx="211">
                  <c:v>68.94183799999999</c:v>
                </c:pt>
                <c:pt idx="212">
                  <c:v>69.105310000000003</c:v>
                </c:pt>
                <c:pt idx="213">
                  <c:v>69.312098000000006</c:v>
                </c:pt>
                <c:pt idx="214">
                  <c:v>68.986542</c:v>
                </c:pt>
                <c:pt idx="215">
                  <c:v>68.827444</c:v>
                </c:pt>
                <c:pt idx="216">
                  <c:v>69.138800000000003</c:v>
                </c:pt>
                <c:pt idx="217">
                  <c:v>69.234487999999999</c:v>
                </c:pt>
                <c:pt idx="218">
                  <c:v>69.596571999999995</c:v>
                </c:pt>
                <c:pt idx="219">
                  <c:v>69.025582</c:v>
                </c:pt>
                <c:pt idx="220">
                  <c:v>69.123686000000006</c:v>
                </c:pt>
                <c:pt idx="221">
                  <c:v>69.385053999999997</c:v>
                </c:pt>
                <c:pt idx="222">
                  <c:v>69.58775</c:v>
                </c:pt>
                <c:pt idx="223">
                  <c:v>69.340997999999999</c:v>
                </c:pt>
                <c:pt idx="224">
                  <c:v>69.242110000000011</c:v>
                </c:pt>
                <c:pt idx="225">
                  <c:v>69.31723199999999</c:v>
                </c:pt>
                <c:pt idx="226">
                  <c:v>69.487828000000007</c:v>
                </c:pt>
                <c:pt idx="227">
                  <c:v>69.717438000000001</c:v>
                </c:pt>
                <c:pt idx="228">
                  <c:v>69.229277999999994</c:v>
                </c:pt>
                <c:pt idx="229">
                  <c:v>69.275927999999993</c:v>
                </c:pt>
                <c:pt idx="230">
                  <c:v>69.590884000000003</c:v>
                </c:pt>
                <c:pt idx="231">
                  <c:v>69.644105999999994</c:v>
                </c:pt>
                <c:pt idx="232">
                  <c:v>69.613616000000007</c:v>
                </c:pt>
                <c:pt idx="233">
                  <c:v>69.368685999999997</c:v>
                </c:pt>
                <c:pt idx="234">
                  <c:v>69.571426000000002</c:v>
                </c:pt>
                <c:pt idx="235">
                  <c:v>69.76582599999999</c:v>
                </c:pt>
                <c:pt idx="236">
                  <c:v>70.009811999999982</c:v>
                </c:pt>
                <c:pt idx="237">
                  <c:v>69.672740000000005</c:v>
                </c:pt>
                <c:pt idx="238">
                  <c:v>69.650701999999995</c:v>
                </c:pt>
                <c:pt idx="239">
                  <c:v>69.775407999999999</c:v>
                </c:pt>
                <c:pt idx="240">
                  <c:v>69.898194000000004</c:v>
                </c:pt>
                <c:pt idx="241">
                  <c:v>70.183235999999994</c:v>
                </c:pt>
                <c:pt idx="242">
                  <c:v>69.741410000000002</c:v>
                </c:pt>
                <c:pt idx="243">
                  <c:v>69.744671999999994</c:v>
                </c:pt>
                <c:pt idx="244">
                  <c:v>70.136027999999996</c:v>
                </c:pt>
                <c:pt idx="245">
                  <c:v>70.291532000000004</c:v>
                </c:pt>
                <c:pt idx="246">
                  <c:v>70.015010000000004</c:v>
                </c:pt>
                <c:pt idx="247">
                  <c:v>69.805151999999993</c:v>
                </c:pt>
                <c:pt idx="248">
                  <c:v>70.053464000000005</c:v>
                </c:pt>
                <c:pt idx="249">
                  <c:v>70.334040000000002</c:v>
                </c:pt>
                <c:pt idx="250">
                  <c:v>70.542336000000006</c:v>
                </c:pt>
                <c:pt idx="251">
                  <c:v>70.144590000000008</c:v>
                </c:pt>
                <c:pt idx="252">
                  <c:v>69.978065999999998</c:v>
                </c:pt>
                <c:pt idx="253">
                  <c:v>70.294674000000015</c:v>
                </c:pt>
                <c:pt idx="254">
                  <c:v>70.335241999999994</c:v>
                </c:pt>
                <c:pt idx="255">
                  <c:v>70.463576000000003</c:v>
                </c:pt>
                <c:pt idx="256">
                  <c:v>69.931420000000003</c:v>
                </c:pt>
                <c:pt idx="257">
                  <c:v>69.985922000000002</c:v>
                </c:pt>
                <c:pt idx="258">
                  <c:v>70.371401999999989</c:v>
                </c:pt>
                <c:pt idx="259">
                  <c:v>70.505568000000011</c:v>
                </c:pt>
                <c:pt idx="260">
                  <c:v>70.477872000000005</c:v>
                </c:pt>
                <c:pt idx="261">
                  <c:v>70.025694000000001</c:v>
                </c:pt>
                <c:pt idx="262">
                  <c:v>70.383989999999997</c:v>
                </c:pt>
                <c:pt idx="263">
                  <c:v>70.63406599999999</c:v>
                </c:pt>
                <c:pt idx="264">
                  <c:v>70.725668000000013</c:v>
                </c:pt>
                <c:pt idx="265">
                  <c:v>70.531450000000007</c:v>
                </c:pt>
                <c:pt idx="266">
                  <c:v>70.347404000000012</c:v>
                </c:pt>
                <c:pt idx="267">
                  <c:v>70.541406000000009</c:v>
                </c:pt>
                <c:pt idx="268">
                  <c:v>70.708652000000001</c:v>
                </c:pt>
                <c:pt idx="269">
                  <c:v>70.820393999999993</c:v>
                </c:pt>
                <c:pt idx="270">
                  <c:v>70.421040000000005</c:v>
                </c:pt>
                <c:pt idx="271">
                  <c:v>70.55749800000001</c:v>
                </c:pt>
                <c:pt idx="272">
                  <c:v>71.006972000000005</c:v>
                </c:pt>
                <c:pt idx="273">
                  <c:v>70.909734</c:v>
                </c:pt>
                <c:pt idx="274">
                  <c:v>70.721266</c:v>
                </c:pt>
                <c:pt idx="275">
                  <c:v>70.526820000000001</c:v>
                </c:pt>
                <c:pt idx="276">
                  <c:v>70.696852000000007</c:v>
                </c:pt>
                <c:pt idx="277">
                  <c:v>70.986869999999996</c:v>
                </c:pt>
                <c:pt idx="278">
                  <c:v>71.145071999999999</c:v>
                </c:pt>
                <c:pt idx="279">
                  <c:v>70.583591999999996</c:v>
                </c:pt>
                <c:pt idx="280">
                  <c:v>70.690436000000005</c:v>
                </c:pt>
                <c:pt idx="281">
                  <c:v>71.083721999999995</c:v>
                </c:pt>
                <c:pt idx="282">
                  <c:v>71.067963999999989</c:v>
                </c:pt>
                <c:pt idx="283">
                  <c:v>71.221496000000002</c:v>
                </c:pt>
                <c:pt idx="284">
                  <c:v>70.631550000000004</c:v>
                </c:pt>
                <c:pt idx="285">
                  <c:v>70.943684000000005</c:v>
                </c:pt>
                <c:pt idx="286">
                  <c:v>71.108444000000006</c:v>
                </c:pt>
                <c:pt idx="287">
                  <c:v>71.349841999999995</c:v>
                </c:pt>
                <c:pt idx="288">
                  <c:v>70.973758000000004</c:v>
                </c:pt>
                <c:pt idx="289">
                  <c:v>70.820450000000008</c:v>
                </c:pt>
                <c:pt idx="290">
                  <c:v>71.053212000000002</c:v>
                </c:pt>
                <c:pt idx="291">
                  <c:v>71.166939999999997</c:v>
                </c:pt>
                <c:pt idx="292">
                  <c:v>71.527565999999993</c:v>
                </c:pt>
                <c:pt idx="293">
                  <c:v>71.07647</c:v>
                </c:pt>
                <c:pt idx="294">
                  <c:v>71.011067999999995</c:v>
                </c:pt>
                <c:pt idx="295">
                  <c:v>71.411401999999995</c:v>
                </c:pt>
                <c:pt idx="296">
                  <c:v>71.427306000000016</c:v>
                </c:pt>
                <c:pt idx="297">
                  <c:v>71.307093999999992</c:v>
                </c:pt>
                <c:pt idx="298">
                  <c:v>71.023240000000001</c:v>
                </c:pt>
                <c:pt idx="299">
                  <c:v>71.253485999999995</c:v>
                </c:pt>
                <c:pt idx="300">
                  <c:v>71.349799999999988</c:v>
                </c:pt>
                <c:pt idx="301">
                  <c:v>71.491829999999993</c:v>
                </c:pt>
                <c:pt idx="302">
                  <c:v>71.336030000000008</c:v>
                </c:pt>
                <c:pt idx="303">
                  <c:v>71.049222000000015</c:v>
                </c:pt>
                <c:pt idx="304">
                  <c:v>71.255887999999999</c:v>
                </c:pt>
                <c:pt idx="305">
                  <c:v>71.560032000000007</c:v>
                </c:pt>
                <c:pt idx="306">
                  <c:v>71.644504000000012</c:v>
                </c:pt>
                <c:pt idx="307">
                  <c:v>71.246299999999991</c:v>
                </c:pt>
                <c:pt idx="308">
                  <c:v>71.30856</c:v>
                </c:pt>
                <c:pt idx="309">
                  <c:v>71.683858000000001</c:v>
                </c:pt>
                <c:pt idx="310">
                  <c:v>71.810321999999999</c:v>
                </c:pt>
                <c:pt idx="311">
                  <c:v>71.730944000000008</c:v>
                </c:pt>
                <c:pt idx="312">
                  <c:v>71.249464000000003</c:v>
                </c:pt>
                <c:pt idx="313">
                  <c:v>71.599474000000015</c:v>
                </c:pt>
                <c:pt idx="314">
                  <c:v>71.690606000000002</c:v>
                </c:pt>
                <c:pt idx="315">
                  <c:v>71.993612000000013</c:v>
                </c:pt>
                <c:pt idx="316">
                  <c:v>71.657235999999983</c:v>
                </c:pt>
                <c:pt idx="317">
                  <c:v>71.338970000000003</c:v>
                </c:pt>
                <c:pt idx="318">
                  <c:v>71.706289999999996</c:v>
                </c:pt>
                <c:pt idx="319">
                  <c:v>71.873596000000006</c:v>
                </c:pt>
                <c:pt idx="320">
                  <c:v>72.007156000000009</c:v>
                </c:pt>
                <c:pt idx="321">
                  <c:v>71.777336000000005</c:v>
                </c:pt>
                <c:pt idx="322">
                  <c:v>71.63585599999999</c:v>
                </c:pt>
                <c:pt idx="323">
                  <c:v>71.883068000000009</c:v>
                </c:pt>
                <c:pt idx="324">
                  <c:v>71.978359999999995</c:v>
                </c:pt>
                <c:pt idx="325">
                  <c:v>71.801985999999999</c:v>
                </c:pt>
                <c:pt idx="326">
                  <c:v>71.642762000000005</c:v>
                </c:pt>
                <c:pt idx="327">
                  <c:v>71.815173999999999</c:v>
                </c:pt>
                <c:pt idx="328">
                  <c:v>72.110339999999994</c:v>
                </c:pt>
                <c:pt idx="329">
                  <c:v>72.268222000000009</c:v>
                </c:pt>
                <c:pt idx="330">
                  <c:v>71.834525999999997</c:v>
                </c:pt>
                <c:pt idx="331">
                  <c:v>71.792534000000003</c:v>
                </c:pt>
                <c:pt idx="332">
                  <c:v>71.922288000000009</c:v>
                </c:pt>
                <c:pt idx="333">
                  <c:v>72.165725999999992</c:v>
                </c:pt>
                <c:pt idx="334">
                  <c:v>72.286000000000001</c:v>
                </c:pt>
                <c:pt idx="335">
                  <c:v>71.811654000000004</c:v>
                </c:pt>
                <c:pt idx="336">
                  <c:v>71.931114000000008</c:v>
                </c:pt>
                <c:pt idx="337">
                  <c:v>72.103583999999998</c:v>
                </c:pt>
                <c:pt idx="338">
                  <c:v>72.204470000000001</c:v>
                </c:pt>
                <c:pt idx="339">
                  <c:v>72.139849999999996</c:v>
                </c:pt>
                <c:pt idx="340">
                  <c:v>71.985245999999989</c:v>
                </c:pt>
                <c:pt idx="341">
                  <c:v>72.109024000000005</c:v>
                </c:pt>
                <c:pt idx="342">
                  <c:v>72.297713999999999</c:v>
                </c:pt>
                <c:pt idx="343">
                  <c:v>72.450940000000003</c:v>
                </c:pt>
                <c:pt idx="344">
                  <c:v>72.109024000000005</c:v>
                </c:pt>
                <c:pt idx="345">
                  <c:v>72.155715999999998</c:v>
                </c:pt>
                <c:pt idx="346">
                  <c:v>72.268822</c:v>
                </c:pt>
                <c:pt idx="347">
                  <c:v>72.510044000000008</c:v>
                </c:pt>
                <c:pt idx="348">
                  <c:v>72.529595999999998</c:v>
                </c:pt>
                <c:pt idx="349">
                  <c:v>72.097316000000006</c:v>
                </c:pt>
                <c:pt idx="350">
                  <c:v>72.321029999999979</c:v>
                </c:pt>
                <c:pt idx="351">
                  <c:v>72.417275999999987</c:v>
                </c:pt>
                <c:pt idx="352">
                  <c:v>72.597091999999989</c:v>
                </c:pt>
                <c:pt idx="353">
                  <c:v>72.342534000000001</c:v>
                </c:pt>
                <c:pt idx="354">
                  <c:v>72.239485999999999</c:v>
                </c:pt>
                <c:pt idx="355">
                  <c:v>72.455309999999997</c:v>
                </c:pt>
                <c:pt idx="356">
                  <c:v>72.594858000000002</c:v>
                </c:pt>
                <c:pt idx="357">
                  <c:v>72.791402000000005</c:v>
                </c:pt>
                <c:pt idx="358">
                  <c:v>72.323885999999987</c:v>
                </c:pt>
                <c:pt idx="359">
                  <c:v>72.276421999999997</c:v>
                </c:pt>
                <c:pt idx="360">
                  <c:v>72.589572000000004</c:v>
                </c:pt>
                <c:pt idx="361">
                  <c:v>72.724939999999989</c:v>
                </c:pt>
                <c:pt idx="362">
                  <c:v>72.735579999999999</c:v>
                </c:pt>
                <c:pt idx="363">
                  <c:v>72.458014000000006</c:v>
                </c:pt>
                <c:pt idx="364">
                  <c:v>72.527768000000009</c:v>
                </c:pt>
                <c:pt idx="365">
                  <c:v>72.67243599999999</c:v>
                </c:pt>
                <c:pt idx="366">
                  <c:v>72.897667999999996</c:v>
                </c:pt>
                <c:pt idx="367">
                  <c:v>72.543275999999992</c:v>
                </c:pt>
                <c:pt idx="368">
                  <c:v>72.476011999999997</c:v>
                </c:pt>
                <c:pt idx="369">
                  <c:v>72.657483999999997</c:v>
                </c:pt>
                <c:pt idx="370">
                  <c:v>72.861571999999995</c:v>
                </c:pt>
                <c:pt idx="371">
                  <c:v>72.909838000000008</c:v>
                </c:pt>
                <c:pt idx="372">
                  <c:v>72.501015999999993</c:v>
                </c:pt>
                <c:pt idx="373">
                  <c:v>72.562353999999999</c:v>
                </c:pt>
                <c:pt idx="374">
                  <c:v>72.822699999999998</c:v>
                </c:pt>
                <c:pt idx="375">
                  <c:v>72.954790000000003</c:v>
                </c:pt>
                <c:pt idx="376">
                  <c:v>73.001097999999999</c:v>
                </c:pt>
                <c:pt idx="377">
                  <c:v>72.579331999999994</c:v>
                </c:pt>
                <c:pt idx="378">
                  <c:v>72.709335999999993</c:v>
                </c:pt>
                <c:pt idx="379">
                  <c:v>73.024985999999984</c:v>
                </c:pt>
                <c:pt idx="380">
                  <c:v>73.250979999999998</c:v>
                </c:pt>
                <c:pt idx="381">
                  <c:v>72.789648</c:v>
                </c:pt>
                <c:pt idx="382">
                  <c:v>72.782053999999988</c:v>
                </c:pt>
                <c:pt idx="383">
                  <c:v>72.91095</c:v>
                </c:pt>
                <c:pt idx="384">
                  <c:v>73.135040000000004</c:v>
                </c:pt>
                <c:pt idx="385">
                  <c:v>73.199889999999996</c:v>
                </c:pt>
                <c:pt idx="386">
                  <c:v>72.631485999999995</c:v>
                </c:pt>
                <c:pt idx="387">
                  <c:v>73.025378000000003</c:v>
                </c:pt>
                <c:pt idx="388">
                  <c:v>73.036035999999996</c:v>
                </c:pt>
                <c:pt idx="389">
                  <c:v>73.274044000000004</c:v>
                </c:pt>
                <c:pt idx="390">
                  <c:v>72.999892000000003</c:v>
                </c:pt>
                <c:pt idx="391">
                  <c:v>72.929857999999996</c:v>
                </c:pt>
                <c:pt idx="392">
                  <c:v>73.040185999999991</c:v>
                </c:pt>
                <c:pt idx="393">
                  <c:v>73.287098</c:v>
                </c:pt>
                <c:pt idx="394">
                  <c:v>73.395204000000007</c:v>
                </c:pt>
                <c:pt idx="395">
                  <c:v>73.049534000000008</c:v>
                </c:pt>
                <c:pt idx="396">
                  <c:v>73.056296000000003</c:v>
                </c:pt>
                <c:pt idx="397">
                  <c:v>73.279349999999994</c:v>
                </c:pt>
                <c:pt idx="398">
                  <c:v>73.295910000000006</c:v>
                </c:pt>
                <c:pt idx="399">
                  <c:v>73.472183999999999</c:v>
                </c:pt>
                <c:pt idx="400">
                  <c:v>72.969415999999995</c:v>
                </c:pt>
                <c:pt idx="401">
                  <c:v>73.245688000000001</c:v>
                </c:pt>
                <c:pt idx="402">
                  <c:v>73.423468</c:v>
                </c:pt>
                <c:pt idx="403">
                  <c:v>73.435919999999996</c:v>
                </c:pt>
                <c:pt idx="404">
                  <c:v>73.435850000000002</c:v>
                </c:pt>
                <c:pt idx="405">
                  <c:v>73.158376000000004</c:v>
                </c:pt>
                <c:pt idx="406">
                  <c:v>73.332281999999992</c:v>
                </c:pt>
                <c:pt idx="407">
                  <c:v>73.464368000000007</c:v>
                </c:pt>
                <c:pt idx="408">
                  <c:v>73.557738000000001</c:v>
                </c:pt>
                <c:pt idx="409">
                  <c:v>73.141007999999999</c:v>
                </c:pt>
                <c:pt idx="410">
                  <c:v>73.149761999999996</c:v>
                </c:pt>
                <c:pt idx="411">
                  <c:v>73.484269999999995</c:v>
                </c:pt>
                <c:pt idx="412">
                  <c:v>73.630792000000014</c:v>
                </c:pt>
                <c:pt idx="413">
                  <c:v>73.540130000000005</c:v>
                </c:pt>
                <c:pt idx="414">
                  <c:v>73.109176000000005</c:v>
                </c:pt>
                <c:pt idx="415">
                  <c:v>73.361615999999998</c:v>
                </c:pt>
                <c:pt idx="416">
                  <c:v>73.554922000000005</c:v>
                </c:pt>
                <c:pt idx="417">
                  <c:v>74.030590000000004</c:v>
                </c:pt>
                <c:pt idx="418">
                  <c:v>73.457623999999996</c:v>
                </c:pt>
                <c:pt idx="419">
                  <c:v>73.311987999999999</c:v>
                </c:pt>
                <c:pt idx="420">
                  <c:v>73.439633999999998</c:v>
                </c:pt>
                <c:pt idx="421">
                  <c:v>73.639039999999994</c:v>
                </c:pt>
                <c:pt idx="422">
                  <c:v>73.785433999999995</c:v>
                </c:pt>
                <c:pt idx="423">
                  <c:v>73.448943999999997</c:v>
                </c:pt>
                <c:pt idx="424">
                  <c:v>73.420991999999998</c:v>
                </c:pt>
                <c:pt idx="425">
                  <c:v>73.614801999999997</c:v>
                </c:pt>
                <c:pt idx="426">
                  <c:v>73.752765999999994</c:v>
                </c:pt>
                <c:pt idx="427">
                  <c:v>73.663848000000002</c:v>
                </c:pt>
                <c:pt idx="428">
                  <c:v>73.429624000000018</c:v>
                </c:pt>
                <c:pt idx="429">
                  <c:v>73.666573999999997</c:v>
                </c:pt>
                <c:pt idx="430">
                  <c:v>73.670205999999993</c:v>
                </c:pt>
                <c:pt idx="431">
                  <c:v>73.97847800000001</c:v>
                </c:pt>
                <c:pt idx="432">
                  <c:v>73.622896000000011</c:v>
                </c:pt>
                <c:pt idx="433">
                  <c:v>73.416778000000008</c:v>
                </c:pt>
                <c:pt idx="434">
                  <c:v>73.792590000000004</c:v>
                </c:pt>
                <c:pt idx="435">
                  <c:v>73.696817999999993</c:v>
                </c:pt>
                <c:pt idx="436">
                  <c:v>74.054466000000005</c:v>
                </c:pt>
                <c:pt idx="437">
                  <c:v>73.539648</c:v>
                </c:pt>
                <c:pt idx="438">
                  <c:v>73.554580000000001</c:v>
                </c:pt>
                <c:pt idx="439">
                  <c:v>73.883830000000003</c:v>
                </c:pt>
                <c:pt idx="440">
                  <c:v>73.941690000000008</c:v>
                </c:pt>
                <c:pt idx="441">
                  <c:v>74.011387999999997</c:v>
                </c:pt>
                <c:pt idx="442">
                  <c:v>73.568476000000004</c:v>
                </c:pt>
                <c:pt idx="443">
                  <c:v>73.731020000000001</c:v>
                </c:pt>
                <c:pt idx="444">
                  <c:v>73.929227999999995</c:v>
                </c:pt>
                <c:pt idx="445">
                  <c:v>74.067880000000002</c:v>
                </c:pt>
                <c:pt idx="446">
                  <c:v>73.936970000000002</c:v>
                </c:pt>
                <c:pt idx="447">
                  <c:v>73.555312000000001</c:v>
                </c:pt>
                <c:pt idx="448">
                  <c:v>73.924586000000005</c:v>
                </c:pt>
                <c:pt idx="449">
                  <c:v>73.953907999999998</c:v>
                </c:pt>
                <c:pt idx="450">
                  <c:v>74.241189999999989</c:v>
                </c:pt>
                <c:pt idx="451">
                  <c:v>73.762737999999985</c:v>
                </c:pt>
                <c:pt idx="452">
                  <c:v>73.849696000000009</c:v>
                </c:pt>
                <c:pt idx="453">
                  <c:v>74.129086000000001</c:v>
                </c:pt>
                <c:pt idx="454">
                  <c:v>74.061370000000011</c:v>
                </c:pt>
                <c:pt idx="455">
                  <c:v>74.088356000000005</c:v>
                </c:pt>
                <c:pt idx="456">
                  <c:v>73.718266</c:v>
                </c:pt>
                <c:pt idx="457">
                  <c:v>74.022648000000004</c:v>
                </c:pt>
                <c:pt idx="458">
                  <c:v>74.140433999999999</c:v>
                </c:pt>
                <c:pt idx="459">
                  <c:v>74.440460000000002</c:v>
                </c:pt>
                <c:pt idx="460">
                  <c:v>74.024287999999984</c:v>
                </c:pt>
                <c:pt idx="461">
                  <c:v>73.83854199999999</c:v>
                </c:pt>
                <c:pt idx="462">
                  <c:v>74.336253999999997</c:v>
                </c:pt>
                <c:pt idx="463">
                  <c:v>74.117866000000006</c:v>
                </c:pt>
                <c:pt idx="464">
                  <c:v>74.322511999999989</c:v>
                </c:pt>
                <c:pt idx="465">
                  <c:v>73.934539999999998</c:v>
                </c:pt>
                <c:pt idx="466">
                  <c:v>74.107343999999998</c:v>
                </c:pt>
                <c:pt idx="467">
                  <c:v>74.486461999999989</c:v>
                </c:pt>
                <c:pt idx="468">
                  <c:v>74.325081999999995</c:v>
                </c:pt>
                <c:pt idx="469">
                  <c:v>74.203343999999987</c:v>
                </c:pt>
                <c:pt idx="470">
                  <c:v>73.986899999999991</c:v>
                </c:pt>
                <c:pt idx="471">
                  <c:v>74.260930000000002</c:v>
                </c:pt>
                <c:pt idx="472">
                  <c:v>74.296765999999991</c:v>
                </c:pt>
                <c:pt idx="473">
                  <c:v>74.48035999999999</c:v>
                </c:pt>
                <c:pt idx="474">
                  <c:v>74.152303999999987</c:v>
                </c:pt>
                <c:pt idx="475">
                  <c:v>74.048611999999991</c:v>
                </c:pt>
                <c:pt idx="476">
                  <c:v>74.395228000000003</c:v>
                </c:pt>
                <c:pt idx="477">
                  <c:v>74.361217999999994</c:v>
                </c:pt>
                <c:pt idx="478">
                  <c:v>74.540716000000003</c:v>
                </c:pt>
                <c:pt idx="479">
                  <c:v>74.14440399999998</c:v>
                </c:pt>
                <c:pt idx="480">
                  <c:v>74.157531999999989</c:v>
                </c:pt>
                <c:pt idx="481">
                  <c:v>74.603036000000003</c:v>
                </c:pt>
                <c:pt idx="482">
                  <c:v>74.588083999999995</c:v>
                </c:pt>
                <c:pt idx="483">
                  <c:v>74.474969999999999</c:v>
                </c:pt>
                <c:pt idx="484">
                  <c:v>74.138267999999997</c:v>
                </c:pt>
                <c:pt idx="485">
                  <c:v>74.479674000000003</c:v>
                </c:pt>
                <c:pt idx="486">
                  <c:v>74.423572000000007</c:v>
                </c:pt>
                <c:pt idx="487">
                  <c:v>74.650178000000011</c:v>
                </c:pt>
                <c:pt idx="488">
                  <c:v>74.227887999999993</c:v>
                </c:pt>
                <c:pt idx="489">
                  <c:v>74.309241999999998</c:v>
                </c:pt>
                <c:pt idx="490">
                  <c:v>74.586218000000002</c:v>
                </c:pt>
                <c:pt idx="491">
                  <c:v>74.707605999999998</c:v>
                </c:pt>
                <c:pt idx="492">
                  <c:v>74.667365999999987</c:v>
                </c:pt>
                <c:pt idx="493">
                  <c:v>74.435667999999993</c:v>
                </c:pt>
                <c:pt idx="494">
                  <c:v>74.479178000000005</c:v>
                </c:pt>
                <c:pt idx="495">
                  <c:v>74.579965999999999</c:v>
                </c:pt>
                <c:pt idx="496">
                  <c:v>74.800725999999983</c:v>
                </c:pt>
                <c:pt idx="497">
                  <c:v>74.344281999999993</c:v>
                </c:pt>
                <c:pt idx="498">
                  <c:v>74.535303999999996</c:v>
                </c:pt>
                <c:pt idx="499">
                  <c:v>74.727828000000002</c:v>
                </c:pt>
                <c:pt idx="500">
                  <c:v>74.65854800000001</c:v>
                </c:pt>
                <c:pt idx="501">
                  <c:v>74.946547999999993</c:v>
                </c:pt>
                <c:pt idx="502">
                  <c:v>74.415440000000004</c:v>
                </c:pt>
                <c:pt idx="503">
                  <c:v>74.504771999999988</c:v>
                </c:pt>
                <c:pt idx="504">
                  <c:v>74.614533999999992</c:v>
                </c:pt>
                <c:pt idx="505">
                  <c:v>74.848138000000006</c:v>
                </c:pt>
                <c:pt idx="506">
                  <c:v>74.749904000000001</c:v>
                </c:pt>
                <c:pt idx="507">
                  <c:v>74.327724000000003</c:v>
                </c:pt>
                <c:pt idx="508">
                  <c:v>74.642989999999998</c:v>
                </c:pt>
                <c:pt idx="509">
                  <c:v>74.884491999999995</c:v>
                </c:pt>
                <c:pt idx="510">
                  <c:v>75.069716</c:v>
                </c:pt>
                <c:pt idx="511">
                  <c:v>74.578236000000004</c:v>
                </c:pt>
                <c:pt idx="512">
                  <c:v>74.563469999999995</c:v>
                </c:pt>
                <c:pt idx="513">
                  <c:v>74.854873999999995</c:v>
                </c:pt>
                <c:pt idx="514">
                  <c:v>74.892424000000005</c:v>
                </c:pt>
                <c:pt idx="515">
                  <c:v>74.99851000000001</c:v>
                </c:pt>
                <c:pt idx="516">
                  <c:v>74.564589999999995</c:v>
                </c:pt>
                <c:pt idx="517">
                  <c:v>74.531813999999997</c:v>
                </c:pt>
                <c:pt idx="518">
                  <c:v>75.028500000000008</c:v>
                </c:pt>
                <c:pt idx="519">
                  <c:v>75.121966</c:v>
                </c:pt>
                <c:pt idx="520">
                  <c:v>74.832706000000002</c:v>
                </c:pt>
                <c:pt idx="521">
                  <c:v>74.566569999999999</c:v>
                </c:pt>
                <c:pt idx="522">
                  <c:v>74.963892000000001</c:v>
                </c:pt>
                <c:pt idx="523">
                  <c:v>75.007514</c:v>
                </c:pt>
                <c:pt idx="524">
                  <c:v>75.156006000000005</c:v>
                </c:pt>
                <c:pt idx="525">
                  <c:v>74.884550000000019</c:v>
                </c:pt>
                <c:pt idx="526">
                  <c:v>74.662168000000008</c:v>
                </c:pt>
                <c:pt idx="527">
                  <c:v>74.953314000000006</c:v>
                </c:pt>
                <c:pt idx="528">
                  <c:v>75.122535999999997</c:v>
                </c:pt>
                <c:pt idx="529">
                  <c:v>74.967202</c:v>
                </c:pt>
                <c:pt idx="530">
                  <c:v>74.757885999999999</c:v>
                </c:pt>
                <c:pt idx="531">
                  <c:v>74.819510000000008</c:v>
                </c:pt>
                <c:pt idx="532">
                  <c:v>75.066493999999992</c:v>
                </c:pt>
                <c:pt idx="533">
                  <c:v>75.372016000000002</c:v>
                </c:pt>
                <c:pt idx="534">
                  <c:v>75.063675999999987</c:v>
                </c:pt>
                <c:pt idx="535">
                  <c:v>74.751553999999999</c:v>
                </c:pt>
                <c:pt idx="536">
                  <c:v>75.003668000000005</c:v>
                </c:pt>
                <c:pt idx="537">
                  <c:v>75.231099999999998</c:v>
                </c:pt>
                <c:pt idx="538">
                  <c:v>75.452941999999993</c:v>
                </c:pt>
                <c:pt idx="539">
                  <c:v>74.940087999999989</c:v>
                </c:pt>
                <c:pt idx="540">
                  <c:v>74.986784</c:v>
                </c:pt>
                <c:pt idx="541">
                  <c:v>75.046745999999999</c:v>
                </c:pt>
                <c:pt idx="542">
                  <c:v>75.219248000000007</c:v>
                </c:pt>
                <c:pt idx="543">
                  <c:v>75.350358</c:v>
                </c:pt>
                <c:pt idx="544">
                  <c:v>74.848038000000003</c:v>
                </c:pt>
                <c:pt idx="545">
                  <c:v>75.034366000000006</c:v>
                </c:pt>
                <c:pt idx="546">
                  <c:v>75.138475999999997</c:v>
                </c:pt>
                <c:pt idx="547">
                  <c:v>75.475782000000009</c:v>
                </c:pt>
                <c:pt idx="548">
                  <c:v>75.206440000000001</c:v>
                </c:pt>
                <c:pt idx="549">
                  <c:v>74.893137999999993</c:v>
                </c:pt>
                <c:pt idx="550">
                  <c:v>75.374874000000005</c:v>
                </c:pt>
                <c:pt idx="551">
                  <c:v>75.533060000000006</c:v>
                </c:pt>
                <c:pt idx="552">
                  <c:v>75.534575999999987</c:v>
                </c:pt>
                <c:pt idx="553">
                  <c:v>75.198843999999994</c:v>
                </c:pt>
                <c:pt idx="554">
                  <c:v>75.105593999999996</c:v>
                </c:pt>
                <c:pt idx="555">
                  <c:v>75.304410000000004</c:v>
                </c:pt>
                <c:pt idx="556">
                  <c:v>75.402301999999992</c:v>
                </c:pt>
                <c:pt idx="557">
                  <c:v>75.481346000000002</c:v>
                </c:pt>
                <c:pt idx="558">
                  <c:v>75.032468000000009</c:v>
                </c:pt>
                <c:pt idx="559">
                  <c:v>75.209918000000002</c:v>
                </c:pt>
                <c:pt idx="560">
                  <c:v>75.528106000000008</c:v>
                </c:pt>
                <c:pt idx="561">
                  <c:v>75.711827999999997</c:v>
                </c:pt>
                <c:pt idx="562">
                  <c:v>75.366636</c:v>
                </c:pt>
                <c:pt idx="563">
                  <c:v>75.110051999999996</c:v>
                </c:pt>
                <c:pt idx="564">
                  <c:v>75.290400000000005</c:v>
                </c:pt>
                <c:pt idx="565">
                  <c:v>75.367707999999993</c:v>
                </c:pt>
                <c:pt idx="566">
                  <c:v>75.728695999999985</c:v>
                </c:pt>
                <c:pt idx="567">
                  <c:v>75.203502</c:v>
                </c:pt>
                <c:pt idx="568">
                  <c:v>75.163104000000004</c:v>
                </c:pt>
                <c:pt idx="569">
                  <c:v>75.608813999999995</c:v>
                </c:pt>
                <c:pt idx="570">
                  <c:v>75.665519999999987</c:v>
                </c:pt>
                <c:pt idx="571">
                  <c:v>75.676667999999992</c:v>
                </c:pt>
                <c:pt idx="572">
                  <c:v>75.130054000000001</c:v>
                </c:pt>
                <c:pt idx="573">
                  <c:v>75.590550000000007</c:v>
                </c:pt>
                <c:pt idx="574">
                  <c:v>75.517225999999994</c:v>
                </c:pt>
                <c:pt idx="575">
                  <c:v>75.824376000000001</c:v>
                </c:pt>
                <c:pt idx="576">
                  <c:v>75.414466000000004</c:v>
                </c:pt>
                <c:pt idx="577">
                  <c:v>75.260044000000008</c:v>
                </c:pt>
                <c:pt idx="578">
                  <c:v>75.544691999999998</c:v>
                </c:pt>
                <c:pt idx="579">
                  <c:v>75.725499999999997</c:v>
                </c:pt>
                <c:pt idx="580">
                  <c:v>75.752359999999996</c:v>
                </c:pt>
                <c:pt idx="581">
                  <c:v>75.381095999999999</c:v>
                </c:pt>
                <c:pt idx="582">
                  <c:v>75.579432000000011</c:v>
                </c:pt>
                <c:pt idx="583">
                  <c:v>75.83765600000001</c:v>
                </c:pt>
                <c:pt idx="584">
                  <c:v>75.916910000000001</c:v>
                </c:pt>
                <c:pt idx="585">
                  <c:v>75.677079999999989</c:v>
                </c:pt>
                <c:pt idx="586">
                  <c:v>75.438483999999988</c:v>
                </c:pt>
                <c:pt idx="587">
                  <c:v>75.639565999999988</c:v>
                </c:pt>
                <c:pt idx="588">
                  <c:v>75.745902000000001</c:v>
                </c:pt>
                <c:pt idx="589">
                  <c:v>76.147512000000006</c:v>
                </c:pt>
                <c:pt idx="590">
                  <c:v>75.624530000000007</c:v>
                </c:pt>
                <c:pt idx="591">
                  <c:v>75.408547999999996</c:v>
                </c:pt>
                <c:pt idx="592">
                  <c:v>75.520768000000004</c:v>
                </c:pt>
                <c:pt idx="593">
                  <c:v>75.884281999999985</c:v>
                </c:pt>
                <c:pt idx="594">
                  <c:v>75.915192000000005</c:v>
                </c:pt>
                <c:pt idx="595">
                  <c:v>75.635667999999995</c:v>
                </c:pt>
                <c:pt idx="596">
                  <c:v>75.705109999999991</c:v>
                </c:pt>
                <c:pt idx="597">
                  <c:v>75.807850000000002</c:v>
                </c:pt>
                <c:pt idx="598">
                  <c:v>75.922730000000001</c:v>
                </c:pt>
                <c:pt idx="599">
                  <c:v>75.567810000000009</c:v>
                </c:pt>
                <c:pt idx="600">
                  <c:v>75.588369999999998</c:v>
                </c:pt>
                <c:pt idx="601">
                  <c:v>75.772898000000012</c:v>
                </c:pt>
                <c:pt idx="602">
                  <c:v>75.919800000000009</c:v>
                </c:pt>
                <c:pt idx="603">
                  <c:v>76.211815999999985</c:v>
                </c:pt>
                <c:pt idx="604">
                  <c:v>75.695962000000009</c:v>
                </c:pt>
                <c:pt idx="605">
                  <c:v>75.628109999999992</c:v>
                </c:pt>
                <c:pt idx="606">
                  <c:v>75.810596000000004</c:v>
                </c:pt>
                <c:pt idx="607">
                  <c:v>76.0989</c:v>
                </c:pt>
                <c:pt idx="608">
                  <c:v>76.110899999999987</c:v>
                </c:pt>
                <c:pt idx="609">
                  <c:v>75.674095999999992</c:v>
                </c:pt>
                <c:pt idx="610">
                  <c:v>76.00788</c:v>
                </c:pt>
                <c:pt idx="611">
                  <c:v>76.076431999999997</c:v>
                </c:pt>
                <c:pt idx="612">
                  <c:v>76.149478000000002</c:v>
                </c:pt>
                <c:pt idx="613">
                  <c:v>75.995757999999995</c:v>
                </c:pt>
                <c:pt idx="614">
                  <c:v>75.675463999999991</c:v>
                </c:pt>
                <c:pt idx="615">
                  <c:v>76.033677999999995</c:v>
                </c:pt>
                <c:pt idx="616">
                  <c:v>76.073329999999999</c:v>
                </c:pt>
                <c:pt idx="617">
                  <c:v>76.178945999999996</c:v>
                </c:pt>
                <c:pt idx="618">
                  <c:v>75.848917999999998</c:v>
                </c:pt>
                <c:pt idx="619">
                  <c:v>75.832191999999992</c:v>
                </c:pt>
                <c:pt idx="620">
                  <c:v>75.912161999999995</c:v>
                </c:pt>
                <c:pt idx="621">
                  <c:v>76.183663999999993</c:v>
                </c:pt>
                <c:pt idx="622">
                  <c:v>76.194791999999978</c:v>
                </c:pt>
                <c:pt idx="623">
                  <c:v>75.811751999999998</c:v>
                </c:pt>
                <c:pt idx="624">
                  <c:v>75.960606000000013</c:v>
                </c:pt>
                <c:pt idx="625">
                  <c:v>76.157175999999993</c:v>
                </c:pt>
                <c:pt idx="626">
                  <c:v>76.437700000000007</c:v>
                </c:pt>
                <c:pt idx="627">
                  <c:v>76.140301999999991</c:v>
                </c:pt>
                <c:pt idx="628">
                  <c:v>75.826490000000007</c:v>
                </c:pt>
                <c:pt idx="629">
                  <c:v>76.290623999999994</c:v>
                </c:pt>
                <c:pt idx="630">
                  <c:v>76.197631999999999</c:v>
                </c:pt>
                <c:pt idx="631">
                  <c:v>76.404028000000011</c:v>
                </c:pt>
                <c:pt idx="632">
                  <c:v>75.930806000000004</c:v>
                </c:pt>
                <c:pt idx="633">
                  <c:v>75.940894</c:v>
                </c:pt>
                <c:pt idx="634">
                  <c:v>76.168109999999984</c:v>
                </c:pt>
                <c:pt idx="635">
                  <c:v>76.204622000000001</c:v>
                </c:pt>
                <c:pt idx="636">
                  <c:v>76.234955999999983</c:v>
                </c:pt>
                <c:pt idx="637">
                  <c:v>75.969380000000001</c:v>
                </c:pt>
                <c:pt idx="638">
                  <c:v>76.271050000000002</c:v>
                </c:pt>
                <c:pt idx="639">
                  <c:v>76.347213999999994</c:v>
                </c:pt>
                <c:pt idx="640">
                  <c:v>76.61532200000002</c:v>
                </c:pt>
                <c:pt idx="641">
                  <c:v>76.068070000000006</c:v>
                </c:pt>
                <c:pt idx="642">
                  <c:v>76.07423</c:v>
                </c:pt>
                <c:pt idx="643">
                  <c:v>76.437616000000006</c:v>
                </c:pt>
                <c:pt idx="644">
                  <c:v>76.307325999999989</c:v>
                </c:pt>
                <c:pt idx="645">
                  <c:v>76.402149999999992</c:v>
                </c:pt>
                <c:pt idx="646">
                  <c:v>76.016750000000002</c:v>
                </c:pt>
                <c:pt idx="647">
                  <c:v>76.125445999999997</c:v>
                </c:pt>
                <c:pt idx="648">
                  <c:v>76.411750000000012</c:v>
                </c:pt>
                <c:pt idx="649">
                  <c:v>76.586290000000005</c:v>
                </c:pt>
                <c:pt idx="650">
                  <c:v>76.490272000000004</c:v>
                </c:pt>
                <c:pt idx="651">
                  <c:v>76.122916000000004</c:v>
                </c:pt>
                <c:pt idx="652">
                  <c:v>76.379197999999988</c:v>
                </c:pt>
                <c:pt idx="653">
                  <c:v>76.342596</c:v>
                </c:pt>
                <c:pt idx="654">
                  <c:v>76.612430000000003</c:v>
                </c:pt>
                <c:pt idx="655">
                  <c:v>76.370424</c:v>
                </c:pt>
                <c:pt idx="656">
                  <c:v>75.990887999999998</c:v>
                </c:pt>
                <c:pt idx="657">
                  <c:v>76.455225999999996</c:v>
                </c:pt>
                <c:pt idx="658">
                  <c:v>76.669973999999996</c:v>
                </c:pt>
                <c:pt idx="659">
                  <c:v>76.607863999999992</c:v>
                </c:pt>
                <c:pt idx="660">
                  <c:v>76.262875999999991</c:v>
                </c:pt>
                <c:pt idx="661">
                  <c:v>76.374881999999985</c:v>
                </c:pt>
                <c:pt idx="662">
                  <c:v>76.537832000000009</c:v>
                </c:pt>
                <c:pt idx="663">
                  <c:v>76.581208000000004</c:v>
                </c:pt>
                <c:pt idx="664">
                  <c:v>76.450099999999992</c:v>
                </c:pt>
                <c:pt idx="665">
                  <c:v>76.360315999999983</c:v>
                </c:pt>
                <c:pt idx="666">
                  <c:v>76.448399999999992</c:v>
                </c:pt>
                <c:pt idx="667">
                  <c:v>76.616411999999997</c:v>
                </c:pt>
                <c:pt idx="668">
                  <c:v>76.768618000000004</c:v>
                </c:pt>
                <c:pt idx="669">
                  <c:v>76.456385999999995</c:v>
                </c:pt>
                <c:pt idx="670">
                  <c:v>76.28906400000001</c:v>
                </c:pt>
                <c:pt idx="671">
                  <c:v>76.561424000000002</c:v>
                </c:pt>
                <c:pt idx="672">
                  <c:v>76.582156000000012</c:v>
                </c:pt>
                <c:pt idx="673">
                  <c:v>76.644282000000004</c:v>
                </c:pt>
                <c:pt idx="674">
                  <c:v>76.333093999999988</c:v>
                </c:pt>
                <c:pt idx="675">
                  <c:v>76.429714000000018</c:v>
                </c:pt>
                <c:pt idx="676">
                  <c:v>76.643020000000007</c:v>
                </c:pt>
                <c:pt idx="677">
                  <c:v>76.772962000000007</c:v>
                </c:pt>
                <c:pt idx="678">
                  <c:v>76.512317999999979</c:v>
                </c:pt>
                <c:pt idx="679">
                  <c:v>76.331147999999999</c:v>
                </c:pt>
                <c:pt idx="680">
                  <c:v>76.637963999999997</c:v>
                </c:pt>
                <c:pt idx="681">
                  <c:v>76.715446</c:v>
                </c:pt>
                <c:pt idx="682">
                  <c:v>76.829306000000003</c:v>
                </c:pt>
                <c:pt idx="683">
                  <c:v>76.567408</c:v>
                </c:pt>
                <c:pt idx="684">
                  <c:v>76.490681999999993</c:v>
                </c:pt>
                <c:pt idx="685">
                  <c:v>76.753202000000002</c:v>
                </c:pt>
                <c:pt idx="686">
                  <c:v>76.786111999999989</c:v>
                </c:pt>
                <c:pt idx="687">
                  <c:v>76.757745999999997</c:v>
                </c:pt>
                <c:pt idx="688">
                  <c:v>76.52033800000001</c:v>
                </c:pt>
                <c:pt idx="689">
                  <c:v>76.657033999999996</c:v>
                </c:pt>
                <c:pt idx="690">
                  <c:v>76.930572000000012</c:v>
                </c:pt>
                <c:pt idx="691">
                  <c:v>76.90052399999999</c:v>
                </c:pt>
                <c:pt idx="692">
                  <c:v>76.568404000000001</c:v>
                </c:pt>
                <c:pt idx="693">
                  <c:v>76.536449999999988</c:v>
                </c:pt>
                <c:pt idx="694">
                  <c:v>76.749099999999999</c:v>
                </c:pt>
                <c:pt idx="695">
                  <c:v>76.843998000000013</c:v>
                </c:pt>
                <c:pt idx="696">
                  <c:v>76.955145999999999</c:v>
                </c:pt>
                <c:pt idx="697">
                  <c:v>76.62081400000001</c:v>
                </c:pt>
                <c:pt idx="698">
                  <c:v>76.724285999999978</c:v>
                </c:pt>
                <c:pt idx="699">
                  <c:v>76.860352000000006</c:v>
                </c:pt>
                <c:pt idx="700">
                  <c:v>77.040497999999985</c:v>
                </c:pt>
                <c:pt idx="701">
                  <c:v>76.770652000000013</c:v>
                </c:pt>
                <c:pt idx="702">
                  <c:v>76.645296000000002</c:v>
                </c:pt>
                <c:pt idx="703">
                  <c:v>76.939138</c:v>
                </c:pt>
                <c:pt idx="704">
                  <c:v>76.990644000000003</c:v>
                </c:pt>
                <c:pt idx="705">
                  <c:v>77.079117999999994</c:v>
                </c:pt>
                <c:pt idx="706">
                  <c:v>76.755313999999998</c:v>
                </c:pt>
                <c:pt idx="707">
                  <c:v>76.579284000000001</c:v>
                </c:pt>
                <c:pt idx="708">
                  <c:v>77.036138000000008</c:v>
                </c:pt>
                <c:pt idx="709">
                  <c:v>77.241613999999998</c:v>
                </c:pt>
                <c:pt idx="710">
                  <c:v>77.020540000000011</c:v>
                </c:pt>
                <c:pt idx="711">
                  <c:v>76.786428000000001</c:v>
                </c:pt>
                <c:pt idx="712">
                  <c:v>76.806899999999999</c:v>
                </c:pt>
                <c:pt idx="713">
                  <c:v>76.934207999999998</c:v>
                </c:pt>
                <c:pt idx="714">
                  <c:v>77.198914000000002</c:v>
                </c:pt>
                <c:pt idx="715">
                  <c:v>76.857664</c:v>
                </c:pt>
                <c:pt idx="716">
                  <c:v>76.893591999999984</c:v>
                </c:pt>
                <c:pt idx="717">
                  <c:v>76.830168</c:v>
                </c:pt>
                <c:pt idx="718">
                  <c:v>77.117823999999999</c:v>
                </c:pt>
                <c:pt idx="719">
                  <c:v>77.194549999999992</c:v>
                </c:pt>
                <c:pt idx="720">
                  <c:v>76.99042</c:v>
                </c:pt>
                <c:pt idx="721">
                  <c:v>76.729208</c:v>
                </c:pt>
                <c:pt idx="722">
                  <c:v>77.026792</c:v>
                </c:pt>
                <c:pt idx="723">
                  <c:v>77.136266000000006</c:v>
                </c:pt>
                <c:pt idx="724">
                  <c:v>77.138037999999995</c:v>
                </c:pt>
                <c:pt idx="725">
                  <c:v>76.761369999999999</c:v>
                </c:pt>
                <c:pt idx="726">
                  <c:v>77.001376000000008</c:v>
                </c:pt>
                <c:pt idx="727">
                  <c:v>77.126683999999997</c:v>
                </c:pt>
                <c:pt idx="728">
                  <c:v>77.249926000000002</c:v>
                </c:pt>
                <c:pt idx="729">
                  <c:v>77.220042000000007</c:v>
                </c:pt>
                <c:pt idx="730">
                  <c:v>76.868886000000003</c:v>
                </c:pt>
                <c:pt idx="731">
                  <c:v>77.17898799999999</c:v>
                </c:pt>
                <c:pt idx="732">
                  <c:v>77.123499999999993</c:v>
                </c:pt>
                <c:pt idx="733">
                  <c:v>77.333922000000001</c:v>
                </c:pt>
                <c:pt idx="734">
                  <c:v>76.843056000000004</c:v>
                </c:pt>
                <c:pt idx="735">
                  <c:v>76.975374000000002</c:v>
                </c:pt>
                <c:pt idx="736">
                  <c:v>77.273852000000005</c:v>
                </c:pt>
                <c:pt idx="737">
                  <c:v>77.319522000000006</c:v>
                </c:pt>
                <c:pt idx="738">
                  <c:v>77.355588000000012</c:v>
                </c:pt>
                <c:pt idx="739">
                  <c:v>77.033581999999996</c:v>
                </c:pt>
                <c:pt idx="740">
                  <c:v>77.138310000000004</c:v>
                </c:pt>
                <c:pt idx="741">
                  <c:v>77.25057799999999</c:v>
                </c:pt>
                <c:pt idx="742">
                  <c:v>77.541966000000002</c:v>
                </c:pt>
                <c:pt idx="743">
                  <c:v>77.136694000000006</c:v>
                </c:pt>
                <c:pt idx="744">
                  <c:v>77.135310000000004</c:v>
                </c:pt>
                <c:pt idx="745">
                  <c:v>77.258678000000003</c:v>
                </c:pt>
                <c:pt idx="746">
                  <c:v>77.312091999999993</c:v>
                </c:pt>
                <c:pt idx="747">
                  <c:v>77.372910000000005</c:v>
                </c:pt>
                <c:pt idx="748">
                  <c:v>77.065730000000002</c:v>
                </c:pt>
                <c:pt idx="749">
                  <c:v>77.064526000000001</c:v>
                </c:pt>
                <c:pt idx="750">
                  <c:v>77.290385999999998</c:v>
                </c:pt>
                <c:pt idx="751">
                  <c:v>77.467292</c:v>
                </c:pt>
                <c:pt idx="752">
                  <c:v>77.40979999999999</c:v>
                </c:pt>
                <c:pt idx="753">
                  <c:v>76.999772000000007</c:v>
                </c:pt>
                <c:pt idx="754">
                  <c:v>77.332148000000004</c:v>
                </c:pt>
                <c:pt idx="755">
                  <c:v>77.395572000000001</c:v>
                </c:pt>
                <c:pt idx="756">
                  <c:v>77.521832000000003</c:v>
                </c:pt>
                <c:pt idx="757">
                  <c:v>77.26967599999999</c:v>
                </c:pt>
                <c:pt idx="758">
                  <c:v>77.168359999999993</c:v>
                </c:pt>
                <c:pt idx="759">
                  <c:v>77.390376000000003</c:v>
                </c:pt>
                <c:pt idx="760">
                  <c:v>77.552872000000008</c:v>
                </c:pt>
                <c:pt idx="761">
                  <c:v>77.479910000000004</c:v>
                </c:pt>
                <c:pt idx="762">
                  <c:v>77.273548000000005</c:v>
                </c:pt>
                <c:pt idx="763">
                  <c:v>77.262881999999991</c:v>
                </c:pt>
                <c:pt idx="764">
                  <c:v>77.377890000000008</c:v>
                </c:pt>
                <c:pt idx="765">
                  <c:v>77.641792000000009</c:v>
                </c:pt>
                <c:pt idx="766">
                  <c:v>77.380271999999991</c:v>
                </c:pt>
                <c:pt idx="767">
                  <c:v>77.124436000000003</c:v>
                </c:pt>
                <c:pt idx="768">
                  <c:v>77.430340000000001</c:v>
                </c:pt>
                <c:pt idx="769">
                  <c:v>77.383479999999992</c:v>
                </c:pt>
                <c:pt idx="770">
                  <c:v>77.686416000000008</c:v>
                </c:pt>
                <c:pt idx="771">
                  <c:v>77.235745999999992</c:v>
                </c:pt>
                <c:pt idx="772">
                  <c:v>77.324238000000008</c:v>
                </c:pt>
                <c:pt idx="773">
                  <c:v>77.498998</c:v>
                </c:pt>
                <c:pt idx="774">
                  <c:v>77.670469999999995</c:v>
                </c:pt>
                <c:pt idx="775">
                  <c:v>77.719160000000016</c:v>
                </c:pt>
                <c:pt idx="776">
                  <c:v>77.152479999999997</c:v>
                </c:pt>
                <c:pt idx="777">
                  <c:v>77.409369999999996</c:v>
                </c:pt>
                <c:pt idx="778">
                  <c:v>77.565364000000002</c:v>
                </c:pt>
                <c:pt idx="779">
                  <c:v>77.778049999999993</c:v>
                </c:pt>
                <c:pt idx="780">
                  <c:v>77.471897999999996</c:v>
                </c:pt>
                <c:pt idx="781">
                  <c:v>77.319220000000001</c:v>
                </c:pt>
                <c:pt idx="782">
                  <c:v>77.480558000000002</c:v>
                </c:pt>
                <c:pt idx="783">
                  <c:v>77.590667999999994</c:v>
                </c:pt>
                <c:pt idx="784">
                  <c:v>77.796074000000004</c:v>
                </c:pt>
                <c:pt idx="785">
                  <c:v>77.378991999999997</c:v>
                </c:pt>
                <c:pt idx="786">
                  <c:v>77.359065999999999</c:v>
                </c:pt>
                <c:pt idx="787">
                  <c:v>77.575035999999997</c:v>
                </c:pt>
                <c:pt idx="788">
                  <c:v>77.773101999999994</c:v>
                </c:pt>
                <c:pt idx="789">
                  <c:v>77.644043999999994</c:v>
                </c:pt>
                <c:pt idx="790">
                  <c:v>77.261381999999998</c:v>
                </c:pt>
                <c:pt idx="791">
                  <c:v>77.614176</c:v>
                </c:pt>
                <c:pt idx="792">
                  <c:v>77.741647999999998</c:v>
                </c:pt>
                <c:pt idx="793">
                  <c:v>77.918566000000013</c:v>
                </c:pt>
                <c:pt idx="794">
                  <c:v>77.602772000000002</c:v>
                </c:pt>
                <c:pt idx="795">
                  <c:v>77.503259999999997</c:v>
                </c:pt>
                <c:pt idx="796">
                  <c:v>77.743054000000001</c:v>
                </c:pt>
                <c:pt idx="797">
                  <c:v>77.745666</c:v>
                </c:pt>
                <c:pt idx="798">
                  <c:v>77.932882000000006</c:v>
                </c:pt>
                <c:pt idx="799">
                  <c:v>77.369493999999989</c:v>
                </c:pt>
                <c:pt idx="800">
                  <c:v>77.585077999999996</c:v>
                </c:pt>
                <c:pt idx="801">
                  <c:v>77.708584000000002</c:v>
                </c:pt>
                <c:pt idx="802">
                  <c:v>77.802209999999988</c:v>
                </c:pt>
                <c:pt idx="803">
                  <c:v>77.835224000000011</c:v>
                </c:pt>
                <c:pt idx="804">
                  <c:v>77.425654000000009</c:v>
                </c:pt>
                <c:pt idx="805">
                  <c:v>77.647641999999991</c:v>
                </c:pt>
                <c:pt idx="806">
                  <c:v>77.652926000000008</c:v>
                </c:pt>
                <c:pt idx="807">
                  <c:v>78.073674000000011</c:v>
                </c:pt>
                <c:pt idx="808">
                  <c:v>77.667158000000001</c:v>
                </c:pt>
                <c:pt idx="809">
                  <c:v>77.592002000000008</c:v>
                </c:pt>
                <c:pt idx="810">
                  <c:v>77.819782000000004</c:v>
                </c:pt>
                <c:pt idx="811">
                  <c:v>77.833966000000004</c:v>
                </c:pt>
                <c:pt idx="812">
                  <c:v>77.895268000000016</c:v>
                </c:pt>
                <c:pt idx="813">
                  <c:v>77.551145999999989</c:v>
                </c:pt>
                <c:pt idx="814">
                  <c:v>77.603566000000001</c:v>
                </c:pt>
                <c:pt idx="815">
                  <c:v>77.881869999999992</c:v>
                </c:pt>
                <c:pt idx="816">
                  <c:v>78.008768000000003</c:v>
                </c:pt>
                <c:pt idx="817">
                  <c:v>77.839967999999999</c:v>
                </c:pt>
                <c:pt idx="818">
                  <c:v>77.564145999999994</c:v>
                </c:pt>
                <c:pt idx="819">
                  <c:v>77.780803999999989</c:v>
                </c:pt>
                <c:pt idx="820">
                  <c:v>77.763881999999995</c:v>
                </c:pt>
                <c:pt idx="821">
                  <c:v>78.111527999999993</c:v>
                </c:pt>
                <c:pt idx="822">
                  <c:v>77.633644000000004</c:v>
                </c:pt>
                <c:pt idx="823">
                  <c:v>77.644238000000001</c:v>
                </c:pt>
                <c:pt idx="824">
                  <c:v>78.021144000000007</c:v>
                </c:pt>
                <c:pt idx="825">
                  <c:v>78.008938000000015</c:v>
                </c:pt>
                <c:pt idx="826">
                  <c:v>78.014921999999999</c:v>
                </c:pt>
                <c:pt idx="827">
                  <c:v>77.707988</c:v>
                </c:pt>
                <c:pt idx="828">
                  <c:v>77.828817999999998</c:v>
                </c:pt>
                <c:pt idx="829">
                  <c:v>77.919148000000007</c:v>
                </c:pt>
                <c:pt idx="830">
                  <c:v>78.23981599999999</c:v>
                </c:pt>
                <c:pt idx="831">
                  <c:v>77.979754</c:v>
                </c:pt>
                <c:pt idx="832">
                  <c:v>77.63779000000001</c:v>
                </c:pt>
                <c:pt idx="833">
                  <c:v>77.992892000000012</c:v>
                </c:pt>
                <c:pt idx="834">
                  <c:v>78.074338000000012</c:v>
                </c:pt>
                <c:pt idx="835">
                  <c:v>78.221968000000004</c:v>
                </c:pt>
                <c:pt idx="836">
                  <c:v>77.959592000000001</c:v>
                </c:pt>
                <c:pt idx="837">
                  <c:v>77.796694000000002</c:v>
                </c:pt>
                <c:pt idx="838">
                  <c:v>78.006646000000003</c:v>
                </c:pt>
                <c:pt idx="839">
                  <c:v>78.122113999999996</c:v>
                </c:pt>
                <c:pt idx="840">
                  <c:v>78.15852000000001</c:v>
                </c:pt>
                <c:pt idx="841">
                  <c:v>77.811873999999989</c:v>
                </c:pt>
                <c:pt idx="842">
                  <c:v>78.001130000000018</c:v>
                </c:pt>
                <c:pt idx="843">
                  <c:v>78.100620000000006</c:v>
                </c:pt>
                <c:pt idx="844">
                  <c:v>78.220905999999999</c:v>
                </c:pt>
                <c:pt idx="845">
                  <c:v>77.93970800000001</c:v>
                </c:pt>
                <c:pt idx="846">
                  <c:v>77.726641999999998</c:v>
                </c:pt>
                <c:pt idx="847">
                  <c:v>78.197008000000011</c:v>
                </c:pt>
                <c:pt idx="848">
                  <c:v>78.20411</c:v>
                </c:pt>
                <c:pt idx="849">
                  <c:v>78.304535999999999</c:v>
                </c:pt>
                <c:pt idx="850">
                  <c:v>78.008184</c:v>
                </c:pt>
                <c:pt idx="851">
                  <c:v>77.933678</c:v>
                </c:pt>
                <c:pt idx="852">
                  <c:v>78.139216000000005</c:v>
                </c:pt>
                <c:pt idx="853">
                  <c:v>78.08638400000001</c:v>
                </c:pt>
                <c:pt idx="854">
                  <c:v>78.114531999999983</c:v>
                </c:pt>
                <c:pt idx="855">
                  <c:v>77.765444000000002</c:v>
                </c:pt>
                <c:pt idx="856">
                  <c:v>78.031002000000015</c:v>
                </c:pt>
                <c:pt idx="857">
                  <c:v>78.204968000000008</c:v>
                </c:pt>
                <c:pt idx="858">
                  <c:v>78.36566400000001</c:v>
                </c:pt>
                <c:pt idx="859">
                  <c:v>78.063673999999992</c:v>
                </c:pt>
                <c:pt idx="860">
                  <c:v>77.916393999999997</c:v>
                </c:pt>
                <c:pt idx="861">
                  <c:v>78.342934</c:v>
                </c:pt>
                <c:pt idx="862">
                  <c:v>78.348479999999995</c:v>
                </c:pt>
                <c:pt idx="863">
                  <c:v>78.352953999999997</c:v>
                </c:pt>
                <c:pt idx="864">
                  <c:v>78.033814000000007</c:v>
                </c:pt>
                <c:pt idx="865">
                  <c:v>78.013390000000001</c:v>
                </c:pt>
                <c:pt idx="866">
                  <c:v>78.230816000000004</c:v>
                </c:pt>
                <c:pt idx="867">
                  <c:v>78.396860000000004</c:v>
                </c:pt>
                <c:pt idx="868">
                  <c:v>78.332526000000001</c:v>
                </c:pt>
                <c:pt idx="869">
                  <c:v>77.935798000000005</c:v>
                </c:pt>
                <c:pt idx="870">
                  <c:v>78.267287999999994</c:v>
                </c:pt>
                <c:pt idx="871">
                  <c:v>78.293261999999999</c:v>
                </c:pt>
                <c:pt idx="872">
                  <c:v>78.493340000000003</c:v>
                </c:pt>
                <c:pt idx="873">
                  <c:v>78.119141999999997</c:v>
                </c:pt>
                <c:pt idx="874">
                  <c:v>78.058000000000007</c:v>
                </c:pt>
                <c:pt idx="875">
                  <c:v>78.424346000000014</c:v>
                </c:pt>
                <c:pt idx="876">
                  <c:v>78.368509999999986</c:v>
                </c:pt>
                <c:pt idx="877">
                  <c:v>78.470212000000004</c:v>
                </c:pt>
                <c:pt idx="878">
                  <c:v>78.079363999999998</c:v>
                </c:pt>
                <c:pt idx="879">
                  <c:v>78.177097999999987</c:v>
                </c:pt>
                <c:pt idx="880">
                  <c:v>78.404495999999995</c:v>
                </c:pt>
                <c:pt idx="881">
                  <c:v>78.580432000000002</c:v>
                </c:pt>
                <c:pt idx="882">
                  <c:v>78.346530000000001</c:v>
                </c:pt>
                <c:pt idx="883">
                  <c:v>78.097090000000009</c:v>
                </c:pt>
                <c:pt idx="884">
                  <c:v>78.389717999999988</c:v>
                </c:pt>
                <c:pt idx="885">
                  <c:v>78.362465999999998</c:v>
                </c:pt>
                <c:pt idx="886">
                  <c:v>78.624480000000005</c:v>
                </c:pt>
                <c:pt idx="887">
                  <c:v>78.242870000000011</c:v>
                </c:pt>
                <c:pt idx="888">
                  <c:v>78.226575999999994</c:v>
                </c:pt>
                <c:pt idx="889">
                  <c:v>78.370058</c:v>
                </c:pt>
                <c:pt idx="890">
                  <c:v>78.386323999999988</c:v>
                </c:pt>
                <c:pt idx="891">
                  <c:v>78.593834000000001</c:v>
                </c:pt>
                <c:pt idx="892">
                  <c:v>78.188162000000005</c:v>
                </c:pt>
                <c:pt idx="893">
                  <c:v>78.245438000000007</c:v>
                </c:pt>
                <c:pt idx="894">
                  <c:v>78.599329999999995</c:v>
                </c:pt>
                <c:pt idx="895">
                  <c:v>78.652838000000003</c:v>
                </c:pt>
                <c:pt idx="896">
                  <c:v>78.408749999999998</c:v>
                </c:pt>
                <c:pt idx="897">
                  <c:v>78.238213999999999</c:v>
                </c:pt>
                <c:pt idx="898">
                  <c:v>78.416843999999998</c:v>
                </c:pt>
                <c:pt idx="899">
                  <c:v>78.494354000000001</c:v>
                </c:pt>
                <c:pt idx="900">
                  <c:v>78.719409999999996</c:v>
                </c:pt>
                <c:pt idx="901">
                  <c:v>78.250441999999993</c:v>
                </c:pt>
                <c:pt idx="902">
                  <c:v>78.334575999999998</c:v>
                </c:pt>
                <c:pt idx="903">
                  <c:v>78.525812000000002</c:v>
                </c:pt>
                <c:pt idx="904">
                  <c:v>78.666261999999989</c:v>
                </c:pt>
                <c:pt idx="905">
                  <c:v>78.742789999999999</c:v>
                </c:pt>
                <c:pt idx="906">
                  <c:v>78.377302000000014</c:v>
                </c:pt>
                <c:pt idx="907">
                  <c:v>78.348985999999996</c:v>
                </c:pt>
                <c:pt idx="908">
                  <c:v>78.466818000000004</c:v>
                </c:pt>
                <c:pt idx="909">
                  <c:v>78.784115999999997</c:v>
                </c:pt>
                <c:pt idx="910">
                  <c:v>78.343029999999999</c:v>
                </c:pt>
                <c:pt idx="911">
                  <c:v>78.46377600000001</c:v>
                </c:pt>
                <c:pt idx="912">
                  <c:v>78.692115999999999</c:v>
                </c:pt>
                <c:pt idx="913">
                  <c:v>78.582142000000005</c:v>
                </c:pt>
                <c:pt idx="914">
                  <c:v>78.799692000000007</c:v>
                </c:pt>
                <c:pt idx="915">
                  <c:v>78.383082000000002</c:v>
                </c:pt>
                <c:pt idx="916">
                  <c:v>78.389001999999991</c:v>
                </c:pt>
                <c:pt idx="917">
                  <c:v>78.592591999999996</c:v>
                </c:pt>
                <c:pt idx="918">
                  <c:v>78.87200399999999</c:v>
                </c:pt>
                <c:pt idx="919">
                  <c:v>78.504024000000001</c:v>
                </c:pt>
                <c:pt idx="920">
                  <c:v>78.350116</c:v>
                </c:pt>
                <c:pt idx="921">
                  <c:v>78.666964000000007</c:v>
                </c:pt>
                <c:pt idx="922">
                  <c:v>78.652524</c:v>
                </c:pt>
                <c:pt idx="923">
                  <c:v>78.897296000000011</c:v>
                </c:pt>
                <c:pt idx="924">
                  <c:v>78.409105999999994</c:v>
                </c:pt>
                <c:pt idx="925">
                  <c:v>78.503088000000005</c:v>
                </c:pt>
                <c:pt idx="926">
                  <c:v>78.726592000000011</c:v>
                </c:pt>
                <c:pt idx="927">
                  <c:v>78.813200000000009</c:v>
                </c:pt>
                <c:pt idx="928">
                  <c:v>78.91722200000001</c:v>
                </c:pt>
                <c:pt idx="929">
                  <c:v>78.397390000000001</c:v>
                </c:pt>
                <c:pt idx="930">
                  <c:v>78.574618000000001</c:v>
                </c:pt>
                <c:pt idx="931">
                  <c:v>78.672626000000008</c:v>
                </c:pt>
                <c:pt idx="932">
                  <c:v>78.795335999999992</c:v>
                </c:pt>
                <c:pt idx="933">
                  <c:v>78.768816000000001</c:v>
                </c:pt>
                <c:pt idx="934">
                  <c:v>78.565234000000004</c:v>
                </c:pt>
                <c:pt idx="935">
                  <c:v>78.680322000000004</c:v>
                </c:pt>
                <c:pt idx="936">
                  <c:v>78.872535999999997</c:v>
                </c:pt>
                <c:pt idx="937">
                  <c:v>79.104575999999994</c:v>
                </c:pt>
                <c:pt idx="938">
                  <c:v>78.58210600000001</c:v>
                </c:pt>
                <c:pt idx="939">
                  <c:v>78.454596000000009</c:v>
                </c:pt>
                <c:pt idx="940">
                  <c:v>78.999029999999991</c:v>
                </c:pt>
                <c:pt idx="941">
                  <c:v>78.915982</c:v>
                </c:pt>
                <c:pt idx="942">
                  <c:v>78.974052</c:v>
                </c:pt>
                <c:pt idx="943">
                  <c:v>78.614186000000004</c:v>
                </c:pt>
                <c:pt idx="944">
                  <c:v>78.573029999999989</c:v>
                </c:pt>
                <c:pt idx="945">
                  <c:v>78.899116000000006</c:v>
                </c:pt>
                <c:pt idx="946">
                  <c:v>78.918873999999988</c:v>
                </c:pt>
                <c:pt idx="947">
                  <c:v>78.729005999999998</c:v>
                </c:pt>
                <c:pt idx="948">
                  <c:v>78.639783999999992</c:v>
                </c:pt>
                <c:pt idx="949">
                  <c:v>78.888899999999992</c:v>
                </c:pt>
                <c:pt idx="950">
                  <c:v>78.845859999999988</c:v>
                </c:pt>
                <c:pt idx="951">
                  <c:v>79.110913999999994</c:v>
                </c:pt>
                <c:pt idx="952">
                  <c:v>78.66664999999999</c:v>
                </c:pt>
                <c:pt idx="953">
                  <c:v>78.696870000000004</c:v>
                </c:pt>
                <c:pt idx="954">
                  <c:v>78.804720000000003</c:v>
                </c:pt>
                <c:pt idx="955">
                  <c:v>78.996335999999999</c:v>
                </c:pt>
                <c:pt idx="956">
                  <c:v>78.844406000000006</c:v>
                </c:pt>
                <c:pt idx="957">
                  <c:v>78.754732000000004</c:v>
                </c:pt>
                <c:pt idx="958">
                  <c:v>78.754049999999992</c:v>
                </c:pt>
                <c:pt idx="959">
                  <c:v>78.845544000000004</c:v>
                </c:pt>
                <c:pt idx="960">
                  <c:v>79.187342000000001</c:v>
                </c:pt>
                <c:pt idx="961">
                  <c:v>78.825099999999992</c:v>
                </c:pt>
                <c:pt idx="962">
                  <c:v>78.709940000000003</c:v>
                </c:pt>
                <c:pt idx="963">
                  <c:v>78.952366000000012</c:v>
                </c:pt>
                <c:pt idx="964">
                  <c:v>79.029517999999982</c:v>
                </c:pt>
                <c:pt idx="965">
                  <c:v>79.2624</c:v>
                </c:pt>
                <c:pt idx="966">
                  <c:v>78.748074000000003</c:v>
                </c:pt>
                <c:pt idx="967">
                  <c:v>78.80895799999999</c:v>
                </c:pt>
                <c:pt idx="968">
                  <c:v>79.060215999999997</c:v>
                </c:pt>
                <c:pt idx="969">
                  <c:v>79.169819999999987</c:v>
                </c:pt>
                <c:pt idx="970">
                  <c:v>79.149292000000003</c:v>
                </c:pt>
                <c:pt idx="971">
                  <c:v>78.585145999999995</c:v>
                </c:pt>
                <c:pt idx="972">
                  <c:v>78.928119999999993</c:v>
                </c:pt>
                <c:pt idx="973">
                  <c:v>79.005349999999993</c:v>
                </c:pt>
                <c:pt idx="974">
                  <c:v>79.243059999999986</c:v>
                </c:pt>
                <c:pt idx="975">
                  <c:v>79.009200000000007</c:v>
                </c:pt>
                <c:pt idx="976">
                  <c:v>78.849367999999998</c:v>
                </c:pt>
                <c:pt idx="977">
                  <c:v>78.975521999999998</c:v>
                </c:pt>
                <c:pt idx="978">
                  <c:v>78.958404000000002</c:v>
                </c:pt>
                <c:pt idx="979">
                  <c:v>79.237341999999998</c:v>
                </c:pt>
                <c:pt idx="980">
                  <c:v>78.793123999999992</c:v>
                </c:pt>
                <c:pt idx="981">
                  <c:v>78.93125400000001</c:v>
                </c:pt>
                <c:pt idx="982">
                  <c:v>79.177515999999997</c:v>
                </c:pt>
                <c:pt idx="983">
                  <c:v>79.238758000000004</c:v>
                </c:pt>
                <c:pt idx="984">
                  <c:v>79.079235999999995</c:v>
                </c:pt>
                <c:pt idx="985">
                  <c:v>78.773271999999992</c:v>
                </c:pt>
                <c:pt idx="986">
                  <c:v>78.999943999999999</c:v>
                </c:pt>
                <c:pt idx="987">
                  <c:v>78.943650000000005</c:v>
                </c:pt>
                <c:pt idx="988">
                  <c:v>79.158343999999985</c:v>
                </c:pt>
                <c:pt idx="989">
                  <c:v>79.022353999999993</c:v>
                </c:pt>
                <c:pt idx="990">
                  <c:v>78.859753999999995</c:v>
                </c:pt>
                <c:pt idx="991">
                  <c:v>79.146183999999991</c:v>
                </c:pt>
                <c:pt idx="992">
                  <c:v>79.210003999999998</c:v>
                </c:pt>
                <c:pt idx="993">
                  <c:v>79.247541999999996</c:v>
                </c:pt>
                <c:pt idx="994">
                  <c:v>79.030907999999997</c:v>
                </c:pt>
                <c:pt idx="995">
                  <c:v>79.075542000000013</c:v>
                </c:pt>
                <c:pt idx="996">
                  <c:v>79.194738000000001</c:v>
                </c:pt>
                <c:pt idx="997">
                  <c:v>79.299915999999982</c:v>
                </c:pt>
                <c:pt idx="998">
                  <c:v>79.197963999999985</c:v>
                </c:pt>
                <c:pt idx="999">
                  <c:v>78.870599999999996</c:v>
                </c:pt>
                <c:pt idx="1000">
                  <c:v>79.222867999999991</c:v>
                </c:pt>
                <c:pt idx="1001">
                  <c:v>79.211297999999999</c:v>
                </c:pt>
                <c:pt idx="1002">
                  <c:v>79.316351999999995</c:v>
                </c:pt>
                <c:pt idx="1003">
                  <c:v>79.062535999999994</c:v>
                </c:pt>
                <c:pt idx="1004">
                  <c:v>78.938165999999995</c:v>
                </c:pt>
                <c:pt idx="1005">
                  <c:v>79.25679199999999</c:v>
                </c:pt>
                <c:pt idx="1006">
                  <c:v>79.336513999999994</c:v>
                </c:pt>
                <c:pt idx="1007">
                  <c:v>79.399829999999994</c:v>
                </c:pt>
                <c:pt idx="1008">
                  <c:v>79.069330000000008</c:v>
                </c:pt>
                <c:pt idx="1009">
                  <c:v>79.228083999999996</c:v>
                </c:pt>
                <c:pt idx="1010">
                  <c:v>79.23142399999999</c:v>
                </c:pt>
                <c:pt idx="1011">
                  <c:v>79.568634000000003</c:v>
                </c:pt>
                <c:pt idx="1012">
                  <c:v>79.202469999999991</c:v>
                </c:pt>
                <c:pt idx="1013">
                  <c:v>79.054316</c:v>
                </c:pt>
                <c:pt idx="1014">
                  <c:v>79.346392000000009</c:v>
                </c:pt>
                <c:pt idx="1015">
                  <c:v>79.460488000000012</c:v>
                </c:pt>
                <c:pt idx="1016">
                  <c:v>79.563711999999995</c:v>
                </c:pt>
                <c:pt idx="1017">
                  <c:v>78.978194000000002</c:v>
                </c:pt>
                <c:pt idx="1018">
                  <c:v>79.160712000000004</c:v>
                </c:pt>
                <c:pt idx="1019">
                  <c:v>79.345526000000007</c:v>
                </c:pt>
                <c:pt idx="1020">
                  <c:v>79.468441999999996</c:v>
                </c:pt>
                <c:pt idx="1021">
                  <c:v>79.352096000000003</c:v>
                </c:pt>
                <c:pt idx="1022">
                  <c:v>79.157839999999993</c:v>
                </c:pt>
                <c:pt idx="1023">
                  <c:v>79.41758200000001</c:v>
                </c:pt>
                <c:pt idx="1024">
                  <c:v>79.360734000000008</c:v>
                </c:pt>
                <c:pt idx="1025">
                  <c:v>79.635100000000008</c:v>
                </c:pt>
                <c:pt idx="1026">
                  <c:v>79.181051999999994</c:v>
                </c:pt>
                <c:pt idx="1027">
                  <c:v>79.168425999999997</c:v>
                </c:pt>
                <c:pt idx="1028">
                  <c:v>79.455591999999996</c:v>
                </c:pt>
                <c:pt idx="1029">
                  <c:v>79.498999999999995</c:v>
                </c:pt>
                <c:pt idx="1030">
                  <c:v>79.639060000000001</c:v>
                </c:pt>
                <c:pt idx="1031">
                  <c:v>79.166445999999993</c:v>
                </c:pt>
                <c:pt idx="1032">
                  <c:v>79.344738000000007</c:v>
                </c:pt>
                <c:pt idx="1033">
                  <c:v>79.514372000000009</c:v>
                </c:pt>
                <c:pt idx="1034">
                  <c:v>79.542091999999997</c:v>
                </c:pt>
                <c:pt idx="1035">
                  <c:v>79.450310000000002</c:v>
                </c:pt>
                <c:pt idx="1036">
                  <c:v>79.216095999999993</c:v>
                </c:pt>
                <c:pt idx="1037">
                  <c:v>79.197507999999999</c:v>
                </c:pt>
                <c:pt idx="1038">
                  <c:v>79.52836400000001</c:v>
                </c:pt>
                <c:pt idx="1039">
                  <c:v>79.792535999999998</c:v>
                </c:pt>
                <c:pt idx="1040">
                  <c:v>79.272770000000008</c:v>
                </c:pt>
                <c:pt idx="1041">
                  <c:v>79.234730000000013</c:v>
                </c:pt>
                <c:pt idx="1042">
                  <c:v>79.459717999999995</c:v>
                </c:pt>
                <c:pt idx="1043">
                  <c:v>79.467869999999991</c:v>
                </c:pt>
                <c:pt idx="1044">
                  <c:v>79.651606000000001</c:v>
                </c:pt>
                <c:pt idx="1045">
                  <c:v>79.363434000000012</c:v>
                </c:pt>
                <c:pt idx="1046">
                  <c:v>79.353080000000006</c:v>
                </c:pt>
                <c:pt idx="1047">
                  <c:v>79.57347</c:v>
                </c:pt>
                <c:pt idx="1048">
                  <c:v>79.661316000000014</c:v>
                </c:pt>
                <c:pt idx="1049">
                  <c:v>79.436513999999988</c:v>
                </c:pt>
                <c:pt idx="1050">
                  <c:v>79.226335999999989</c:v>
                </c:pt>
                <c:pt idx="1051">
                  <c:v>79.461427999999998</c:v>
                </c:pt>
                <c:pt idx="1052">
                  <c:v>79.533382000000003</c:v>
                </c:pt>
                <c:pt idx="1053">
                  <c:v>79.745261999999997</c:v>
                </c:pt>
                <c:pt idx="1054">
                  <c:v>79.373381999999992</c:v>
                </c:pt>
                <c:pt idx="1055">
                  <c:v>79.421453999999997</c:v>
                </c:pt>
                <c:pt idx="1056">
                  <c:v>79.591144000000014</c:v>
                </c:pt>
                <c:pt idx="1057">
                  <c:v>79.713312000000002</c:v>
                </c:pt>
                <c:pt idx="1058">
                  <c:v>79.673169999999999</c:v>
                </c:pt>
                <c:pt idx="1059">
                  <c:v>79.375557999999998</c:v>
                </c:pt>
                <c:pt idx="1060">
                  <c:v>79.555899999999994</c:v>
                </c:pt>
                <c:pt idx="1061">
                  <c:v>79.760090000000005</c:v>
                </c:pt>
                <c:pt idx="1062">
                  <c:v>79.791042000000004</c:v>
                </c:pt>
                <c:pt idx="1063">
                  <c:v>79.692999999999998</c:v>
                </c:pt>
                <c:pt idx="1064">
                  <c:v>79.467128000000002</c:v>
                </c:pt>
                <c:pt idx="1065">
                  <c:v>79.800321999999994</c:v>
                </c:pt>
                <c:pt idx="1066">
                  <c:v>79.699387999999999</c:v>
                </c:pt>
                <c:pt idx="1067">
                  <c:v>79.787009999999995</c:v>
                </c:pt>
                <c:pt idx="1068">
                  <c:v>79.430447999999998</c:v>
                </c:pt>
                <c:pt idx="1069">
                  <c:v>79.562078</c:v>
                </c:pt>
                <c:pt idx="1070">
                  <c:v>79.727371999999988</c:v>
                </c:pt>
                <c:pt idx="1071">
                  <c:v>79.741146000000001</c:v>
                </c:pt>
                <c:pt idx="1072">
                  <c:v>79.83250799999999</c:v>
                </c:pt>
                <c:pt idx="1073">
                  <c:v>79.323936000000003</c:v>
                </c:pt>
                <c:pt idx="1074">
                  <c:v>79.530466000000004</c:v>
                </c:pt>
                <c:pt idx="1075">
                  <c:v>79.83944799999999</c:v>
                </c:pt>
                <c:pt idx="1076">
                  <c:v>79.805133999999995</c:v>
                </c:pt>
                <c:pt idx="1077">
                  <c:v>79.619246000000004</c:v>
                </c:pt>
                <c:pt idx="1078">
                  <c:v>79.560142000000013</c:v>
                </c:pt>
                <c:pt idx="1079">
                  <c:v>79.654383999999993</c:v>
                </c:pt>
                <c:pt idx="1080">
                  <c:v>79.771901999999997</c:v>
                </c:pt>
                <c:pt idx="1081">
                  <c:v>79.947930000000014</c:v>
                </c:pt>
                <c:pt idx="1082">
                  <c:v>79.582300000000004</c:v>
                </c:pt>
                <c:pt idx="1083">
                  <c:v>79.568527999999986</c:v>
                </c:pt>
                <c:pt idx="1084">
                  <c:v>79.889368000000005</c:v>
                </c:pt>
                <c:pt idx="1085">
                  <c:v>79.873472000000007</c:v>
                </c:pt>
                <c:pt idx="1086">
                  <c:v>79.761470000000003</c:v>
                </c:pt>
                <c:pt idx="1087">
                  <c:v>79.513315999999989</c:v>
                </c:pt>
                <c:pt idx="1088">
                  <c:v>79.744399999999999</c:v>
                </c:pt>
                <c:pt idx="1089">
                  <c:v>79.972196000000011</c:v>
                </c:pt>
                <c:pt idx="1090">
                  <c:v>80.022734</c:v>
                </c:pt>
                <c:pt idx="1091">
                  <c:v>79.705349999999981</c:v>
                </c:pt>
                <c:pt idx="1092">
                  <c:v>79.592270000000013</c:v>
                </c:pt>
                <c:pt idx="1093">
                  <c:v>79.935903999999994</c:v>
                </c:pt>
                <c:pt idx="1094">
                  <c:v>80.067610000000002</c:v>
                </c:pt>
                <c:pt idx="1095">
                  <c:v>80.037188</c:v>
                </c:pt>
                <c:pt idx="1096">
                  <c:v>79.659691999999993</c:v>
                </c:pt>
                <c:pt idx="1097">
                  <c:v>79.708494000000002</c:v>
                </c:pt>
                <c:pt idx="1098">
                  <c:v>79.672077999999985</c:v>
                </c:pt>
                <c:pt idx="1099">
                  <c:v>80.137061999999986</c:v>
                </c:pt>
                <c:pt idx="1100">
                  <c:v>79.857538000000005</c:v>
                </c:pt>
                <c:pt idx="1101">
                  <c:v>79.559414000000004</c:v>
                </c:pt>
                <c:pt idx="1102">
                  <c:v>79.939009999999996</c:v>
                </c:pt>
                <c:pt idx="1103">
                  <c:v>79.951502000000005</c:v>
                </c:pt>
                <c:pt idx="1104">
                  <c:v>80.102365999999989</c:v>
                </c:pt>
                <c:pt idx="1105">
                  <c:v>79.791342</c:v>
                </c:pt>
                <c:pt idx="1106">
                  <c:v>79.631348000000003</c:v>
                </c:pt>
                <c:pt idx="1107">
                  <c:v>79.964184000000003</c:v>
                </c:pt>
                <c:pt idx="1108">
                  <c:v>79.859889999999993</c:v>
                </c:pt>
                <c:pt idx="1109">
                  <c:v>80.131616000000008</c:v>
                </c:pt>
                <c:pt idx="1110">
                  <c:v>79.773861999999994</c:v>
                </c:pt>
                <c:pt idx="1111">
                  <c:v>79.821073999999996</c:v>
                </c:pt>
                <c:pt idx="1112">
                  <c:v>80.057818000000012</c:v>
                </c:pt>
                <c:pt idx="1113">
                  <c:v>80.235028</c:v>
                </c:pt>
                <c:pt idx="1114">
                  <c:v>79.901462000000009</c:v>
                </c:pt>
                <c:pt idx="1115">
                  <c:v>79.764536000000007</c:v>
                </c:pt>
                <c:pt idx="1116">
                  <c:v>80.017801999999989</c:v>
                </c:pt>
                <c:pt idx="1117">
                  <c:v>80.020593999999988</c:v>
                </c:pt>
                <c:pt idx="1118">
                  <c:v>80.242216000000013</c:v>
                </c:pt>
                <c:pt idx="1119">
                  <c:v>79.790903999999998</c:v>
                </c:pt>
                <c:pt idx="1120">
                  <c:v>79.758999999999986</c:v>
                </c:pt>
                <c:pt idx="1121">
                  <c:v>79.996397999999999</c:v>
                </c:pt>
                <c:pt idx="1122">
                  <c:v>80.156564000000017</c:v>
                </c:pt>
                <c:pt idx="1123">
                  <c:v>80.167376000000004</c:v>
                </c:pt>
                <c:pt idx="1124">
                  <c:v>79.732501999999997</c:v>
                </c:pt>
                <c:pt idx="1125">
                  <c:v>79.797640000000001</c:v>
                </c:pt>
                <c:pt idx="1126">
                  <c:v>80.146678000000009</c:v>
                </c:pt>
                <c:pt idx="1127">
                  <c:v>80.261774000000003</c:v>
                </c:pt>
                <c:pt idx="1128">
                  <c:v>79.979155999999989</c:v>
                </c:pt>
                <c:pt idx="1129">
                  <c:v>79.904098000000005</c:v>
                </c:pt>
                <c:pt idx="1130">
                  <c:v>80.052897999999999</c:v>
                </c:pt>
                <c:pt idx="1131">
                  <c:v>80.192869999999999</c:v>
                </c:pt>
                <c:pt idx="1132">
                  <c:v>80.296157999999991</c:v>
                </c:pt>
                <c:pt idx="1133">
                  <c:v>79.936428000000006</c:v>
                </c:pt>
                <c:pt idx="1134">
                  <c:v>79.843227999999996</c:v>
                </c:pt>
                <c:pt idx="1135">
                  <c:v>80.159074000000004</c:v>
                </c:pt>
                <c:pt idx="1136">
                  <c:v>80.235586000000012</c:v>
                </c:pt>
                <c:pt idx="1137">
                  <c:v>80.071470000000005</c:v>
                </c:pt>
                <c:pt idx="1138">
                  <c:v>79.991132000000007</c:v>
                </c:pt>
                <c:pt idx="1139">
                  <c:v>80.020473999999993</c:v>
                </c:pt>
                <c:pt idx="1140">
                  <c:v>80.182100000000005</c:v>
                </c:pt>
                <c:pt idx="1141">
                  <c:v>80.343074000000001</c:v>
                </c:pt>
                <c:pt idx="1142">
                  <c:v>79.948934000000008</c:v>
                </c:pt>
                <c:pt idx="1143">
                  <c:v>79.824134000000001</c:v>
                </c:pt>
                <c:pt idx="1144">
                  <c:v>80.104479999999995</c:v>
                </c:pt>
                <c:pt idx="1145">
                  <c:v>80.229402000000007</c:v>
                </c:pt>
                <c:pt idx="1146">
                  <c:v>80.241416000000001</c:v>
                </c:pt>
                <c:pt idx="1147">
                  <c:v>79.870723999999996</c:v>
                </c:pt>
                <c:pt idx="1148">
                  <c:v>79.923847999999992</c:v>
                </c:pt>
                <c:pt idx="1149">
                  <c:v>80.279744000000008</c:v>
                </c:pt>
                <c:pt idx="1150">
                  <c:v>80.347808000000001</c:v>
                </c:pt>
                <c:pt idx="1151">
                  <c:v>80.267784000000006</c:v>
                </c:pt>
                <c:pt idx="1152">
                  <c:v>80.002294000000006</c:v>
                </c:pt>
                <c:pt idx="1153">
                  <c:v>80.190200000000004</c:v>
                </c:pt>
                <c:pt idx="1154">
                  <c:v>80.269497999999999</c:v>
                </c:pt>
                <c:pt idx="1155">
                  <c:v>80.366709999999998</c:v>
                </c:pt>
                <c:pt idx="1156">
                  <c:v>79.912105999999994</c:v>
                </c:pt>
                <c:pt idx="1157">
                  <c:v>79.998233999999997</c:v>
                </c:pt>
                <c:pt idx="1158">
                  <c:v>80.140773999999993</c:v>
                </c:pt>
                <c:pt idx="1159">
                  <c:v>80.224288000000001</c:v>
                </c:pt>
                <c:pt idx="1160">
                  <c:v>80.415490000000005</c:v>
                </c:pt>
                <c:pt idx="1161">
                  <c:v>79.983114</c:v>
                </c:pt>
                <c:pt idx="1162">
                  <c:v>80.220033999999998</c:v>
                </c:pt>
                <c:pt idx="1163">
                  <c:v>80.13212200000001</c:v>
                </c:pt>
                <c:pt idx="1164">
                  <c:v>80.52613199999999</c:v>
                </c:pt>
                <c:pt idx="1165">
                  <c:v>80.209023999999999</c:v>
                </c:pt>
                <c:pt idx="1166">
                  <c:v>79.938670000000002</c:v>
                </c:pt>
                <c:pt idx="1167">
                  <c:v>80.319702000000007</c:v>
                </c:pt>
                <c:pt idx="1168">
                  <c:v>80.387276</c:v>
                </c:pt>
                <c:pt idx="1169">
                  <c:v>80.32632599999998</c:v>
                </c:pt>
                <c:pt idx="1170">
                  <c:v>80.254787999999991</c:v>
                </c:pt>
                <c:pt idx="1171">
                  <c:v>80.065864000000005</c:v>
                </c:pt>
                <c:pt idx="1172">
                  <c:v>80.39121200000001</c:v>
                </c:pt>
                <c:pt idx="1173">
                  <c:v>80.45753599999999</c:v>
                </c:pt>
                <c:pt idx="1174">
                  <c:v>80.445177999999999</c:v>
                </c:pt>
                <c:pt idx="1175">
                  <c:v>80.052899999999994</c:v>
                </c:pt>
                <c:pt idx="1176">
                  <c:v>80.319881999999993</c:v>
                </c:pt>
                <c:pt idx="1177">
                  <c:v>80.337759999999989</c:v>
                </c:pt>
                <c:pt idx="1178">
                  <c:v>80.553262000000004</c:v>
                </c:pt>
                <c:pt idx="1179">
                  <c:v>80.300761999999992</c:v>
                </c:pt>
                <c:pt idx="1180">
                  <c:v>80.082908000000003</c:v>
                </c:pt>
                <c:pt idx="1181">
                  <c:v>80.428487999999987</c:v>
                </c:pt>
                <c:pt idx="1182">
                  <c:v>80.381492000000009</c:v>
                </c:pt>
                <c:pt idx="1183">
                  <c:v>80.533885999999995</c:v>
                </c:pt>
                <c:pt idx="1184">
                  <c:v>80.263602000000006</c:v>
                </c:pt>
                <c:pt idx="1185">
                  <c:v>80.089495999999997</c:v>
                </c:pt>
                <c:pt idx="1186">
                  <c:v>80.366222000000008</c:v>
                </c:pt>
                <c:pt idx="1187">
                  <c:v>80.502675999999994</c:v>
                </c:pt>
                <c:pt idx="1188">
                  <c:v>80.465582000000012</c:v>
                </c:pt>
                <c:pt idx="1189">
                  <c:v>80.225023999999991</c:v>
                </c:pt>
                <c:pt idx="1190">
                  <c:v>80.495655999999997</c:v>
                </c:pt>
                <c:pt idx="1191">
                  <c:v>80.542209999999997</c:v>
                </c:pt>
                <c:pt idx="1192">
                  <c:v>80.603235999999995</c:v>
                </c:pt>
                <c:pt idx="1193">
                  <c:v>80.436281999999991</c:v>
                </c:pt>
                <c:pt idx="1194">
                  <c:v>80.223256000000006</c:v>
                </c:pt>
                <c:pt idx="1195">
                  <c:v>80.46108000000001</c:v>
                </c:pt>
                <c:pt idx="1196">
                  <c:v>80.454787999999994</c:v>
                </c:pt>
                <c:pt idx="1197">
                  <c:v>80.559194000000005</c:v>
                </c:pt>
                <c:pt idx="1198">
                  <c:v>80.286785999999992</c:v>
                </c:pt>
                <c:pt idx="1199">
                  <c:v>80.35196599999999</c:v>
                </c:pt>
                <c:pt idx="1200">
                  <c:v>80.479981999999993</c:v>
                </c:pt>
                <c:pt idx="1201">
                  <c:v>80.697781999999989</c:v>
                </c:pt>
                <c:pt idx="1202">
                  <c:v>80.399686000000003</c:v>
                </c:pt>
                <c:pt idx="1203">
                  <c:v>80.264362000000006</c:v>
                </c:pt>
                <c:pt idx="1204">
                  <c:v>80.575673999999992</c:v>
                </c:pt>
                <c:pt idx="1205">
                  <c:v>80.649085999999997</c:v>
                </c:pt>
                <c:pt idx="1206">
                  <c:v>80.671661999999998</c:v>
                </c:pt>
                <c:pt idx="1207">
                  <c:v>80.282350000000008</c:v>
                </c:pt>
                <c:pt idx="1208">
                  <c:v>80.176118000000002</c:v>
                </c:pt>
                <c:pt idx="1209">
                  <c:v>80.562451999999993</c:v>
                </c:pt>
                <c:pt idx="1210">
                  <c:v>80.610332</c:v>
                </c:pt>
                <c:pt idx="1211">
                  <c:v>80.733585999999988</c:v>
                </c:pt>
                <c:pt idx="1212">
                  <c:v>80.279200000000003</c:v>
                </c:pt>
                <c:pt idx="1213">
                  <c:v>80.336457999999993</c:v>
                </c:pt>
                <c:pt idx="1214">
                  <c:v>80.607579999999999</c:v>
                </c:pt>
                <c:pt idx="1215">
                  <c:v>80.776260000000008</c:v>
                </c:pt>
                <c:pt idx="1216">
                  <c:v>80.598771999999997</c:v>
                </c:pt>
                <c:pt idx="1217">
                  <c:v>80.278880000000001</c:v>
                </c:pt>
                <c:pt idx="1218">
                  <c:v>80.515242000000001</c:v>
                </c:pt>
                <c:pt idx="1219">
                  <c:v>80.633049999999997</c:v>
                </c:pt>
                <c:pt idx="1220">
                  <c:v>80.895206000000002</c:v>
                </c:pt>
                <c:pt idx="1221">
                  <c:v>80.390112000000002</c:v>
                </c:pt>
                <c:pt idx="1222">
                  <c:v>80.449804</c:v>
                </c:pt>
                <c:pt idx="1223">
                  <c:v>80.631556000000003</c:v>
                </c:pt>
                <c:pt idx="1224">
                  <c:v>80.821762000000007</c:v>
                </c:pt>
                <c:pt idx="1225">
                  <c:v>80.699045999999981</c:v>
                </c:pt>
                <c:pt idx="1226">
                  <c:v>80.411346000000009</c:v>
                </c:pt>
                <c:pt idx="1227">
                  <c:v>80.50840199999999</c:v>
                </c:pt>
                <c:pt idx="1228">
                  <c:v>80.529449999999997</c:v>
                </c:pt>
                <c:pt idx="1229">
                  <c:v>80.809010000000001</c:v>
                </c:pt>
                <c:pt idx="1230">
                  <c:v>80.686432000000011</c:v>
                </c:pt>
                <c:pt idx="1231">
                  <c:v>80.398454000000001</c:v>
                </c:pt>
                <c:pt idx="1232">
                  <c:v>80.523409999999984</c:v>
                </c:pt>
                <c:pt idx="1233">
                  <c:v>80.589616000000007</c:v>
                </c:pt>
                <c:pt idx="1234">
                  <c:v>80.822732000000002</c:v>
                </c:pt>
                <c:pt idx="1235">
                  <c:v>80.487440000000007</c:v>
                </c:pt>
                <c:pt idx="1236">
                  <c:v>80.54792599999999</c:v>
                </c:pt>
                <c:pt idx="1237">
                  <c:v>80.749826000000013</c:v>
                </c:pt>
                <c:pt idx="1238">
                  <c:v>80.943024000000008</c:v>
                </c:pt>
                <c:pt idx="1239">
                  <c:v>80.79956</c:v>
                </c:pt>
                <c:pt idx="1240">
                  <c:v>80.558915999999996</c:v>
                </c:pt>
                <c:pt idx="1241">
                  <c:v>80.695390000000003</c:v>
                </c:pt>
                <c:pt idx="1242">
                  <c:v>80.725986000000006</c:v>
                </c:pt>
                <c:pt idx="1243">
                  <c:v>81.008986000000007</c:v>
                </c:pt>
                <c:pt idx="1244">
                  <c:v>80.674341999999996</c:v>
                </c:pt>
                <c:pt idx="1245">
                  <c:v>80.464124000000012</c:v>
                </c:pt>
                <c:pt idx="1246">
                  <c:v>80.738910000000004</c:v>
                </c:pt>
                <c:pt idx="1247">
                  <c:v>80.82383999999999</c:v>
                </c:pt>
                <c:pt idx="1248">
                  <c:v>80.952010000000001</c:v>
                </c:pt>
                <c:pt idx="1249">
                  <c:v>80.600628</c:v>
                </c:pt>
                <c:pt idx="1250">
                  <c:v>80.704980000000006</c:v>
                </c:pt>
                <c:pt idx="1251">
                  <c:v>80.806051999999994</c:v>
                </c:pt>
                <c:pt idx="1252">
                  <c:v>80.913786000000002</c:v>
                </c:pt>
                <c:pt idx="1253">
                  <c:v>80.790644</c:v>
                </c:pt>
                <c:pt idx="1254">
                  <c:v>80.542727999999983</c:v>
                </c:pt>
                <c:pt idx="1255">
                  <c:v>80.655203999999998</c:v>
                </c:pt>
                <c:pt idx="1256">
                  <c:v>80.899028000000001</c:v>
                </c:pt>
                <c:pt idx="1257">
                  <c:v>81.041944000000001</c:v>
                </c:pt>
                <c:pt idx="1258">
                  <c:v>80.800142000000022</c:v>
                </c:pt>
                <c:pt idx="1259">
                  <c:v>80.601917999999998</c:v>
                </c:pt>
                <c:pt idx="1260">
                  <c:v>80.939431999999996</c:v>
                </c:pt>
                <c:pt idx="1261">
                  <c:v>80.959556000000006</c:v>
                </c:pt>
                <c:pt idx="1262">
                  <c:v>80.983983999999992</c:v>
                </c:pt>
                <c:pt idx="1263">
                  <c:v>80.65064799999999</c:v>
                </c:pt>
                <c:pt idx="1264">
                  <c:v>80.523302000000001</c:v>
                </c:pt>
                <c:pt idx="1265">
                  <c:v>80.840947999999997</c:v>
                </c:pt>
                <c:pt idx="1266">
                  <c:v>81.097440000000006</c:v>
                </c:pt>
                <c:pt idx="1267">
                  <c:v>80.823099999999982</c:v>
                </c:pt>
                <c:pt idx="1268">
                  <c:v>80.469709999999992</c:v>
                </c:pt>
                <c:pt idx="1269">
                  <c:v>80.732054000000019</c:v>
                </c:pt>
                <c:pt idx="1270">
                  <c:v>80.91609600000001</c:v>
                </c:pt>
                <c:pt idx="1271">
                  <c:v>81.068951999999996</c:v>
                </c:pt>
                <c:pt idx="1272">
                  <c:v>80.837821999999989</c:v>
                </c:pt>
                <c:pt idx="1273">
                  <c:v>80.768319999999989</c:v>
                </c:pt>
                <c:pt idx="1274">
                  <c:v>80.916229999999999</c:v>
                </c:pt>
                <c:pt idx="1275">
                  <c:v>80.896056000000002</c:v>
                </c:pt>
                <c:pt idx="1276">
                  <c:v>81.004284000000013</c:v>
                </c:pt>
                <c:pt idx="1277">
                  <c:v>80.644914</c:v>
                </c:pt>
                <c:pt idx="1278">
                  <c:v>80.788960000000003</c:v>
                </c:pt>
                <c:pt idx="1279">
                  <c:v>80.85323600000001</c:v>
                </c:pt>
                <c:pt idx="1280">
                  <c:v>81.089182000000008</c:v>
                </c:pt>
                <c:pt idx="1281">
                  <c:v>80.862288000000007</c:v>
                </c:pt>
                <c:pt idx="1282">
                  <c:v>80.717001999999994</c:v>
                </c:pt>
                <c:pt idx="1283">
                  <c:v>81.030905999999987</c:v>
                </c:pt>
                <c:pt idx="1284">
                  <c:v>81.054488000000006</c:v>
                </c:pt>
                <c:pt idx="1285">
                  <c:v>81.192464000000001</c:v>
                </c:pt>
                <c:pt idx="1286">
                  <c:v>80.834287999999987</c:v>
                </c:pt>
                <c:pt idx="1287">
                  <c:v>80.859110000000015</c:v>
                </c:pt>
                <c:pt idx="1288">
                  <c:v>80.976786000000004</c:v>
                </c:pt>
                <c:pt idx="1289">
                  <c:v>81.056162</c:v>
                </c:pt>
                <c:pt idx="1290">
                  <c:v>81.109068000000008</c:v>
                </c:pt>
                <c:pt idx="1291">
                  <c:v>80.756478000000001</c:v>
                </c:pt>
                <c:pt idx="1292">
                  <c:v>80.860122000000004</c:v>
                </c:pt>
                <c:pt idx="1293">
                  <c:v>80.987592000000006</c:v>
                </c:pt>
                <c:pt idx="1294">
                  <c:v>81.174033999999992</c:v>
                </c:pt>
                <c:pt idx="1295">
                  <c:v>80.924299999999988</c:v>
                </c:pt>
                <c:pt idx="1296">
                  <c:v>80.845421999999999</c:v>
                </c:pt>
                <c:pt idx="1297">
                  <c:v>80.987642000000008</c:v>
                </c:pt>
                <c:pt idx="1298">
                  <c:v>81.050262000000004</c:v>
                </c:pt>
                <c:pt idx="1299">
                  <c:v>81.280667999999991</c:v>
                </c:pt>
                <c:pt idx="1300">
                  <c:v>80.86782199999999</c:v>
                </c:pt>
                <c:pt idx="1301">
                  <c:v>80.897540000000006</c:v>
                </c:pt>
                <c:pt idx="1302">
                  <c:v>81.144759999999991</c:v>
                </c:pt>
                <c:pt idx="1303">
                  <c:v>81.248446000000001</c:v>
                </c:pt>
                <c:pt idx="1304">
                  <c:v>81.171652000000009</c:v>
                </c:pt>
                <c:pt idx="1305">
                  <c:v>80.961528000000015</c:v>
                </c:pt>
                <c:pt idx="1306">
                  <c:v>81.039997999999997</c:v>
                </c:pt>
                <c:pt idx="1307">
                  <c:v>81.018822</c:v>
                </c:pt>
                <c:pt idx="1308">
                  <c:v>81.298779999999994</c:v>
                </c:pt>
                <c:pt idx="1309">
                  <c:v>81.034412000000003</c:v>
                </c:pt>
                <c:pt idx="1310">
                  <c:v>80.765975999999995</c:v>
                </c:pt>
                <c:pt idx="1311">
                  <c:v>81.18553</c:v>
                </c:pt>
                <c:pt idx="1312">
                  <c:v>81.191388000000003</c:v>
                </c:pt>
                <c:pt idx="1313">
                  <c:v>81.275669999999991</c:v>
                </c:pt>
                <c:pt idx="1314">
                  <c:v>80.880562000000012</c:v>
                </c:pt>
                <c:pt idx="1315">
                  <c:v>81.082244000000003</c:v>
                </c:pt>
                <c:pt idx="1316">
                  <c:v>81.206521999999993</c:v>
                </c:pt>
                <c:pt idx="1317">
                  <c:v>81.280556000000004</c:v>
                </c:pt>
                <c:pt idx="1318">
                  <c:v>81.271227999999994</c:v>
                </c:pt>
                <c:pt idx="1319">
                  <c:v>80.820564000000005</c:v>
                </c:pt>
                <c:pt idx="1320">
                  <c:v>81.089894000000001</c:v>
                </c:pt>
                <c:pt idx="1321">
                  <c:v>81.102891999999997</c:v>
                </c:pt>
                <c:pt idx="1322">
                  <c:v>81.426767999999996</c:v>
                </c:pt>
                <c:pt idx="1323">
                  <c:v>81.033469999999994</c:v>
                </c:pt>
                <c:pt idx="1324">
                  <c:v>80.873466000000008</c:v>
                </c:pt>
                <c:pt idx="1325">
                  <c:v>81.276223999999985</c:v>
                </c:pt>
                <c:pt idx="1326">
                  <c:v>81.337204</c:v>
                </c:pt>
                <c:pt idx="1327">
                  <c:v>81.391034000000005</c:v>
                </c:pt>
                <c:pt idx="1328">
                  <c:v>81.058593999999999</c:v>
                </c:pt>
                <c:pt idx="1329">
                  <c:v>81.007943999999995</c:v>
                </c:pt>
                <c:pt idx="1330">
                  <c:v>81.414522000000005</c:v>
                </c:pt>
                <c:pt idx="1331">
                  <c:v>81.33793</c:v>
                </c:pt>
                <c:pt idx="1332">
                  <c:v>81.281174000000007</c:v>
                </c:pt>
                <c:pt idx="1333">
                  <c:v>80.953710000000001</c:v>
                </c:pt>
                <c:pt idx="1334">
                  <c:v>81.224316000000002</c:v>
                </c:pt>
                <c:pt idx="1335">
                  <c:v>81.403869999999998</c:v>
                </c:pt>
                <c:pt idx="1336">
                  <c:v>81.425590000000014</c:v>
                </c:pt>
                <c:pt idx="1337">
                  <c:v>81.070140000000009</c:v>
                </c:pt>
                <c:pt idx="1338">
                  <c:v>81.044566000000003</c:v>
                </c:pt>
                <c:pt idx="1339">
                  <c:v>81.299854000000011</c:v>
                </c:pt>
                <c:pt idx="1340">
                  <c:v>81.321371999999997</c:v>
                </c:pt>
                <c:pt idx="1341">
                  <c:v>81.393376000000004</c:v>
                </c:pt>
                <c:pt idx="1342">
                  <c:v>81.100816000000009</c:v>
                </c:pt>
                <c:pt idx="1343">
                  <c:v>81.203582000000011</c:v>
                </c:pt>
                <c:pt idx="1344">
                  <c:v>81.441422000000017</c:v>
                </c:pt>
                <c:pt idx="1345">
                  <c:v>81.509391999999991</c:v>
                </c:pt>
                <c:pt idx="1346">
                  <c:v>81.287447999999998</c:v>
                </c:pt>
                <c:pt idx="1347">
                  <c:v>80.989020000000011</c:v>
                </c:pt>
                <c:pt idx="1348">
                  <c:v>81.263435999999999</c:v>
                </c:pt>
                <c:pt idx="1349">
                  <c:v>81.259221999999994</c:v>
                </c:pt>
                <c:pt idx="1350">
                  <c:v>81.654346000000004</c:v>
                </c:pt>
                <c:pt idx="1351">
                  <c:v>81.163719999999998</c:v>
                </c:pt>
                <c:pt idx="1352">
                  <c:v>81.061346000000015</c:v>
                </c:pt>
                <c:pt idx="1353">
                  <c:v>81.371955999999997</c:v>
                </c:pt>
                <c:pt idx="1354">
                  <c:v>81.265575999999996</c:v>
                </c:pt>
                <c:pt idx="1355">
                  <c:v>81.436213999999993</c:v>
                </c:pt>
                <c:pt idx="1356">
                  <c:v>81.152158000000014</c:v>
                </c:pt>
                <c:pt idx="1357">
                  <c:v>81.262777999999997</c:v>
                </c:pt>
                <c:pt idx="1358">
                  <c:v>81.382034000000004</c:v>
                </c:pt>
                <c:pt idx="1359">
                  <c:v>81.57907800000001</c:v>
                </c:pt>
                <c:pt idx="1360">
                  <c:v>81.263711999999984</c:v>
                </c:pt>
                <c:pt idx="1361">
                  <c:v>81.093157999999988</c:v>
                </c:pt>
                <c:pt idx="1362">
                  <c:v>81.340411999999986</c:v>
                </c:pt>
                <c:pt idx="1363">
                  <c:v>81.482395999999994</c:v>
                </c:pt>
                <c:pt idx="1364">
                  <c:v>81.665275999999992</c:v>
                </c:pt>
                <c:pt idx="1365">
                  <c:v>81.280023999999997</c:v>
                </c:pt>
                <c:pt idx="1366">
                  <c:v>81.238982000000007</c:v>
                </c:pt>
                <c:pt idx="1367">
                  <c:v>81.547427999999996</c:v>
                </c:pt>
                <c:pt idx="1368">
                  <c:v>81.637720000000002</c:v>
                </c:pt>
                <c:pt idx="1369">
                  <c:v>81.542268000000007</c:v>
                </c:pt>
                <c:pt idx="1370">
                  <c:v>81.310929999999985</c:v>
                </c:pt>
                <c:pt idx="1371">
                  <c:v>81.361063999999999</c:v>
                </c:pt>
                <c:pt idx="1372">
                  <c:v>81.448328000000004</c:v>
                </c:pt>
                <c:pt idx="1373">
                  <c:v>81.599031999999994</c:v>
                </c:pt>
                <c:pt idx="1374">
                  <c:v>81.36563799999999</c:v>
                </c:pt>
                <c:pt idx="1375">
                  <c:v>81.212735999999992</c:v>
                </c:pt>
                <c:pt idx="1376">
                  <c:v>81.518531999999993</c:v>
                </c:pt>
                <c:pt idx="1377">
                  <c:v>81.640079999999983</c:v>
                </c:pt>
                <c:pt idx="1378">
                  <c:v>81.706631999999999</c:v>
                </c:pt>
                <c:pt idx="1379">
                  <c:v>81.408467999999999</c:v>
                </c:pt>
                <c:pt idx="1380">
                  <c:v>81.325198</c:v>
                </c:pt>
                <c:pt idx="1381">
                  <c:v>81.580343999999997</c:v>
                </c:pt>
                <c:pt idx="1382">
                  <c:v>81.551075999999995</c:v>
                </c:pt>
                <c:pt idx="1383">
                  <c:v>81.511887999999999</c:v>
                </c:pt>
                <c:pt idx="1384">
                  <c:v>81.260004000000009</c:v>
                </c:pt>
                <c:pt idx="1385">
                  <c:v>81.382779999999997</c:v>
                </c:pt>
                <c:pt idx="1386">
                  <c:v>81.564176000000003</c:v>
                </c:pt>
                <c:pt idx="1387">
                  <c:v>81.771469999999994</c:v>
                </c:pt>
                <c:pt idx="1388">
                  <c:v>81.393596000000002</c:v>
                </c:pt>
                <c:pt idx="1389">
                  <c:v>81.347139999999996</c:v>
                </c:pt>
                <c:pt idx="1390">
                  <c:v>81.618724</c:v>
                </c:pt>
                <c:pt idx="1391">
                  <c:v>81.547330000000002</c:v>
                </c:pt>
                <c:pt idx="1392">
                  <c:v>81.685288</c:v>
                </c:pt>
                <c:pt idx="1393">
                  <c:v>81.405688000000012</c:v>
                </c:pt>
                <c:pt idx="1394">
                  <c:v>81.437714</c:v>
                </c:pt>
                <c:pt idx="1395">
                  <c:v>81.646242000000001</c:v>
                </c:pt>
                <c:pt idx="1396">
                  <c:v>81.708752000000004</c:v>
                </c:pt>
                <c:pt idx="1397">
                  <c:v>81.416364000000002</c:v>
                </c:pt>
                <c:pt idx="1398">
                  <c:v>81.399118000000016</c:v>
                </c:pt>
                <c:pt idx="1399">
                  <c:v>81.586625999999995</c:v>
                </c:pt>
                <c:pt idx="1400">
                  <c:v>81.603919999999988</c:v>
                </c:pt>
                <c:pt idx="1401">
                  <c:v>81.746163999999993</c:v>
                </c:pt>
                <c:pt idx="1402">
                  <c:v>81.453807999999995</c:v>
                </c:pt>
                <c:pt idx="1403">
                  <c:v>81.457656</c:v>
                </c:pt>
                <c:pt idx="1404">
                  <c:v>81.617763999999994</c:v>
                </c:pt>
                <c:pt idx="1405">
                  <c:v>81.704548000000003</c:v>
                </c:pt>
                <c:pt idx="1406">
                  <c:v>81.702176000000009</c:v>
                </c:pt>
                <c:pt idx="1407">
                  <c:v>81.41031799999999</c:v>
                </c:pt>
                <c:pt idx="1408">
                  <c:v>81.432642000000001</c:v>
                </c:pt>
                <c:pt idx="1409">
                  <c:v>81.685482000000007</c:v>
                </c:pt>
                <c:pt idx="1410">
                  <c:v>81.854945999999998</c:v>
                </c:pt>
                <c:pt idx="1411">
                  <c:v>81.614294000000001</c:v>
                </c:pt>
                <c:pt idx="1412">
                  <c:v>81.437190000000001</c:v>
                </c:pt>
                <c:pt idx="1413">
                  <c:v>81.590220000000002</c:v>
                </c:pt>
                <c:pt idx="1414">
                  <c:v>81.720939999999999</c:v>
                </c:pt>
                <c:pt idx="1415">
                  <c:v>81.949820000000017</c:v>
                </c:pt>
                <c:pt idx="1416">
                  <c:v>81.592978000000002</c:v>
                </c:pt>
                <c:pt idx="1417">
                  <c:v>81.477841999999995</c:v>
                </c:pt>
                <c:pt idx="1418">
                  <c:v>81.697615999999996</c:v>
                </c:pt>
                <c:pt idx="1419">
                  <c:v>81.826260000000005</c:v>
                </c:pt>
                <c:pt idx="1420">
                  <c:v>81.793964000000003</c:v>
                </c:pt>
                <c:pt idx="1421">
                  <c:v>81.473787999999985</c:v>
                </c:pt>
                <c:pt idx="1422">
                  <c:v>81.629583999999994</c:v>
                </c:pt>
                <c:pt idx="1423">
                  <c:v>81.69489999999999</c:v>
                </c:pt>
                <c:pt idx="1424">
                  <c:v>81.964082000000005</c:v>
                </c:pt>
                <c:pt idx="1425">
                  <c:v>81.665899999999993</c:v>
                </c:pt>
                <c:pt idx="1426">
                  <c:v>81.683419999999998</c:v>
                </c:pt>
                <c:pt idx="1427">
                  <c:v>81.775278</c:v>
                </c:pt>
                <c:pt idx="1428">
                  <c:v>81.873575999999986</c:v>
                </c:pt>
                <c:pt idx="1429">
                  <c:v>81.960061999999994</c:v>
                </c:pt>
                <c:pt idx="1430">
                  <c:v>81.631016000000002</c:v>
                </c:pt>
                <c:pt idx="1431">
                  <c:v>81.564802000000014</c:v>
                </c:pt>
                <c:pt idx="1432">
                  <c:v>81.864649999999997</c:v>
                </c:pt>
                <c:pt idx="1433">
                  <c:v>81.871639999999999</c:v>
                </c:pt>
                <c:pt idx="1434">
                  <c:v>81.771455999999986</c:v>
                </c:pt>
                <c:pt idx="1435">
                  <c:v>81.697489999999988</c:v>
                </c:pt>
                <c:pt idx="1436">
                  <c:v>81.654343999999995</c:v>
                </c:pt>
                <c:pt idx="1437">
                  <c:v>81.853440000000006</c:v>
                </c:pt>
                <c:pt idx="1438">
                  <c:v>82.05874</c:v>
                </c:pt>
                <c:pt idx="1439">
                  <c:v>81.624245999999999</c:v>
                </c:pt>
                <c:pt idx="1440">
                  <c:v>81.777566000000007</c:v>
                </c:pt>
                <c:pt idx="1441">
                  <c:v>81.952407999999991</c:v>
                </c:pt>
                <c:pt idx="1442">
                  <c:v>81.884690000000006</c:v>
                </c:pt>
                <c:pt idx="1443">
                  <c:v>81.98787999999999</c:v>
                </c:pt>
                <c:pt idx="1444">
                  <c:v>81.671085999999988</c:v>
                </c:pt>
                <c:pt idx="1445">
                  <c:v>81.622802000000007</c:v>
                </c:pt>
                <c:pt idx="1446">
                  <c:v>81.894970000000001</c:v>
                </c:pt>
                <c:pt idx="1447">
                  <c:v>81.983947999999998</c:v>
                </c:pt>
                <c:pt idx="1448">
                  <c:v>81.836864000000006</c:v>
                </c:pt>
                <c:pt idx="1449">
                  <c:v>81.681511999999998</c:v>
                </c:pt>
                <c:pt idx="1450">
                  <c:v>81.807029999999997</c:v>
                </c:pt>
                <c:pt idx="1451">
                  <c:v>81.918842000000012</c:v>
                </c:pt>
                <c:pt idx="1452">
                  <c:v>82.136246</c:v>
                </c:pt>
                <c:pt idx="1453">
                  <c:v>81.722593999999987</c:v>
                </c:pt>
                <c:pt idx="1454">
                  <c:v>81.733472000000006</c:v>
                </c:pt>
                <c:pt idx="1455">
                  <c:v>81.970320000000001</c:v>
                </c:pt>
                <c:pt idx="1456">
                  <c:v>82.065880000000007</c:v>
                </c:pt>
                <c:pt idx="1457">
                  <c:v>82.066959999999995</c:v>
                </c:pt>
                <c:pt idx="1458">
                  <c:v>81.639076000000003</c:v>
                </c:pt>
                <c:pt idx="1459">
                  <c:v>81.93119200000001</c:v>
                </c:pt>
                <c:pt idx="1460">
                  <c:v>81.828180000000003</c:v>
                </c:pt>
                <c:pt idx="1461">
                  <c:v>82.086219999999997</c:v>
                </c:pt>
                <c:pt idx="1462">
                  <c:v>81.729376000000002</c:v>
                </c:pt>
                <c:pt idx="1463">
                  <c:v>81.795267999999993</c:v>
                </c:pt>
                <c:pt idx="1464">
                  <c:v>81.883737999999994</c:v>
                </c:pt>
                <c:pt idx="1465">
                  <c:v>81.968074000000001</c:v>
                </c:pt>
                <c:pt idx="1466">
                  <c:v>82.198152000000007</c:v>
                </c:pt>
                <c:pt idx="1467">
                  <c:v>81.672179999999997</c:v>
                </c:pt>
                <c:pt idx="1468">
                  <c:v>81.799465999999995</c:v>
                </c:pt>
                <c:pt idx="1469">
                  <c:v>81.905238000000011</c:v>
                </c:pt>
                <c:pt idx="1470">
                  <c:v>82.125636000000014</c:v>
                </c:pt>
                <c:pt idx="1471">
                  <c:v>82.126828000000003</c:v>
                </c:pt>
                <c:pt idx="1472">
                  <c:v>81.776306000000005</c:v>
                </c:pt>
                <c:pt idx="1473">
                  <c:v>81.894197999999989</c:v>
                </c:pt>
                <c:pt idx="1474">
                  <c:v>81.921521999999996</c:v>
                </c:pt>
                <c:pt idx="1475">
                  <c:v>82.227936</c:v>
                </c:pt>
                <c:pt idx="1476">
                  <c:v>81.923724000000007</c:v>
                </c:pt>
                <c:pt idx="1477">
                  <c:v>81.858827999999988</c:v>
                </c:pt>
                <c:pt idx="1478">
                  <c:v>82.105993999999995</c:v>
                </c:pt>
                <c:pt idx="1479">
                  <c:v>82.078075999999996</c:v>
                </c:pt>
                <c:pt idx="1480">
                  <c:v>82.139127999999999</c:v>
                </c:pt>
                <c:pt idx="1481">
                  <c:v>81.902422000000001</c:v>
                </c:pt>
                <c:pt idx="1482">
                  <c:v>81.951350000000005</c:v>
                </c:pt>
                <c:pt idx="1483">
                  <c:v>82.037118000000007</c:v>
                </c:pt>
                <c:pt idx="1484">
                  <c:v>82.139392000000001</c:v>
                </c:pt>
                <c:pt idx="1485">
                  <c:v>82.167065999999991</c:v>
                </c:pt>
                <c:pt idx="1486">
                  <c:v>81.92792</c:v>
                </c:pt>
                <c:pt idx="1487">
                  <c:v>82.004780000000011</c:v>
                </c:pt>
                <c:pt idx="1488">
                  <c:v>82.096069999999997</c:v>
                </c:pt>
                <c:pt idx="1489">
                  <c:v>82.195821999999993</c:v>
                </c:pt>
                <c:pt idx="1490">
                  <c:v>81.954505999999995</c:v>
                </c:pt>
                <c:pt idx="1491">
                  <c:v>81.892278000000005</c:v>
                </c:pt>
                <c:pt idx="1492">
                  <c:v>82.112791999999999</c:v>
                </c:pt>
                <c:pt idx="1493">
                  <c:v>82.162102000000004</c:v>
                </c:pt>
                <c:pt idx="1494">
                  <c:v>82.226926000000006</c:v>
                </c:pt>
                <c:pt idx="1495">
                  <c:v>81.882537999999997</c:v>
                </c:pt>
                <c:pt idx="1496">
                  <c:v>81.969757999999999</c:v>
                </c:pt>
                <c:pt idx="1497">
                  <c:v>82.103148000000004</c:v>
                </c:pt>
                <c:pt idx="1498">
                  <c:v>82.247703999999999</c:v>
                </c:pt>
                <c:pt idx="1499">
                  <c:v>82.17779800000001</c:v>
                </c:pt>
                <c:pt idx="1500">
                  <c:v>81.900024000000002</c:v>
                </c:pt>
                <c:pt idx="1501">
                  <c:v>82.176556000000005</c:v>
                </c:pt>
                <c:pt idx="1502">
                  <c:v>82.227757999999994</c:v>
                </c:pt>
                <c:pt idx="1503">
                  <c:v>82.369647999999998</c:v>
                </c:pt>
                <c:pt idx="1504">
                  <c:v>82.012916000000004</c:v>
                </c:pt>
                <c:pt idx="1505">
                  <c:v>81.943560000000005</c:v>
                </c:pt>
                <c:pt idx="1506">
                  <c:v>82.074170000000009</c:v>
                </c:pt>
                <c:pt idx="1507">
                  <c:v>82.379788000000005</c:v>
                </c:pt>
                <c:pt idx="1508">
                  <c:v>82.321168000000014</c:v>
                </c:pt>
                <c:pt idx="1509">
                  <c:v>82.060748000000004</c:v>
                </c:pt>
                <c:pt idx="1510">
                  <c:v>82.157920000000018</c:v>
                </c:pt>
                <c:pt idx="1511">
                  <c:v>82.130899999999997</c:v>
                </c:pt>
                <c:pt idx="1512">
                  <c:v>82.207715999999991</c:v>
                </c:pt>
                <c:pt idx="1513">
                  <c:v>82.106111999999996</c:v>
                </c:pt>
                <c:pt idx="1514">
                  <c:v>81.958753999999999</c:v>
                </c:pt>
                <c:pt idx="1515">
                  <c:v>82.245640000000009</c:v>
                </c:pt>
                <c:pt idx="1516">
                  <c:v>82.28334000000001</c:v>
                </c:pt>
                <c:pt idx="1517">
                  <c:v>82.338468000000006</c:v>
                </c:pt>
                <c:pt idx="1518">
                  <c:v>82.108832000000007</c:v>
                </c:pt>
                <c:pt idx="1519">
                  <c:v>82.146361999999996</c:v>
                </c:pt>
                <c:pt idx="1520">
                  <c:v>82.136668</c:v>
                </c:pt>
                <c:pt idx="1521">
                  <c:v>82.214772000000011</c:v>
                </c:pt>
                <c:pt idx="1522">
                  <c:v>82.325276000000002</c:v>
                </c:pt>
                <c:pt idx="1523">
                  <c:v>82.054507999999998</c:v>
                </c:pt>
                <c:pt idx="1524">
                  <c:v>82.052409999999995</c:v>
                </c:pt>
                <c:pt idx="1525">
                  <c:v>82.276172000000003</c:v>
                </c:pt>
                <c:pt idx="1526">
                  <c:v>82.462636000000003</c:v>
                </c:pt>
                <c:pt idx="1527">
                  <c:v>82.215637999999998</c:v>
                </c:pt>
                <c:pt idx="1528">
                  <c:v>82.023702</c:v>
                </c:pt>
                <c:pt idx="1529">
                  <c:v>82.401263999999998</c:v>
                </c:pt>
                <c:pt idx="1530">
                  <c:v>82.448042000000015</c:v>
                </c:pt>
                <c:pt idx="1531">
                  <c:v>82.465925999999996</c:v>
                </c:pt>
                <c:pt idx="1532">
                  <c:v>82.177964000000003</c:v>
                </c:pt>
                <c:pt idx="1533">
                  <c:v>82.116968</c:v>
                </c:pt>
                <c:pt idx="1534">
                  <c:v>82.486670000000004</c:v>
                </c:pt>
                <c:pt idx="1535">
                  <c:v>82.509087999999991</c:v>
                </c:pt>
                <c:pt idx="1536">
                  <c:v>82.33505199999999</c:v>
                </c:pt>
                <c:pt idx="1537">
                  <c:v>82.226368000000008</c:v>
                </c:pt>
                <c:pt idx="1538">
                  <c:v>82.190013999999991</c:v>
                </c:pt>
                <c:pt idx="1539">
                  <c:v>82.411390000000011</c:v>
                </c:pt>
                <c:pt idx="1540">
                  <c:v>82.511960000000002</c:v>
                </c:pt>
                <c:pt idx="1541">
                  <c:v>82.334696000000008</c:v>
                </c:pt>
                <c:pt idx="1542">
                  <c:v>82.163218000000001</c:v>
                </c:pt>
                <c:pt idx="1543">
                  <c:v>82.363200000000006</c:v>
                </c:pt>
                <c:pt idx="1544">
                  <c:v>82.480798000000007</c:v>
                </c:pt>
                <c:pt idx="1545">
                  <c:v>82.615381999999997</c:v>
                </c:pt>
                <c:pt idx="1546">
                  <c:v>82.158016000000003</c:v>
                </c:pt>
                <c:pt idx="1547">
                  <c:v>82.261619999999994</c:v>
                </c:pt>
                <c:pt idx="1548">
                  <c:v>82.474029999999999</c:v>
                </c:pt>
                <c:pt idx="1549">
                  <c:v>82.488585999999998</c:v>
                </c:pt>
                <c:pt idx="1550">
                  <c:v>82.371321999999992</c:v>
                </c:pt>
                <c:pt idx="1551">
                  <c:v>82.184944000000002</c:v>
                </c:pt>
                <c:pt idx="1552">
                  <c:v>82.270459999999986</c:v>
                </c:pt>
                <c:pt idx="1553">
                  <c:v>82.451898</c:v>
                </c:pt>
                <c:pt idx="1554">
                  <c:v>82.525334000000015</c:v>
                </c:pt>
                <c:pt idx="1555">
                  <c:v>82.303089999999997</c:v>
                </c:pt>
                <c:pt idx="1556">
                  <c:v>82.290192000000005</c:v>
                </c:pt>
                <c:pt idx="1557">
                  <c:v>82.446661999999989</c:v>
                </c:pt>
                <c:pt idx="1558">
                  <c:v>82.571957999999995</c:v>
                </c:pt>
                <c:pt idx="1559">
                  <c:v>82.512544000000005</c:v>
                </c:pt>
                <c:pt idx="1560">
                  <c:v>82.251623999999993</c:v>
                </c:pt>
                <c:pt idx="1561">
                  <c:v>82.246101999999993</c:v>
                </c:pt>
                <c:pt idx="1562">
                  <c:v>82.489881999999994</c:v>
                </c:pt>
                <c:pt idx="1563">
                  <c:v>82.622497999999993</c:v>
                </c:pt>
                <c:pt idx="1564">
                  <c:v>82.448073999999991</c:v>
                </c:pt>
                <c:pt idx="1565">
                  <c:v>82.219235999999995</c:v>
                </c:pt>
                <c:pt idx="1566">
                  <c:v>82.509547999999995</c:v>
                </c:pt>
                <c:pt idx="1567">
                  <c:v>82.461373999999992</c:v>
                </c:pt>
                <c:pt idx="1568">
                  <c:v>82.718368000000012</c:v>
                </c:pt>
                <c:pt idx="1569">
                  <c:v>82.256450000000001</c:v>
                </c:pt>
                <c:pt idx="1570">
                  <c:v>82.254872000000006</c:v>
                </c:pt>
                <c:pt idx="1571">
                  <c:v>82.519767999999999</c:v>
                </c:pt>
                <c:pt idx="1572">
                  <c:v>82.648740000000004</c:v>
                </c:pt>
                <c:pt idx="1573">
                  <c:v>82.561002000000002</c:v>
                </c:pt>
                <c:pt idx="1574">
                  <c:v>82.207359999999994</c:v>
                </c:pt>
                <c:pt idx="1575">
                  <c:v>82.407817999999992</c:v>
                </c:pt>
                <c:pt idx="1576">
                  <c:v>82.642483999999996</c:v>
                </c:pt>
                <c:pt idx="1577">
                  <c:v>82.694376000000005</c:v>
                </c:pt>
                <c:pt idx="1578">
                  <c:v>82.311502000000004</c:v>
                </c:pt>
                <c:pt idx="1579">
                  <c:v>82.332278000000002</c:v>
                </c:pt>
                <c:pt idx="1580">
                  <c:v>82.421875999999997</c:v>
                </c:pt>
                <c:pt idx="1581">
                  <c:v>82.736372000000003</c:v>
                </c:pt>
                <c:pt idx="1582">
                  <c:v>82.785312000000005</c:v>
                </c:pt>
                <c:pt idx="1583">
                  <c:v>82.525940000000006</c:v>
                </c:pt>
                <c:pt idx="1584">
                  <c:v>82.419207999999998</c:v>
                </c:pt>
                <c:pt idx="1585">
                  <c:v>82.609569999999991</c:v>
                </c:pt>
                <c:pt idx="1586">
                  <c:v>82.743797999999998</c:v>
                </c:pt>
                <c:pt idx="1587">
                  <c:v>82.553592000000009</c:v>
                </c:pt>
                <c:pt idx="1588">
                  <c:v>82.458234000000004</c:v>
                </c:pt>
                <c:pt idx="1589">
                  <c:v>82.567627999999999</c:v>
                </c:pt>
                <c:pt idx="1590">
                  <c:v>82.62921200000001</c:v>
                </c:pt>
                <c:pt idx="1591">
                  <c:v>82.883324000000016</c:v>
                </c:pt>
                <c:pt idx="1592">
                  <c:v>82.469116</c:v>
                </c:pt>
                <c:pt idx="1593">
                  <c:v>82.585939999999994</c:v>
                </c:pt>
                <c:pt idx="1594">
                  <c:v>82.574871999999999</c:v>
                </c:pt>
                <c:pt idx="1595">
                  <c:v>82.721803999999992</c:v>
                </c:pt>
                <c:pt idx="1596">
                  <c:v>82.711674000000002</c:v>
                </c:pt>
                <c:pt idx="1597">
                  <c:v>82.620105999999993</c:v>
                </c:pt>
                <c:pt idx="1598">
                  <c:v>82.309888000000015</c:v>
                </c:pt>
                <c:pt idx="1599">
                  <c:v>82.550566000000003</c:v>
                </c:pt>
                <c:pt idx="1600">
                  <c:v>82.758669999999995</c:v>
                </c:pt>
                <c:pt idx="1601">
                  <c:v>82.612740000000002</c:v>
                </c:pt>
                <c:pt idx="1602">
                  <c:v>82.540757999999997</c:v>
                </c:pt>
                <c:pt idx="1603">
                  <c:v>82.590935999999999</c:v>
                </c:pt>
                <c:pt idx="1604">
                  <c:v>82.816380000000009</c:v>
                </c:pt>
                <c:pt idx="1605">
                  <c:v>82.928014000000005</c:v>
                </c:pt>
                <c:pt idx="1606">
                  <c:v>82.668394000000006</c:v>
                </c:pt>
                <c:pt idx="1607">
                  <c:v>82.449474000000009</c:v>
                </c:pt>
                <c:pt idx="1608">
                  <c:v>82.713362000000004</c:v>
                </c:pt>
                <c:pt idx="1609">
                  <c:v>82.721602000000004</c:v>
                </c:pt>
                <c:pt idx="1610">
                  <c:v>82.768898000000007</c:v>
                </c:pt>
                <c:pt idx="1611">
                  <c:v>82.482990000000001</c:v>
                </c:pt>
                <c:pt idx="1612">
                  <c:v>82.616608000000014</c:v>
                </c:pt>
                <c:pt idx="1613">
                  <c:v>82.691664000000003</c:v>
                </c:pt>
                <c:pt idx="1614">
                  <c:v>82.922916000000001</c:v>
                </c:pt>
                <c:pt idx="1615">
                  <c:v>82.707406000000006</c:v>
                </c:pt>
                <c:pt idx="1616">
                  <c:v>82.676148000000012</c:v>
                </c:pt>
                <c:pt idx="1617">
                  <c:v>82.794466000000014</c:v>
                </c:pt>
                <c:pt idx="1618">
                  <c:v>82.823326000000009</c:v>
                </c:pt>
                <c:pt idx="1619">
                  <c:v>83.036805999999984</c:v>
                </c:pt>
                <c:pt idx="1620">
                  <c:v>82.628478000000001</c:v>
                </c:pt>
                <c:pt idx="1621">
                  <c:v>82.48575000000001</c:v>
                </c:pt>
                <c:pt idx="1622">
                  <c:v>82.834913999999998</c:v>
                </c:pt>
                <c:pt idx="1623">
                  <c:v>82.847852000000003</c:v>
                </c:pt>
                <c:pt idx="1624">
                  <c:v>82.832347999999996</c:v>
                </c:pt>
                <c:pt idx="1625">
                  <c:v>82.602699999999999</c:v>
                </c:pt>
                <c:pt idx="1626">
                  <c:v>82.624477999999996</c:v>
                </c:pt>
                <c:pt idx="1627">
                  <c:v>82.745875999999996</c:v>
                </c:pt>
                <c:pt idx="1628">
                  <c:v>82.910596000000012</c:v>
                </c:pt>
                <c:pt idx="1629">
                  <c:v>82.744872000000015</c:v>
                </c:pt>
                <c:pt idx="1630">
                  <c:v>82.575155999999993</c:v>
                </c:pt>
                <c:pt idx="1631">
                  <c:v>82.772204000000002</c:v>
                </c:pt>
                <c:pt idx="1632">
                  <c:v>82.889482000000015</c:v>
                </c:pt>
                <c:pt idx="1633">
                  <c:v>82.936883999999992</c:v>
                </c:pt>
                <c:pt idx="1634">
                  <c:v>82.590429999999998</c:v>
                </c:pt>
                <c:pt idx="1635">
                  <c:v>82.700848000000008</c:v>
                </c:pt>
                <c:pt idx="1636">
                  <c:v>82.889629999999997</c:v>
                </c:pt>
                <c:pt idx="1637">
                  <c:v>82.984685999999996</c:v>
                </c:pt>
                <c:pt idx="1638">
                  <c:v>82.957055999999994</c:v>
                </c:pt>
                <c:pt idx="1639">
                  <c:v>82.47799599999999</c:v>
                </c:pt>
                <c:pt idx="1640">
                  <c:v>82.715761999999998</c:v>
                </c:pt>
                <c:pt idx="1641">
                  <c:v>82.88069800000001</c:v>
                </c:pt>
                <c:pt idx="1642">
                  <c:v>83.034520000000001</c:v>
                </c:pt>
                <c:pt idx="1643">
                  <c:v>82.812085999999994</c:v>
                </c:pt>
                <c:pt idx="1644">
                  <c:v>82.695352</c:v>
                </c:pt>
                <c:pt idx="1645">
                  <c:v>82.770780000000016</c:v>
                </c:pt>
                <c:pt idx="1646">
                  <c:v>83.090339999999998</c:v>
                </c:pt>
                <c:pt idx="1647">
                  <c:v>82.968227999999996</c:v>
                </c:pt>
                <c:pt idx="1648">
                  <c:v>82.673939999999988</c:v>
                </c:pt>
                <c:pt idx="1649">
                  <c:v>82.827113999999995</c:v>
                </c:pt>
                <c:pt idx="1650">
                  <c:v>82.875702000000004</c:v>
                </c:pt>
                <c:pt idx="1651">
                  <c:v>83.003568000000001</c:v>
                </c:pt>
                <c:pt idx="1652">
                  <c:v>82.868291999999997</c:v>
                </c:pt>
                <c:pt idx="1653">
                  <c:v>82.710746</c:v>
                </c:pt>
                <c:pt idx="1654">
                  <c:v>82.843848000000008</c:v>
                </c:pt>
                <c:pt idx="1655">
                  <c:v>82.782586000000009</c:v>
                </c:pt>
                <c:pt idx="1656">
                  <c:v>83.15661999999999</c:v>
                </c:pt>
                <c:pt idx="1657">
                  <c:v>82.846322000000001</c:v>
                </c:pt>
                <c:pt idx="1658">
                  <c:v>82.681184000000002</c:v>
                </c:pt>
                <c:pt idx="1659">
                  <c:v>82.969446000000005</c:v>
                </c:pt>
                <c:pt idx="1660">
                  <c:v>83.076827999999992</c:v>
                </c:pt>
                <c:pt idx="1661">
                  <c:v>83.062948000000006</c:v>
                </c:pt>
                <c:pt idx="1662">
                  <c:v>82.844158000000007</c:v>
                </c:pt>
                <c:pt idx="1663">
                  <c:v>82.808474000000004</c:v>
                </c:pt>
                <c:pt idx="1664">
                  <c:v>82.950641999999988</c:v>
                </c:pt>
                <c:pt idx="1665">
                  <c:v>83.036702000000005</c:v>
                </c:pt>
                <c:pt idx="1666">
                  <c:v>83.004964000000001</c:v>
                </c:pt>
                <c:pt idx="1667">
                  <c:v>82.897109999999998</c:v>
                </c:pt>
                <c:pt idx="1668">
                  <c:v>82.984248000000008</c:v>
                </c:pt>
                <c:pt idx="1669">
                  <c:v>83.036395999999996</c:v>
                </c:pt>
                <c:pt idx="1670">
                  <c:v>83.175712000000004</c:v>
                </c:pt>
                <c:pt idx="1671">
                  <c:v>82.867798000000008</c:v>
                </c:pt>
                <c:pt idx="1672">
                  <c:v>82.857724000000005</c:v>
                </c:pt>
                <c:pt idx="1673">
                  <c:v>83.015340000000009</c:v>
                </c:pt>
                <c:pt idx="1674">
                  <c:v>83.093289999999996</c:v>
                </c:pt>
                <c:pt idx="1675">
                  <c:v>83.158115999999993</c:v>
                </c:pt>
                <c:pt idx="1676">
                  <c:v>82.627465999999998</c:v>
                </c:pt>
                <c:pt idx="1677">
                  <c:v>82.959446</c:v>
                </c:pt>
                <c:pt idx="1678">
                  <c:v>83.071743999999995</c:v>
                </c:pt>
                <c:pt idx="1679">
                  <c:v>83.228083999999996</c:v>
                </c:pt>
                <c:pt idx="1680">
                  <c:v>83.053714000000014</c:v>
                </c:pt>
                <c:pt idx="1681">
                  <c:v>82.751567999999992</c:v>
                </c:pt>
                <c:pt idx="1682">
                  <c:v>82.992221999999998</c:v>
                </c:pt>
                <c:pt idx="1683">
                  <c:v>83.033516000000006</c:v>
                </c:pt>
                <c:pt idx="1684">
                  <c:v>83.206783999999999</c:v>
                </c:pt>
                <c:pt idx="1685">
                  <c:v>82.875482000000005</c:v>
                </c:pt>
                <c:pt idx="1686">
                  <c:v>82.969312000000002</c:v>
                </c:pt>
                <c:pt idx="1687">
                  <c:v>83.232497999999993</c:v>
                </c:pt>
                <c:pt idx="1688">
                  <c:v>83.095303999999985</c:v>
                </c:pt>
                <c:pt idx="1689">
                  <c:v>83.163429999999991</c:v>
                </c:pt>
                <c:pt idx="1690">
                  <c:v>82.809234000000004</c:v>
                </c:pt>
                <c:pt idx="1691">
                  <c:v>83.036715999999998</c:v>
                </c:pt>
                <c:pt idx="1692">
                  <c:v>83.208538000000004</c:v>
                </c:pt>
                <c:pt idx="1693">
                  <c:v>83.359915999999998</c:v>
                </c:pt>
                <c:pt idx="1694">
                  <c:v>83.074153999999993</c:v>
                </c:pt>
                <c:pt idx="1695">
                  <c:v>82.929974000000001</c:v>
                </c:pt>
                <c:pt idx="1696">
                  <c:v>83.163848000000002</c:v>
                </c:pt>
                <c:pt idx="1697">
                  <c:v>83.226445999999981</c:v>
                </c:pt>
                <c:pt idx="1698">
                  <c:v>83.242302000000009</c:v>
                </c:pt>
                <c:pt idx="1699">
                  <c:v>83.032150000000016</c:v>
                </c:pt>
                <c:pt idx="1700">
                  <c:v>83.124797999999998</c:v>
                </c:pt>
                <c:pt idx="1701">
                  <c:v>83.222875999999985</c:v>
                </c:pt>
                <c:pt idx="1702">
                  <c:v>83.396483999999987</c:v>
                </c:pt>
                <c:pt idx="1703">
                  <c:v>83.297541999999993</c:v>
                </c:pt>
                <c:pt idx="1704">
                  <c:v>82.958637999999993</c:v>
                </c:pt>
                <c:pt idx="1705">
                  <c:v>83.073217999999983</c:v>
                </c:pt>
                <c:pt idx="1706">
                  <c:v>83.243269999999995</c:v>
                </c:pt>
                <c:pt idx="1707">
                  <c:v>83.237183999999999</c:v>
                </c:pt>
                <c:pt idx="1708">
                  <c:v>83.128653999999997</c:v>
                </c:pt>
                <c:pt idx="1709">
                  <c:v>82.931637999999992</c:v>
                </c:pt>
                <c:pt idx="1710">
                  <c:v>83.35648599999999</c:v>
                </c:pt>
                <c:pt idx="1711">
                  <c:v>83.328794000000002</c:v>
                </c:pt>
                <c:pt idx="1712">
                  <c:v>83.36229800000001</c:v>
                </c:pt>
                <c:pt idx="1713">
                  <c:v>83.107619999999997</c:v>
                </c:pt>
                <c:pt idx="1714">
                  <c:v>83.087209999999999</c:v>
                </c:pt>
                <c:pt idx="1715">
                  <c:v>83.308003999999997</c:v>
                </c:pt>
                <c:pt idx="1716">
                  <c:v>83.443981999999991</c:v>
                </c:pt>
                <c:pt idx="1717">
                  <c:v>83.32410999999999</c:v>
                </c:pt>
                <c:pt idx="1718">
                  <c:v>83.059877999999998</c:v>
                </c:pt>
                <c:pt idx="1719">
                  <c:v>83.252184000000014</c:v>
                </c:pt>
                <c:pt idx="1720">
                  <c:v>83.327638000000007</c:v>
                </c:pt>
                <c:pt idx="1721">
                  <c:v>83.390453999999991</c:v>
                </c:pt>
                <c:pt idx="1722">
                  <c:v>83.210666000000003</c:v>
                </c:pt>
                <c:pt idx="1723">
                  <c:v>82.968140000000005</c:v>
                </c:pt>
                <c:pt idx="1724">
                  <c:v>83.383629999999997</c:v>
                </c:pt>
                <c:pt idx="1725">
                  <c:v>83.319893999999991</c:v>
                </c:pt>
                <c:pt idx="1726">
                  <c:v>83.383364</c:v>
                </c:pt>
                <c:pt idx="1727">
                  <c:v>83.045738</c:v>
                </c:pt>
                <c:pt idx="1728">
                  <c:v>83.047975999999991</c:v>
                </c:pt>
                <c:pt idx="1729">
                  <c:v>83.373903999999996</c:v>
                </c:pt>
                <c:pt idx="1730">
                  <c:v>83.555425999999983</c:v>
                </c:pt>
                <c:pt idx="1731">
                  <c:v>83.338728000000003</c:v>
                </c:pt>
                <c:pt idx="1732">
                  <c:v>83.008917999999994</c:v>
                </c:pt>
                <c:pt idx="1733">
                  <c:v>83.327951999999996</c:v>
                </c:pt>
                <c:pt idx="1734">
                  <c:v>83.377221999999989</c:v>
                </c:pt>
                <c:pt idx="1735">
                  <c:v>83.577649999999991</c:v>
                </c:pt>
                <c:pt idx="1736">
                  <c:v>83.327709999999996</c:v>
                </c:pt>
                <c:pt idx="1737">
                  <c:v>83.117682000000002</c:v>
                </c:pt>
                <c:pt idx="1738">
                  <c:v>83.411085999999983</c:v>
                </c:pt>
                <c:pt idx="1739">
                  <c:v>83.265808000000021</c:v>
                </c:pt>
                <c:pt idx="1740">
                  <c:v>83.520263999999997</c:v>
                </c:pt>
                <c:pt idx="1741">
                  <c:v>83.090789999999998</c:v>
                </c:pt>
                <c:pt idx="1742">
                  <c:v>83.314530000000005</c:v>
                </c:pt>
                <c:pt idx="1743">
                  <c:v>83.455117999999999</c:v>
                </c:pt>
                <c:pt idx="1744">
                  <c:v>83.488560000000007</c:v>
                </c:pt>
                <c:pt idx="1745">
                  <c:v>83.30659</c:v>
                </c:pt>
                <c:pt idx="1746">
                  <c:v>83.148883999999995</c:v>
                </c:pt>
                <c:pt idx="1747">
                  <c:v>83.386385999999987</c:v>
                </c:pt>
                <c:pt idx="1748">
                  <c:v>83.501166000000012</c:v>
                </c:pt>
                <c:pt idx="1749">
                  <c:v>83.596494000000007</c:v>
                </c:pt>
                <c:pt idx="1750">
                  <c:v>83.105363999999994</c:v>
                </c:pt>
                <c:pt idx="1751">
                  <c:v>83.177240000000012</c:v>
                </c:pt>
                <c:pt idx="1752">
                  <c:v>83.503104000000008</c:v>
                </c:pt>
                <c:pt idx="1753">
                  <c:v>83.469551999999993</c:v>
                </c:pt>
                <c:pt idx="1754">
                  <c:v>83.479613999999998</c:v>
                </c:pt>
                <c:pt idx="1755">
                  <c:v>83.256906000000001</c:v>
                </c:pt>
                <c:pt idx="1756">
                  <c:v>83.43079800000001</c:v>
                </c:pt>
                <c:pt idx="1757">
                  <c:v>83.375533999999988</c:v>
                </c:pt>
                <c:pt idx="1758">
                  <c:v>83.670664000000016</c:v>
                </c:pt>
                <c:pt idx="1759">
                  <c:v>83.400887999999981</c:v>
                </c:pt>
                <c:pt idx="1760">
                  <c:v>83.366234000000006</c:v>
                </c:pt>
                <c:pt idx="1761">
                  <c:v>83.487367999999989</c:v>
                </c:pt>
                <c:pt idx="1762">
                  <c:v>83.620124000000004</c:v>
                </c:pt>
                <c:pt idx="1763">
                  <c:v>83.540992000000003</c:v>
                </c:pt>
                <c:pt idx="1764">
                  <c:v>83.405670000000001</c:v>
                </c:pt>
                <c:pt idx="1765">
                  <c:v>83.397764000000009</c:v>
                </c:pt>
                <c:pt idx="1766">
                  <c:v>83.565765999999996</c:v>
                </c:pt>
                <c:pt idx="1767">
                  <c:v>83.667147999999997</c:v>
                </c:pt>
                <c:pt idx="1768">
                  <c:v>83.511464000000004</c:v>
                </c:pt>
                <c:pt idx="1769">
                  <c:v>83.292225999999999</c:v>
                </c:pt>
                <c:pt idx="1770">
                  <c:v>83.354248000000013</c:v>
                </c:pt>
                <c:pt idx="1771">
                  <c:v>83.535944000000001</c:v>
                </c:pt>
                <c:pt idx="1772">
                  <c:v>83.758868000000007</c:v>
                </c:pt>
                <c:pt idx="1773">
                  <c:v>83.387813999999992</c:v>
                </c:pt>
                <c:pt idx="1774">
                  <c:v>83.271174000000002</c:v>
                </c:pt>
                <c:pt idx="1775">
                  <c:v>83.663416000000012</c:v>
                </c:pt>
                <c:pt idx="1776">
                  <c:v>83.658987999999994</c:v>
                </c:pt>
                <c:pt idx="1777">
                  <c:v>83.793567999999993</c:v>
                </c:pt>
                <c:pt idx="1778">
                  <c:v>83.403447999999997</c:v>
                </c:pt>
                <c:pt idx="1779">
                  <c:v>83.428613999999996</c:v>
                </c:pt>
                <c:pt idx="1780">
                  <c:v>83.658209999999997</c:v>
                </c:pt>
                <c:pt idx="1781">
                  <c:v>83.636635999999996</c:v>
                </c:pt>
                <c:pt idx="1782">
                  <c:v>83.629216</c:v>
                </c:pt>
                <c:pt idx="1783">
                  <c:v>83.331106000000005</c:v>
                </c:pt>
                <c:pt idx="1784">
                  <c:v>83.384179999999986</c:v>
                </c:pt>
                <c:pt idx="1785">
                  <c:v>83.622867999999997</c:v>
                </c:pt>
                <c:pt idx="1786">
                  <c:v>83.753773999999993</c:v>
                </c:pt>
                <c:pt idx="1787">
                  <c:v>83.429116000000008</c:v>
                </c:pt>
                <c:pt idx="1788">
                  <c:v>83.371604000000005</c:v>
                </c:pt>
                <c:pt idx="1789">
                  <c:v>83.707965999999985</c:v>
                </c:pt>
                <c:pt idx="1790">
                  <c:v>83.629425999999995</c:v>
                </c:pt>
                <c:pt idx="1791">
                  <c:v>83.648111999999998</c:v>
                </c:pt>
                <c:pt idx="1792">
                  <c:v>83.359914000000003</c:v>
                </c:pt>
                <c:pt idx="1793">
                  <c:v>83.520375999999999</c:v>
                </c:pt>
                <c:pt idx="1794">
                  <c:v>83.657621999999989</c:v>
                </c:pt>
                <c:pt idx="1795">
                  <c:v>83.741882000000004</c:v>
                </c:pt>
                <c:pt idx="1796">
                  <c:v>83.580870000000004</c:v>
                </c:pt>
                <c:pt idx="1797">
                  <c:v>83.305706000000015</c:v>
                </c:pt>
                <c:pt idx="1798">
                  <c:v>83.662897999999998</c:v>
                </c:pt>
                <c:pt idx="1799">
                  <c:v>83.758203999999992</c:v>
                </c:pt>
                <c:pt idx="1800">
                  <c:v>83.829239999999999</c:v>
                </c:pt>
                <c:pt idx="1801">
                  <c:v>83.571667999999988</c:v>
                </c:pt>
                <c:pt idx="1802">
                  <c:v>83.607929999999996</c:v>
                </c:pt>
                <c:pt idx="1803">
                  <c:v>83.679521999999992</c:v>
                </c:pt>
                <c:pt idx="1804">
                  <c:v>83.742709999999988</c:v>
                </c:pt>
                <c:pt idx="1805">
                  <c:v>83.843326000000005</c:v>
                </c:pt>
                <c:pt idx="1806">
                  <c:v>83.573247999999992</c:v>
                </c:pt>
                <c:pt idx="1807">
                  <c:v>83.598675999999983</c:v>
                </c:pt>
                <c:pt idx="1808">
                  <c:v>83.779913999999991</c:v>
                </c:pt>
                <c:pt idx="1809">
                  <c:v>83.853774000000001</c:v>
                </c:pt>
                <c:pt idx="1810">
                  <c:v>83.647985999999989</c:v>
                </c:pt>
                <c:pt idx="1811">
                  <c:v>83.483553999999998</c:v>
                </c:pt>
                <c:pt idx="1812">
                  <c:v>83.844445999999991</c:v>
                </c:pt>
                <c:pt idx="1813">
                  <c:v>83.888025999999996</c:v>
                </c:pt>
                <c:pt idx="1814">
                  <c:v>83.789676</c:v>
                </c:pt>
                <c:pt idx="1815">
                  <c:v>83.540003999999996</c:v>
                </c:pt>
                <c:pt idx="1816">
                  <c:v>83.686588</c:v>
                </c:pt>
                <c:pt idx="1817">
                  <c:v>83.797229999999999</c:v>
                </c:pt>
                <c:pt idx="1818">
                  <c:v>83.833553999999992</c:v>
                </c:pt>
                <c:pt idx="1819">
                  <c:v>83.847878000000009</c:v>
                </c:pt>
                <c:pt idx="1820">
                  <c:v>83.433085999999989</c:v>
                </c:pt>
                <c:pt idx="1821">
                  <c:v>83.567313999999996</c:v>
                </c:pt>
                <c:pt idx="1822">
                  <c:v>83.705219999999983</c:v>
                </c:pt>
                <c:pt idx="1823">
                  <c:v>83.920281999999986</c:v>
                </c:pt>
                <c:pt idx="1824">
                  <c:v>83.621017999999992</c:v>
                </c:pt>
                <c:pt idx="1825">
                  <c:v>83.513457999999986</c:v>
                </c:pt>
                <c:pt idx="1826">
                  <c:v>83.655400000000014</c:v>
                </c:pt>
                <c:pt idx="1827">
                  <c:v>83.830907999999994</c:v>
                </c:pt>
                <c:pt idx="1828">
                  <c:v>83.864264000000006</c:v>
                </c:pt>
                <c:pt idx="1829">
                  <c:v>83.560733999999997</c:v>
                </c:pt>
                <c:pt idx="1830">
                  <c:v>83.542562000000004</c:v>
                </c:pt>
                <c:pt idx="1831">
                  <c:v>83.885939999999991</c:v>
                </c:pt>
                <c:pt idx="1832">
                  <c:v>83.924093999999997</c:v>
                </c:pt>
                <c:pt idx="1833">
                  <c:v>83.813727999999998</c:v>
                </c:pt>
                <c:pt idx="1834">
                  <c:v>83.539991999999998</c:v>
                </c:pt>
                <c:pt idx="1835">
                  <c:v>83.697242000000003</c:v>
                </c:pt>
                <c:pt idx="1836">
                  <c:v>83.885291999999993</c:v>
                </c:pt>
                <c:pt idx="1837">
                  <c:v>84.018317999999994</c:v>
                </c:pt>
                <c:pt idx="1838">
                  <c:v>83.597040000000007</c:v>
                </c:pt>
                <c:pt idx="1839">
                  <c:v>83.66679400000001</c:v>
                </c:pt>
                <c:pt idx="1840">
                  <c:v>83.89582399999999</c:v>
                </c:pt>
                <c:pt idx="1841">
                  <c:v>83.928120000000007</c:v>
                </c:pt>
                <c:pt idx="1842">
                  <c:v>84.055689999999998</c:v>
                </c:pt>
                <c:pt idx="1843">
                  <c:v>83.577213999999998</c:v>
                </c:pt>
                <c:pt idx="1844">
                  <c:v>83.656818000000001</c:v>
                </c:pt>
                <c:pt idx="1845">
                  <c:v>83.891028000000006</c:v>
                </c:pt>
                <c:pt idx="1846">
                  <c:v>84.049540000000007</c:v>
                </c:pt>
                <c:pt idx="1847">
                  <c:v>83.999837999999997</c:v>
                </c:pt>
                <c:pt idx="1848">
                  <c:v>83.711397999999988</c:v>
                </c:pt>
                <c:pt idx="1849">
                  <c:v>83.937390000000008</c:v>
                </c:pt>
                <c:pt idx="1850">
                  <c:v>83.922029999999992</c:v>
                </c:pt>
                <c:pt idx="1851">
                  <c:v>84.142893999999998</c:v>
                </c:pt>
                <c:pt idx="1852">
                  <c:v>83.786388000000002</c:v>
                </c:pt>
                <c:pt idx="1853">
                  <c:v>83.623327999999987</c:v>
                </c:pt>
                <c:pt idx="1854">
                  <c:v>83.909948</c:v>
                </c:pt>
                <c:pt idx="1855">
                  <c:v>83.972729999999999</c:v>
                </c:pt>
                <c:pt idx="1856">
                  <c:v>83.953504000000009</c:v>
                </c:pt>
                <c:pt idx="1857">
                  <c:v>83.721296000000009</c:v>
                </c:pt>
                <c:pt idx="1858">
                  <c:v>83.723864000000006</c:v>
                </c:pt>
                <c:pt idx="1859">
                  <c:v>83.907619999999994</c:v>
                </c:pt>
                <c:pt idx="1860">
                  <c:v>84.190342000000015</c:v>
                </c:pt>
                <c:pt idx="1861">
                  <c:v>83.971697999999989</c:v>
                </c:pt>
                <c:pt idx="1862">
                  <c:v>83.813823999999983</c:v>
                </c:pt>
                <c:pt idx="1863">
                  <c:v>83.945039999999992</c:v>
                </c:pt>
                <c:pt idx="1864">
                  <c:v>83.974247999999989</c:v>
                </c:pt>
                <c:pt idx="1865">
                  <c:v>84.156999999999996</c:v>
                </c:pt>
                <c:pt idx="1866">
                  <c:v>83.800836000000004</c:v>
                </c:pt>
                <c:pt idx="1867">
                  <c:v>83.763824</c:v>
                </c:pt>
                <c:pt idx="1868">
                  <c:v>83.936472000000009</c:v>
                </c:pt>
                <c:pt idx="1869">
                  <c:v>84.149579999999986</c:v>
                </c:pt>
                <c:pt idx="1870">
                  <c:v>84.023308</c:v>
                </c:pt>
                <c:pt idx="1871">
                  <c:v>83.846707999999992</c:v>
                </c:pt>
                <c:pt idx="1872">
                  <c:v>83.884545999999986</c:v>
                </c:pt>
                <c:pt idx="1873">
                  <c:v>84.097138000000001</c:v>
                </c:pt>
                <c:pt idx="1874">
                  <c:v>84.205073999999996</c:v>
                </c:pt>
                <c:pt idx="1875">
                  <c:v>83.99391</c:v>
                </c:pt>
                <c:pt idx="1876">
                  <c:v>83.635480000000001</c:v>
                </c:pt>
                <c:pt idx="1877">
                  <c:v>83.999069999999989</c:v>
                </c:pt>
                <c:pt idx="1878">
                  <c:v>84.120135999999988</c:v>
                </c:pt>
                <c:pt idx="1879">
                  <c:v>84.105556000000007</c:v>
                </c:pt>
                <c:pt idx="1880">
                  <c:v>83.845435999999992</c:v>
                </c:pt>
                <c:pt idx="1881">
                  <c:v>83.866196000000002</c:v>
                </c:pt>
                <c:pt idx="1882">
                  <c:v>84.141317999999998</c:v>
                </c:pt>
                <c:pt idx="1883">
                  <c:v>84.165143999999984</c:v>
                </c:pt>
                <c:pt idx="1884">
                  <c:v>84.165092000000001</c:v>
                </c:pt>
                <c:pt idx="1885">
                  <c:v>83.774211999999991</c:v>
                </c:pt>
                <c:pt idx="1886">
                  <c:v>83.990634</c:v>
                </c:pt>
                <c:pt idx="1887">
                  <c:v>84.141619999999989</c:v>
                </c:pt>
                <c:pt idx="1888">
                  <c:v>84.18362599999999</c:v>
                </c:pt>
                <c:pt idx="1889">
                  <c:v>83.907994000000002</c:v>
                </c:pt>
                <c:pt idx="1890">
                  <c:v>83.845872</c:v>
                </c:pt>
                <c:pt idx="1891">
                  <c:v>84.156611999999996</c:v>
                </c:pt>
                <c:pt idx="1892">
                  <c:v>84.243071999999984</c:v>
                </c:pt>
                <c:pt idx="1893">
                  <c:v>84.179551999999987</c:v>
                </c:pt>
                <c:pt idx="1894">
                  <c:v>83.941744</c:v>
                </c:pt>
                <c:pt idx="1895">
                  <c:v>83.968446</c:v>
                </c:pt>
                <c:pt idx="1896">
                  <c:v>84.155299999999983</c:v>
                </c:pt>
                <c:pt idx="1897">
                  <c:v>84.291979999999995</c:v>
                </c:pt>
                <c:pt idx="1898">
                  <c:v>84.182891999999995</c:v>
                </c:pt>
                <c:pt idx="1899">
                  <c:v>83.859457999999989</c:v>
                </c:pt>
                <c:pt idx="1900">
                  <c:v>84.104125999999994</c:v>
                </c:pt>
                <c:pt idx="1901">
                  <c:v>84.129012000000003</c:v>
                </c:pt>
                <c:pt idx="1902">
                  <c:v>84.385722000000001</c:v>
                </c:pt>
                <c:pt idx="1903">
                  <c:v>83.997838000000002</c:v>
                </c:pt>
                <c:pt idx="1904">
                  <c:v>83.977366000000004</c:v>
                </c:pt>
                <c:pt idx="1905">
                  <c:v>84.136111999999997</c:v>
                </c:pt>
                <c:pt idx="1906">
                  <c:v>84.352322000000001</c:v>
                </c:pt>
                <c:pt idx="1907">
                  <c:v>84.371518000000009</c:v>
                </c:pt>
                <c:pt idx="1908">
                  <c:v>84.021619999999999</c:v>
                </c:pt>
                <c:pt idx="1909">
                  <c:v>83.938258000000005</c:v>
                </c:pt>
                <c:pt idx="1910">
                  <c:v>84.236669999999989</c:v>
                </c:pt>
                <c:pt idx="1911">
                  <c:v>84.385744000000017</c:v>
                </c:pt>
                <c:pt idx="1912">
                  <c:v>84.251536000000002</c:v>
                </c:pt>
                <c:pt idx="1913">
                  <c:v>83.947543999999979</c:v>
                </c:pt>
                <c:pt idx="1914">
                  <c:v>84.182505999999989</c:v>
                </c:pt>
                <c:pt idx="1915">
                  <c:v>84.243565999999987</c:v>
                </c:pt>
                <c:pt idx="1916">
                  <c:v>84.410176000000007</c:v>
                </c:pt>
                <c:pt idx="1917">
                  <c:v>84.013398000000009</c:v>
                </c:pt>
                <c:pt idx="1918">
                  <c:v>83.998555999999994</c:v>
                </c:pt>
                <c:pt idx="1919">
                  <c:v>84.318698000000012</c:v>
                </c:pt>
                <c:pt idx="1920">
                  <c:v>84.375675999999999</c:v>
                </c:pt>
                <c:pt idx="1921">
                  <c:v>84.281440000000003</c:v>
                </c:pt>
                <c:pt idx="1922">
                  <c:v>84.115583999999984</c:v>
                </c:pt>
                <c:pt idx="1923">
                  <c:v>84.201045999999991</c:v>
                </c:pt>
                <c:pt idx="1924">
                  <c:v>84.342325999999986</c:v>
                </c:pt>
                <c:pt idx="1925">
                  <c:v>84.462575999999999</c:v>
                </c:pt>
                <c:pt idx="1926">
                  <c:v>84.254714000000007</c:v>
                </c:pt>
                <c:pt idx="1927">
                  <c:v>84.118203999999992</c:v>
                </c:pt>
                <c:pt idx="1928">
                  <c:v>84.20335399999999</c:v>
                </c:pt>
                <c:pt idx="1929">
                  <c:v>84.429040000000001</c:v>
                </c:pt>
                <c:pt idx="1930">
                  <c:v>84.464902000000009</c:v>
                </c:pt>
                <c:pt idx="1931">
                  <c:v>84.230240000000009</c:v>
                </c:pt>
                <c:pt idx="1932">
                  <c:v>84.112132000000003</c:v>
                </c:pt>
                <c:pt idx="1933">
                  <c:v>84.406000000000006</c:v>
                </c:pt>
                <c:pt idx="1934">
                  <c:v>84.464604000000008</c:v>
                </c:pt>
                <c:pt idx="1935">
                  <c:v>84.453695999999994</c:v>
                </c:pt>
                <c:pt idx="1936">
                  <c:v>84.151445999999993</c:v>
                </c:pt>
                <c:pt idx="1937">
                  <c:v>84.296843999999993</c:v>
                </c:pt>
                <c:pt idx="1938">
                  <c:v>84.234765999999993</c:v>
                </c:pt>
                <c:pt idx="1939">
                  <c:v>84.506236000000001</c:v>
                </c:pt>
                <c:pt idx="1940">
                  <c:v>84.191090000000003</c:v>
                </c:pt>
                <c:pt idx="1941">
                  <c:v>84.185637999999997</c:v>
                </c:pt>
                <c:pt idx="1942">
                  <c:v>84.308851999999987</c:v>
                </c:pt>
                <c:pt idx="1943">
                  <c:v>84.404320000000013</c:v>
                </c:pt>
                <c:pt idx="1944">
                  <c:v>84.553829999999991</c:v>
                </c:pt>
                <c:pt idx="1945">
                  <c:v>84.284235999999993</c:v>
                </c:pt>
                <c:pt idx="1946">
                  <c:v>84.182235999999989</c:v>
                </c:pt>
                <c:pt idx="1947">
                  <c:v>84.452151999999998</c:v>
                </c:pt>
                <c:pt idx="1948">
                  <c:v>84.641002</c:v>
                </c:pt>
                <c:pt idx="1949">
                  <c:v>84.490369999999999</c:v>
                </c:pt>
                <c:pt idx="1950">
                  <c:v>84.243210000000005</c:v>
                </c:pt>
                <c:pt idx="1951">
                  <c:v>84.391363999999996</c:v>
                </c:pt>
                <c:pt idx="1952">
                  <c:v>84.535951999999995</c:v>
                </c:pt>
                <c:pt idx="1953">
                  <c:v>84.452030000000008</c:v>
                </c:pt>
                <c:pt idx="1954">
                  <c:v>84.211122000000003</c:v>
                </c:pt>
                <c:pt idx="1955">
                  <c:v>84.238506000000001</c:v>
                </c:pt>
                <c:pt idx="1956">
                  <c:v>84.424837999999994</c:v>
                </c:pt>
                <c:pt idx="1957">
                  <c:v>84.506801999999993</c:v>
                </c:pt>
                <c:pt idx="1958">
                  <c:v>84.632373999999999</c:v>
                </c:pt>
                <c:pt idx="1959">
                  <c:v>84.218491999999998</c:v>
                </c:pt>
                <c:pt idx="1960">
                  <c:v>84.229156000000003</c:v>
                </c:pt>
                <c:pt idx="1961">
                  <c:v>84.511110000000002</c:v>
                </c:pt>
                <c:pt idx="1962">
                  <c:v>84.603449999999995</c:v>
                </c:pt>
                <c:pt idx="1963">
                  <c:v>84.527335999999991</c:v>
                </c:pt>
                <c:pt idx="1964">
                  <c:v>84.206845999999999</c:v>
                </c:pt>
                <c:pt idx="1965">
                  <c:v>84.391143999999997</c:v>
                </c:pt>
                <c:pt idx="1966">
                  <c:v>84.540973999999991</c:v>
                </c:pt>
                <c:pt idx="1967">
                  <c:v>84.654709999999994</c:v>
                </c:pt>
                <c:pt idx="1968">
                  <c:v>84.254114000000001</c:v>
                </c:pt>
                <c:pt idx="1969">
                  <c:v>84.195567999999994</c:v>
                </c:pt>
                <c:pt idx="1970">
                  <c:v>84.448903999999999</c:v>
                </c:pt>
                <c:pt idx="1971">
                  <c:v>84.550526000000005</c:v>
                </c:pt>
                <c:pt idx="1972">
                  <c:v>84.567853999999983</c:v>
                </c:pt>
                <c:pt idx="1973">
                  <c:v>84.372152</c:v>
                </c:pt>
                <c:pt idx="1974">
                  <c:v>84.365796000000003</c:v>
                </c:pt>
                <c:pt idx="1975">
                  <c:v>84.523521999999986</c:v>
                </c:pt>
                <c:pt idx="1976">
                  <c:v>84.78506999999999</c:v>
                </c:pt>
                <c:pt idx="1977">
                  <c:v>84.420394000000002</c:v>
                </c:pt>
                <c:pt idx="1978">
                  <c:v>84.288540000000012</c:v>
                </c:pt>
                <c:pt idx="1979">
                  <c:v>84.471528000000006</c:v>
                </c:pt>
                <c:pt idx="1980">
                  <c:v>84.690599999999989</c:v>
                </c:pt>
                <c:pt idx="1981">
                  <c:v>84.753817999999995</c:v>
                </c:pt>
                <c:pt idx="1982">
                  <c:v>84.328581999999997</c:v>
                </c:pt>
                <c:pt idx="1983">
                  <c:v>84.309464000000006</c:v>
                </c:pt>
                <c:pt idx="1984">
                  <c:v>84.589134000000001</c:v>
                </c:pt>
                <c:pt idx="1985">
                  <c:v>84.757539999999992</c:v>
                </c:pt>
                <c:pt idx="1986">
                  <c:v>84.533276000000001</c:v>
                </c:pt>
                <c:pt idx="1987">
                  <c:v>84.427042</c:v>
                </c:pt>
                <c:pt idx="1988">
                  <c:v>84.41494800000001</c:v>
                </c:pt>
                <c:pt idx="1989">
                  <c:v>84.591722000000004</c:v>
                </c:pt>
                <c:pt idx="1990">
                  <c:v>84.837928000000005</c:v>
                </c:pt>
                <c:pt idx="1991">
                  <c:v>84.473346000000006</c:v>
                </c:pt>
                <c:pt idx="1992">
                  <c:v>84.267420000000001</c:v>
                </c:pt>
                <c:pt idx="1993">
                  <c:v>84.744060000000005</c:v>
                </c:pt>
                <c:pt idx="1994">
                  <c:v>84.778521999999995</c:v>
                </c:pt>
                <c:pt idx="1995">
                  <c:v>84.836562000000001</c:v>
                </c:pt>
                <c:pt idx="1996">
                  <c:v>84.401743999999994</c:v>
                </c:pt>
                <c:pt idx="1997">
                  <c:v>84.505392000000001</c:v>
                </c:pt>
                <c:pt idx="1998">
                  <c:v>84.698707999999996</c:v>
                </c:pt>
                <c:pt idx="1999">
                  <c:v>84.727617999999993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8A8-4661-B134-6AB3C1E66C25}"/>
            </c:ext>
          </c:extLst>
        </c:ser>
        <c:ser>
          <c:idx val="2"/>
          <c:order val="2"/>
          <c:tx>
            <c:v>SPWEB450E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SPWEB450E!$Q$4:$Q$2003</c:f>
              <c:numCache>
                <c:formatCode>General</c:formatCode>
                <c:ptCount val="2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</c:numCache>
            </c:numRef>
          </c:xVal>
          <c:yVal>
            <c:numRef>
              <c:f>SPWEB450E!$R$4:$R$2003</c:f>
              <c:numCache>
                <c:formatCode>General</c:formatCode>
                <c:ptCount val="2000"/>
                <c:pt idx="0">
                  <c:v>0</c:v>
                </c:pt>
                <c:pt idx="1">
                  <c:v>11.140053999999999</c:v>
                </c:pt>
                <c:pt idx="2">
                  <c:v>18.736499999999999</c:v>
                </c:pt>
                <c:pt idx="3">
                  <c:v>23.790053999999998</c:v>
                </c:pt>
                <c:pt idx="4">
                  <c:v>28.108398000000001</c:v>
                </c:pt>
                <c:pt idx="5">
                  <c:v>30.253304000000004</c:v>
                </c:pt>
                <c:pt idx="6">
                  <c:v>32.355232000000001</c:v>
                </c:pt>
                <c:pt idx="7">
                  <c:v>35.400396000000001</c:v>
                </c:pt>
                <c:pt idx="8">
                  <c:v>37.065476000000004</c:v>
                </c:pt>
                <c:pt idx="9">
                  <c:v>38.537862000000004</c:v>
                </c:pt>
                <c:pt idx="10">
                  <c:v>39.005277999999997</c:v>
                </c:pt>
                <c:pt idx="11">
                  <c:v>40.122475999999999</c:v>
                </c:pt>
                <c:pt idx="12">
                  <c:v>41.904234000000002</c:v>
                </c:pt>
                <c:pt idx="13">
                  <c:v>42.876503999999997</c:v>
                </c:pt>
                <c:pt idx="14">
                  <c:v>43.322555999999999</c:v>
                </c:pt>
                <c:pt idx="15">
                  <c:v>43.894087999999996</c:v>
                </c:pt>
                <c:pt idx="16">
                  <c:v>45.143025999999999</c:v>
                </c:pt>
                <c:pt idx="17">
                  <c:v>45.860982</c:v>
                </c:pt>
                <c:pt idx="18">
                  <c:v>46.842551999999998</c:v>
                </c:pt>
                <c:pt idx="19">
                  <c:v>46.675942000000006</c:v>
                </c:pt>
                <c:pt idx="20">
                  <c:v>47.062580000000004</c:v>
                </c:pt>
                <c:pt idx="21">
                  <c:v>48.251583999999994</c:v>
                </c:pt>
                <c:pt idx="22">
                  <c:v>48.861750000000001</c:v>
                </c:pt>
                <c:pt idx="23">
                  <c:v>49.333714000000001</c:v>
                </c:pt>
                <c:pt idx="24">
                  <c:v>48.812966000000003</c:v>
                </c:pt>
                <c:pt idx="25">
                  <c:v>49.384108000000005</c:v>
                </c:pt>
                <c:pt idx="26">
                  <c:v>50.425626000000001</c:v>
                </c:pt>
                <c:pt idx="27">
                  <c:v>51.005711999999995</c:v>
                </c:pt>
                <c:pt idx="28">
                  <c:v>51.03201</c:v>
                </c:pt>
                <c:pt idx="29">
                  <c:v>50.989807999999996</c:v>
                </c:pt>
                <c:pt idx="30">
                  <c:v>51.674990000000001</c:v>
                </c:pt>
                <c:pt idx="31">
                  <c:v>52.167354000000003</c:v>
                </c:pt>
                <c:pt idx="32">
                  <c:v>52.971011999999995</c:v>
                </c:pt>
                <c:pt idx="33">
                  <c:v>52.360036000000001</c:v>
                </c:pt>
                <c:pt idx="34">
                  <c:v>52.573462000000006</c:v>
                </c:pt>
                <c:pt idx="35">
                  <c:v>53.343322000000001</c:v>
                </c:pt>
                <c:pt idx="36">
                  <c:v>53.640985999999998</c:v>
                </c:pt>
                <c:pt idx="37">
                  <c:v>54.12753</c:v>
                </c:pt>
                <c:pt idx="38">
                  <c:v>53.833565999999998</c:v>
                </c:pt>
                <c:pt idx="39">
                  <c:v>54.218173999999998</c:v>
                </c:pt>
                <c:pt idx="40">
                  <c:v>54.684346000000005</c:v>
                </c:pt>
                <c:pt idx="41">
                  <c:v>55.152684000000001</c:v>
                </c:pt>
                <c:pt idx="42">
                  <c:v>55.115801999999995</c:v>
                </c:pt>
                <c:pt idx="43">
                  <c:v>54.690938000000003</c:v>
                </c:pt>
                <c:pt idx="44">
                  <c:v>55.226744000000011</c:v>
                </c:pt>
                <c:pt idx="45">
                  <c:v>56.061548000000002</c:v>
                </c:pt>
                <c:pt idx="46">
                  <c:v>56.318951999999989</c:v>
                </c:pt>
                <c:pt idx="47">
                  <c:v>56.029980000000002</c:v>
                </c:pt>
                <c:pt idx="48">
                  <c:v>55.873426000000009</c:v>
                </c:pt>
                <c:pt idx="49">
                  <c:v>56.765896000000012</c:v>
                </c:pt>
                <c:pt idx="50">
                  <c:v>56.895966000000001</c:v>
                </c:pt>
                <c:pt idx="51">
                  <c:v>57.177736000000003</c:v>
                </c:pt>
                <c:pt idx="52">
                  <c:v>56.508162000000006</c:v>
                </c:pt>
                <c:pt idx="53">
                  <c:v>57.078822000000002</c:v>
                </c:pt>
                <c:pt idx="54">
                  <c:v>57.670373999999995</c:v>
                </c:pt>
                <c:pt idx="55">
                  <c:v>57.951039999999999</c:v>
                </c:pt>
                <c:pt idx="56">
                  <c:v>57.701537999999992</c:v>
                </c:pt>
                <c:pt idx="57">
                  <c:v>57.41892</c:v>
                </c:pt>
                <c:pt idx="58">
                  <c:v>58.106823999999996</c:v>
                </c:pt>
                <c:pt idx="59">
                  <c:v>58.417577999999992</c:v>
                </c:pt>
                <c:pt idx="60">
                  <c:v>58.710360000000001</c:v>
                </c:pt>
                <c:pt idx="61">
                  <c:v>57.956460000000007</c:v>
                </c:pt>
                <c:pt idx="62">
                  <c:v>58.264516</c:v>
                </c:pt>
                <c:pt idx="63">
                  <c:v>58.942884000000006</c:v>
                </c:pt>
                <c:pt idx="64">
                  <c:v>59.047914000000006</c:v>
                </c:pt>
                <c:pt idx="65">
                  <c:v>59.256843999999987</c:v>
                </c:pt>
                <c:pt idx="66">
                  <c:v>58.619128000000003</c:v>
                </c:pt>
                <c:pt idx="67">
                  <c:v>58.922785999999995</c:v>
                </c:pt>
                <c:pt idx="68">
                  <c:v>59.330202</c:v>
                </c:pt>
                <c:pt idx="69">
                  <c:v>59.992005999999989</c:v>
                </c:pt>
                <c:pt idx="70">
                  <c:v>59.479213999999999</c:v>
                </c:pt>
                <c:pt idx="71">
                  <c:v>59.214702000000003</c:v>
                </c:pt>
                <c:pt idx="72">
                  <c:v>59.908273999999992</c:v>
                </c:pt>
                <c:pt idx="73">
                  <c:v>60.076152</c:v>
                </c:pt>
                <c:pt idx="74">
                  <c:v>60.413643999999998</c:v>
                </c:pt>
                <c:pt idx="75">
                  <c:v>60.050973999999997</c:v>
                </c:pt>
                <c:pt idx="76">
                  <c:v>59.928640000000009</c:v>
                </c:pt>
                <c:pt idx="77">
                  <c:v>60.578606000000001</c:v>
                </c:pt>
                <c:pt idx="78">
                  <c:v>60.623959999999997</c:v>
                </c:pt>
                <c:pt idx="79">
                  <c:v>60.764945999999995</c:v>
                </c:pt>
                <c:pt idx="80">
                  <c:v>60.125301999999998</c:v>
                </c:pt>
                <c:pt idx="81">
                  <c:v>60.569064000000004</c:v>
                </c:pt>
                <c:pt idx="82">
                  <c:v>60.737873999999998</c:v>
                </c:pt>
                <c:pt idx="83">
                  <c:v>61.474555999999993</c:v>
                </c:pt>
                <c:pt idx="84">
                  <c:v>60.899559999999994</c:v>
                </c:pt>
                <c:pt idx="85">
                  <c:v>60.676797999999998</c:v>
                </c:pt>
                <c:pt idx="86">
                  <c:v>61.470654000000003</c:v>
                </c:pt>
                <c:pt idx="87">
                  <c:v>61.463377999999999</c:v>
                </c:pt>
                <c:pt idx="88">
                  <c:v>61.563324000000001</c:v>
                </c:pt>
                <c:pt idx="89">
                  <c:v>60.922648000000002</c:v>
                </c:pt>
                <c:pt idx="90">
                  <c:v>61.234896000000006</c:v>
                </c:pt>
                <c:pt idx="91">
                  <c:v>61.720565999999998</c:v>
                </c:pt>
                <c:pt idx="92">
                  <c:v>61.998102000000003</c:v>
                </c:pt>
                <c:pt idx="93">
                  <c:v>61.893556000000004</c:v>
                </c:pt>
                <c:pt idx="94">
                  <c:v>61.391952000000003</c:v>
                </c:pt>
                <c:pt idx="95">
                  <c:v>61.954899999999995</c:v>
                </c:pt>
                <c:pt idx="96">
                  <c:v>62.116709999999998</c:v>
                </c:pt>
                <c:pt idx="97">
                  <c:v>62.626167999999993</c:v>
                </c:pt>
                <c:pt idx="98">
                  <c:v>61.808117999999993</c:v>
                </c:pt>
                <c:pt idx="99">
                  <c:v>61.828422000000003</c:v>
                </c:pt>
                <c:pt idx="100">
                  <c:v>62.514657999999997</c:v>
                </c:pt>
                <c:pt idx="101">
                  <c:v>62.757813999999996</c:v>
                </c:pt>
                <c:pt idx="102">
                  <c:v>62.799762000000001</c:v>
                </c:pt>
                <c:pt idx="103">
                  <c:v>62.123175999999987</c:v>
                </c:pt>
                <c:pt idx="104">
                  <c:v>62.327441999999998</c:v>
                </c:pt>
                <c:pt idx="105">
                  <c:v>62.663235999999998</c:v>
                </c:pt>
                <c:pt idx="106">
                  <c:v>63.168420000000005</c:v>
                </c:pt>
                <c:pt idx="107">
                  <c:v>62.773780000000002</c:v>
                </c:pt>
                <c:pt idx="108">
                  <c:v>62.645226000000001</c:v>
                </c:pt>
                <c:pt idx="109">
                  <c:v>62.802192000000005</c:v>
                </c:pt>
                <c:pt idx="110">
                  <c:v>63.157646</c:v>
                </c:pt>
                <c:pt idx="111">
                  <c:v>63.465204000000007</c:v>
                </c:pt>
                <c:pt idx="112">
                  <c:v>63.022512000000006</c:v>
                </c:pt>
                <c:pt idx="113">
                  <c:v>62.876198000000002</c:v>
                </c:pt>
                <c:pt idx="114">
                  <c:v>63.586634000000004</c:v>
                </c:pt>
                <c:pt idx="115">
                  <c:v>63.698047999999993</c:v>
                </c:pt>
                <c:pt idx="116">
                  <c:v>63.797093999999994</c:v>
                </c:pt>
                <c:pt idx="117">
                  <c:v>63.24396999999999</c:v>
                </c:pt>
                <c:pt idx="118">
                  <c:v>63.488936000000002</c:v>
                </c:pt>
                <c:pt idx="119">
                  <c:v>63.470230000000001</c:v>
                </c:pt>
                <c:pt idx="120">
                  <c:v>63.939887999999996</c:v>
                </c:pt>
                <c:pt idx="121">
                  <c:v>63.901508</c:v>
                </c:pt>
                <c:pt idx="122">
                  <c:v>63.631675999999992</c:v>
                </c:pt>
                <c:pt idx="123">
                  <c:v>63.984947999999996</c:v>
                </c:pt>
                <c:pt idx="124">
                  <c:v>63.89602</c:v>
                </c:pt>
                <c:pt idx="125">
                  <c:v>64.395538000000002</c:v>
                </c:pt>
                <c:pt idx="126">
                  <c:v>63.859991999999998</c:v>
                </c:pt>
                <c:pt idx="127">
                  <c:v>63.634374000000001</c:v>
                </c:pt>
                <c:pt idx="128">
                  <c:v>64.357306000000008</c:v>
                </c:pt>
                <c:pt idx="129">
                  <c:v>64.492367999999999</c:v>
                </c:pt>
                <c:pt idx="130">
                  <c:v>64.415031999999997</c:v>
                </c:pt>
                <c:pt idx="131">
                  <c:v>64.218887999999993</c:v>
                </c:pt>
                <c:pt idx="132">
                  <c:v>64.139034000000009</c:v>
                </c:pt>
                <c:pt idx="133">
                  <c:v>64.714848000000003</c:v>
                </c:pt>
                <c:pt idx="134">
                  <c:v>64.948212000000012</c:v>
                </c:pt>
                <c:pt idx="135">
                  <c:v>64.668711999999999</c:v>
                </c:pt>
                <c:pt idx="136">
                  <c:v>64.324374000000006</c:v>
                </c:pt>
                <c:pt idx="137">
                  <c:v>64.849282000000002</c:v>
                </c:pt>
                <c:pt idx="138">
                  <c:v>64.717948000000007</c:v>
                </c:pt>
                <c:pt idx="139">
                  <c:v>65.281742000000008</c:v>
                </c:pt>
                <c:pt idx="140">
                  <c:v>64.452514000000008</c:v>
                </c:pt>
                <c:pt idx="141">
                  <c:v>64.440765999999996</c:v>
                </c:pt>
                <c:pt idx="142">
                  <c:v>65.108509999999995</c:v>
                </c:pt>
                <c:pt idx="143">
                  <c:v>65.391223999999994</c:v>
                </c:pt>
                <c:pt idx="144">
                  <c:v>65.35120400000001</c:v>
                </c:pt>
                <c:pt idx="145">
                  <c:v>64.735721999999996</c:v>
                </c:pt>
                <c:pt idx="146">
                  <c:v>64.939232000000004</c:v>
                </c:pt>
                <c:pt idx="147">
                  <c:v>65.376031999999995</c:v>
                </c:pt>
                <c:pt idx="148">
                  <c:v>65.534652000000008</c:v>
                </c:pt>
                <c:pt idx="149">
                  <c:v>65.341282000000007</c:v>
                </c:pt>
                <c:pt idx="150">
                  <c:v>65.114073999999988</c:v>
                </c:pt>
                <c:pt idx="151">
                  <c:v>65.50494599999999</c:v>
                </c:pt>
                <c:pt idx="152">
                  <c:v>65.509392000000005</c:v>
                </c:pt>
                <c:pt idx="153">
                  <c:v>65.910716000000008</c:v>
                </c:pt>
                <c:pt idx="154">
                  <c:v>65.257238000000001</c:v>
                </c:pt>
                <c:pt idx="155">
                  <c:v>65.423006000000001</c:v>
                </c:pt>
                <c:pt idx="156">
                  <c:v>65.754861999999989</c:v>
                </c:pt>
                <c:pt idx="157">
                  <c:v>65.93501999999998</c:v>
                </c:pt>
                <c:pt idx="158">
                  <c:v>65.833881999999988</c:v>
                </c:pt>
                <c:pt idx="159">
                  <c:v>65.405737999999999</c:v>
                </c:pt>
                <c:pt idx="160">
                  <c:v>65.728194000000002</c:v>
                </c:pt>
                <c:pt idx="161">
                  <c:v>65.889177999999987</c:v>
                </c:pt>
                <c:pt idx="162">
                  <c:v>66.362352000000001</c:v>
                </c:pt>
                <c:pt idx="163">
                  <c:v>65.641435999999999</c:v>
                </c:pt>
                <c:pt idx="164">
                  <c:v>65.587233999999995</c:v>
                </c:pt>
                <c:pt idx="165">
                  <c:v>66.178758000000002</c:v>
                </c:pt>
                <c:pt idx="166">
                  <c:v>66.261789999999991</c:v>
                </c:pt>
                <c:pt idx="167">
                  <c:v>66.48315199999999</c:v>
                </c:pt>
                <c:pt idx="168">
                  <c:v>65.848829999999992</c:v>
                </c:pt>
                <c:pt idx="169">
                  <c:v>65.870053999999996</c:v>
                </c:pt>
                <c:pt idx="170">
                  <c:v>66.284407999999999</c:v>
                </c:pt>
                <c:pt idx="171">
                  <c:v>66.539650000000009</c:v>
                </c:pt>
                <c:pt idx="172">
                  <c:v>66.482978000000003</c:v>
                </c:pt>
                <c:pt idx="173">
                  <c:v>65.970587999999992</c:v>
                </c:pt>
                <c:pt idx="174">
                  <c:v>66.471584000000007</c:v>
                </c:pt>
                <c:pt idx="175">
                  <c:v>66.460033999999993</c:v>
                </c:pt>
                <c:pt idx="176">
                  <c:v>66.771708000000004</c:v>
                </c:pt>
                <c:pt idx="177">
                  <c:v>66.275745999999998</c:v>
                </c:pt>
                <c:pt idx="178">
                  <c:v>66.158554000000009</c:v>
                </c:pt>
                <c:pt idx="179">
                  <c:v>66.709276000000003</c:v>
                </c:pt>
                <c:pt idx="180">
                  <c:v>66.916831999999999</c:v>
                </c:pt>
                <c:pt idx="181">
                  <c:v>66.903150000000011</c:v>
                </c:pt>
                <c:pt idx="182">
                  <c:v>66.384043999999989</c:v>
                </c:pt>
                <c:pt idx="183">
                  <c:v>66.523657999999998</c:v>
                </c:pt>
                <c:pt idx="184">
                  <c:v>66.784592000000004</c:v>
                </c:pt>
                <c:pt idx="185">
                  <c:v>67.133402000000004</c:v>
                </c:pt>
                <c:pt idx="186">
                  <c:v>66.755944</c:v>
                </c:pt>
                <c:pt idx="187">
                  <c:v>66.721784</c:v>
                </c:pt>
                <c:pt idx="188">
                  <c:v>66.917336000000006</c:v>
                </c:pt>
                <c:pt idx="189">
                  <c:v>66.942648000000005</c:v>
                </c:pt>
                <c:pt idx="190">
                  <c:v>67.208942000000008</c:v>
                </c:pt>
                <c:pt idx="191">
                  <c:v>66.874865999999997</c:v>
                </c:pt>
                <c:pt idx="192">
                  <c:v>66.705843999999999</c:v>
                </c:pt>
                <c:pt idx="193">
                  <c:v>67.141239999999996</c:v>
                </c:pt>
                <c:pt idx="194">
                  <c:v>67.560059999999993</c:v>
                </c:pt>
                <c:pt idx="195">
                  <c:v>67.253590000000003</c:v>
                </c:pt>
                <c:pt idx="196">
                  <c:v>66.745869999999996</c:v>
                </c:pt>
                <c:pt idx="197">
                  <c:v>67.239110000000011</c:v>
                </c:pt>
                <c:pt idx="198">
                  <c:v>67.213927999999996</c:v>
                </c:pt>
                <c:pt idx="199">
                  <c:v>67.637699999999995</c:v>
                </c:pt>
                <c:pt idx="200">
                  <c:v>67.316008000000011</c:v>
                </c:pt>
                <c:pt idx="201">
                  <c:v>67.221826000000007</c:v>
                </c:pt>
                <c:pt idx="202">
                  <c:v>67.469408000000016</c:v>
                </c:pt>
                <c:pt idx="203">
                  <c:v>67.601355999999996</c:v>
                </c:pt>
                <c:pt idx="204">
                  <c:v>67.750984000000003</c:v>
                </c:pt>
                <c:pt idx="205">
                  <c:v>67.421812000000003</c:v>
                </c:pt>
                <c:pt idx="206">
                  <c:v>67.364460000000008</c:v>
                </c:pt>
                <c:pt idx="207">
                  <c:v>67.670150000000007</c:v>
                </c:pt>
                <c:pt idx="208">
                  <c:v>67.849484000000004</c:v>
                </c:pt>
                <c:pt idx="209">
                  <c:v>67.764476000000002</c:v>
                </c:pt>
                <c:pt idx="210">
                  <c:v>67.377864000000002</c:v>
                </c:pt>
                <c:pt idx="211">
                  <c:v>67.613945999999999</c:v>
                </c:pt>
                <c:pt idx="212">
                  <c:v>67.738427999999999</c:v>
                </c:pt>
                <c:pt idx="213">
                  <c:v>68.306470000000004</c:v>
                </c:pt>
                <c:pt idx="214">
                  <c:v>67.673546000000002</c:v>
                </c:pt>
                <c:pt idx="215">
                  <c:v>67.46553200000001</c:v>
                </c:pt>
                <c:pt idx="216">
                  <c:v>68.003446000000011</c:v>
                </c:pt>
                <c:pt idx="217">
                  <c:v>68.043971999999997</c:v>
                </c:pt>
                <c:pt idx="218">
                  <c:v>68.329384000000005</c:v>
                </c:pt>
                <c:pt idx="219">
                  <c:v>67.787583999999995</c:v>
                </c:pt>
                <c:pt idx="220">
                  <c:v>67.906173999999993</c:v>
                </c:pt>
                <c:pt idx="221">
                  <c:v>68.242400000000004</c:v>
                </c:pt>
                <c:pt idx="222">
                  <c:v>68.372941999999995</c:v>
                </c:pt>
                <c:pt idx="223">
                  <c:v>68.078510000000009</c:v>
                </c:pt>
                <c:pt idx="224">
                  <c:v>67.756978000000004</c:v>
                </c:pt>
                <c:pt idx="225">
                  <c:v>67.985914000000008</c:v>
                </c:pt>
                <c:pt idx="226">
                  <c:v>68.367704000000003</c:v>
                </c:pt>
                <c:pt idx="227">
                  <c:v>68.649128000000005</c:v>
                </c:pt>
                <c:pt idx="228">
                  <c:v>68.060359999999989</c:v>
                </c:pt>
                <c:pt idx="229">
                  <c:v>67.900674000000009</c:v>
                </c:pt>
                <c:pt idx="230">
                  <c:v>68.379446000000002</c:v>
                </c:pt>
                <c:pt idx="231">
                  <c:v>68.40136600000001</c:v>
                </c:pt>
                <c:pt idx="232">
                  <c:v>68.58101400000001</c:v>
                </c:pt>
                <c:pt idx="233">
                  <c:v>68.245995999999991</c:v>
                </c:pt>
                <c:pt idx="234">
                  <c:v>68.057965999999993</c:v>
                </c:pt>
                <c:pt idx="235">
                  <c:v>68.603111999999982</c:v>
                </c:pt>
                <c:pt idx="236">
                  <c:v>68.721991999999986</c:v>
                </c:pt>
                <c:pt idx="237">
                  <c:v>68.611673999999994</c:v>
                </c:pt>
                <c:pt idx="238">
                  <c:v>68.150457999999986</c:v>
                </c:pt>
                <c:pt idx="239">
                  <c:v>68.558086000000003</c:v>
                </c:pt>
                <c:pt idx="240">
                  <c:v>68.613078000000002</c:v>
                </c:pt>
                <c:pt idx="241">
                  <c:v>68.679684000000009</c:v>
                </c:pt>
                <c:pt idx="242">
                  <c:v>68.365424000000004</c:v>
                </c:pt>
                <c:pt idx="243">
                  <c:v>68.335861999999992</c:v>
                </c:pt>
                <c:pt idx="244">
                  <c:v>68.81565599999999</c:v>
                </c:pt>
                <c:pt idx="245">
                  <c:v>68.809584000000001</c:v>
                </c:pt>
                <c:pt idx="246">
                  <c:v>68.823847999999998</c:v>
                </c:pt>
                <c:pt idx="247">
                  <c:v>68.385318000000012</c:v>
                </c:pt>
                <c:pt idx="248">
                  <c:v>68.377043999999998</c:v>
                </c:pt>
                <c:pt idx="249">
                  <c:v>68.940191999999996</c:v>
                </c:pt>
                <c:pt idx="250">
                  <c:v>69.092027999999999</c:v>
                </c:pt>
                <c:pt idx="251">
                  <c:v>68.724285999999992</c:v>
                </c:pt>
                <c:pt idx="252">
                  <c:v>68.462068000000002</c:v>
                </c:pt>
                <c:pt idx="253">
                  <c:v>68.991208</c:v>
                </c:pt>
                <c:pt idx="254">
                  <c:v>68.901666000000006</c:v>
                </c:pt>
                <c:pt idx="255">
                  <c:v>69.395635999999996</c:v>
                </c:pt>
                <c:pt idx="256">
                  <c:v>68.771513999999996</c:v>
                </c:pt>
                <c:pt idx="257">
                  <c:v>68.589635999999999</c:v>
                </c:pt>
                <c:pt idx="258">
                  <c:v>69.157173999999998</c:v>
                </c:pt>
                <c:pt idx="259">
                  <c:v>69.213308000000012</c:v>
                </c:pt>
                <c:pt idx="260">
                  <c:v>69.199563999999981</c:v>
                </c:pt>
                <c:pt idx="261">
                  <c:v>68.749266000000006</c:v>
                </c:pt>
                <c:pt idx="262">
                  <c:v>68.974162000000007</c:v>
                </c:pt>
                <c:pt idx="263">
                  <c:v>69.376591999999988</c:v>
                </c:pt>
                <c:pt idx="264">
                  <c:v>69.476263999999986</c:v>
                </c:pt>
                <c:pt idx="265">
                  <c:v>69.104607999999999</c:v>
                </c:pt>
                <c:pt idx="266">
                  <c:v>68.870599999999996</c:v>
                </c:pt>
                <c:pt idx="267">
                  <c:v>69.239171999999996</c:v>
                </c:pt>
                <c:pt idx="268">
                  <c:v>69.549859999999995</c:v>
                </c:pt>
                <c:pt idx="269">
                  <c:v>69.329050000000009</c:v>
                </c:pt>
                <c:pt idx="270">
                  <c:v>69.043805999999989</c:v>
                </c:pt>
                <c:pt idx="271">
                  <c:v>69.084239999999994</c:v>
                </c:pt>
                <c:pt idx="272">
                  <c:v>69.532503999999989</c:v>
                </c:pt>
                <c:pt idx="273">
                  <c:v>69.728206</c:v>
                </c:pt>
                <c:pt idx="274">
                  <c:v>69.414783999999997</c:v>
                </c:pt>
                <c:pt idx="275">
                  <c:v>69.21399000000001</c:v>
                </c:pt>
                <c:pt idx="276">
                  <c:v>69.448262</c:v>
                </c:pt>
                <c:pt idx="277">
                  <c:v>69.44768400000001</c:v>
                </c:pt>
                <c:pt idx="278">
                  <c:v>69.899042000000009</c:v>
                </c:pt>
                <c:pt idx="279">
                  <c:v>69.4833</c:v>
                </c:pt>
                <c:pt idx="280">
                  <c:v>69.439948000000001</c:v>
                </c:pt>
                <c:pt idx="281">
                  <c:v>69.653503999999998</c:v>
                </c:pt>
                <c:pt idx="282">
                  <c:v>69.608776000000006</c:v>
                </c:pt>
                <c:pt idx="283">
                  <c:v>69.812833999999995</c:v>
                </c:pt>
                <c:pt idx="284">
                  <c:v>69.576700000000002</c:v>
                </c:pt>
                <c:pt idx="285">
                  <c:v>69.431958000000009</c:v>
                </c:pt>
                <c:pt idx="286">
                  <c:v>69.856476000000001</c:v>
                </c:pt>
                <c:pt idx="287">
                  <c:v>69.935902000000013</c:v>
                </c:pt>
                <c:pt idx="288">
                  <c:v>69.712575999999984</c:v>
                </c:pt>
                <c:pt idx="289">
                  <c:v>69.354179999999999</c:v>
                </c:pt>
                <c:pt idx="290">
                  <c:v>69.725830000000002</c:v>
                </c:pt>
                <c:pt idx="291">
                  <c:v>69.966018000000005</c:v>
                </c:pt>
                <c:pt idx="292">
                  <c:v>70.21987</c:v>
                </c:pt>
                <c:pt idx="293">
                  <c:v>69.608974000000003</c:v>
                </c:pt>
                <c:pt idx="294">
                  <c:v>69.700872000000004</c:v>
                </c:pt>
                <c:pt idx="295">
                  <c:v>69.901805999999993</c:v>
                </c:pt>
                <c:pt idx="296">
                  <c:v>70.133591999999993</c:v>
                </c:pt>
                <c:pt idx="297">
                  <c:v>70.083997999999994</c:v>
                </c:pt>
                <c:pt idx="298">
                  <c:v>69.776520000000005</c:v>
                </c:pt>
                <c:pt idx="299">
                  <c:v>69.784829999999999</c:v>
                </c:pt>
                <c:pt idx="300">
                  <c:v>70.120514</c:v>
                </c:pt>
                <c:pt idx="301">
                  <c:v>70.482646000000003</c:v>
                </c:pt>
                <c:pt idx="302">
                  <c:v>70.008580000000009</c:v>
                </c:pt>
                <c:pt idx="303">
                  <c:v>69.551704000000001</c:v>
                </c:pt>
                <c:pt idx="304">
                  <c:v>70.080538000000004</c:v>
                </c:pt>
                <c:pt idx="305">
                  <c:v>70.109242000000009</c:v>
                </c:pt>
                <c:pt idx="306">
                  <c:v>70.519193999999999</c:v>
                </c:pt>
                <c:pt idx="307">
                  <c:v>70.033294000000012</c:v>
                </c:pt>
                <c:pt idx="308">
                  <c:v>69.945347999999996</c:v>
                </c:pt>
                <c:pt idx="309">
                  <c:v>70.223782</c:v>
                </c:pt>
                <c:pt idx="310">
                  <c:v>70.22032200000001</c:v>
                </c:pt>
                <c:pt idx="311">
                  <c:v>70.161922000000004</c:v>
                </c:pt>
                <c:pt idx="312">
                  <c:v>69.869010000000003</c:v>
                </c:pt>
                <c:pt idx="313">
                  <c:v>70.265433999999999</c:v>
                </c:pt>
                <c:pt idx="314">
                  <c:v>70.184016</c:v>
                </c:pt>
                <c:pt idx="315">
                  <c:v>70.727567999999991</c:v>
                </c:pt>
                <c:pt idx="316">
                  <c:v>70.193618000000001</c:v>
                </c:pt>
                <c:pt idx="317">
                  <c:v>69.995568000000006</c:v>
                </c:pt>
                <c:pt idx="318">
                  <c:v>70.550042000000005</c:v>
                </c:pt>
                <c:pt idx="319">
                  <c:v>70.47972</c:v>
                </c:pt>
                <c:pt idx="320">
                  <c:v>70.686933999999994</c:v>
                </c:pt>
                <c:pt idx="321">
                  <c:v>70.293226000000004</c:v>
                </c:pt>
                <c:pt idx="322">
                  <c:v>70.275899999999993</c:v>
                </c:pt>
                <c:pt idx="323">
                  <c:v>70.358896000000001</c:v>
                </c:pt>
                <c:pt idx="324">
                  <c:v>70.742908000000014</c:v>
                </c:pt>
                <c:pt idx="325">
                  <c:v>70.599233999999996</c:v>
                </c:pt>
                <c:pt idx="326">
                  <c:v>70.215655999999996</c:v>
                </c:pt>
                <c:pt idx="327">
                  <c:v>70.591185999999993</c:v>
                </c:pt>
                <c:pt idx="328">
                  <c:v>70.633421999999996</c:v>
                </c:pt>
                <c:pt idx="329">
                  <c:v>70.924817999999988</c:v>
                </c:pt>
                <c:pt idx="330">
                  <c:v>70.442456000000007</c:v>
                </c:pt>
                <c:pt idx="331">
                  <c:v>70.194419999999994</c:v>
                </c:pt>
                <c:pt idx="332">
                  <c:v>70.586364000000003</c:v>
                </c:pt>
                <c:pt idx="333">
                  <c:v>70.928352000000004</c:v>
                </c:pt>
                <c:pt idx="334">
                  <c:v>70.902524</c:v>
                </c:pt>
                <c:pt idx="335">
                  <c:v>70.52867599999999</c:v>
                </c:pt>
                <c:pt idx="336">
                  <c:v>70.511672000000004</c:v>
                </c:pt>
                <c:pt idx="337">
                  <c:v>70.750002000000009</c:v>
                </c:pt>
                <c:pt idx="338">
                  <c:v>71.051902000000013</c:v>
                </c:pt>
                <c:pt idx="339">
                  <c:v>70.833420000000004</c:v>
                </c:pt>
                <c:pt idx="340">
                  <c:v>70.446225999999996</c:v>
                </c:pt>
                <c:pt idx="341">
                  <c:v>70.844478000000009</c:v>
                </c:pt>
                <c:pt idx="342">
                  <c:v>70.956130000000002</c:v>
                </c:pt>
                <c:pt idx="343">
                  <c:v>71.145145999999997</c:v>
                </c:pt>
                <c:pt idx="344">
                  <c:v>70.620096000000004</c:v>
                </c:pt>
                <c:pt idx="345">
                  <c:v>70.828465999999992</c:v>
                </c:pt>
                <c:pt idx="346">
                  <c:v>71.032617999999999</c:v>
                </c:pt>
                <c:pt idx="347">
                  <c:v>70.997377999999998</c:v>
                </c:pt>
                <c:pt idx="348">
                  <c:v>71.232033999999999</c:v>
                </c:pt>
                <c:pt idx="349">
                  <c:v>70.420636000000002</c:v>
                </c:pt>
                <c:pt idx="350">
                  <c:v>70.789013999999995</c:v>
                </c:pt>
                <c:pt idx="351">
                  <c:v>71.084214000000003</c:v>
                </c:pt>
                <c:pt idx="352">
                  <c:v>71.245959999999997</c:v>
                </c:pt>
                <c:pt idx="353">
                  <c:v>71.035132000000004</c:v>
                </c:pt>
                <c:pt idx="354">
                  <c:v>70.876038000000008</c:v>
                </c:pt>
                <c:pt idx="355">
                  <c:v>71.266504000000012</c:v>
                </c:pt>
                <c:pt idx="356">
                  <c:v>71.296374</c:v>
                </c:pt>
                <c:pt idx="357">
                  <c:v>71.541959999999989</c:v>
                </c:pt>
                <c:pt idx="358">
                  <c:v>71.100381999999996</c:v>
                </c:pt>
                <c:pt idx="359">
                  <c:v>71.053713999999999</c:v>
                </c:pt>
                <c:pt idx="360">
                  <c:v>71.310947999999996</c:v>
                </c:pt>
                <c:pt idx="361">
                  <c:v>71.463307999999998</c:v>
                </c:pt>
                <c:pt idx="362">
                  <c:v>71.439467999999991</c:v>
                </c:pt>
                <c:pt idx="363">
                  <c:v>71.014610000000005</c:v>
                </c:pt>
                <c:pt idx="364">
                  <c:v>71.359167999999983</c:v>
                </c:pt>
                <c:pt idx="365">
                  <c:v>71.32184199999999</c:v>
                </c:pt>
                <c:pt idx="366">
                  <c:v>71.512054000000006</c:v>
                </c:pt>
                <c:pt idx="367">
                  <c:v>71.378100000000003</c:v>
                </c:pt>
                <c:pt idx="368">
                  <c:v>70.825609999999998</c:v>
                </c:pt>
                <c:pt idx="369">
                  <c:v>71.273712000000003</c:v>
                </c:pt>
                <c:pt idx="370">
                  <c:v>71.420943999999992</c:v>
                </c:pt>
                <c:pt idx="371">
                  <c:v>71.691655999999995</c:v>
                </c:pt>
                <c:pt idx="372">
                  <c:v>71.219497999999987</c:v>
                </c:pt>
                <c:pt idx="373">
                  <c:v>71.075099999999992</c:v>
                </c:pt>
                <c:pt idx="374">
                  <c:v>71.546083999999993</c:v>
                </c:pt>
                <c:pt idx="375">
                  <c:v>71.636541999999992</c:v>
                </c:pt>
                <c:pt idx="376">
                  <c:v>71.661897999999994</c:v>
                </c:pt>
                <c:pt idx="377">
                  <c:v>71.105527999999993</c:v>
                </c:pt>
                <c:pt idx="378">
                  <c:v>71.623086000000001</c:v>
                </c:pt>
                <c:pt idx="379">
                  <c:v>71.594726000000009</c:v>
                </c:pt>
                <c:pt idx="380">
                  <c:v>71.758493999999999</c:v>
                </c:pt>
                <c:pt idx="381">
                  <c:v>71.488941999999994</c:v>
                </c:pt>
                <c:pt idx="382">
                  <c:v>71.385782000000006</c:v>
                </c:pt>
                <c:pt idx="383">
                  <c:v>71.515612000000004</c:v>
                </c:pt>
                <c:pt idx="384">
                  <c:v>71.677912000000006</c:v>
                </c:pt>
                <c:pt idx="385">
                  <c:v>71.800194000000005</c:v>
                </c:pt>
                <c:pt idx="386">
                  <c:v>71.345010000000002</c:v>
                </c:pt>
                <c:pt idx="387">
                  <c:v>71.456059999999994</c:v>
                </c:pt>
                <c:pt idx="388">
                  <c:v>71.681141999999994</c:v>
                </c:pt>
                <c:pt idx="389">
                  <c:v>71.858375999999993</c:v>
                </c:pt>
                <c:pt idx="390">
                  <c:v>71.630396000000005</c:v>
                </c:pt>
                <c:pt idx="391">
                  <c:v>71.629139999999992</c:v>
                </c:pt>
                <c:pt idx="392">
                  <c:v>71.604203999999996</c:v>
                </c:pt>
                <c:pt idx="393">
                  <c:v>71.838508000000019</c:v>
                </c:pt>
                <c:pt idx="394">
                  <c:v>72.031474000000003</c:v>
                </c:pt>
                <c:pt idx="395">
                  <c:v>71.795183999999992</c:v>
                </c:pt>
                <c:pt idx="396">
                  <c:v>71.599579999999989</c:v>
                </c:pt>
                <c:pt idx="397">
                  <c:v>71.902039999999985</c:v>
                </c:pt>
                <c:pt idx="398">
                  <c:v>71.852922000000007</c:v>
                </c:pt>
                <c:pt idx="399">
                  <c:v>71.989128000000008</c:v>
                </c:pt>
                <c:pt idx="400">
                  <c:v>71.727384000000001</c:v>
                </c:pt>
                <c:pt idx="401">
                  <c:v>71.72899000000001</c:v>
                </c:pt>
                <c:pt idx="402">
                  <c:v>71.894841999999997</c:v>
                </c:pt>
                <c:pt idx="403">
                  <c:v>72.042802000000009</c:v>
                </c:pt>
                <c:pt idx="404">
                  <c:v>71.920872000000003</c:v>
                </c:pt>
                <c:pt idx="405">
                  <c:v>71.573951999999991</c:v>
                </c:pt>
                <c:pt idx="406">
                  <c:v>71.89927400000002</c:v>
                </c:pt>
                <c:pt idx="407">
                  <c:v>71.974274000000008</c:v>
                </c:pt>
                <c:pt idx="408">
                  <c:v>72.247872000000001</c:v>
                </c:pt>
                <c:pt idx="409">
                  <c:v>71.739121999999995</c:v>
                </c:pt>
                <c:pt idx="410">
                  <c:v>71.891077999999993</c:v>
                </c:pt>
                <c:pt idx="411">
                  <c:v>72.197397999999993</c:v>
                </c:pt>
                <c:pt idx="412">
                  <c:v>72.343668000000008</c:v>
                </c:pt>
                <c:pt idx="413">
                  <c:v>72.209211999999994</c:v>
                </c:pt>
                <c:pt idx="414">
                  <c:v>71.746233999999987</c:v>
                </c:pt>
                <c:pt idx="415">
                  <c:v>71.96083999999999</c:v>
                </c:pt>
                <c:pt idx="416">
                  <c:v>72.057692000000003</c:v>
                </c:pt>
                <c:pt idx="417">
                  <c:v>72.323700000000002</c:v>
                </c:pt>
                <c:pt idx="418">
                  <c:v>72.107323999999991</c:v>
                </c:pt>
                <c:pt idx="419">
                  <c:v>72.035266000000007</c:v>
                </c:pt>
                <c:pt idx="420">
                  <c:v>72.192263999999994</c:v>
                </c:pt>
                <c:pt idx="421">
                  <c:v>72.336845999999994</c:v>
                </c:pt>
                <c:pt idx="422">
                  <c:v>72.542033999999987</c:v>
                </c:pt>
                <c:pt idx="423">
                  <c:v>72.088003999999998</c:v>
                </c:pt>
                <c:pt idx="424">
                  <c:v>72.239481999999995</c:v>
                </c:pt>
                <c:pt idx="425">
                  <c:v>72.432248000000001</c:v>
                </c:pt>
                <c:pt idx="426">
                  <c:v>72.404234000000002</c:v>
                </c:pt>
                <c:pt idx="427">
                  <c:v>72.302571999999998</c:v>
                </c:pt>
                <c:pt idx="428">
                  <c:v>71.936744000000004</c:v>
                </c:pt>
                <c:pt idx="429">
                  <c:v>72.171229999999994</c:v>
                </c:pt>
                <c:pt idx="430">
                  <c:v>72.409477999999993</c:v>
                </c:pt>
                <c:pt idx="431">
                  <c:v>72.640470000000008</c:v>
                </c:pt>
                <c:pt idx="432">
                  <c:v>72.418319999999994</c:v>
                </c:pt>
                <c:pt idx="433">
                  <c:v>72.105251999999993</c:v>
                </c:pt>
                <c:pt idx="434">
                  <c:v>72.521224000000004</c:v>
                </c:pt>
                <c:pt idx="435">
                  <c:v>72.521540000000002</c:v>
                </c:pt>
                <c:pt idx="436">
                  <c:v>72.892399999999995</c:v>
                </c:pt>
                <c:pt idx="437">
                  <c:v>72.263439999999989</c:v>
                </c:pt>
                <c:pt idx="438">
                  <c:v>72.315524000000011</c:v>
                </c:pt>
                <c:pt idx="439">
                  <c:v>72.555590000000009</c:v>
                </c:pt>
                <c:pt idx="440">
                  <c:v>72.520322000000007</c:v>
                </c:pt>
                <c:pt idx="441">
                  <c:v>72.483379999999997</c:v>
                </c:pt>
                <c:pt idx="442">
                  <c:v>72.120192000000003</c:v>
                </c:pt>
                <c:pt idx="443">
                  <c:v>72.406036</c:v>
                </c:pt>
                <c:pt idx="444">
                  <c:v>72.540648000000004</c:v>
                </c:pt>
                <c:pt idx="445">
                  <c:v>72.738534000000001</c:v>
                </c:pt>
                <c:pt idx="446">
                  <c:v>72.343992</c:v>
                </c:pt>
                <c:pt idx="447">
                  <c:v>72.332117999999994</c:v>
                </c:pt>
                <c:pt idx="448">
                  <c:v>72.794000000000011</c:v>
                </c:pt>
                <c:pt idx="449">
                  <c:v>72.805959999999985</c:v>
                </c:pt>
                <c:pt idx="450">
                  <c:v>72.919492000000005</c:v>
                </c:pt>
                <c:pt idx="451">
                  <c:v>72.287369999999996</c:v>
                </c:pt>
                <c:pt idx="452">
                  <c:v>72.580577999999988</c:v>
                </c:pt>
                <c:pt idx="453">
                  <c:v>72.875159999999994</c:v>
                </c:pt>
                <c:pt idx="454">
                  <c:v>72.870614000000003</c:v>
                </c:pt>
                <c:pt idx="455">
                  <c:v>72.658745999999994</c:v>
                </c:pt>
                <c:pt idx="456">
                  <c:v>72.405908000000011</c:v>
                </c:pt>
                <c:pt idx="457">
                  <c:v>72.639977999999999</c:v>
                </c:pt>
                <c:pt idx="458">
                  <c:v>72.667547999999982</c:v>
                </c:pt>
                <c:pt idx="459">
                  <c:v>73.164320000000004</c:v>
                </c:pt>
                <c:pt idx="460">
                  <c:v>72.535894000000013</c:v>
                </c:pt>
                <c:pt idx="461">
                  <c:v>72.467277999999993</c:v>
                </c:pt>
                <c:pt idx="462">
                  <c:v>73.089917999999997</c:v>
                </c:pt>
                <c:pt idx="463">
                  <c:v>72.937583999999987</c:v>
                </c:pt>
                <c:pt idx="464">
                  <c:v>73.010462000000004</c:v>
                </c:pt>
                <c:pt idx="465">
                  <c:v>72.507921999999979</c:v>
                </c:pt>
                <c:pt idx="466">
                  <c:v>72.712400000000002</c:v>
                </c:pt>
                <c:pt idx="467">
                  <c:v>72.773412000000008</c:v>
                </c:pt>
                <c:pt idx="468">
                  <c:v>73.185890000000001</c:v>
                </c:pt>
                <c:pt idx="469">
                  <c:v>73.06859399999999</c:v>
                </c:pt>
                <c:pt idx="470">
                  <c:v>72.670538000000008</c:v>
                </c:pt>
                <c:pt idx="471">
                  <c:v>73.069590000000005</c:v>
                </c:pt>
                <c:pt idx="472">
                  <c:v>73.012814000000006</c:v>
                </c:pt>
                <c:pt idx="473">
                  <c:v>73.292786000000007</c:v>
                </c:pt>
                <c:pt idx="474">
                  <c:v>72.895194000000004</c:v>
                </c:pt>
                <c:pt idx="475">
                  <c:v>72.809027999999998</c:v>
                </c:pt>
                <c:pt idx="476">
                  <c:v>73.001028000000005</c:v>
                </c:pt>
                <c:pt idx="477">
                  <c:v>72.92640200000001</c:v>
                </c:pt>
                <c:pt idx="478">
                  <c:v>73.247969999999995</c:v>
                </c:pt>
                <c:pt idx="479">
                  <c:v>72.715229999999991</c:v>
                </c:pt>
                <c:pt idx="480">
                  <c:v>72.912710000000004</c:v>
                </c:pt>
                <c:pt idx="481">
                  <c:v>73.084201999999991</c:v>
                </c:pt>
                <c:pt idx="482">
                  <c:v>73.371418000000006</c:v>
                </c:pt>
                <c:pt idx="483">
                  <c:v>73.059215999999992</c:v>
                </c:pt>
                <c:pt idx="484">
                  <c:v>73.011475999999988</c:v>
                </c:pt>
                <c:pt idx="485">
                  <c:v>73.163206000000002</c:v>
                </c:pt>
                <c:pt idx="486">
                  <c:v>73.200029999999998</c:v>
                </c:pt>
                <c:pt idx="487">
                  <c:v>73.480594000000011</c:v>
                </c:pt>
                <c:pt idx="488">
                  <c:v>72.712053999999995</c:v>
                </c:pt>
                <c:pt idx="489">
                  <c:v>73.096263999999991</c:v>
                </c:pt>
                <c:pt idx="490">
                  <c:v>73.096607999999989</c:v>
                </c:pt>
                <c:pt idx="491">
                  <c:v>73.478183999999999</c:v>
                </c:pt>
                <c:pt idx="492">
                  <c:v>73.494523999999998</c:v>
                </c:pt>
                <c:pt idx="493">
                  <c:v>73.126988000000011</c:v>
                </c:pt>
                <c:pt idx="494">
                  <c:v>73.142256000000003</c:v>
                </c:pt>
                <c:pt idx="495">
                  <c:v>73.374368000000004</c:v>
                </c:pt>
                <c:pt idx="496">
                  <c:v>73.50394</c:v>
                </c:pt>
                <c:pt idx="497">
                  <c:v>73.150679999999994</c:v>
                </c:pt>
                <c:pt idx="498">
                  <c:v>72.850701999999998</c:v>
                </c:pt>
                <c:pt idx="499">
                  <c:v>73.322149999999993</c:v>
                </c:pt>
                <c:pt idx="500">
                  <c:v>73.165080000000003</c:v>
                </c:pt>
                <c:pt idx="501">
                  <c:v>73.681883999999997</c:v>
                </c:pt>
                <c:pt idx="502">
                  <c:v>73.129012000000003</c:v>
                </c:pt>
                <c:pt idx="503">
                  <c:v>73.176024000000012</c:v>
                </c:pt>
                <c:pt idx="504">
                  <c:v>73.309632000000008</c:v>
                </c:pt>
                <c:pt idx="505">
                  <c:v>73.562591999999995</c:v>
                </c:pt>
                <c:pt idx="506">
                  <c:v>73.438141999999999</c:v>
                </c:pt>
                <c:pt idx="507">
                  <c:v>73.079852000000002</c:v>
                </c:pt>
                <c:pt idx="508">
                  <c:v>73.321516000000003</c:v>
                </c:pt>
                <c:pt idx="509">
                  <c:v>73.533968000000002</c:v>
                </c:pt>
                <c:pt idx="510">
                  <c:v>73.736454000000009</c:v>
                </c:pt>
                <c:pt idx="511">
                  <c:v>73.408006</c:v>
                </c:pt>
                <c:pt idx="512">
                  <c:v>73.198589999999996</c:v>
                </c:pt>
                <c:pt idx="513">
                  <c:v>73.608857999999998</c:v>
                </c:pt>
                <c:pt idx="514">
                  <c:v>73.706427999999988</c:v>
                </c:pt>
                <c:pt idx="515">
                  <c:v>73.958929999999995</c:v>
                </c:pt>
                <c:pt idx="516">
                  <c:v>73.517765999999995</c:v>
                </c:pt>
                <c:pt idx="517">
                  <c:v>73.193887999999987</c:v>
                </c:pt>
                <c:pt idx="518">
                  <c:v>73.555144000000013</c:v>
                </c:pt>
                <c:pt idx="519">
                  <c:v>73.67910599999999</c:v>
                </c:pt>
                <c:pt idx="520">
                  <c:v>73.778682000000003</c:v>
                </c:pt>
                <c:pt idx="521">
                  <c:v>73.120318000000012</c:v>
                </c:pt>
                <c:pt idx="522">
                  <c:v>73.665465999999995</c:v>
                </c:pt>
                <c:pt idx="523">
                  <c:v>73.595027999999999</c:v>
                </c:pt>
                <c:pt idx="524">
                  <c:v>74.008868000000007</c:v>
                </c:pt>
                <c:pt idx="525">
                  <c:v>73.58574200000001</c:v>
                </c:pt>
                <c:pt idx="526">
                  <c:v>73.349512000000004</c:v>
                </c:pt>
                <c:pt idx="527">
                  <c:v>73.686685999999995</c:v>
                </c:pt>
                <c:pt idx="528">
                  <c:v>73.547208000000012</c:v>
                </c:pt>
                <c:pt idx="529">
                  <c:v>73.922787999999997</c:v>
                </c:pt>
                <c:pt idx="530">
                  <c:v>73.341849999999994</c:v>
                </c:pt>
                <c:pt idx="531">
                  <c:v>73.504918000000004</c:v>
                </c:pt>
                <c:pt idx="532">
                  <c:v>73.852986000000016</c:v>
                </c:pt>
                <c:pt idx="533">
                  <c:v>74.052800000000005</c:v>
                </c:pt>
                <c:pt idx="534">
                  <c:v>73.725397999999998</c:v>
                </c:pt>
                <c:pt idx="535">
                  <c:v>73.262314000000003</c:v>
                </c:pt>
                <c:pt idx="536">
                  <c:v>73.737855999999994</c:v>
                </c:pt>
                <c:pt idx="537">
                  <c:v>73.785938000000002</c:v>
                </c:pt>
                <c:pt idx="538">
                  <c:v>74.020085999999992</c:v>
                </c:pt>
                <c:pt idx="539">
                  <c:v>73.56580799999999</c:v>
                </c:pt>
                <c:pt idx="540">
                  <c:v>73.657922000000013</c:v>
                </c:pt>
                <c:pt idx="541">
                  <c:v>73.890463999999994</c:v>
                </c:pt>
                <c:pt idx="542">
                  <c:v>73.961137999999991</c:v>
                </c:pt>
                <c:pt idx="543">
                  <c:v>73.964544000000004</c:v>
                </c:pt>
                <c:pt idx="544">
                  <c:v>73.675824000000006</c:v>
                </c:pt>
                <c:pt idx="545">
                  <c:v>73.628211999999991</c:v>
                </c:pt>
                <c:pt idx="546">
                  <c:v>73.926031999999992</c:v>
                </c:pt>
                <c:pt idx="547">
                  <c:v>74.095315999999997</c:v>
                </c:pt>
                <c:pt idx="548">
                  <c:v>73.853886000000003</c:v>
                </c:pt>
                <c:pt idx="549">
                  <c:v>73.416069999999991</c:v>
                </c:pt>
                <c:pt idx="550">
                  <c:v>73.954294000000004</c:v>
                </c:pt>
                <c:pt idx="551">
                  <c:v>74.153555999999995</c:v>
                </c:pt>
                <c:pt idx="552">
                  <c:v>74.214727999999994</c:v>
                </c:pt>
                <c:pt idx="553">
                  <c:v>73.860252000000003</c:v>
                </c:pt>
                <c:pt idx="554">
                  <c:v>73.762990000000002</c:v>
                </c:pt>
                <c:pt idx="555">
                  <c:v>74.189769999999996</c:v>
                </c:pt>
                <c:pt idx="556">
                  <c:v>74.251496000000003</c:v>
                </c:pt>
                <c:pt idx="557">
                  <c:v>74.077472</c:v>
                </c:pt>
                <c:pt idx="558">
                  <c:v>73.649742000000003</c:v>
                </c:pt>
                <c:pt idx="559">
                  <c:v>73.946703999999997</c:v>
                </c:pt>
                <c:pt idx="560">
                  <c:v>74.002420000000001</c:v>
                </c:pt>
                <c:pt idx="561">
                  <c:v>74.396167999999989</c:v>
                </c:pt>
                <c:pt idx="562">
                  <c:v>74.108686000000006</c:v>
                </c:pt>
                <c:pt idx="563">
                  <c:v>73.836144000000004</c:v>
                </c:pt>
                <c:pt idx="564">
                  <c:v>74.070673999999997</c:v>
                </c:pt>
                <c:pt idx="565">
                  <c:v>74.187423999999993</c:v>
                </c:pt>
                <c:pt idx="566">
                  <c:v>74.324170000000009</c:v>
                </c:pt>
                <c:pt idx="567">
                  <c:v>73.880287999999993</c:v>
                </c:pt>
                <c:pt idx="568">
                  <c:v>73.93553399999999</c:v>
                </c:pt>
                <c:pt idx="569">
                  <c:v>74.268804000000003</c:v>
                </c:pt>
                <c:pt idx="570">
                  <c:v>74.256655999999992</c:v>
                </c:pt>
                <c:pt idx="571">
                  <c:v>74.311802000000014</c:v>
                </c:pt>
                <c:pt idx="572">
                  <c:v>73.723231999999996</c:v>
                </c:pt>
                <c:pt idx="573">
                  <c:v>74.31741199999999</c:v>
                </c:pt>
                <c:pt idx="574">
                  <c:v>74.219289999999987</c:v>
                </c:pt>
                <c:pt idx="575">
                  <c:v>74.648302000000015</c:v>
                </c:pt>
                <c:pt idx="576">
                  <c:v>73.935258000000005</c:v>
                </c:pt>
                <c:pt idx="577">
                  <c:v>74.155218000000005</c:v>
                </c:pt>
                <c:pt idx="578">
                  <c:v>74.317148000000003</c:v>
                </c:pt>
                <c:pt idx="579">
                  <c:v>74.34338600000001</c:v>
                </c:pt>
                <c:pt idx="580">
                  <c:v>74.642616000000004</c:v>
                </c:pt>
                <c:pt idx="581">
                  <c:v>74.14652599999998</c:v>
                </c:pt>
                <c:pt idx="582">
                  <c:v>74.123092</c:v>
                </c:pt>
                <c:pt idx="583">
                  <c:v>74.318656000000004</c:v>
                </c:pt>
                <c:pt idx="584">
                  <c:v>74.510649999999998</c:v>
                </c:pt>
                <c:pt idx="585">
                  <c:v>74.408675999999986</c:v>
                </c:pt>
                <c:pt idx="586">
                  <c:v>73.901570000000007</c:v>
                </c:pt>
                <c:pt idx="587">
                  <c:v>74.273560000000003</c:v>
                </c:pt>
                <c:pt idx="588">
                  <c:v>74.314188000000016</c:v>
                </c:pt>
                <c:pt idx="589">
                  <c:v>74.787779999999984</c:v>
                </c:pt>
                <c:pt idx="590">
                  <c:v>74.217745999999991</c:v>
                </c:pt>
                <c:pt idx="591">
                  <c:v>74.194338000000002</c:v>
                </c:pt>
                <c:pt idx="592">
                  <c:v>74.719082</c:v>
                </c:pt>
                <c:pt idx="593">
                  <c:v>74.359254000000007</c:v>
                </c:pt>
                <c:pt idx="594">
                  <c:v>74.736740000000012</c:v>
                </c:pt>
                <c:pt idx="595">
                  <c:v>74.209311999999997</c:v>
                </c:pt>
                <c:pt idx="596">
                  <c:v>74.310280000000006</c:v>
                </c:pt>
                <c:pt idx="597">
                  <c:v>74.590707999999992</c:v>
                </c:pt>
                <c:pt idx="598">
                  <c:v>74.786010000000005</c:v>
                </c:pt>
                <c:pt idx="599">
                  <c:v>74.380131999999989</c:v>
                </c:pt>
                <c:pt idx="600">
                  <c:v>74.17773600000001</c:v>
                </c:pt>
                <c:pt idx="601">
                  <c:v>74.486457999999999</c:v>
                </c:pt>
                <c:pt idx="602">
                  <c:v>74.609424000000018</c:v>
                </c:pt>
                <c:pt idx="603">
                  <c:v>74.710654000000005</c:v>
                </c:pt>
                <c:pt idx="604">
                  <c:v>74.419687999999994</c:v>
                </c:pt>
                <c:pt idx="605">
                  <c:v>74.244324000000006</c:v>
                </c:pt>
                <c:pt idx="606">
                  <c:v>74.582684</c:v>
                </c:pt>
                <c:pt idx="607">
                  <c:v>74.707490000000007</c:v>
                </c:pt>
                <c:pt idx="608">
                  <c:v>74.730168000000006</c:v>
                </c:pt>
                <c:pt idx="609">
                  <c:v>74.302531999999999</c:v>
                </c:pt>
                <c:pt idx="610">
                  <c:v>74.501155999999995</c:v>
                </c:pt>
                <c:pt idx="611">
                  <c:v>74.807277999999997</c:v>
                </c:pt>
                <c:pt idx="612">
                  <c:v>74.960391999999999</c:v>
                </c:pt>
                <c:pt idx="613">
                  <c:v>74.587887999999992</c:v>
                </c:pt>
                <c:pt idx="614">
                  <c:v>74.357905999999986</c:v>
                </c:pt>
                <c:pt idx="615">
                  <c:v>74.72541600000001</c:v>
                </c:pt>
                <c:pt idx="616">
                  <c:v>74.734808000000001</c:v>
                </c:pt>
                <c:pt idx="617">
                  <c:v>75.041281999999995</c:v>
                </c:pt>
                <c:pt idx="618">
                  <c:v>74.666814000000002</c:v>
                </c:pt>
                <c:pt idx="619">
                  <c:v>74.515239999999991</c:v>
                </c:pt>
                <c:pt idx="620">
                  <c:v>74.607342000000003</c:v>
                </c:pt>
                <c:pt idx="621">
                  <c:v>74.929772</c:v>
                </c:pt>
                <c:pt idx="622">
                  <c:v>74.856542000000005</c:v>
                </c:pt>
                <c:pt idx="623">
                  <c:v>74.525037999999995</c:v>
                </c:pt>
                <c:pt idx="624">
                  <c:v>74.828013999999982</c:v>
                </c:pt>
                <c:pt idx="625">
                  <c:v>74.75661599999998</c:v>
                </c:pt>
                <c:pt idx="626">
                  <c:v>75.139169999999993</c:v>
                </c:pt>
                <c:pt idx="627">
                  <c:v>74.774766</c:v>
                </c:pt>
                <c:pt idx="628">
                  <c:v>74.649657999999988</c:v>
                </c:pt>
                <c:pt idx="629">
                  <c:v>74.94404999999999</c:v>
                </c:pt>
                <c:pt idx="630">
                  <c:v>74.977549999999994</c:v>
                </c:pt>
                <c:pt idx="631">
                  <c:v>75.080696000000017</c:v>
                </c:pt>
                <c:pt idx="632">
                  <c:v>74.764113999999992</c:v>
                </c:pt>
                <c:pt idx="633">
                  <c:v>74.701672000000002</c:v>
                </c:pt>
                <c:pt idx="634">
                  <c:v>74.95532</c:v>
                </c:pt>
                <c:pt idx="635">
                  <c:v>75.268827999999999</c:v>
                </c:pt>
                <c:pt idx="636">
                  <c:v>74.909375999999995</c:v>
                </c:pt>
                <c:pt idx="637">
                  <c:v>74.435625999999985</c:v>
                </c:pt>
                <c:pt idx="638">
                  <c:v>74.917175999999998</c:v>
                </c:pt>
                <c:pt idx="639">
                  <c:v>74.717668000000003</c:v>
                </c:pt>
                <c:pt idx="640">
                  <c:v>75.224235999999991</c:v>
                </c:pt>
                <c:pt idx="641">
                  <c:v>74.964725999999999</c:v>
                </c:pt>
                <c:pt idx="642">
                  <c:v>74.652450000000002</c:v>
                </c:pt>
                <c:pt idx="643">
                  <c:v>75.126007999999999</c:v>
                </c:pt>
                <c:pt idx="644">
                  <c:v>75.125692000000001</c:v>
                </c:pt>
                <c:pt idx="645">
                  <c:v>75.242360000000005</c:v>
                </c:pt>
                <c:pt idx="646">
                  <c:v>74.682079999999999</c:v>
                </c:pt>
                <c:pt idx="647">
                  <c:v>74.848559999999992</c:v>
                </c:pt>
                <c:pt idx="648">
                  <c:v>75.077743999999996</c:v>
                </c:pt>
                <c:pt idx="649">
                  <c:v>75.263702000000009</c:v>
                </c:pt>
                <c:pt idx="650">
                  <c:v>75.156036</c:v>
                </c:pt>
                <c:pt idx="651">
                  <c:v>74.79452999999998</c:v>
                </c:pt>
                <c:pt idx="652">
                  <c:v>75.030828</c:v>
                </c:pt>
                <c:pt idx="653">
                  <c:v>75.125917999999999</c:v>
                </c:pt>
                <c:pt idx="654">
                  <c:v>75.460854000000012</c:v>
                </c:pt>
                <c:pt idx="655">
                  <c:v>74.921952000000005</c:v>
                </c:pt>
                <c:pt idx="656">
                  <c:v>75.019531999999998</c:v>
                </c:pt>
                <c:pt idx="657">
                  <c:v>75.148967999999996</c:v>
                </c:pt>
                <c:pt idx="658">
                  <c:v>75.434922</c:v>
                </c:pt>
                <c:pt idx="659">
                  <c:v>75.337444000000005</c:v>
                </c:pt>
                <c:pt idx="660">
                  <c:v>74.989031999999995</c:v>
                </c:pt>
                <c:pt idx="661">
                  <c:v>75.11918</c:v>
                </c:pt>
                <c:pt idx="662">
                  <c:v>75.077836000000005</c:v>
                </c:pt>
                <c:pt idx="663">
                  <c:v>75.333451999999994</c:v>
                </c:pt>
                <c:pt idx="664">
                  <c:v>75.124200000000002</c:v>
                </c:pt>
                <c:pt idx="665">
                  <c:v>74.924064000000001</c:v>
                </c:pt>
                <c:pt idx="666">
                  <c:v>75.326886000000002</c:v>
                </c:pt>
                <c:pt idx="667">
                  <c:v>75.369947999999994</c:v>
                </c:pt>
                <c:pt idx="668">
                  <c:v>75.41797600000001</c:v>
                </c:pt>
                <c:pt idx="669">
                  <c:v>75.207952000000006</c:v>
                </c:pt>
                <c:pt idx="670">
                  <c:v>75.236392000000009</c:v>
                </c:pt>
                <c:pt idx="671">
                  <c:v>75.433707999999996</c:v>
                </c:pt>
                <c:pt idx="672">
                  <c:v>75.469908000000004</c:v>
                </c:pt>
                <c:pt idx="673">
                  <c:v>75.558316000000019</c:v>
                </c:pt>
                <c:pt idx="674">
                  <c:v>74.924936000000002</c:v>
                </c:pt>
                <c:pt idx="675">
                  <c:v>75.367823999999999</c:v>
                </c:pt>
                <c:pt idx="676">
                  <c:v>75.439308000000011</c:v>
                </c:pt>
                <c:pt idx="677">
                  <c:v>75.560149999999993</c:v>
                </c:pt>
                <c:pt idx="678">
                  <c:v>75.086100000000016</c:v>
                </c:pt>
                <c:pt idx="679">
                  <c:v>74.975818000000004</c:v>
                </c:pt>
                <c:pt idx="680">
                  <c:v>75.387072000000003</c:v>
                </c:pt>
                <c:pt idx="681">
                  <c:v>75.437581999999992</c:v>
                </c:pt>
                <c:pt idx="682">
                  <c:v>75.581084000000004</c:v>
                </c:pt>
                <c:pt idx="683">
                  <c:v>75.037627999999998</c:v>
                </c:pt>
                <c:pt idx="684">
                  <c:v>75.114270000000005</c:v>
                </c:pt>
                <c:pt idx="685">
                  <c:v>75.490267999999986</c:v>
                </c:pt>
                <c:pt idx="686">
                  <c:v>75.426984000000019</c:v>
                </c:pt>
                <c:pt idx="687">
                  <c:v>75.561633999999998</c:v>
                </c:pt>
                <c:pt idx="688">
                  <c:v>75.126055999999991</c:v>
                </c:pt>
                <c:pt idx="689">
                  <c:v>75.261480000000006</c:v>
                </c:pt>
                <c:pt idx="690">
                  <c:v>75.508331999999996</c:v>
                </c:pt>
                <c:pt idx="691">
                  <c:v>75.734380000000016</c:v>
                </c:pt>
                <c:pt idx="692">
                  <c:v>75.280366000000001</c:v>
                </c:pt>
                <c:pt idx="693">
                  <c:v>75.075320000000005</c:v>
                </c:pt>
                <c:pt idx="694">
                  <c:v>75.505381999999997</c:v>
                </c:pt>
                <c:pt idx="695">
                  <c:v>75.574601999999999</c:v>
                </c:pt>
                <c:pt idx="696">
                  <c:v>75.740375999999998</c:v>
                </c:pt>
                <c:pt idx="697">
                  <c:v>75.334491999999997</c:v>
                </c:pt>
                <c:pt idx="698">
                  <c:v>75.237002000000004</c:v>
                </c:pt>
                <c:pt idx="699">
                  <c:v>75.613938000000005</c:v>
                </c:pt>
                <c:pt idx="700">
                  <c:v>75.833005999999983</c:v>
                </c:pt>
                <c:pt idx="701">
                  <c:v>75.671216000000001</c:v>
                </c:pt>
                <c:pt idx="702">
                  <c:v>75.339888000000002</c:v>
                </c:pt>
                <c:pt idx="703">
                  <c:v>75.607656000000006</c:v>
                </c:pt>
                <c:pt idx="704">
                  <c:v>75.449486000000007</c:v>
                </c:pt>
                <c:pt idx="705">
                  <c:v>75.940382</c:v>
                </c:pt>
                <c:pt idx="706">
                  <c:v>75.363076000000007</c:v>
                </c:pt>
                <c:pt idx="707">
                  <c:v>75.269738000000004</c:v>
                </c:pt>
                <c:pt idx="708">
                  <c:v>75.602764000000008</c:v>
                </c:pt>
                <c:pt idx="709">
                  <c:v>75.806819999999988</c:v>
                </c:pt>
                <c:pt idx="710">
                  <c:v>75.786711999999994</c:v>
                </c:pt>
                <c:pt idx="711">
                  <c:v>75.213012000000006</c:v>
                </c:pt>
                <c:pt idx="712">
                  <c:v>75.586036000000007</c:v>
                </c:pt>
                <c:pt idx="713">
                  <c:v>75.701055999999994</c:v>
                </c:pt>
                <c:pt idx="714">
                  <c:v>75.972539999999995</c:v>
                </c:pt>
                <c:pt idx="715">
                  <c:v>75.721065999999993</c:v>
                </c:pt>
                <c:pt idx="716">
                  <c:v>75.492515999999995</c:v>
                </c:pt>
                <c:pt idx="717">
                  <c:v>75.524912</c:v>
                </c:pt>
                <c:pt idx="718">
                  <c:v>75.927378000000004</c:v>
                </c:pt>
                <c:pt idx="719">
                  <c:v>76.091238000000004</c:v>
                </c:pt>
                <c:pt idx="720">
                  <c:v>75.371980000000008</c:v>
                </c:pt>
                <c:pt idx="721">
                  <c:v>75.608952000000002</c:v>
                </c:pt>
                <c:pt idx="722">
                  <c:v>75.792254</c:v>
                </c:pt>
                <c:pt idx="723">
                  <c:v>75.951264000000009</c:v>
                </c:pt>
                <c:pt idx="724">
                  <c:v>75.938542000000012</c:v>
                </c:pt>
                <c:pt idx="725">
                  <c:v>75.539722000000012</c:v>
                </c:pt>
                <c:pt idx="726">
                  <c:v>75.683063999999987</c:v>
                </c:pt>
                <c:pt idx="727">
                  <c:v>75.690335999999988</c:v>
                </c:pt>
                <c:pt idx="728">
                  <c:v>75.992959999999997</c:v>
                </c:pt>
                <c:pt idx="729">
                  <c:v>75.813662000000008</c:v>
                </c:pt>
                <c:pt idx="730">
                  <c:v>75.547214000000011</c:v>
                </c:pt>
                <c:pt idx="731">
                  <c:v>75.971057999999999</c:v>
                </c:pt>
                <c:pt idx="732">
                  <c:v>76.051841999999994</c:v>
                </c:pt>
                <c:pt idx="733">
                  <c:v>76.04795399999999</c:v>
                </c:pt>
                <c:pt idx="734">
                  <c:v>75.404950000000014</c:v>
                </c:pt>
                <c:pt idx="735">
                  <c:v>75.739542</c:v>
                </c:pt>
                <c:pt idx="736">
                  <c:v>75.692452000000003</c:v>
                </c:pt>
                <c:pt idx="737">
                  <c:v>76.172708</c:v>
                </c:pt>
                <c:pt idx="738">
                  <c:v>75.927108000000004</c:v>
                </c:pt>
                <c:pt idx="739">
                  <c:v>75.491928000000001</c:v>
                </c:pt>
                <c:pt idx="740">
                  <c:v>75.884418000000011</c:v>
                </c:pt>
                <c:pt idx="741">
                  <c:v>75.946534</c:v>
                </c:pt>
                <c:pt idx="742">
                  <c:v>76.338751999999999</c:v>
                </c:pt>
                <c:pt idx="743">
                  <c:v>76.039968000000002</c:v>
                </c:pt>
                <c:pt idx="744">
                  <c:v>75.833124000000012</c:v>
                </c:pt>
                <c:pt idx="745">
                  <c:v>75.900109999999998</c:v>
                </c:pt>
                <c:pt idx="746">
                  <c:v>75.871746000000002</c:v>
                </c:pt>
                <c:pt idx="747">
                  <c:v>76.242771999999988</c:v>
                </c:pt>
                <c:pt idx="748">
                  <c:v>75.693742</c:v>
                </c:pt>
                <c:pt idx="749">
                  <c:v>75.731902000000005</c:v>
                </c:pt>
                <c:pt idx="750">
                  <c:v>76.022264000000007</c:v>
                </c:pt>
                <c:pt idx="751">
                  <c:v>76.347256000000002</c:v>
                </c:pt>
                <c:pt idx="752">
                  <c:v>76.193992000000009</c:v>
                </c:pt>
                <c:pt idx="753">
                  <c:v>75.594201999999996</c:v>
                </c:pt>
                <c:pt idx="754">
                  <c:v>75.865866000000011</c:v>
                </c:pt>
                <c:pt idx="755">
                  <c:v>76.008132000000003</c:v>
                </c:pt>
                <c:pt idx="756">
                  <c:v>76.323400000000007</c:v>
                </c:pt>
                <c:pt idx="757">
                  <c:v>75.831828000000002</c:v>
                </c:pt>
                <c:pt idx="758">
                  <c:v>75.788814000000002</c:v>
                </c:pt>
                <c:pt idx="759">
                  <c:v>76.206828000000002</c:v>
                </c:pt>
                <c:pt idx="760">
                  <c:v>76.251519999999999</c:v>
                </c:pt>
                <c:pt idx="761">
                  <c:v>76.266996000000006</c:v>
                </c:pt>
                <c:pt idx="762">
                  <c:v>75.920194000000009</c:v>
                </c:pt>
                <c:pt idx="763">
                  <c:v>76.057625999999999</c:v>
                </c:pt>
                <c:pt idx="764">
                  <c:v>76.057164</c:v>
                </c:pt>
                <c:pt idx="765">
                  <c:v>76.313562000000005</c:v>
                </c:pt>
                <c:pt idx="766">
                  <c:v>76.040146000000007</c:v>
                </c:pt>
                <c:pt idx="767">
                  <c:v>75.917258000000004</c:v>
                </c:pt>
                <c:pt idx="768">
                  <c:v>76.130380000000002</c:v>
                </c:pt>
                <c:pt idx="769">
                  <c:v>76.392603999999992</c:v>
                </c:pt>
                <c:pt idx="770">
                  <c:v>76.477567999999991</c:v>
                </c:pt>
                <c:pt idx="771">
                  <c:v>75.987846000000005</c:v>
                </c:pt>
                <c:pt idx="772">
                  <c:v>76.035899999999998</c:v>
                </c:pt>
                <c:pt idx="773">
                  <c:v>76.345749999999995</c:v>
                </c:pt>
                <c:pt idx="774">
                  <c:v>76.390940000000001</c:v>
                </c:pt>
                <c:pt idx="775">
                  <c:v>76.340852000000012</c:v>
                </c:pt>
                <c:pt idx="776">
                  <c:v>75.978177999999986</c:v>
                </c:pt>
                <c:pt idx="777">
                  <c:v>76.229495999999997</c:v>
                </c:pt>
                <c:pt idx="778">
                  <c:v>76.349665999999999</c:v>
                </c:pt>
                <c:pt idx="779">
                  <c:v>76.591766000000007</c:v>
                </c:pt>
                <c:pt idx="780">
                  <c:v>76.223501999999996</c:v>
                </c:pt>
                <c:pt idx="781">
                  <c:v>75.928136000000009</c:v>
                </c:pt>
                <c:pt idx="782">
                  <c:v>76.161377999999999</c:v>
                </c:pt>
                <c:pt idx="783">
                  <c:v>76.33565200000001</c:v>
                </c:pt>
                <c:pt idx="784">
                  <c:v>76.657737999999995</c:v>
                </c:pt>
                <c:pt idx="785">
                  <c:v>76.135087999999996</c:v>
                </c:pt>
                <c:pt idx="786">
                  <c:v>75.982737999999998</c:v>
                </c:pt>
                <c:pt idx="787">
                  <c:v>76.414372</c:v>
                </c:pt>
                <c:pt idx="788">
                  <c:v>76.538519999999991</c:v>
                </c:pt>
                <c:pt idx="789">
                  <c:v>76.281154000000001</c:v>
                </c:pt>
                <c:pt idx="790">
                  <c:v>76.098202000000001</c:v>
                </c:pt>
                <c:pt idx="791">
                  <c:v>76.289663999999988</c:v>
                </c:pt>
                <c:pt idx="792">
                  <c:v>76.380818000000005</c:v>
                </c:pt>
                <c:pt idx="793">
                  <c:v>76.635781999999992</c:v>
                </c:pt>
                <c:pt idx="794">
                  <c:v>76.232987999999992</c:v>
                </c:pt>
                <c:pt idx="795">
                  <c:v>76.171645999999996</c:v>
                </c:pt>
                <c:pt idx="796">
                  <c:v>76.466535999999991</c:v>
                </c:pt>
                <c:pt idx="797">
                  <c:v>76.334046000000001</c:v>
                </c:pt>
                <c:pt idx="798">
                  <c:v>76.765305999999995</c:v>
                </c:pt>
                <c:pt idx="799">
                  <c:v>76.231518000000008</c:v>
                </c:pt>
                <c:pt idx="800">
                  <c:v>76.237966</c:v>
                </c:pt>
                <c:pt idx="801">
                  <c:v>76.464421999999999</c:v>
                </c:pt>
                <c:pt idx="802">
                  <c:v>76.671499999999995</c:v>
                </c:pt>
                <c:pt idx="803">
                  <c:v>76.540300000000002</c:v>
                </c:pt>
                <c:pt idx="804">
                  <c:v>76.294476000000003</c:v>
                </c:pt>
                <c:pt idx="805">
                  <c:v>76.384243999999995</c:v>
                </c:pt>
                <c:pt idx="806">
                  <c:v>76.514458000000005</c:v>
                </c:pt>
                <c:pt idx="807">
                  <c:v>76.765717999999993</c:v>
                </c:pt>
                <c:pt idx="808">
                  <c:v>76.386350000000007</c:v>
                </c:pt>
                <c:pt idx="809">
                  <c:v>76.207610000000017</c:v>
                </c:pt>
                <c:pt idx="810">
                  <c:v>76.514835999999988</c:v>
                </c:pt>
                <c:pt idx="811">
                  <c:v>76.575624000000005</c:v>
                </c:pt>
                <c:pt idx="812">
                  <c:v>76.761430000000004</c:v>
                </c:pt>
                <c:pt idx="813">
                  <c:v>76.204295999999999</c:v>
                </c:pt>
                <c:pt idx="814">
                  <c:v>76.441280000000006</c:v>
                </c:pt>
                <c:pt idx="815">
                  <c:v>76.465897999999996</c:v>
                </c:pt>
                <c:pt idx="816">
                  <c:v>76.73912</c:v>
                </c:pt>
                <c:pt idx="817">
                  <c:v>76.640571999999992</c:v>
                </c:pt>
                <c:pt idx="818">
                  <c:v>76.294308000000001</c:v>
                </c:pt>
                <c:pt idx="819">
                  <c:v>76.421699999999987</c:v>
                </c:pt>
                <c:pt idx="820">
                  <c:v>76.561716000000004</c:v>
                </c:pt>
                <c:pt idx="821">
                  <c:v>76.879549999999995</c:v>
                </c:pt>
                <c:pt idx="822">
                  <c:v>76.428832000000014</c:v>
                </c:pt>
                <c:pt idx="823">
                  <c:v>76.498434000000003</c:v>
                </c:pt>
                <c:pt idx="824">
                  <c:v>76.744860000000003</c:v>
                </c:pt>
                <c:pt idx="825">
                  <c:v>76.556837999999999</c:v>
                </c:pt>
                <c:pt idx="826">
                  <c:v>76.878280000000004</c:v>
                </c:pt>
                <c:pt idx="827">
                  <c:v>76.246356000000006</c:v>
                </c:pt>
                <c:pt idx="828">
                  <c:v>76.649495999999999</c:v>
                </c:pt>
                <c:pt idx="829">
                  <c:v>76.682187999999996</c:v>
                </c:pt>
                <c:pt idx="830">
                  <c:v>76.968810000000005</c:v>
                </c:pt>
                <c:pt idx="831">
                  <c:v>76.825941999999998</c:v>
                </c:pt>
                <c:pt idx="832">
                  <c:v>76.538706000000005</c:v>
                </c:pt>
                <c:pt idx="833">
                  <c:v>76.82847799999999</c:v>
                </c:pt>
                <c:pt idx="834">
                  <c:v>76.780019999999993</c:v>
                </c:pt>
                <c:pt idx="835">
                  <c:v>76.909505999999993</c:v>
                </c:pt>
                <c:pt idx="836">
                  <c:v>76.414942000000011</c:v>
                </c:pt>
                <c:pt idx="837">
                  <c:v>76.398629999999997</c:v>
                </c:pt>
                <c:pt idx="838">
                  <c:v>76.758257999999998</c:v>
                </c:pt>
                <c:pt idx="839">
                  <c:v>76.892290000000003</c:v>
                </c:pt>
                <c:pt idx="840">
                  <c:v>76.93798799999999</c:v>
                </c:pt>
                <c:pt idx="841">
                  <c:v>76.604401999999993</c:v>
                </c:pt>
                <c:pt idx="842">
                  <c:v>76.742934000000005</c:v>
                </c:pt>
                <c:pt idx="843">
                  <c:v>76.594183999999998</c:v>
                </c:pt>
                <c:pt idx="844">
                  <c:v>76.93732</c:v>
                </c:pt>
                <c:pt idx="845">
                  <c:v>76.678954000000004</c:v>
                </c:pt>
                <c:pt idx="846">
                  <c:v>76.553030000000007</c:v>
                </c:pt>
                <c:pt idx="847">
                  <c:v>76.809260000000009</c:v>
                </c:pt>
                <c:pt idx="848">
                  <c:v>76.907731999999996</c:v>
                </c:pt>
                <c:pt idx="849">
                  <c:v>76.917910000000006</c:v>
                </c:pt>
                <c:pt idx="850">
                  <c:v>76.586418000000009</c:v>
                </c:pt>
                <c:pt idx="851">
                  <c:v>76.724941999999984</c:v>
                </c:pt>
                <c:pt idx="852">
                  <c:v>77.065397999999988</c:v>
                </c:pt>
                <c:pt idx="853">
                  <c:v>77.053234000000003</c:v>
                </c:pt>
                <c:pt idx="854">
                  <c:v>77.036115999999993</c:v>
                </c:pt>
                <c:pt idx="855">
                  <c:v>76.527823999999995</c:v>
                </c:pt>
                <c:pt idx="856">
                  <c:v>76.779392000000001</c:v>
                </c:pt>
                <c:pt idx="857">
                  <c:v>77.10566399999999</c:v>
                </c:pt>
                <c:pt idx="858">
                  <c:v>77.233754000000005</c:v>
                </c:pt>
                <c:pt idx="859">
                  <c:v>76.715915999999993</c:v>
                </c:pt>
                <c:pt idx="860">
                  <c:v>76.699063999999993</c:v>
                </c:pt>
                <c:pt idx="861">
                  <c:v>76.987089999999995</c:v>
                </c:pt>
                <c:pt idx="862">
                  <c:v>76.859514000000004</c:v>
                </c:pt>
                <c:pt idx="863">
                  <c:v>77.255604000000005</c:v>
                </c:pt>
                <c:pt idx="864">
                  <c:v>76.618740000000003</c:v>
                </c:pt>
                <c:pt idx="865">
                  <c:v>76.836987999999991</c:v>
                </c:pt>
                <c:pt idx="866">
                  <c:v>76.931414000000004</c:v>
                </c:pt>
                <c:pt idx="867">
                  <c:v>77.137426000000005</c:v>
                </c:pt>
                <c:pt idx="868">
                  <c:v>77.024647999999999</c:v>
                </c:pt>
                <c:pt idx="869">
                  <c:v>76.787630000000007</c:v>
                </c:pt>
                <c:pt idx="870">
                  <c:v>76.908379999999994</c:v>
                </c:pt>
                <c:pt idx="871">
                  <c:v>76.892899999999997</c:v>
                </c:pt>
                <c:pt idx="872">
                  <c:v>77.307528000000005</c:v>
                </c:pt>
                <c:pt idx="873">
                  <c:v>76.87714600000001</c:v>
                </c:pt>
                <c:pt idx="874">
                  <c:v>76.630042000000003</c:v>
                </c:pt>
                <c:pt idx="875">
                  <c:v>76.986177999999995</c:v>
                </c:pt>
                <c:pt idx="876">
                  <c:v>77.107519999999994</c:v>
                </c:pt>
                <c:pt idx="877">
                  <c:v>77.301400000000001</c:v>
                </c:pt>
                <c:pt idx="878">
                  <c:v>76.84223999999999</c:v>
                </c:pt>
                <c:pt idx="879">
                  <c:v>76.801099999999991</c:v>
                </c:pt>
                <c:pt idx="880">
                  <c:v>77.097904</c:v>
                </c:pt>
                <c:pt idx="881">
                  <c:v>77.231578000000013</c:v>
                </c:pt>
                <c:pt idx="882">
                  <c:v>77.114894000000007</c:v>
                </c:pt>
                <c:pt idx="883">
                  <c:v>76.754198000000002</c:v>
                </c:pt>
                <c:pt idx="884">
                  <c:v>77.058034000000006</c:v>
                </c:pt>
                <c:pt idx="885">
                  <c:v>77.065985999999995</c:v>
                </c:pt>
                <c:pt idx="886">
                  <c:v>77.434287999999995</c:v>
                </c:pt>
                <c:pt idx="887">
                  <c:v>76.850883999999994</c:v>
                </c:pt>
                <c:pt idx="888">
                  <c:v>76.701328000000004</c:v>
                </c:pt>
                <c:pt idx="889">
                  <c:v>77.153111999999993</c:v>
                </c:pt>
                <c:pt idx="890">
                  <c:v>77.198455999999993</c:v>
                </c:pt>
                <c:pt idx="891">
                  <c:v>77.338146000000009</c:v>
                </c:pt>
                <c:pt idx="892">
                  <c:v>76.917801999999995</c:v>
                </c:pt>
                <c:pt idx="893">
                  <c:v>77.065071999999986</c:v>
                </c:pt>
                <c:pt idx="894">
                  <c:v>77.127347999999998</c:v>
                </c:pt>
                <c:pt idx="895">
                  <c:v>77.500883999999999</c:v>
                </c:pt>
                <c:pt idx="896">
                  <c:v>77.116894000000002</c:v>
                </c:pt>
                <c:pt idx="897">
                  <c:v>77.111822000000004</c:v>
                </c:pt>
                <c:pt idx="898">
                  <c:v>77.224254000000002</c:v>
                </c:pt>
                <c:pt idx="899">
                  <c:v>77.395843999999997</c:v>
                </c:pt>
                <c:pt idx="900">
                  <c:v>77.398038</c:v>
                </c:pt>
                <c:pt idx="901">
                  <c:v>77.084412</c:v>
                </c:pt>
                <c:pt idx="902">
                  <c:v>76.863979999999998</c:v>
                </c:pt>
                <c:pt idx="903">
                  <c:v>77.184939999999997</c:v>
                </c:pt>
                <c:pt idx="904">
                  <c:v>77.284297999999993</c:v>
                </c:pt>
                <c:pt idx="905">
                  <c:v>77.389306000000005</c:v>
                </c:pt>
                <c:pt idx="906">
                  <c:v>76.989294000000001</c:v>
                </c:pt>
                <c:pt idx="907">
                  <c:v>77.068114000000008</c:v>
                </c:pt>
                <c:pt idx="908">
                  <c:v>77.161597999999998</c:v>
                </c:pt>
                <c:pt idx="909">
                  <c:v>77.549802</c:v>
                </c:pt>
                <c:pt idx="910">
                  <c:v>77.253803999999988</c:v>
                </c:pt>
                <c:pt idx="911">
                  <c:v>77.129831999999993</c:v>
                </c:pt>
                <c:pt idx="912">
                  <c:v>77.478188000000003</c:v>
                </c:pt>
                <c:pt idx="913">
                  <c:v>77.472995999999995</c:v>
                </c:pt>
                <c:pt idx="914">
                  <c:v>77.495649999999983</c:v>
                </c:pt>
                <c:pt idx="915">
                  <c:v>77.052211999999997</c:v>
                </c:pt>
                <c:pt idx="916">
                  <c:v>77.108789999999999</c:v>
                </c:pt>
                <c:pt idx="917">
                  <c:v>77.191363999999993</c:v>
                </c:pt>
                <c:pt idx="918">
                  <c:v>77.484059999999999</c:v>
                </c:pt>
                <c:pt idx="919">
                  <c:v>77.343670000000003</c:v>
                </c:pt>
                <c:pt idx="920">
                  <c:v>77.114491999999998</c:v>
                </c:pt>
                <c:pt idx="921">
                  <c:v>77.339230000000001</c:v>
                </c:pt>
                <c:pt idx="922">
                  <c:v>77.370508000000001</c:v>
                </c:pt>
                <c:pt idx="923">
                  <c:v>77.758796000000004</c:v>
                </c:pt>
                <c:pt idx="924">
                  <c:v>77.379933999999992</c:v>
                </c:pt>
                <c:pt idx="925">
                  <c:v>77.117813999999996</c:v>
                </c:pt>
                <c:pt idx="926">
                  <c:v>77.46120599999999</c:v>
                </c:pt>
                <c:pt idx="927">
                  <c:v>77.254446000000002</c:v>
                </c:pt>
                <c:pt idx="928">
                  <c:v>77.634366</c:v>
                </c:pt>
                <c:pt idx="929">
                  <c:v>77.121938</c:v>
                </c:pt>
                <c:pt idx="930">
                  <c:v>77.296263999999994</c:v>
                </c:pt>
                <c:pt idx="931">
                  <c:v>77.469753999999995</c:v>
                </c:pt>
                <c:pt idx="932">
                  <c:v>77.590512000000018</c:v>
                </c:pt>
                <c:pt idx="933">
                  <c:v>77.510147999999987</c:v>
                </c:pt>
                <c:pt idx="934">
                  <c:v>77.030413999999993</c:v>
                </c:pt>
                <c:pt idx="935">
                  <c:v>77.572416000000004</c:v>
                </c:pt>
                <c:pt idx="936">
                  <c:v>77.389296000000002</c:v>
                </c:pt>
                <c:pt idx="937">
                  <c:v>77.767895999999993</c:v>
                </c:pt>
                <c:pt idx="938">
                  <c:v>77.354007999999993</c:v>
                </c:pt>
                <c:pt idx="939">
                  <c:v>77.233855999999989</c:v>
                </c:pt>
                <c:pt idx="940">
                  <c:v>77.545947999999996</c:v>
                </c:pt>
                <c:pt idx="941">
                  <c:v>77.591092000000003</c:v>
                </c:pt>
                <c:pt idx="942">
                  <c:v>77.614087999999995</c:v>
                </c:pt>
                <c:pt idx="943">
                  <c:v>77.346288000000001</c:v>
                </c:pt>
                <c:pt idx="944">
                  <c:v>77.168008000000015</c:v>
                </c:pt>
                <c:pt idx="945">
                  <c:v>77.563769999999991</c:v>
                </c:pt>
                <c:pt idx="946">
                  <c:v>77.885252000000008</c:v>
                </c:pt>
                <c:pt idx="947">
                  <c:v>77.440638000000007</c:v>
                </c:pt>
                <c:pt idx="948">
                  <c:v>77.293693999999988</c:v>
                </c:pt>
                <c:pt idx="949">
                  <c:v>77.562117999999998</c:v>
                </c:pt>
                <c:pt idx="950">
                  <c:v>77.714426000000003</c:v>
                </c:pt>
                <c:pt idx="951">
                  <c:v>77.938673999999992</c:v>
                </c:pt>
                <c:pt idx="952">
                  <c:v>77.417856</c:v>
                </c:pt>
                <c:pt idx="953">
                  <c:v>77.561408</c:v>
                </c:pt>
                <c:pt idx="954">
                  <c:v>77.701281999999992</c:v>
                </c:pt>
                <c:pt idx="955">
                  <c:v>77.673987999999994</c:v>
                </c:pt>
                <c:pt idx="956">
                  <c:v>77.786738</c:v>
                </c:pt>
                <c:pt idx="957">
                  <c:v>77.418801999999999</c:v>
                </c:pt>
                <c:pt idx="958">
                  <c:v>77.507977999999994</c:v>
                </c:pt>
                <c:pt idx="959">
                  <c:v>77.614875999999995</c:v>
                </c:pt>
                <c:pt idx="960">
                  <c:v>77.854320000000001</c:v>
                </c:pt>
                <c:pt idx="961">
                  <c:v>77.607560000000007</c:v>
                </c:pt>
                <c:pt idx="962">
                  <c:v>77.232789999999994</c:v>
                </c:pt>
                <c:pt idx="963">
                  <c:v>77.713570000000004</c:v>
                </c:pt>
                <c:pt idx="964">
                  <c:v>77.815322000000009</c:v>
                </c:pt>
                <c:pt idx="965">
                  <c:v>77.950271999999998</c:v>
                </c:pt>
                <c:pt idx="966">
                  <c:v>77.360097999999994</c:v>
                </c:pt>
                <c:pt idx="967">
                  <c:v>77.282812000000007</c:v>
                </c:pt>
                <c:pt idx="968">
                  <c:v>77.777941999999996</c:v>
                </c:pt>
                <c:pt idx="969">
                  <c:v>77.755840000000006</c:v>
                </c:pt>
                <c:pt idx="970">
                  <c:v>77.699612000000002</c:v>
                </c:pt>
                <c:pt idx="971">
                  <c:v>77.491022000000001</c:v>
                </c:pt>
                <c:pt idx="972">
                  <c:v>77.568193999999991</c:v>
                </c:pt>
                <c:pt idx="973">
                  <c:v>77.625910000000005</c:v>
                </c:pt>
                <c:pt idx="974">
                  <c:v>78.108351999999996</c:v>
                </c:pt>
                <c:pt idx="975">
                  <c:v>77.676415999999989</c:v>
                </c:pt>
                <c:pt idx="976">
                  <c:v>77.539524</c:v>
                </c:pt>
                <c:pt idx="977">
                  <c:v>77.718820000000008</c:v>
                </c:pt>
                <c:pt idx="978">
                  <c:v>77.831710000000015</c:v>
                </c:pt>
                <c:pt idx="979">
                  <c:v>78.052004000000011</c:v>
                </c:pt>
                <c:pt idx="980">
                  <c:v>77.630739999999989</c:v>
                </c:pt>
                <c:pt idx="981">
                  <c:v>77.504490000000004</c:v>
                </c:pt>
                <c:pt idx="982">
                  <c:v>77.663925999999989</c:v>
                </c:pt>
                <c:pt idx="983">
                  <c:v>78.115427999999994</c:v>
                </c:pt>
                <c:pt idx="984">
                  <c:v>77.746152000000009</c:v>
                </c:pt>
                <c:pt idx="985">
                  <c:v>77.531239999999997</c:v>
                </c:pt>
                <c:pt idx="986">
                  <c:v>77.940624</c:v>
                </c:pt>
                <c:pt idx="987">
                  <c:v>77.961326000000014</c:v>
                </c:pt>
                <c:pt idx="988">
                  <c:v>78.173726000000016</c:v>
                </c:pt>
                <c:pt idx="989">
                  <c:v>77.668824000000001</c:v>
                </c:pt>
                <c:pt idx="990">
                  <c:v>77.561516000000012</c:v>
                </c:pt>
                <c:pt idx="991">
                  <c:v>77.798035999999996</c:v>
                </c:pt>
                <c:pt idx="992">
                  <c:v>77.941372000000015</c:v>
                </c:pt>
                <c:pt idx="993">
                  <c:v>78.146805999999998</c:v>
                </c:pt>
                <c:pt idx="994">
                  <c:v>77.542793999999986</c:v>
                </c:pt>
                <c:pt idx="995">
                  <c:v>77.704036000000002</c:v>
                </c:pt>
                <c:pt idx="996">
                  <c:v>78.081220000000002</c:v>
                </c:pt>
                <c:pt idx="997">
                  <c:v>78.197763999999978</c:v>
                </c:pt>
                <c:pt idx="998">
                  <c:v>77.967402000000007</c:v>
                </c:pt>
                <c:pt idx="999">
                  <c:v>77.584417999999999</c:v>
                </c:pt>
                <c:pt idx="1000">
                  <c:v>77.913060000000002</c:v>
                </c:pt>
                <c:pt idx="1001">
                  <c:v>77.811626000000004</c:v>
                </c:pt>
                <c:pt idx="1002">
                  <c:v>78.214427999999998</c:v>
                </c:pt>
                <c:pt idx="1003">
                  <c:v>77.788690000000003</c:v>
                </c:pt>
                <c:pt idx="1004">
                  <c:v>77.542392000000007</c:v>
                </c:pt>
                <c:pt idx="1005">
                  <c:v>77.943899999999999</c:v>
                </c:pt>
                <c:pt idx="1006">
                  <c:v>78.014572000000015</c:v>
                </c:pt>
                <c:pt idx="1007">
                  <c:v>78.096236000000005</c:v>
                </c:pt>
                <c:pt idx="1008">
                  <c:v>77.683393999999993</c:v>
                </c:pt>
                <c:pt idx="1009">
                  <c:v>77.925150000000002</c:v>
                </c:pt>
                <c:pt idx="1010">
                  <c:v>78.045000000000002</c:v>
                </c:pt>
                <c:pt idx="1011">
                  <c:v>78.138000000000005</c:v>
                </c:pt>
                <c:pt idx="1012">
                  <c:v>78.012231999999997</c:v>
                </c:pt>
                <c:pt idx="1013">
                  <c:v>77.611279999999994</c:v>
                </c:pt>
                <c:pt idx="1014">
                  <c:v>78.012231999999997</c:v>
                </c:pt>
                <c:pt idx="1015">
                  <c:v>78.097562000000011</c:v>
                </c:pt>
                <c:pt idx="1016">
                  <c:v>78.126717999999997</c:v>
                </c:pt>
                <c:pt idx="1017">
                  <c:v>77.940262000000004</c:v>
                </c:pt>
                <c:pt idx="1018">
                  <c:v>77.761857999999989</c:v>
                </c:pt>
                <c:pt idx="1019">
                  <c:v>78.054670000000002</c:v>
                </c:pt>
                <c:pt idx="1020">
                  <c:v>78.350752</c:v>
                </c:pt>
                <c:pt idx="1021">
                  <c:v>78.178380000000004</c:v>
                </c:pt>
                <c:pt idx="1022">
                  <c:v>77.944116000000008</c:v>
                </c:pt>
                <c:pt idx="1023">
                  <c:v>77.970944000000003</c:v>
                </c:pt>
                <c:pt idx="1024">
                  <c:v>78.136113999999992</c:v>
                </c:pt>
                <c:pt idx="1025">
                  <c:v>78.302579999999992</c:v>
                </c:pt>
                <c:pt idx="1026">
                  <c:v>78.062348</c:v>
                </c:pt>
                <c:pt idx="1027">
                  <c:v>77.925224</c:v>
                </c:pt>
                <c:pt idx="1028">
                  <c:v>78.043809999999993</c:v>
                </c:pt>
                <c:pt idx="1029">
                  <c:v>78.163374000000005</c:v>
                </c:pt>
                <c:pt idx="1030">
                  <c:v>78.319751999999994</c:v>
                </c:pt>
                <c:pt idx="1031">
                  <c:v>78.016080000000002</c:v>
                </c:pt>
                <c:pt idx="1032">
                  <c:v>78.032545999999996</c:v>
                </c:pt>
                <c:pt idx="1033">
                  <c:v>78.090807999999996</c:v>
                </c:pt>
                <c:pt idx="1034">
                  <c:v>78.189396000000002</c:v>
                </c:pt>
                <c:pt idx="1035">
                  <c:v>78.157836000000003</c:v>
                </c:pt>
                <c:pt idx="1036">
                  <c:v>77.695575999999988</c:v>
                </c:pt>
                <c:pt idx="1037">
                  <c:v>78.034198000000004</c:v>
                </c:pt>
                <c:pt idx="1038">
                  <c:v>78.100760000000008</c:v>
                </c:pt>
                <c:pt idx="1039">
                  <c:v>78.300708000000014</c:v>
                </c:pt>
                <c:pt idx="1040">
                  <c:v>77.961696000000003</c:v>
                </c:pt>
                <c:pt idx="1041">
                  <c:v>77.841706000000002</c:v>
                </c:pt>
                <c:pt idx="1042">
                  <c:v>78.257087999999996</c:v>
                </c:pt>
                <c:pt idx="1043">
                  <c:v>78.195578000000012</c:v>
                </c:pt>
                <c:pt idx="1044">
                  <c:v>78.518960000000007</c:v>
                </c:pt>
                <c:pt idx="1045">
                  <c:v>77.781509999999997</c:v>
                </c:pt>
                <c:pt idx="1046">
                  <c:v>78.024271999999996</c:v>
                </c:pt>
                <c:pt idx="1047">
                  <c:v>78.177449999999993</c:v>
                </c:pt>
                <c:pt idx="1048">
                  <c:v>78.289512000000002</c:v>
                </c:pt>
                <c:pt idx="1049">
                  <c:v>78.13493600000001</c:v>
                </c:pt>
                <c:pt idx="1050">
                  <c:v>78.063974000000002</c:v>
                </c:pt>
                <c:pt idx="1051">
                  <c:v>78.272437999999994</c:v>
                </c:pt>
                <c:pt idx="1052">
                  <c:v>78.360754</c:v>
                </c:pt>
                <c:pt idx="1053">
                  <c:v>78.394705999999999</c:v>
                </c:pt>
                <c:pt idx="1054">
                  <c:v>78.17667999999999</c:v>
                </c:pt>
                <c:pt idx="1055">
                  <c:v>78.099907999999999</c:v>
                </c:pt>
                <c:pt idx="1056">
                  <c:v>78.326587999999987</c:v>
                </c:pt>
                <c:pt idx="1057">
                  <c:v>78.412980000000005</c:v>
                </c:pt>
                <c:pt idx="1058">
                  <c:v>78.512738000000013</c:v>
                </c:pt>
                <c:pt idx="1059">
                  <c:v>78.110669999999999</c:v>
                </c:pt>
                <c:pt idx="1060">
                  <c:v>78.185522000000006</c:v>
                </c:pt>
                <c:pt idx="1061">
                  <c:v>78.124294000000006</c:v>
                </c:pt>
                <c:pt idx="1062">
                  <c:v>78.396070000000009</c:v>
                </c:pt>
                <c:pt idx="1063">
                  <c:v>78.260967999999991</c:v>
                </c:pt>
                <c:pt idx="1064">
                  <c:v>78.064784000000003</c:v>
                </c:pt>
                <c:pt idx="1065">
                  <c:v>78.260102000000003</c:v>
                </c:pt>
                <c:pt idx="1066">
                  <c:v>78.221358000000009</c:v>
                </c:pt>
                <c:pt idx="1067">
                  <c:v>78.580116000000004</c:v>
                </c:pt>
                <c:pt idx="1068">
                  <c:v>78.186654000000004</c:v>
                </c:pt>
                <c:pt idx="1069">
                  <c:v>78.130256000000003</c:v>
                </c:pt>
                <c:pt idx="1070">
                  <c:v>78.544886000000005</c:v>
                </c:pt>
                <c:pt idx="1071">
                  <c:v>78.663023999999993</c:v>
                </c:pt>
                <c:pt idx="1072">
                  <c:v>78.512941999999995</c:v>
                </c:pt>
                <c:pt idx="1073">
                  <c:v>78.193380000000005</c:v>
                </c:pt>
                <c:pt idx="1074">
                  <c:v>78.226045999999997</c:v>
                </c:pt>
                <c:pt idx="1075">
                  <c:v>78.385906000000006</c:v>
                </c:pt>
                <c:pt idx="1076">
                  <c:v>78.689229999999995</c:v>
                </c:pt>
                <c:pt idx="1077">
                  <c:v>78.352703999999989</c:v>
                </c:pt>
                <c:pt idx="1078">
                  <c:v>78.017480000000006</c:v>
                </c:pt>
                <c:pt idx="1079">
                  <c:v>78.421300000000002</c:v>
                </c:pt>
                <c:pt idx="1080">
                  <c:v>78.414007999999995</c:v>
                </c:pt>
                <c:pt idx="1081">
                  <c:v>78.652844000000002</c:v>
                </c:pt>
                <c:pt idx="1082">
                  <c:v>78.225586000000007</c:v>
                </c:pt>
                <c:pt idx="1083">
                  <c:v>78.200345999999996</c:v>
                </c:pt>
                <c:pt idx="1084">
                  <c:v>78.329484000000008</c:v>
                </c:pt>
                <c:pt idx="1085">
                  <c:v>78.637574000000001</c:v>
                </c:pt>
                <c:pt idx="1086">
                  <c:v>78.572220000000002</c:v>
                </c:pt>
                <c:pt idx="1087">
                  <c:v>78.217832000000001</c:v>
                </c:pt>
                <c:pt idx="1088">
                  <c:v>78.449774000000005</c:v>
                </c:pt>
                <c:pt idx="1089">
                  <c:v>78.499746000000002</c:v>
                </c:pt>
                <c:pt idx="1090">
                  <c:v>78.743876</c:v>
                </c:pt>
                <c:pt idx="1091">
                  <c:v>78.426097999999996</c:v>
                </c:pt>
                <c:pt idx="1092">
                  <c:v>78.087009999999992</c:v>
                </c:pt>
                <c:pt idx="1093">
                  <c:v>78.581208000000004</c:v>
                </c:pt>
                <c:pt idx="1094">
                  <c:v>78.470483999999999</c:v>
                </c:pt>
                <c:pt idx="1095">
                  <c:v>78.789529999999999</c:v>
                </c:pt>
                <c:pt idx="1096">
                  <c:v>78.45805</c:v>
                </c:pt>
                <c:pt idx="1097">
                  <c:v>78.377583999999999</c:v>
                </c:pt>
                <c:pt idx="1098">
                  <c:v>78.593851999999998</c:v>
                </c:pt>
                <c:pt idx="1099">
                  <c:v>78.762285999999989</c:v>
                </c:pt>
                <c:pt idx="1100">
                  <c:v>78.534329999999997</c:v>
                </c:pt>
                <c:pt idx="1101">
                  <c:v>78.226602</c:v>
                </c:pt>
                <c:pt idx="1102">
                  <c:v>78.724671999999998</c:v>
                </c:pt>
                <c:pt idx="1103">
                  <c:v>78.626601999999991</c:v>
                </c:pt>
                <c:pt idx="1104">
                  <c:v>78.881405999999998</c:v>
                </c:pt>
                <c:pt idx="1105">
                  <c:v>78.506484</c:v>
                </c:pt>
                <c:pt idx="1106">
                  <c:v>78.485697999999999</c:v>
                </c:pt>
                <c:pt idx="1107">
                  <c:v>78.597858000000002</c:v>
                </c:pt>
                <c:pt idx="1108">
                  <c:v>78.749876</c:v>
                </c:pt>
                <c:pt idx="1109">
                  <c:v>78.818609999999993</c:v>
                </c:pt>
                <c:pt idx="1110">
                  <c:v>78.19165000000001</c:v>
                </c:pt>
                <c:pt idx="1111">
                  <c:v>78.509522000000004</c:v>
                </c:pt>
                <c:pt idx="1112">
                  <c:v>78.470514000000009</c:v>
                </c:pt>
                <c:pt idx="1113">
                  <c:v>78.55256</c:v>
                </c:pt>
                <c:pt idx="1114">
                  <c:v>78.613516000000004</c:v>
                </c:pt>
                <c:pt idx="1115">
                  <c:v>78.348434000000012</c:v>
                </c:pt>
                <c:pt idx="1116">
                  <c:v>78.612932000000001</c:v>
                </c:pt>
                <c:pt idx="1117">
                  <c:v>78.586122000000003</c:v>
                </c:pt>
                <c:pt idx="1118">
                  <c:v>78.840409999999991</c:v>
                </c:pt>
                <c:pt idx="1119">
                  <c:v>78.494208</c:v>
                </c:pt>
                <c:pt idx="1120">
                  <c:v>78.396319999999989</c:v>
                </c:pt>
                <c:pt idx="1121">
                  <c:v>78.696064000000007</c:v>
                </c:pt>
                <c:pt idx="1122">
                  <c:v>78.952476000000004</c:v>
                </c:pt>
                <c:pt idx="1123">
                  <c:v>78.856670000000008</c:v>
                </c:pt>
                <c:pt idx="1124">
                  <c:v>78.483813999999995</c:v>
                </c:pt>
                <c:pt idx="1125">
                  <c:v>78.551019999999994</c:v>
                </c:pt>
                <c:pt idx="1126">
                  <c:v>78.580038000000016</c:v>
                </c:pt>
                <c:pt idx="1127">
                  <c:v>78.935600000000008</c:v>
                </c:pt>
                <c:pt idx="1128">
                  <c:v>78.681591999999995</c:v>
                </c:pt>
                <c:pt idx="1129">
                  <c:v>78.377594000000002</c:v>
                </c:pt>
                <c:pt idx="1130">
                  <c:v>78.746219999999994</c:v>
                </c:pt>
                <c:pt idx="1131">
                  <c:v>78.707400000000007</c:v>
                </c:pt>
                <c:pt idx="1132">
                  <c:v>79.021737999999999</c:v>
                </c:pt>
                <c:pt idx="1133">
                  <c:v>78.410319999999999</c:v>
                </c:pt>
                <c:pt idx="1134">
                  <c:v>78.664529999999999</c:v>
                </c:pt>
                <c:pt idx="1135">
                  <c:v>78.848342000000017</c:v>
                </c:pt>
                <c:pt idx="1136">
                  <c:v>79.009581999999995</c:v>
                </c:pt>
                <c:pt idx="1137">
                  <c:v>78.824021999999985</c:v>
                </c:pt>
                <c:pt idx="1138">
                  <c:v>78.735464000000007</c:v>
                </c:pt>
                <c:pt idx="1139">
                  <c:v>78.719349999999991</c:v>
                </c:pt>
                <c:pt idx="1140">
                  <c:v>78.729684000000006</c:v>
                </c:pt>
                <c:pt idx="1141">
                  <c:v>79.115625999999992</c:v>
                </c:pt>
                <c:pt idx="1142">
                  <c:v>78.724305999999999</c:v>
                </c:pt>
                <c:pt idx="1143">
                  <c:v>78.633343999999994</c:v>
                </c:pt>
                <c:pt idx="1144">
                  <c:v>78.868338000000008</c:v>
                </c:pt>
                <c:pt idx="1145">
                  <c:v>78.771750000000011</c:v>
                </c:pt>
                <c:pt idx="1146">
                  <c:v>79.098352000000006</c:v>
                </c:pt>
                <c:pt idx="1147">
                  <c:v>78.612189999999998</c:v>
                </c:pt>
                <c:pt idx="1148">
                  <c:v>78.602562000000006</c:v>
                </c:pt>
                <c:pt idx="1149">
                  <c:v>78.869275999999999</c:v>
                </c:pt>
                <c:pt idx="1150">
                  <c:v>78.982022000000001</c:v>
                </c:pt>
                <c:pt idx="1151">
                  <c:v>78.985473999999996</c:v>
                </c:pt>
                <c:pt idx="1152">
                  <c:v>78.508506000000011</c:v>
                </c:pt>
                <c:pt idx="1153">
                  <c:v>78.704980000000006</c:v>
                </c:pt>
                <c:pt idx="1154">
                  <c:v>78.955211999999989</c:v>
                </c:pt>
                <c:pt idx="1155">
                  <c:v>79.054463999999996</c:v>
                </c:pt>
                <c:pt idx="1156">
                  <c:v>78.808325999999994</c:v>
                </c:pt>
                <c:pt idx="1157">
                  <c:v>78.722840000000005</c:v>
                </c:pt>
                <c:pt idx="1158">
                  <c:v>78.927790000000002</c:v>
                </c:pt>
                <c:pt idx="1159">
                  <c:v>79.101680000000016</c:v>
                </c:pt>
                <c:pt idx="1160">
                  <c:v>79.072177999999994</c:v>
                </c:pt>
                <c:pt idx="1161">
                  <c:v>78.695762000000002</c:v>
                </c:pt>
                <c:pt idx="1162">
                  <c:v>78.814754000000008</c:v>
                </c:pt>
                <c:pt idx="1163">
                  <c:v>79.048342000000005</c:v>
                </c:pt>
                <c:pt idx="1164">
                  <c:v>79.300019999999989</c:v>
                </c:pt>
                <c:pt idx="1165">
                  <c:v>78.788218000000001</c:v>
                </c:pt>
                <c:pt idx="1166">
                  <c:v>78.758916000000013</c:v>
                </c:pt>
                <c:pt idx="1167">
                  <c:v>79.049323999999999</c:v>
                </c:pt>
                <c:pt idx="1168">
                  <c:v>78.916489999999996</c:v>
                </c:pt>
                <c:pt idx="1169">
                  <c:v>79.244099999999989</c:v>
                </c:pt>
                <c:pt idx="1170">
                  <c:v>78.9255</c:v>
                </c:pt>
                <c:pt idx="1171">
                  <c:v>78.637013999999994</c:v>
                </c:pt>
                <c:pt idx="1172">
                  <c:v>78.968989999999991</c:v>
                </c:pt>
                <c:pt idx="1173">
                  <c:v>79.222791999999998</c:v>
                </c:pt>
                <c:pt idx="1174">
                  <c:v>79.115634</c:v>
                </c:pt>
                <c:pt idx="1175">
                  <c:v>78.840931999999995</c:v>
                </c:pt>
                <c:pt idx="1176">
                  <c:v>78.888651999999993</c:v>
                </c:pt>
                <c:pt idx="1177">
                  <c:v>78.971057999999999</c:v>
                </c:pt>
                <c:pt idx="1178">
                  <c:v>79.310816000000003</c:v>
                </c:pt>
                <c:pt idx="1179">
                  <c:v>79.072798000000006</c:v>
                </c:pt>
                <c:pt idx="1180">
                  <c:v>78.611006000000003</c:v>
                </c:pt>
                <c:pt idx="1181">
                  <c:v>79.077138000000005</c:v>
                </c:pt>
                <c:pt idx="1182">
                  <c:v>79.084526000000011</c:v>
                </c:pt>
                <c:pt idx="1183">
                  <c:v>79.198815999999994</c:v>
                </c:pt>
                <c:pt idx="1184">
                  <c:v>78.921601999999993</c:v>
                </c:pt>
                <c:pt idx="1185">
                  <c:v>78.772250000000014</c:v>
                </c:pt>
                <c:pt idx="1186">
                  <c:v>79.319271999999984</c:v>
                </c:pt>
                <c:pt idx="1187">
                  <c:v>79.221192000000002</c:v>
                </c:pt>
                <c:pt idx="1188">
                  <c:v>79.148616000000004</c:v>
                </c:pt>
                <c:pt idx="1189">
                  <c:v>78.742632</c:v>
                </c:pt>
                <c:pt idx="1190">
                  <c:v>79.048782000000003</c:v>
                </c:pt>
                <c:pt idx="1191">
                  <c:v>79.018035999999995</c:v>
                </c:pt>
                <c:pt idx="1192">
                  <c:v>79.252256000000003</c:v>
                </c:pt>
                <c:pt idx="1193">
                  <c:v>79.005619999999993</c:v>
                </c:pt>
                <c:pt idx="1194">
                  <c:v>78.809352000000004</c:v>
                </c:pt>
                <c:pt idx="1195">
                  <c:v>79.043257999999994</c:v>
                </c:pt>
                <c:pt idx="1196">
                  <c:v>79.208334000000008</c:v>
                </c:pt>
                <c:pt idx="1197">
                  <c:v>79.488910000000004</c:v>
                </c:pt>
                <c:pt idx="1198">
                  <c:v>79.005234000000002</c:v>
                </c:pt>
                <c:pt idx="1199">
                  <c:v>78.957836</c:v>
                </c:pt>
                <c:pt idx="1200">
                  <c:v>79.190269999999998</c:v>
                </c:pt>
                <c:pt idx="1201">
                  <c:v>79.349503999999996</c:v>
                </c:pt>
                <c:pt idx="1202">
                  <c:v>79.216260000000005</c:v>
                </c:pt>
                <c:pt idx="1203">
                  <c:v>78.975877999999994</c:v>
                </c:pt>
                <c:pt idx="1204">
                  <c:v>79.327423999999993</c:v>
                </c:pt>
                <c:pt idx="1205">
                  <c:v>79.285475999999989</c:v>
                </c:pt>
                <c:pt idx="1206">
                  <c:v>79.395991999999993</c:v>
                </c:pt>
                <c:pt idx="1207">
                  <c:v>79.047111999999998</c:v>
                </c:pt>
                <c:pt idx="1208">
                  <c:v>78.982419999999991</c:v>
                </c:pt>
                <c:pt idx="1209">
                  <c:v>79.251850000000005</c:v>
                </c:pt>
                <c:pt idx="1210">
                  <c:v>79.243368000000004</c:v>
                </c:pt>
                <c:pt idx="1211">
                  <c:v>79.485219999999998</c:v>
                </c:pt>
                <c:pt idx="1212">
                  <c:v>78.958635999999984</c:v>
                </c:pt>
                <c:pt idx="1213">
                  <c:v>78.86860200000001</c:v>
                </c:pt>
                <c:pt idx="1214">
                  <c:v>79.128523999999999</c:v>
                </c:pt>
                <c:pt idx="1215">
                  <c:v>79.42765399999999</c:v>
                </c:pt>
                <c:pt idx="1216">
                  <c:v>79.358446000000001</c:v>
                </c:pt>
                <c:pt idx="1217">
                  <c:v>79.081851999999998</c:v>
                </c:pt>
                <c:pt idx="1218">
                  <c:v>79.070797999999996</c:v>
                </c:pt>
                <c:pt idx="1219">
                  <c:v>79.204781999999994</c:v>
                </c:pt>
                <c:pt idx="1220">
                  <c:v>79.420785999999993</c:v>
                </c:pt>
                <c:pt idx="1221">
                  <c:v>79.156849999999991</c:v>
                </c:pt>
                <c:pt idx="1222">
                  <c:v>79.16558599999999</c:v>
                </c:pt>
                <c:pt idx="1223">
                  <c:v>79.332250000000002</c:v>
                </c:pt>
                <c:pt idx="1224">
                  <c:v>79.274782000000002</c:v>
                </c:pt>
                <c:pt idx="1225">
                  <c:v>79.471669999999989</c:v>
                </c:pt>
                <c:pt idx="1226">
                  <c:v>78.976566000000005</c:v>
                </c:pt>
                <c:pt idx="1227">
                  <c:v>79.296869999999984</c:v>
                </c:pt>
                <c:pt idx="1228">
                  <c:v>79.448095999999993</c:v>
                </c:pt>
                <c:pt idx="1229">
                  <c:v>79.563544000000007</c:v>
                </c:pt>
                <c:pt idx="1230">
                  <c:v>79.083231999999995</c:v>
                </c:pt>
                <c:pt idx="1231">
                  <c:v>79.085731999999993</c:v>
                </c:pt>
                <c:pt idx="1232">
                  <c:v>79.355710000000002</c:v>
                </c:pt>
                <c:pt idx="1233">
                  <c:v>79.345308000000003</c:v>
                </c:pt>
                <c:pt idx="1234">
                  <c:v>79.599993999999995</c:v>
                </c:pt>
                <c:pt idx="1235">
                  <c:v>79.155165999999994</c:v>
                </c:pt>
                <c:pt idx="1236">
                  <c:v>79.261271999999991</c:v>
                </c:pt>
                <c:pt idx="1237">
                  <c:v>79.335700000000003</c:v>
                </c:pt>
                <c:pt idx="1238">
                  <c:v>79.453093999999993</c:v>
                </c:pt>
                <c:pt idx="1239">
                  <c:v>79.588115999999999</c:v>
                </c:pt>
                <c:pt idx="1240">
                  <c:v>79.057060000000007</c:v>
                </c:pt>
                <c:pt idx="1241">
                  <c:v>79.219729999999998</c:v>
                </c:pt>
                <c:pt idx="1242">
                  <c:v>79.343953999999997</c:v>
                </c:pt>
                <c:pt idx="1243">
                  <c:v>79.652874000000011</c:v>
                </c:pt>
                <c:pt idx="1244">
                  <c:v>79.318460000000002</c:v>
                </c:pt>
                <c:pt idx="1245">
                  <c:v>79.046126000000001</c:v>
                </c:pt>
                <c:pt idx="1246">
                  <c:v>79.497388000000001</c:v>
                </c:pt>
                <c:pt idx="1247">
                  <c:v>79.400791999999996</c:v>
                </c:pt>
                <c:pt idx="1248">
                  <c:v>79.755335999999986</c:v>
                </c:pt>
                <c:pt idx="1249">
                  <c:v>79.370239999999995</c:v>
                </c:pt>
                <c:pt idx="1250">
                  <c:v>79.155317999999994</c:v>
                </c:pt>
                <c:pt idx="1251">
                  <c:v>79.636336</c:v>
                </c:pt>
                <c:pt idx="1252">
                  <c:v>79.510075999999998</c:v>
                </c:pt>
                <c:pt idx="1253">
                  <c:v>79.664934000000002</c:v>
                </c:pt>
                <c:pt idx="1254">
                  <c:v>79.115612000000013</c:v>
                </c:pt>
                <c:pt idx="1255">
                  <c:v>79.481647999999993</c:v>
                </c:pt>
                <c:pt idx="1256">
                  <c:v>79.464281999999997</c:v>
                </c:pt>
                <c:pt idx="1257">
                  <c:v>79.751769999999993</c:v>
                </c:pt>
                <c:pt idx="1258">
                  <c:v>79.429798000000005</c:v>
                </c:pt>
                <c:pt idx="1259">
                  <c:v>79.166886000000005</c:v>
                </c:pt>
                <c:pt idx="1260">
                  <c:v>79.449331999999998</c:v>
                </c:pt>
                <c:pt idx="1261">
                  <c:v>79.526017999999993</c:v>
                </c:pt>
                <c:pt idx="1262">
                  <c:v>79.586017999999996</c:v>
                </c:pt>
                <c:pt idx="1263">
                  <c:v>79.232134000000002</c:v>
                </c:pt>
                <c:pt idx="1264">
                  <c:v>79.296577999999997</c:v>
                </c:pt>
                <c:pt idx="1265">
                  <c:v>79.530265999999997</c:v>
                </c:pt>
                <c:pt idx="1266">
                  <c:v>79.620249999999999</c:v>
                </c:pt>
                <c:pt idx="1267">
                  <c:v>79.612657999999996</c:v>
                </c:pt>
                <c:pt idx="1268">
                  <c:v>79.350945999999993</c:v>
                </c:pt>
                <c:pt idx="1269">
                  <c:v>79.484732000000008</c:v>
                </c:pt>
                <c:pt idx="1270">
                  <c:v>79.614614000000003</c:v>
                </c:pt>
                <c:pt idx="1271">
                  <c:v>79.679954000000009</c:v>
                </c:pt>
                <c:pt idx="1272">
                  <c:v>79.406366000000006</c:v>
                </c:pt>
                <c:pt idx="1273">
                  <c:v>79.391899999999993</c:v>
                </c:pt>
                <c:pt idx="1274">
                  <c:v>79.624769999999998</c:v>
                </c:pt>
                <c:pt idx="1275">
                  <c:v>79.577956</c:v>
                </c:pt>
                <c:pt idx="1276">
                  <c:v>79.678045999999995</c:v>
                </c:pt>
                <c:pt idx="1277">
                  <c:v>79.276666000000006</c:v>
                </c:pt>
                <c:pt idx="1278">
                  <c:v>79.459146000000004</c:v>
                </c:pt>
                <c:pt idx="1279">
                  <c:v>79.448668000000012</c:v>
                </c:pt>
                <c:pt idx="1280">
                  <c:v>79.741084000000001</c:v>
                </c:pt>
                <c:pt idx="1281">
                  <c:v>79.623955999999993</c:v>
                </c:pt>
                <c:pt idx="1282">
                  <c:v>79.299158000000006</c:v>
                </c:pt>
                <c:pt idx="1283">
                  <c:v>79.428809999999999</c:v>
                </c:pt>
                <c:pt idx="1284">
                  <c:v>79.420754000000002</c:v>
                </c:pt>
                <c:pt idx="1285">
                  <c:v>79.862161999999984</c:v>
                </c:pt>
                <c:pt idx="1286">
                  <c:v>79.297038000000001</c:v>
                </c:pt>
                <c:pt idx="1287">
                  <c:v>79.303742</c:v>
                </c:pt>
                <c:pt idx="1288">
                  <c:v>79.549111999999994</c:v>
                </c:pt>
                <c:pt idx="1289">
                  <c:v>79.792107999999985</c:v>
                </c:pt>
                <c:pt idx="1290">
                  <c:v>79.851547999999994</c:v>
                </c:pt>
                <c:pt idx="1291">
                  <c:v>79.391903999999982</c:v>
                </c:pt>
                <c:pt idx="1292">
                  <c:v>79.44041</c:v>
                </c:pt>
                <c:pt idx="1293">
                  <c:v>79.605649999999997</c:v>
                </c:pt>
                <c:pt idx="1294">
                  <c:v>79.876254000000003</c:v>
                </c:pt>
                <c:pt idx="1295">
                  <c:v>79.567639999999997</c:v>
                </c:pt>
                <c:pt idx="1296">
                  <c:v>79.566040000000001</c:v>
                </c:pt>
                <c:pt idx="1297">
                  <c:v>79.626931999999996</c:v>
                </c:pt>
                <c:pt idx="1298">
                  <c:v>79.598602</c:v>
                </c:pt>
                <c:pt idx="1299">
                  <c:v>79.864013999999997</c:v>
                </c:pt>
                <c:pt idx="1300">
                  <c:v>79.513931999999997</c:v>
                </c:pt>
                <c:pt idx="1301">
                  <c:v>79.363895999999997</c:v>
                </c:pt>
                <c:pt idx="1302">
                  <c:v>79.752811999999992</c:v>
                </c:pt>
                <c:pt idx="1303">
                  <c:v>79.876593999999997</c:v>
                </c:pt>
                <c:pt idx="1304">
                  <c:v>79.551586</c:v>
                </c:pt>
                <c:pt idx="1305">
                  <c:v>79.470321999999996</c:v>
                </c:pt>
                <c:pt idx="1306">
                  <c:v>79.645432</c:v>
                </c:pt>
                <c:pt idx="1307">
                  <c:v>79.641205999999997</c:v>
                </c:pt>
                <c:pt idx="1308">
                  <c:v>79.990229999999997</c:v>
                </c:pt>
                <c:pt idx="1309">
                  <c:v>79.55973800000001</c:v>
                </c:pt>
                <c:pt idx="1310">
                  <c:v>79.522143999999997</c:v>
                </c:pt>
                <c:pt idx="1311">
                  <c:v>79.744771999999998</c:v>
                </c:pt>
                <c:pt idx="1312">
                  <c:v>79.712975999999998</c:v>
                </c:pt>
                <c:pt idx="1313">
                  <c:v>79.923076000000009</c:v>
                </c:pt>
                <c:pt idx="1314">
                  <c:v>79.379908</c:v>
                </c:pt>
                <c:pt idx="1315">
                  <c:v>79.564181999999988</c:v>
                </c:pt>
                <c:pt idx="1316">
                  <c:v>79.860306000000008</c:v>
                </c:pt>
                <c:pt idx="1317">
                  <c:v>79.837987999999996</c:v>
                </c:pt>
                <c:pt idx="1318">
                  <c:v>79.919959999999989</c:v>
                </c:pt>
                <c:pt idx="1319">
                  <c:v>79.546456000000006</c:v>
                </c:pt>
                <c:pt idx="1320">
                  <c:v>79.826634000000013</c:v>
                </c:pt>
                <c:pt idx="1321">
                  <c:v>79.741073999999998</c:v>
                </c:pt>
                <c:pt idx="1322">
                  <c:v>80.014538000000016</c:v>
                </c:pt>
                <c:pt idx="1323">
                  <c:v>79.594814</c:v>
                </c:pt>
                <c:pt idx="1324">
                  <c:v>79.484198000000006</c:v>
                </c:pt>
                <c:pt idx="1325">
                  <c:v>79.792047999999994</c:v>
                </c:pt>
                <c:pt idx="1326">
                  <c:v>79.736941999999999</c:v>
                </c:pt>
                <c:pt idx="1327">
                  <c:v>79.886093999999986</c:v>
                </c:pt>
                <c:pt idx="1328">
                  <c:v>79.702605999999989</c:v>
                </c:pt>
                <c:pt idx="1329">
                  <c:v>79.701998000000003</c:v>
                </c:pt>
                <c:pt idx="1330">
                  <c:v>79.761325999999997</c:v>
                </c:pt>
                <c:pt idx="1331">
                  <c:v>80.007950000000008</c:v>
                </c:pt>
                <c:pt idx="1332">
                  <c:v>80.025443999999993</c:v>
                </c:pt>
                <c:pt idx="1333">
                  <c:v>79.607652000000002</c:v>
                </c:pt>
                <c:pt idx="1334">
                  <c:v>79.796989999999994</c:v>
                </c:pt>
                <c:pt idx="1335">
                  <c:v>79.988817999999995</c:v>
                </c:pt>
                <c:pt idx="1336">
                  <c:v>80.085740000000001</c:v>
                </c:pt>
                <c:pt idx="1337">
                  <c:v>79.678247999999982</c:v>
                </c:pt>
                <c:pt idx="1338">
                  <c:v>79.567273999999998</c:v>
                </c:pt>
                <c:pt idx="1339">
                  <c:v>79.966262</c:v>
                </c:pt>
                <c:pt idx="1340">
                  <c:v>79.966867999999991</c:v>
                </c:pt>
                <c:pt idx="1341">
                  <c:v>80.119013999999993</c:v>
                </c:pt>
                <c:pt idx="1342">
                  <c:v>79.635797999999994</c:v>
                </c:pt>
                <c:pt idx="1343">
                  <c:v>79.69386999999999</c:v>
                </c:pt>
                <c:pt idx="1344">
                  <c:v>79.943849999999998</c:v>
                </c:pt>
                <c:pt idx="1345">
                  <c:v>80.275289999999998</c:v>
                </c:pt>
                <c:pt idx="1346">
                  <c:v>80.094599999999986</c:v>
                </c:pt>
                <c:pt idx="1347">
                  <c:v>79.724360000000004</c:v>
                </c:pt>
                <c:pt idx="1348">
                  <c:v>79.822783999999999</c:v>
                </c:pt>
                <c:pt idx="1349">
                  <c:v>79.88321599999999</c:v>
                </c:pt>
                <c:pt idx="1350">
                  <c:v>80.222802000000001</c:v>
                </c:pt>
                <c:pt idx="1351">
                  <c:v>79.808322000000004</c:v>
                </c:pt>
                <c:pt idx="1352">
                  <c:v>79.654065999999986</c:v>
                </c:pt>
                <c:pt idx="1353">
                  <c:v>79.888623999999993</c:v>
                </c:pt>
                <c:pt idx="1354">
                  <c:v>80.071675999999997</c:v>
                </c:pt>
                <c:pt idx="1355">
                  <c:v>80.039985999999999</c:v>
                </c:pt>
                <c:pt idx="1356">
                  <c:v>79.830970000000008</c:v>
                </c:pt>
                <c:pt idx="1357">
                  <c:v>79.907703999999995</c:v>
                </c:pt>
                <c:pt idx="1358">
                  <c:v>79.885621999999998</c:v>
                </c:pt>
                <c:pt idx="1359">
                  <c:v>79.974972000000008</c:v>
                </c:pt>
                <c:pt idx="1360">
                  <c:v>79.917131999999995</c:v>
                </c:pt>
                <c:pt idx="1361">
                  <c:v>79.613895999999997</c:v>
                </c:pt>
                <c:pt idx="1362">
                  <c:v>79.855297999999991</c:v>
                </c:pt>
                <c:pt idx="1363">
                  <c:v>79.937851999999992</c:v>
                </c:pt>
                <c:pt idx="1364">
                  <c:v>80.180537999999999</c:v>
                </c:pt>
                <c:pt idx="1365">
                  <c:v>79.842084</c:v>
                </c:pt>
                <c:pt idx="1366">
                  <c:v>79.899476000000007</c:v>
                </c:pt>
                <c:pt idx="1367">
                  <c:v>80.029223999999999</c:v>
                </c:pt>
                <c:pt idx="1368">
                  <c:v>79.962602000000004</c:v>
                </c:pt>
                <c:pt idx="1369">
                  <c:v>80.177024000000003</c:v>
                </c:pt>
                <c:pt idx="1370">
                  <c:v>79.72842399999999</c:v>
                </c:pt>
                <c:pt idx="1371">
                  <c:v>79.880638000000005</c:v>
                </c:pt>
                <c:pt idx="1372">
                  <c:v>80.141044000000008</c:v>
                </c:pt>
                <c:pt idx="1373">
                  <c:v>80.339395999999994</c:v>
                </c:pt>
                <c:pt idx="1374">
                  <c:v>79.951385999999985</c:v>
                </c:pt>
                <c:pt idx="1375">
                  <c:v>79.601798000000002</c:v>
                </c:pt>
                <c:pt idx="1376">
                  <c:v>80.043801999999999</c:v>
                </c:pt>
                <c:pt idx="1377">
                  <c:v>80.249309999999994</c:v>
                </c:pt>
                <c:pt idx="1378">
                  <c:v>80.291053999999988</c:v>
                </c:pt>
                <c:pt idx="1379">
                  <c:v>79.853324000000001</c:v>
                </c:pt>
                <c:pt idx="1380">
                  <c:v>79.960008000000002</c:v>
                </c:pt>
                <c:pt idx="1381">
                  <c:v>80.216257999999996</c:v>
                </c:pt>
                <c:pt idx="1382">
                  <c:v>80.165159999999986</c:v>
                </c:pt>
                <c:pt idx="1383">
                  <c:v>80.288848000000002</c:v>
                </c:pt>
                <c:pt idx="1384">
                  <c:v>79.807487999999992</c:v>
                </c:pt>
                <c:pt idx="1385">
                  <c:v>79.946575999999993</c:v>
                </c:pt>
                <c:pt idx="1386">
                  <c:v>80.055475999999999</c:v>
                </c:pt>
                <c:pt idx="1387">
                  <c:v>80.343109999999996</c:v>
                </c:pt>
                <c:pt idx="1388">
                  <c:v>80.058611999999997</c:v>
                </c:pt>
                <c:pt idx="1389">
                  <c:v>79.981030000000004</c:v>
                </c:pt>
                <c:pt idx="1390">
                  <c:v>80.126007999999985</c:v>
                </c:pt>
                <c:pt idx="1391">
                  <c:v>80.064478000000008</c:v>
                </c:pt>
                <c:pt idx="1392">
                  <c:v>80.303919999999991</c:v>
                </c:pt>
                <c:pt idx="1393">
                  <c:v>79.944803999999991</c:v>
                </c:pt>
                <c:pt idx="1394">
                  <c:v>79.982060000000004</c:v>
                </c:pt>
                <c:pt idx="1395">
                  <c:v>80.264213999999996</c:v>
                </c:pt>
                <c:pt idx="1396">
                  <c:v>80.183983999999995</c:v>
                </c:pt>
                <c:pt idx="1397">
                  <c:v>80.241202000000001</c:v>
                </c:pt>
                <c:pt idx="1398">
                  <c:v>79.935571999999993</c:v>
                </c:pt>
                <c:pt idx="1399">
                  <c:v>80.133386000000002</c:v>
                </c:pt>
                <c:pt idx="1400">
                  <c:v>80.077594000000005</c:v>
                </c:pt>
                <c:pt idx="1401">
                  <c:v>80.330923999999996</c:v>
                </c:pt>
                <c:pt idx="1402">
                  <c:v>80.058053999999998</c:v>
                </c:pt>
                <c:pt idx="1403">
                  <c:v>79.810634000000007</c:v>
                </c:pt>
                <c:pt idx="1404">
                  <c:v>80.120862000000017</c:v>
                </c:pt>
                <c:pt idx="1405">
                  <c:v>80.263815999999991</c:v>
                </c:pt>
                <c:pt idx="1406">
                  <c:v>80.347415999999996</c:v>
                </c:pt>
                <c:pt idx="1407">
                  <c:v>79.74833000000001</c:v>
                </c:pt>
                <c:pt idx="1408">
                  <c:v>79.928030000000007</c:v>
                </c:pt>
                <c:pt idx="1409">
                  <c:v>80.192127999999997</c:v>
                </c:pt>
                <c:pt idx="1410">
                  <c:v>80.410531999999989</c:v>
                </c:pt>
                <c:pt idx="1411">
                  <c:v>80.146450000000002</c:v>
                </c:pt>
                <c:pt idx="1412">
                  <c:v>80.108966000000009</c:v>
                </c:pt>
                <c:pt idx="1413">
                  <c:v>80.233337999999989</c:v>
                </c:pt>
                <c:pt idx="1414">
                  <c:v>80.273241999999996</c:v>
                </c:pt>
                <c:pt idx="1415">
                  <c:v>80.380967999999996</c:v>
                </c:pt>
                <c:pt idx="1416">
                  <c:v>80.265011999999999</c:v>
                </c:pt>
                <c:pt idx="1417">
                  <c:v>79.972234</c:v>
                </c:pt>
                <c:pt idx="1418">
                  <c:v>80.40161599999999</c:v>
                </c:pt>
                <c:pt idx="1419">
                  <c:v>80.275814000000011</c:v>
                </c:pt>
                <c:pt idx="1420">
                  <c:v>80.439341999999996</c:v>
                </c:pt>
                <c:pt idx="1421">
                  <c:v>80.175335999999987</c:v>
                </c:pt>
                <c:pt idx="1422">
                  <c:v>80.226858000000007</c:v>
                </c:pt>
                <c:pt idx="1423">
                  <c:v>80.417715999999999</c:v>
                </c:pt>
                <c:pt idx="1424">
                  <c:v>80.534977999999995</c:v>
                </c:pt>
                <c:pt idx="1425">
                  <c:v>80.203019999999995</c:v>
                </c:pt>
                <c:pt idx="1426">
                  <c:v>80.151566000000003</c:v>
                </c:pt>
                <c:pt idx="1427">
                  <c:v>80.151855999999995</c:v>
                </c:pt>
                <c:pt idx="1428">
                  <c:v>80.414994000000007</c:v>
                </c:pt>
                <c:pt idx="1429">
                  <c:v>80.641785999999996</c:v>
                </c:pt>
                <c:pt idx="1430">
                  <c:v>80.319816000000003</c:v>
                </c:pt>
                <c:pt idx="1431">
                  <c:v>80.060348000000005</c:v>
                </c:pt>
                <c:pt idx="1432">
                  <c:v>80.240313999999984</c:v>
                </c:pt>
                <c:pt idx="1433">
                  <c:v>80.303663999999998</c:v>
                </c:pt>
                <c:pt idx="1434">
                  <c:v>80.411442000000008</c:v>
                </c:pt>
                <c:pt idx="1435">
                  <c:v>80.009681999999998</c:v>
                </c:pt>
                <c:pt idx="1436">
                  <c:v>80.307029999999997</c:v>
                </c:pt>
                <c:pt idx="1437">
                  <c:v>80.416076000000004</c:v>
                </c:pt>
                <c:pt idx="1438">
                  <c:v>80.63749</c:v>
                </c:pt>
                <c:pt idx="1439">
                  <c:v>80.152693999999997</c:v>
                </c:pt>
                <c:pt idx="1440">
                  <c:v>80.116726</c:v>
                </c:pt>
                <c:pt idx="1441">
                  <c:v>80.411565999999993</c:v>
                </c:pt>
                <c:pt idx="1442">
                  <c:v>80.608110000000011</c:v>
                </c:pt>
                <c:pt idx="1443">
                  <c:v>80.557724000000007</c:v>
                </c:pt>
                <c:pt idx="1444">
                  <c:v>80.288688000000008</c:v>
                </c:pt>
                <c:pt idx="1445">
                  <c:v>80.074792000000002</c:v>
                </c:pt>
                <c:pt idx="1446">
                  <c:v>80.475387999999995</c:v>
                </c:pt>
                <c:pt idx="1447">
                  <c:v>80.530370000000019</c:v>
                </c:pt>
                <c:pt idx="1448">
                  <c:v>80.284914000000001</c:v>
                </c:pt>
                <c:pt idx="1449">
                  <c:v>80.189213999999993</c:v>
                </c:pt>
                <c:pt idx="1450">
                  <c:v>80.495298000000005</c:v>
                </c:pt>
                <c:pt idx="1451">
                  <c:v>80.312069999999991</c:v>
                </c:pt>
                <c:pt idx="1452">
                  <c:v>80.729646000000002</c:v>
                </c:pt>
                <c:pt idx="1453">
                  <c:v>80.350618000000011</c:v>
                </c:pt>
                <c:pt idx="1454">
                  <c:v>80.145887999999985</c:v>
                </c:pt>
                <c:pt idx="1455">
                  <c:v>80.417805999999999</c:v>
                </c:pt>
                <c:pt idx="1456">
                  <c:v>80.650204000000002</c:v>
                </c:pt>
                <c:pt idx="1457">
                  <c:v>80.557454000000007</c:v>
                </c:pt>
                <c:pt idx="1458">
                  <c:v>80.369051999999982</c:v>
                </c:pt>
                <c:pt idx="1459">
                  <c:v>80.409437999999994</c:v>
                </c:pt>
                <c:pt idx="1460">
                  <c:v>80.317315999999991</c:v>
                </c:pt>
                <c:pt idx="1461">
                  <c:v>80.781950000000009</c:v>
                </c:pt>
                <c:pt idx="1462">
                  <c:v>80.357377999999997</c:v>
                </c:pt>
                <c:pt idx="1463">
                  <c:v>80.145957999999993</c:v>
                </c:pt>
                <c:pt idx="1464">
                  <c:v>80.419173999999998</c:v>
                </c:pt>
                <c:pt idx="1465">
                  <c:v>80.552357999999998</c:v>
                </c:pt>
                <c:pt idx="1466">
                  <c:v>80.694350000000014</c:v>
                </c:pt>
                <c:pt idx="1467">
                  <c:v>80.375661999999991</c:v>
                </c:pt>
                <c:pt idx="1468">
                  <c:v>80.202029999999993</c:v>
                </c:pt>
                <c:pt idx="1469">
                  <c:v>80.55686</c:v>
                </c:pt>
                <c:pt idx="1470">
                  <c:v>80.630675999999994</c:v>
                </c:pt>
                <c:pt idx="1471">
                  <c:v>80.592843999999999</c:v>
                </c:pt>
                <c:pt idx="1472">
                  <c:v>80.310850000000002</c:v>
                </c:pt>
                <c:pt idx="1473">
                  <c:v>80.232593999999992</c:v>
                </c:pt>
                <c:pt idx="1474">
                  <c:v>80.582098000000002</c:v>
                </c:pt>
                <c:pt idx="1475">
                  <c:v>80.593778</c:v>
                </c:pt>
                <c:pt idx="1476">
                  <c:v>80.499448000000001</c:v>
                </c:pt>
                <c:pt idx="1477">
                  <c:v>80.274133999999989</c:v>
                </c:pt>
                <c:pt idx="1478">
                  <c:v>80.475837999999996</c:v>
                </c:pt>
                <c:pt idx="1479">
                  <c:v>80.430329999999998</c:v>
                </c:pt>
                <c:pt idx="1480">
                  <c:v>80.968726000000004</c:v>
                </c:pt>
                <c:pt idx="1481">
                  <c:v>80.537617999999995</c:v>
                </c:pt>
                <c:pt idx="1482">
                  <c:v>80.492916000000008</c:v>
                </c:pt>
                <c:pt idx="1483">
                  <c:v>80.673790000000011</c:v>
                </c:pt>
                <c:pt idx="1484">
                  <c:v>80.664265999999998</c:v>
                </c:pt>
                <c:pt idx="1485">
                  <c:v>80.557150000000007</c:v>
                </c:pt>
                <c:pt idx="1486">
                  <c:v>80.384830000000008</c:v>
                </c:pt>
                <c:pt idx="1487">
                  <c:v>80.532847999999987</c:v>
                </c:pt>
                <c:pt idx="1488">
                  <c:v>80.407482000000002</c:v>
                </c:pt>
                <c:pt idx="1489">
                  <c:v>80.78728000000001</c:v>
                </c:pt>
                <c:pt idx="1490">
                  <c:v>80.398797999999985</c:v>
                </c:pt>
                <c:pt idx="1491">
                  <c:v>80.429320000000004</c:v>
                </c:pt>
                <c:pt idx="1492">
                  <c:v>80.710449999999994</c:v>
                </c:pt>
                <c:pt idx="1493">
                  <c:v>80.727456000000004</c:v>
                </c:pt>
                <c:pt idx="1494">
                  <c:v>80.889299999999992</c:v>
                </c:pt>
                <c:pt idx="1495">
                  <c:v>80.458547999999993</c:v>
                </c:pt>
                <c:pt idx="1496">
                  <c:v>80.451352</c:v>
                </c:pt>
                <c:pt idx="1497">
                  <c:v>80.702256000000006</c:v>
                </c:pt>
                <c:pt idx="1498">
                  <c:v>80.883582000000004</c:v>
                </c:pt>
                <c:pt idx="1499">
                  <c:v>80.825302000000008</c:v>
                </c:pt>
                <c:pt idx="1500">
                  <c:v>80.479935999999995</c:v>
                </c:pt>
                <c:pt idx="1501">
                  <c:v>80.699567999999999</c:v>
                </c:pt>
                <c:pt idx="1502">
                  <c:v>80.74633200000001</c:v>
                </c:pt>
                <c:pt idx="1503">
                  <c:v>81.006399999999999</c:v>
                </c:pt>
                <c:pt idx="1504">
                  <c:v>80.674712</c:v>
                </c:pt>
                <c:pt idx="1505">
                  <c:v>80.558459999999997</c:v>
                </c:pt>
                <c:pt idx="1506">
                  <c:v>80.632028000000005</c:v>
                </c:pt>
                <c:pt idx="1507">
                  <c:v>80.940649999999991</c:v>
                </c:pt>
                <c:pt idx="1508">
                  <c:v>80.86344600000001</c:v>
                </c:pt>
                <c:pt idx="1509">
                  <c:v>80.451707999999996</c:v>
                </c:pt>
                <c:pt idx="1510">
                  <c:v>80.560424000000012</c:v>
                </c:pt>
                <c:pt idx="1511">
                  <c:v>80.806774000000004</c:v>
                </c:pt>
                <c:pt idx="1512">
                  <c:v>80.954537999999999</c:v>
                </c:pt>
                <c:pt idx="1513">
                  <c:v>80.690992000000008</c:v>
                </c:pt>
                <c:pt idx="1514">
                  <c:v>80.543840000000003</c:v>
                </c:pt>
                <c:pt idx="1515">
                  <c:v>80.676591999999999</c:v>
                </c:pt>
                <c:pt idx="1516">
                  <c:v>80.76782</c:v>
                </c:pt>
                <c:pt idx="1517">
                  <c:v>80.945568000000009</c:v>
                </c:pt>
                <c:pt idx="1518">
                  <c:v>80.541632000000007</c:v>
                </c:pt>
                <c:pt idx="1519">
                  <c:v>80.52154800000001</c:v>
                </c:pt>
                <c:pt idx="1520">
                  <c:v>80.558639999999997</c:v>
                </c:pt>
                <c:pt idx="1521">
                  <c:v>80.827991999999995</c:v>
                </c:pt>
                <c:pt idx="1522">
                  <c:v>80.863687999999996</c:v>
                </c:pt>
                <c:pt idx="1523">
                  <c:v>80.677629999999994</c:v>
                </c:pt>
                <c:pt idx="1524">
                  <c:v>80.501040000000017</c:v>
                </c:pt>
                <c:pt idx="1525">
                  <c:v>80.643320000000003</c:v>
                </c:pt>
                <c:pt idx="1526">
                  <c:v>80.851568</c:v>
                </c:pt>
                <c:pt idx="1527">
                  <c:v>80.692679999999996</c:v>
                </c:pt>
                <c:pt idx="1528">
                  <c:v>80.506827999999999</c:v>
                </c:pt>
                <c:pt idx="1529">
                  <c:v>80.802818000000016</c:v>
                </c:pt>
                <c:pt idx="1530">
                  <c:v>80.950839999999999</c:v>
                </c:pt>
                <c:pt idx="1531">
                  <c:v>80.967286000000001</c:v>
                </c:pt>
                <c:pt idx="1532">
                  <c:v>80.707656</c:v>
                </c:pt>
                <c:pt idx="1533">
                  <c:v>80.744807999999992</c:v>
                </c:pt>
                <c:pt idx="1534">
                  <c:v>80.847589999999997</c:v>
                </c:pt>
                <c:pt idx="1535">
                  <c:v>80.882314000000008</c:v>
                </c:pt>
                <c:pt idx="1536">
                  <c:v>80.900358000000011</c:v>
                </c:pt>
                <c:pt idx="1537">
                  <c:v>80.636046000000007</c:v>
                </c:pt>
                <c:pt idx="1538">
                  <c:v>80.736818</c:v>
                </c:pt>
                <c:pt idx="1539">
                  <c:v>80.968547999999998</c:v>
                </c:pt>
                <c:pt idx="1540">
                  <c:v>80.879940000000005</c:v>
                </c:pt>
                <c:pt idx="1541">
                  <c:v>80.847388000000009</c:v>
                </c:pt>
                <c:pt idx="1542">
                  <c:v>80.724924000000016</c:v>
                </c:pt>
                <c:pt idx="1543">
                  <c:v>80.80362199999999</c:v>
                </c:pt>
                <c:pt idx="1544">
                  <c:v>80.961907999999994</c:v>
                </c:pt>
                <c:pt idx="1545">
                  <c:v>81.011684000000017</c:v>
                </c:pt>
                <c:pt idx="1546">
                  <c:v>80.528772000000004</c:v>
                </c:pt>
                <c:pt idx="1547">
                  <c:v>80.681757999999988</c:v>
                </c:pt>
                <c:pt idx="1548">
                  <c:v>80.82996</c:v>
                </c:pt>
                <c:pt idx="1549">
                  <c:v>80.972114000000005</c:v>
                </c:pt>
                <c:pt idx="1550">
                  <c:v>81.085946000000007</c:v>
                </c:pt>
                <c:pt idx="1551">
                  <c:v>80.692386000000013</c:v>
                </c:pt>
                <c:pt idx="1552">
                  <c:v>80.670783999999998</c:v>
                </c:pt>
                <c:pt idx="1553">
                  <c:v>80.733127999999994</c:v>
                </c:pt>
                <c:pt idx="1554">
                  <c:v>80.963546000000008</c:v>
                </c:pt>
                <c:pt idx="1555">
                  <c:v>80.92791600000001</c:v>
                </c:pt>
                <c:pt idx="1556">
                  <c:v>80.759770000000003</c:v>
                </c:pt>
                <c:pt idx="1557">
                  <c:v>80.957012000000006</c:v>
                </c:pt>
                <c:pt idx="1558">
                  <c:v>80.990824000000003</c:v>
                </c:pt>
                <c:pt idx="1559">
                  <c:v>81.031059999999997</c:v>
                </c:pt>
                <c:pt idx="1560">
                  <c:v>80.752471999999997</c:v>
                </c:pt>
                <c:pt idx="1561">
                  <c:v>80.60996200000001</c:v>
                </c:pt>
                <c:pt idx="1562">
                  <c:v>81.144317999999998</c:v>
                </c:pt>
                <c:pt idx="1563">
                  <c:v>80.89506200000001</c:v>
                </c:pt>
                <c:pt idx="1564">
                  <c:v>80.965812</c:v>
                </c:pt>
                <c:pt idx="1565">
                  <c:v>80.644356000000002</c:v>
                </c:pt>
                <c:pt idx="1566">
                  <c:v>80.899443999999988</c:v>
                </c:pt>
                <c:pt idx="1567">
                  <c:v>81.060664000000003</c:v>
                </c:pt>
                <c:pt idx="1568">
                  <c:v>81.232095999999999</c:v>
                </c:pt>
                <c:pt idx="1569">
                  <c:v>80.848197999999996</c:v>
                </c:pt>
                <c:pt idx="1570">
                  <c:v>80.858236000000005</c:v>
                </c:pt>
                <c:pt idx="1571">
                  <c:v>81.020319999999998</c:v>
                </c:pt>
                <c:pt idx="1572">
                  <c:v>81.09599</c:v>
                </c:pt>
                <c:pt idx="1573">
                  <c:v>81.046008</c:v>
                </c:pt>
                <c:pt idx="1574">
                  <c:v>80.851101999999997</c:v>
                </c:pt>
                <c:pt idx="1575">
                  <c:v>80.866352000000006</c:v>
                </c:pt>
                <c:pt idx="1576">
                  <c:v>80.914890000000014</c:v>
                </c:pt>
                <c:pt idx="1577">
                  <c:v>81.100560000000002</c:v>
                </c:pt>
                <c:pt idx="1578">
                  <c:v>80.943604000000008</c:v>
                </c:pt>
                <c:pt idx="1579">
                  <c:v>80.858480000000014</c:v>
                </c:pt>
                <c:pt idx="1580">
                  <c:v>81.049268000000012</c:v>
                </c:pt>
                <c:pt idx="1581">
                  <c:v>81.026762000000005</c:v>
                </c:pt>
                <c:pt idx="1582">
                  <c:v>81.216487999999998</c:v>
                </c:pt>
                <c:pt idx="1583">
                  <c:v>80.814695999999998</c:v>
                </c:pt>
                <c:pt idx="1584">
                  <c:v>80.774088000000006</c:v>
                </c:pt>
                <c:pt idx="1585">
                  <c:v>81.116546</c:v>
                </c:pt>
                <c:pt idx="1586">
                  <c:v>81.106950000000012</c:v>
                </c:pt>
                <c:pt idx="1587">
                  <c:v>81.176200000000009</c:v>
                </c:pt>
                <c:pt idx="1588">
                  <c:v>80.776668000000001</c:v>
                </c:pt>
                <c:pt idx="1589">
                  <c:v>80.957079999999991</c:v>
                </c:pt>
                <c:pt idx="1590">
                  <c:v>81.019465999999994</c:v>
                </c:pt>
                <c:pt idx="1591">
                  <c:v>81.316659999999999</c:v>
                </c:pt>
                <c:pt idx="1592">
                  <c:v>81.014678000000004</c:v>
                </c:pt>
                <c:pt idx="1593">
                  <c:v>80.950766000000016</c:v>
                </c:pt>
                <c:pt idx="1594">
                  <c:v>81.063106000000005</c:v>
                </c:pt>
                <c:pt idx="1595">
                  <c:v>81.110362000000009</c:v>
                </c:pt>
                <c:pt idx="1596">
                  <c:v>81.176356000000013</c:v>
                </c:pt>
                <c:pt idx="1597">
                  <c:v>80.919522000000001</c:v>
                </c:pt>
                <c:pt idx="1598">
                  <c:v>81.051106000000004</c:v>
                </c:pt>
                <c:pt idx="1599">
                  <c:v>80.966878000000008</c:v>
                </c:pt>
                <c:pt idx="1600">
                  <c:v>81.112530000000007</c:v>
                </c:pt>
                <c:pt idx="1601">
                  <c:v>81.336401999999993</c:v>
                </c:pt>
                <c:pt idx="1602">
                  <c:v>80.904560000000004</c:v>
                </c:pt>
                <c:pt idx="1603">
                  <c:v>81.038978</c:v>
                </c:pt>
                <c:pt idx="1604">
                  <c:v>81.192318</c:v>
                </c:pt>
                <c:pt idx="1605">
                  <c:v>81.262969999999996</c:v>
                </c:pt>
                <c:pt idx="1606">
                  <c:v>81.063506000000004</c:v>
                </c:pt>
                <c:pt idx="1607">
                  <c:v>81.034503999999998</c:v>
                </c:pt>
                <c:pt idx="1608">
                  <c:v>81.163899999999998</c:v>
                </c:pt>
                <c:pt idx="1609">
                  <c:v>81.041257999999999</c:v>
                </c:pt>
                <c:pt idx="1610">
                  <c:v>81.228629999999995</c:v>
                </c:pt>
                <c:pt idx="1611">
                  <c:v>81.05825999999999</c:v>
                </c:pt>
                <c:pt idx="1612">
                  <c:v>80.948710000000005</c:v>
                </c:pt>
                <c:pt idx="1613">
                  <c:v>81.218469999999996</c:v>
                </c:pt>
                <c:pt idx="1614">
                  <c:v>81.237688000000006</c:v>
                </c:pt>
                <c:pt idx="1615">
                  <c:v>81.258538000000001</c:v>
                </c:pt>
                <c:pt idx="1616">
                  <c:v>80.90591400000001</c:v>
                </c:pt>
                <c:pt idx="1617">
                  <c:v>81.267542000000006</c:v>
                </c:pt>
                <c:pt idx="1618">
                  <c:v>81.380434000000008</c:v>
                </c:pt>
                <c:pt idx="1619">
                  <c:v>81.247174000000001</c:v>
                </c:pt>
                <c:pt idx="1620">
                  <c:v>81.042244000000011</c:v>
                </c:pt>
                <c:pt idx="1621">
                  <c:v>80.754082000000011</c:v>
                </c:pt>
                <c:pt idx="1622">
                  <c:v>81.100167999999996</c:v>
                </c:pt>
                <c:pt idx="1623">
                  <c:v>81.218708000000007</c:v>
                </c:pt>
                <c:pt idx="1624">
                  <c:v>81.259067999999999</c:v>
                </c:pt>
                <c:pt idx="1625">
                  <c:v>80.955190000000002</c:v>
                </c:pt>
                <c:pt idx="1626">
                  <c:v>81.125333999999995</c:v>
                </c:pt>
                <c:pt idx="1627">
                  <c:v>81.326874000000004</c:v>
                </c:pt>
                <c:pt idx="1628">
                  <c:v>81.281745999999998</c:v>
                </c:pt>
                <c:pt idx="1629">
                  <c:v>81.264724000000001</c:v>
                </c:pt>
                <c:pt idx="1630">
                  <c:v>80.881665999999996</c:v>
                </c:pt>
                <c:pt idx="1631">
                  <c:v>81.252264000000011</c:v>
                </c:pt>
                <c:pt idx="1632">
                  <c:v>81.23227</c:v>
                </c:pt>
                <c:pt idx="1633">
                  <c:v>81.315144000000004</c:v>
                </c:pt>
                <c:pt idx="1634">
                  <c:v>81.065678000000005</c:v>
                </c:pt>
                <c:pt idx="1635">
                  <c:v>81.110535999999996</c:v>
                </c:pt>
                <c:pt idx="1636">
                  <c:v>81.230469999999997</c:v>
                </c:pt>
                <c:pt idx="1637">
                  <c:v>81.467943999999989</c:v>
                </c:pt>
                <c:pt idx="1638">
                  <c:v>81.359014000000002</c:v>
                </c:pt>
                <c:pt idx="1639">
                  <c:v>81.102794000000003</c:v>
                </c:pt>
                <c:pt idx="1640">
                  <c:v>81.169966000000016</c:v>
                </c:pt>
                <c:pt idx="1641">
                  <c:v>81.282538000000002</c:v>
                </c:pt>
                <c:pt idx="1642">
                  <c:v>81.413538000000003</c:v>
                </c:pt>
                <c:pt idx="1643">
                  <c:v>81.258464000000004</c:v>
                </c:pt>
                <c:pt idx="1644">
                  <c:v>81.024816000000001</c:v>
                </c:pt>
                <c:pt idx="1645">
                  <c:v>81.120809999999977</c:v>
                </c:pt>
                <c:pt idx="1646">
                  <c:v>81.250290000000007</c:v>
                </c:pt>
                <c:pt idx="1647">
                  <c:v>81.597592000000006</c:v>
                </c:pt>
                <c:pt idx="1648">
                  <c:v>81.155801999999994</c:v>
                </c:pt>
                <c:pt idx="1649">
                  <c:v>80.986496000000017</c:v>
                </c:pt>
                <c:pt idx="1650">
                  <c:v>81.375682000000012</c:v>
                </c:pt>
                <c:pt idx="1651">
                  <c:v>81.371538000000015</c:v>
                </c:pt>
                <c:pt idx="1652">
                  <c:v>81.397724000000011</c:v>
                </c:pt>
                <c:pt idx="1653">
                  <c:v>81.176107999999999</c:v>
                </c:pt>
                <c:pt idx="1654">
                  <c:v>81.154808000000003</c:v>
                </c:pt>
                <c:pt idx="1655">
                  <c:v>81.255047999999988</c:v>
                </c:pt>
                <c:pt idx="1656">
                  <c:v>81.445406000000006</c:v>
                </c:pt>
                <c:pt idx="1657">
                  <c:v>81.232986000000011</c:v>
                </c:pt>
                <c:pt idx="1658">
                  <c:v>81.274462</c:v>
                </c:pt>
                <c:pt idx="1659">
                  <c:v>81.290549999999982</c:v>
                </c:pt>
                <c:pt idx="1660">
                  <c:v>81.339306000000008</c:v>
                </c:pt>
                <c:pt idx="1661">
                  <c:v>81.433981999999986</c:v>
                </c:pt>
                <c:pt idx="1662">
                  <c:v>81.124706000000003</c:v>
                </c:pt>
                <c:pt idx="1663">
                  <c:v>81.150053999999997</c:v>
                </c:pt>
                <c:pt idx="1664">
                  <c:v>81.464162000000016</c:v>
                </c:pt>
                <c:pt idx="1665">
                  <c:v>81.466744000000006</c:v>
                </c:pt>
                <c:pt idx="1666">
                  <c:v>81.280240000000006</c:v>
                </c:pt>
                <c:pt idx="1667">
                  <c:v>81.096146000000005</c:v>
                </c:pt>
                <c:pt idx="1668">
                  <c:v>81.321361999999993</c:v>
                </c:pt>
                <c:pt idx="1669">
                  <c:v>81.272456000000005</c:v>
                </c:pt>
                <c:pt idx="1670">
                  <c:v>81.615780000000001</c:v>
                </c:pt>
                <c:pt idx="1671">
                  <c:v>81.226326</c:v>
                </c:pt>
                <c:pt idx="1672">
                  <c:v>81.284176000000002</c:v>
                </c:pt>
                <c:pt idx="1673">
                  <c:v>81.543430000000001</c:v>
                </c:pt>
                <c:pt idx="1674">
                  <c:v>81.503342000000004</c:v>
                </c:pt>
                <c:pt idx="1675">
                  <c:v>81.495298000000005</c:v>
                </c:pt>
                <c:pt idx="1676">
                  <c:v>81.036757999999992</c:v>
                </c:pt>
                <c:pt idx="1677">
                  <c:v>81.182493999999991</c:v>
                </c:pt>
                <c:pt idx="1678">
                  <c:v>81.446354000000014</c:v>
                </c:pt>
                <c:pt idx="1679">
                  <c:v>81.463132000000002</c:v>
                </c:pt>
                <c:pt idx="1680">
                  <c:v>81.556788000000012</c:v>
                </c:pt>
                <c:pt idx="1681">
                  <c:v>81.258036000000018</c:v>
                </c:pt>
                <c:pt idx="1682">
                  <c:v>81.469281999999993</c:v>
                </c:pt>
                <c:pt idx="1683">
                  <c:v>81.490517999999994</c:v>
                </c:pt>
                <c:pt idx="1684">
                  <c:v>81.567571999999998</c:v>
                </c:pt>
                <c:pt idx="1685">
                  <c:v>81.253084000000001</c:v>
                </c:pt>
                <c:pt idx="1686">
                  <c:v>81.269540000000006</c:v>
                </c:pt>
                <c:pt idx="1687">
                  <c:v>81.511775999999998</c:v>
                </c:pt>
                <c:pt idx="1688">
                  <c:v>81.507171999999997</c:v>
                </c:pt>
                <c:pt idx="1689">
                  <c:v>81.596934000000005</c:v>
                </c:pt>
                <c:pt idx="1690">
                  <c:v>81.234278000000018</c:v>
                </c:pt>
                <c:pt idx="1691">
                  <c:v>81.378828000000013</c:v>
                </c:pt>
                <c:pt idx="1692">
                  <c:v>81.522037999999995</c:v>
                </c:pt>
                <c:pt idx="1693">
                  <c:v>81.502539999999996</c:v>
                </c:pt>
                <c:pt idx="1694">
                  <c:v>81.448538000000013</c:v>
                </c:pt>
                <c:pt idx="1695">
                  <c:v>81.191894000000005</c:v>
                </c:pt>
                <c:pt idx="1696">
                  <c:v>81.388552000000004</c:v>
                </c:pt>
                <c:pt idx="1697">
                  <c:v>81.389956000000012</c:v>
                </c:pt>
                <c:pt idx="1698">
                  <c:v>81.632812000000001</c:v>
                </c:pt>
                <c:pt idx="1699">
                  <c:v>81.333745999999991</c:v>
                </c:pt>
                <c:pt idx="1700">
                  <c:v>81.214417999999995</c:v>
                </c:pt>
                <c:pt idx="1701">
                  <c:v>81.524628000000007</c:v>
                </c:pt>
                <c:pt idx="1702">
                  <c:v>81.703433999999987</c:v>
                </c:pt>
                <c:pt idx="1703">
                  <c:v>81.632846000000001</c:v>
                </c:pt>
                <c:pt idx="1704">
                  <c:v>81.294749999999993</c:v>
                </c:pt>
                <c:pt idx="1705">
                  <c:v>81.359488000000013</c:v>
                </c:pt>
                <c:pt idx="1706">
                  <c:v>81.450952000000001</c:v>
                </c:pt>
                <c:pt idx="1707">
                  <c:v>81.636240000000001</c:v>
                </c:pt>
                <c:pt idx="1708">
                  <c:v>81.54704799999999</c:v>
                </c:pt>
                <c:pt idx="1709">
                  <c:v>81.454571999999999</c:v>
                </c:pt>
                <c:pt idx="1710">
                  <c:v>81.475724</c:v>
                </c:pt>
                <c:pt idx="1711">
                  <c:v>81.534123999999991</c:v>
                </c:pt>
                <c:pt idx="1712">
                  <c:v>81.799745999999999</c:v>
                </c:pt>
                <c:pt idx="1713">
                  <c:v>81.420271999999997</c:v>
                </c:pt>
                <c:pt idx="1714">
                  <c:v>81.289541999999997</c:v>
                </c:pt>
                <c:pt idx="1715">
                  <c:v>81.456018</c:v>
                </c:pt>
                <c:pt idx="1716">
                  <c:v>81.573086000000004</c:v>
                </c:pt>
                <c:pt idx="1717">
                  <c:v>81.569032000000007</c:v>
                </c:pt>
                <c:pt idx="1718">
                  <c:v>81.437348</c:v>
                </c:pt>
                <c:pt idx="1719">
                  <c:v>81.594436000000002</c:v>
                </c:pt>
                <c:pt idx="1720">
                  <c:v>81.626145999999991</c:v>
                </c:pt>
                <c:pt idx="1721">
                  <c:v>81.726405999999997</c:v>
                </c:pt>
                <c:pt idx="1722">
                  <c:v>81.483727999999999</c:v>
                </c:pt>
                <c:pt idx="1723">
                  <c:v>81.455312000000006</c:v>
                </c:pt>
                <c:pt idx="1724">
                  <c:v>81.483855999999989</c:v>
                </c:pt>
                <c:pt idx="1725">
                  <c:v>81.579732000000007</c:v>
                </c:pt>
                <c:pt idx="1726">
                  <c:v>81.734685999999996</c:v>
                </c:pt>
                <c:pt idx="1727">
                  <c:v>81.399538000000007</c:v>
                </c:pt>
                <c:pt idx="1728">
                  <c:v>81.367766000000003</c:v>
                </c:pt>
                <c:pt idx="1729">
                  <c:v>81.672175999999993</c:v>
                </c:pt>
                <c:pt idx="1730">
                  <c:v>81.779828000000009</c:v>
                </c:pt>
                <c:pt idx="1731">
                  <c:v>81.589560000000006</c:v>
                </c:pt>
                <c:pt idx="1732">
                  <c:v>81.261848000000015</c:v>
                </c:pt>
                <c:pt idx="1733">
                  <c:v>81.443882000000002</c:v>
                </c:pt>
                <c:pt idx="1734">
                  <c:v>81.615205999999986</c:v>
                </c:pt>
                <c:pt idx="1735">
                  <c:v>81.791142000000008</c:v>
                </c:pt>
                <c:pt idx="1736">
                  <c:v>81.579242000000008</c:v>
                </c:pt>
                <c:pt idx="1737">
                  <c:v>81.514657999999997</c:v>
                </c:pt>
                <c:pt idx="1738">
                  <c:v>81.652643999999995</c:v>
                </c:pt>
                <c:pt idx="1739">
                  <c:v>81.679380000000009</c:v>
                </c:pt>
                <c:pt idx="1740">
                  <c:v>81.762176000000011</c:v>
                </c:pt>
                <c:pt idx="1741">
                  <c:v>81.516440000000003</c:v>
                </c:pt>
                <c:pt idx="1742">
                  <c:v>81.512912</c:v>
                </c:pt>
                <c:pt idx="1743">
                  <c:v>81.510055999999992</c:v>
                </c:pt>
                <c:pt idx="1744">
                  <c:v>81.604150000000004</c:v>
                </c:pt>
                <c:pt idx="1745">
                  <c:v>81.650358000000011</c:v>
                </c:pt>
                <c:pt idx="1746">
                  <c:v>81.481831999999983</c:v>
                </c:pt>
                <c:pt idx="1747">
                  <c:v>81.681430000000006</c:v>
                </c:pt>
                <c:pt idx="1748">
                  <c:v>81.666758000000002</c:v>
                </c:pt>
                <c:pt idx="1749">
                  <c:v>81.815463999999992</c:v>
                </c:pt>
                <c:pt idx="1750">
                  <c:v>81.732863999999992</c:v>
                </c:pt>
                <c:pt idx="1751">
                  <c:v>81.590693999999999</c:v>
                </c:pt>
                <c:pt idx="1752">
                  <c:v>81.627412000000007</c:v>
                </c:pt>
                <c:pt idx="1753">
                  <c:v>81.81071</c:v>
                </c:pt>
                <c:pt idx="1754">
                  <c:v>81.87209</c:v>
                </c:pt>
                <c:pt idx="1755">
                  <c:v>81.601506000000001</c:v>
                </c:pt>
                <c:pt idx="1756">
                  <c:v>81.569972000000007</c:v>
                </c:pt>
                <c:pt idx="1757">
                  <c:v>81.886972</c:v>
                </c:pt>
                <c:pt idx="1758">
                  <c:v>81.772126</c:v>
                </c:pt>
                <c:pt idx="1759">
                  <c:v>81.781318000000013</c:v>
                </c:pt>
                <c:pt idx="1760">
                  <c:v>81.625223999999989</c:v>
                </c:pt>
                <c:pt idx="1761">
                  <c:v>81.666599999999988</c:v>
                </c:pt>
                <c:pt idx="1762">
                  <c:v>81.759388000000001</c:v>
                </c:pt>
                <c:pt idx="1763">
                  <c:v>81.892851999999991</c:v>
                </c:pt>
                <c:pt idx="1764">
                  <c:v>81.497725999999986</c:v>
                </c:pt>
                <c:pt idx="1765">
                  <c:v>81.351711999999992</c:v>
                </c:pt>
                <c:pt idx="1766">
                  <c:v>81.761235999999997</c:v>
                </c:pt>
                <c:pt idx="1767">
                  <c:v>81.977717999999996</c:v>
                </c:pt>
                <c:pt idx="1768">
                  <c:v>81.903545999999992</c:v>
                </c:pt>
                <c:pt idx="1769">
                  <c:v>81.491002000000009</c:v>
                </c:pt>
                <c:pt idx="1770">
                  <c:v>81.77224600000001</c:v>
                </c:pt>
                <c:pt idx="1771">
                  <c:v>81.987431999999998</c:v>
                </c:pt>
                <c:pt idx="1772">
                  <c:v>81.814236000000008</c:v>
                </c:pt>
                <c:pt idx="1773">
                  <c:v>81.828869999999995</c:v>
                </c:pt>
                <c:pt idx="1774">
                  <c:v>81.535067999999995</c:v>
                </c:pt>
                <c:pt idx="1775">
                  <c:v>81.613354000000001</c:v>
                </c:pt>
                <c:pt idx="1776">
                  <c:v>81.765156000000005</c:v>
                </c:pt>
                <c:pt idx="1777">
                  <c:v>81.963762000000003</c:v>
                </c:pt>
                <c:pt idx="1778">
                  <c:v>81.679610000000011</c:v>
                </c:pt>
                <c:pt idx="1779">
                  <c:v>81.517454000000001</c:v>
                </c:pt>
                <c:pt idx="1780">
                  <c:v>81.83353000000001</c:v>
                </c:pt>
                <c:pt idx="1781">
                  <c:v>81.852131999999997</c:v>
                </c:pt>
                <c:pt idx="1782">
                  <c:v>81.831466000000006</c:v>
                </c:pt>
                <c:pt idx="1783">
                  <c:v>81.375324000000006</c:v>
                </c:pt>
                <c:pt idx="1784">
                  <c:v>81.705880000000008</c:v>
                </c:pt>
                <c:pt idx="1785">
                  <c:v>81.756644000000009</c:v>
                </c:pt>
                <c:pt idx="1786">
                  <c:v>82.015819999999991</c:v>
                </c:pt>
                <c:pt idx="1787">
                  <c:v>81.921772000000004</c:v>
                </c:pt>
                <c:pt idx="1788">
                  <c:v>81.411158</c:v>
                </c:pt>
                <c:pt idx="1789">
                  <c:v>81.757350000000002</c:v>
                </c:pt>
                <c:pt idx="1790">
                  <c:v>81.783262000000008</c:v>
                </c:pt>
                <c:pt idx="1791">
                  <c:v>82.066777999999999</c:v>
                </c:pt>
                <c:pt idx="1792">
                  <c:v>81.750133999999989</c:v>
                </c:pt>
                <c:pt idx="1793">
                  <c:v>81.566236000000004</c:v>
                </c:pt>
                <c:pt idx="1794">
                  <c:v>81.766075999999998</c:v>
                </c:pt>
                <c:pt idx="1795">
                  <c:v>81.892186000000009</c:v>
                </c:pt>
                <c:pt idx="1796">
                  <c:v>81.954460000000012</c:v>
                </c:pt>
                <c:pt idx="1797">
                  <c:v>81.796298000000007</c:v>
                </c:pt>
                <c:pt idx="1798">
                  <c:v>81.862380000000002</c:v>
                </c:pt>
                <c:pt idx="1799">
                  <c:v>81.860486000000009</c:v>
                </c:pt>
                <c:pt idx="1800">
                  <c:v>82.071846000000008</c:v>
                </c:pt>
                <c:pt idx="1801">
                  <c:v>81.844685999999996</c:v>
                </c:pt>
                <c:pt idx="1802">
                  <c:v>81.643993999999992</c:v>
                </c:pt>
                <c:pt idx="1803">
                  <c:v>81.851431999999988</c:v>
                </c:pt>
                <c:pt idx="1804">
                  <c:v>81.948145999999994</c:v>
                </c:pt>
                <c:pt idx="1805">
                  <c:v>81.850816000000009</c:v>
                </c:pt>
                <c:pt idx="1806">
                  <c:v>81.603824000000003</c:v>
                </c:pt>
                <c:pt idx="1807">
                  <c:v>81.756034</c:v>
                </c:pt>
                <c:pt idx="1808">
                  <c:v>82.015248</c:v>
                </c:pt>
                <c:pt idx="1809">
                  <c:v>82.043212000000011</c:v>
                </c:pt>
                <c:pt idx="1810">
                  <c:v>82.037666000000002</c:v>
                </c:pt>
                <c:pt idx="1811">
                  <c:v>81.742838000000006</c:v>
                </c:pt>
                <c:pt idx="1812">
                  <c:v>81.984694000000005</c:v>
                </c:pt>
                <c:pt idx="1813">
                  <c:v>81.976327999999995</c:v>
                </c:pt>
                <c:pt idx="1814">
                  <c:v>82.020523999999995</c:v>
                </c:pt>
                <c:pt idx="1815">
                  <c:v>81.693895999999995</c:v>
                </c:pt>
                <c:pt idx="1816">
                  <c:v>81.830593999999991</c:v>
                </c:pt>
                <c:pt idx="1817">
                  <c:v>82.049171999999999</c:v>
                </c:pt>
                <c:pt idx="1818">
                  <c:v>82.062523999999996</c:v>
                </c:pt>
                <c:pt idx="1819">
                  <c:v>81.980809999999991</c:v>
                </c:pt>
                <c:pt idx="1820">
                  <c:v>81.620006000000004</c:v>
                </c:pt>
                <c:pt idx="1821">
                  <c:v>81.929901999999998</c:v>
                </c:pt>
                <c:pt idx="1822">
                  <c:v>82.116017999999997</c:v>
                </c:pt>
                <c:pt idx="1823">
                  <c:v>82.151905999999997</c:v>
                </c:pt>
                <c:pt idx="1824">
                  <c:v>81.996643999999989</c:v>
                </c:pt>
                <c:pt idx="1825">
                  <c:v>81.720672000000008</c:v>
                </c:pt>
                <c:pt idx="1826">
                  <c:v>81.965433999999988</c:v>
                </c:pt>
                <c:pt idx="1827">
                  <c:v>81.998164000000003</c:v>
                </c:pt>
                <c:pt idx="1828">
                  <c:v>82.095891999999992</c:v>
                </c:pt>
                <c:pt idx="1829">
                  <c:v>81.959583999999992</c:v>
                </c:pt>
                <c:pt idx="1830">
                  <c:v>82.021796000000009</c:v>
                </c:pt>
                <c:pt idx="1831">
                  <c:v>81.974702000000008</c:v>
                </c:pt>
                <c:pt idx="1832">
                  <c:v>82.231043999999997</c:v>
                </c:pt>
                <c:pt idx="1833">
                  <c:v>82.004145999999992</c:v>
                </c:pt>
                <c:pt idx="1834">
                  <c:v>81.764982000000003</c:v>
                </c:pt>
                <c:pt idx="1835">
                  <c:v>81.891245999999995</c:v>
                </c:pt>
                <c:pt idx="1836">
                  <c:v>81.933955999999995</c:v>
                </c:pt>
                <c:pt idx="1837">
                  <c:v>82.186139999999995</c:v>
                </c:pt>
                <c:pt idx="1838">
                  <c:v>82.156177999999997</c:v>
                </c:pt>
                <c:pt idx="1839">
                  <c:v>81.681799999999996</c:v>
                </c:pt>
                <c:pt idx="1840">
                  <c:v>81.813423999999998</c:v>
                </c:pt>
                <c:pt idx="1841">
                  <c:v>82.016908000000001</c:v>
                </c:pt>
                <c:pt idx="1842">
                  <c:v>82.169259999999994</c:v>
                </c:pt>
                <c:pt idx="1843">
                  <c:v>81.994690000000006</c:v>
                </c:pt>
                <c:pt idx="1844">
                  <c:v>81.856680000000011</c:v>
                </c:pt>
                <c:pt idx="1845">
                  <c:v>81.859229999999997</c:v>
                </c:pt>
                <c:pt idx="1846">
                  <c:v>82.012702000000004</c:v>
                </c:pt>
                <c:pt idx="1847">
                  <c:v>82.076743999999991</c:v>
                </c:pt>
                <c:pt idx="1848">
                  <c:v>81.849022000000005</c:v>
                </c:pt>
                <c:pt idx="1849">
                  <c:v>81.922550000000001</c:v>
                </c:pt>
                <c:pt idx="1850">
                  <c:v>82.101449999999986</c:v>
                </c:pt>
                <c:pt idx="1851">
                  <c:v>82.246843999999996</c:v>
                </c:pt>
                <c:pt idx="1852">
                  <c:v>81.994934000000001</c:v>
                </c:pt>
                <c:pt idx="1853">
                  <c:v>82.027380000000008</c:v>
                </c:pt>
                <c:pt idx="1854">
                  <c:v>82.150521999999995</c:v>
                </c:pt>
                <c:pt idx="1855">
                  <c:v>82.15464399999999</c:v>
                </c:pt>
                <c:pt idx="1856">
                  <c:v>82.170637999999997</c:v>
                </c:pt>
                <c:pt idx="1857">
                  <c:v>81.881835999999993</c:v>
                </c:pt>
                <c:pt idx="1858">
                  <c:v>81.905829999999995</c:v>
                </c:pt>
                <c:pt idx="1859">
                  <c:v>82.117616000000012</c:v>
                </c:pt>
                <c:pt idx="1860">
                  <c:v>82.218675999999988</c:v>
                </c:pt>
                <c:pt idx="1861">
                  <c:v>82.096465999999992</c:v>
                </c:pt>
                <c:pt idx="1862">
                  <c:v>82.014555999999999</c:v>
                </c:pt>
                <c:pt idx="1863">
                  <c:v>82.214203999999995</c:v>
                </c:pt>
                <c:pt idx="1864">
                  <c:v>82.027243999999982</c:v>
                </c:pt>
                <c:pt idx="1865">
                  <c:v>82.231203999999991</c:v>
                </c:pt>
                <c:pt idx="1866">
                  <c:v>81.876555999999994</c:v>
                </c:pt>
                <c:pt idx="1867">
                  <c:v>81.959941999999984</c:v>
                </c:pt>
                <c:pt idx="1868">
                  <c:v>82.17362399999999</c:v>
                </c:pt>
                <c:pt idx="1869">
                  <c:v>82.215394000000003</c:v>
                </c:pt>
                <c:pt idx="1870">
                  <c:v>82.266877999999991</c:v>
                </c:pt>
                <c:pt idx="1871">
                  <c:v>82.086289999999991</c:v>
                </c:pt>
                <c:pt idx="1872">
                  <c:v>81.981932</c:v>
                </c:pt>
                <c:pt idx="1873">
                  <c:v>82.225734000000003</c:v>
                </c:pt>
                <c:pt idx="1874">
                  <c:v>82.368887999999998</c:v>
                </c:pt>
                <c:pt idx="1875">
                  <c:v>82.175665999999993</c:v>
                </c:pt>
                <c:pt idx="1876">
                  <c:v>82.097659999999991</c:v>
                </c:pt>
                <c:pt idx="1877">
                  <c:v>82.295431999999991</c:v>
                </c:pt>
                <c:pt idx="1878">
                  <c:v>82.158732000000001</c:v>
                </c:pt>
                <c:pt idx="1879">
                  <c:v>82.22518199999999</c:v>
                </c:pt>
                <c:pt idx="1880">
                  <c:v>82.008538000000001</c:v>
                </c:pt>
                <c:pt idx="1881">
                  <c:v>81.897562000000008</c:v>
                </c:pt>
                <c:pt idx="1882">
                  <c:v>82.112005999999994</c:v>
                </c:pt>
                <c:pt idx="1883">
                  <c:v>82.233546000000004</c:v>
                </c:pt>
                <c:pt idx="1884">
                  <c:v>82.318549999999988</c:v>
                </c:pt>
                <c:pt idx="1885">
                  <c:v>82.098488000000003</c:v>
                </c:pt>
                <c:pt idx="1886">
                  <c:v>81.995615999999998</c:v>
                </c:pt>
                <c:pt idx="1887">
                  <c:v>82.283385999999993</c:v>
                </c:pt>
                <c:pt idx="1888">
                  <c:v>82.334919999999997</c:v>
                </c:pt>
                <c:pt idx="1889">
                  <c:v>82.170725999999988</c:v>
                </c:pt>
                <c:pt idx="1890">
                  <c:v>81.90640599999999</c:v>
                </c:pt>
                <c:pt idx="1891">
                  <c:v>82.161447999999993</c:v>
                </c:pt>
                <c:pt idx="1892">
                  <c:v>82.248685999999992</c:v>
                </c:pt>
                <c:pt idx="1893">
                  <c:v>82.252991999999992</c:v>
                </c:pt>
                <c:pt idx="1894">
                  <c:v>81.922837999999985</c:v>
                </c:pt>
                <c:pt idx="1895">
                  <c:v>82.085138000000001</c:v>
                </c:pt>
                <c:pt idx="1896">
                  <c:v>82.132499999999993</c:v>
                </c:pt>
                <c:pt idx="1897">
                  <c:v>82.209161999999992</c:v>
                </c:pt>
                <c:pt idx="1898">
                  <c:v>82.249446000000006</c:v>
                </c:pt>
                <c:pt idx="1899">
                  <c:v>82.106098000000003</c:v>
                </c:pt>
                <c:pt idx="1900">
                  <c:v>82.231781999999995</c:v>
                </c:pt>
                <c:pt idx="1901">
                  <c:v>82.288724000000002</c:v>
                </c:pt>
                <c:pt idx="1902">
                  <c:v>82.372761999999994</c:v>
                </c:pt>
                <c:pt idx="1903">
                  <c:v>82.21589800000001</c:v>
                </c:pt>
                <c:pt idx="1904">
                  <c:v>81.94614</c:v>
                </c:pt>
                <c:pt idx="1905">
                  <c:v>82.447299999999998</c:v>
                </c:pt>
                <c:pt idx="1906">
                  <c:v>82.158535999999998</c:v>
                </c:pt>
                <c:pt idx="1907">
                  <c:v>82.424194</c:v>
                </c:pt>
                <c:pt idx="1908">
                  <c:v>82.050972000000002</c:v>
                </c:pt>
                <c:pt idx="1909">
                  <c:v>82.156943999999996</c:v>
                </c:pt>
                <c:pt idx="1910">
                  <c:v>82.291512000000012</c:v>
                </c:pt>
                <c:pt idx="1911">
                  <c:v>82.526253999999994</c:v>
                </c:pt>
                <c:pt idx="1912">
                  <c:v>82.304068000000001</c:v>
                </c:pt>
                <c:pt idx="1913">
                  <c:v>82.088943999999998</c:v>
                </c:pt>
                <c:pt idx="1914">
                  <c:v>82.208635999999998</c:v>
                </c:pt>
                <c:pt idx="1915">
                  <c:v>82.384214</c:v>
                </c:pt>
                <c:pt idx="1916">
                  <c:v>82.37088</c:v>
                </c:pt>
                <c:pt idx="1917">
                  <c:v>82.278971999999982</c:v>
                </c:pt>
                <c:pt idx="1918">
                  <c:v>81.965845999999999</c:v>
                </c:pt>
                <c:pt idx="1919">
                  <c:v>82.317757999999998</c:v>
                </c:pt>
                <c:pt idx="1920">
                  <c:v>82.443024000000008</c:v>
                </c:pt>
                <c:pt idx="1921">
                  <c:v>82.411528000000004</c:v>
                </c:pt>
                <c:pt idx="1922">
                  <c:v>82.298443999999989</c:v>
                </c:pt>
                <c:pt idx="1923">
                  <c:v>82.306411999999995</c:v>
                </c:pt>
                <c:pt idx="1924">
                  <c:v>82.363844</c:v>
                </c:pt>
                <c:pt idx="1925">
                  <c:v>82.392268000000001</c:v>
                </c:pt>
                <c:pt idx="1926">
                  <c:v>82.286599999999993</c:v>
                </c:pt>
                <c:pt idx="1927">
                  <c:v>82.093403999999992</c:v>
                </c:pt>
                <c:pt idx="1928">
                  <c:v>82.277413999999993</c:v>
                </c:pt>
                <c:pt idx="1929">
                  <c:v>82.269474000000002</c:v>
                </c:pt>
                <c:pt idx="1930">
                  <c:v>82.577905999999999</c:v>
                </c:pt>
                <c:pt idx="1931">
                  <c:v>82.056355999999994</c:v>
                </c:pt>
                <c:pt idx="1932">
                  <c:v>82.302027999999993</c:v>
                </c:pt>
                <c:pt idx="1933">
                  <c:v>82.344794000000007</c:v>
                </c:pt>
                <c:pt idx="1934">
                  <c:v>82.570108000000005</c:v>
                </c:pt>
                <c:pt idx="1935">
                  <c:v>82.468109999999996</c:v>
                </c:pt>
                <c:pt idx="1936">
                  <c:v>82.222250000000003</c:v>
                </c:pt>
                <c:pt idx="1937">
                  <c:v>82.300432000000001</c:v>
                </c:pt>
                <c:pt idx="1938">
                  <c:v>82.376297999999991</c:v>
                </c:pt>
                <c:pt idx="1939">
                  <c:v>82.576858000000001</c:v>
                </c:pt>
                <c:pt idx="1940">
                  <c:v>82.410471999999999</c:v>
                </c:pt>
                <c:pt idx="1941">
                  <c:v>82.163618</c:v>
                </c:pt>
                <c:pt idx="1942">
                  <c:v>82.460080000000005</c:v>
                </c:pt>
                <c:pt idx="1943">
                  <c:v>82.476627999999991</c:v>
                </c:pt>
                <c:pt idx="1944">
                  <c:v>82.602376000000007</c:v>
                </c:pt>
                <c:pt idx="1945">
                  <c:v>82.365161999999998</c:v>
                </c:pt>
                <c:pt idx="1946">
                  <c:v>82.237064000000004</c:v>
                </c:pt>
                <c:pt idx="1947">
                  <c:v>82.433977999999996</c:v>
                </c:pt>
                <c:pt idx="1948">
                  <c:v>82.524449999999987</c:v>
                </c:pt>
                <c:pt idx="1949">
                  <c:v>82.30682800000001</c:v>
                </c:pt>
                <c:pt idx="1950">
                  <c:v>82.227284000000012</c:v>
                </c:pt>
                <c:pt idx="1951">
                  <c:v>82.401273999999987</c:v>
                </c:pt>
                <c:pt idx="1952">
                  <c:v>82.323180000000008</c:v>
                </c:pt>
                <c:pt idx="1953">
                  <c:v>82.595969999999994</c:v>
                </c:pt>
                <c:pt idx="1954">
                  <c:v>82.29852600000001</c:v>
                </c:pt>
                <c:pt idx="1955">
                  <c:v>82.311121999999983</c:v>
                </c:pt>
                <c:pt idx="1956">
                  <c:v>82.582497999999987</c:v>
                </c:pt>
                <c:pt idx="1957">
                  <c:v>82.41694600000001</c:v>
                </c:pt>
                <c:pt idx="1958">
                  <c:v>82.594285999999997</c:v>
                </c:pt>
                <c:pt idx="1959">
                  <c:v>82.362833999999992</c:v>
                </c:pt>
                <c:pt idx="1960">
                  <c:v>82.180120000000002</c:v>
                </c:pt>
                <c:pt idx="1961">
                  <c:v>82.378224000000003</c:v>
                </c:pt>
                <c:pt idx="1962">
                  <c:v>82.478201999999996</c:v>
                </c:pt>
                <c:pt idx="1963">
                  <c:v>82.362339999999989</c:v>
                </c:pt>
                <c:pt idx="1964">
                  <c:v>82.344298000000009</c:v>
                </c:pt>
                <c:pt idx="1965">
                  <c:v>82.372280000000003</c:v>
                </c:pt>
                <c:pt idx="1966">
                  <c:v>82.561210000000003</c:v>
                </c:pt>
                <c:pt idx="1967">
                  <c:v>82.753158000000013</c:v>
                </c:pt>
                <c:pt idx="1968">
                  <c:v>82.538204000000022</c:v>
                </c:pt>
                <c:pt idx="1969">
                  <c:v>82.365138000000002</c:v>
                </c:pt>
                <c:pt idx="1970">
                  <c:v>82.442320000000009</c:v>
                </c:pt>
                <c:pt idx="1971">
                  <c:v>82.532700000000006</c:v>
                </c:pt>
                <c:pt idx="1972">
                  <c:v>82.667591999999985</c:v>
                </c:pt>
                <c:pt idx="1973">
                  <c:v>82.545267999999993</c:v>
                </c:pt>
                <c:pt idx="1974">
                  <c:v>82.363383999999996</c:v>
                </c:pt>
                <c:pt idx="1975">
                  <c:v>82.488427999999999</c:v>
                </c:pt>
                <c:pt idx="1976">
                  <c:v>82.677660000000017</c:v>
                </c:pt>
                <c:pt idx="1977">
                  <c:v>82.412235999999993</c:v>
                </c:pt>
                <c:pt idx="1978">
                  <c:v>82.319813999999994</c:v>
                </c:pt>
                <c:pt idx="1979">
                  <c:v>82.745001999999999</c:v>
                </c:pt>
                <c:pt idx="1980">
                  <c:v>82.610839999999996</c:v>
                </c:pt>
                <c:pt idx="1981">
                  <c:v>82.749895999999993</c:v>
                </c:pt>
                <c:pt idx="1982">
                  <c:v>82.421707999999995</c:v>
                </c:pt>
                <c:pt idx="1983">
                  <c:v>82.49508999999999</c:v>
                </c:pt>
                <c:pt idx="1984">
                  <c:v>82.608156000000008</c:v>
                </c:pt>
                <c:pt idx="1985">
                  <c:v>82.739802000000012</c:v>
                </c:pt>
                <c:pt idx="1986">
                  <c:v>82.684821999999997</c:v>
                </c:pt>
                <c:pt idx="1987">
                  <c:v>82.387658000000002</c:v>
                </c:pt>
                <c:pt idx="1988">
                  <c:v>82.338442000000001</c:v>
                </c:pt>
                <c:pt idx="1989">
                  <c:v>82.494134000000003</c:v>
                </c:pt>
                <c:pt idx="1990">
                  <c:v>82.675832</c:v>
                </c:pt>
                <c:pt idx="1991">
                  <c:v>82.566389999999998</c:v>
                </c:pt>
                <c:pt idx="1992">
                  <c:v>82.283045999999985</c:v>
                </c:pt>
                <c:pt idx="1993">
                  <c:v>82.616097999999994</c:v>
                </c:pt>
                <c:pt idx="1994">
                  <c:v>82.585878000000008</c:v>
                </c:pt>
                <c:pt idx="1995">
                  <c:v>82.707225999999991</c:v>
                </c:pt>
                <c:pt idx="1996">
                  <c:v>82.301025999999993</c:v>
                </c:pt>
                <c:pt idx="1997">
                  <c:v>82.458157999999997</c:v>
                </c:pt>
                <c:pt idx="1998">
                  <c:v>82.742964000000001</c:v>
                </c:pt>
                <c:pt idx="1999">
                  <c:v>82.590392000000008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8A8-4661-B134-6AB3C1E66C25}"/>
            </c:ext>
          </c:extLst>
        </c:ser>
        <c:ser>
          <c:idx val="3"/>
          <c:order val="3"/>
          <c:tx>
            <c:v>SPWEC440E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SPWEC440E!$Q$4:$Q$2003</c:f>
              <c:numCache>
                <c:formatCode>General</c:formatCode>
                <c:ptCount val="2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</c:numCache>
            </c:numRef>
          </c:xVal>
          <c:yVal>
            <c:numRef>
              <c:f>SPWEC440E!$R$4:$R$2003</c:f>
              <c:numCache>
                <c:formatCode>General</c:formatCode>
                <c:ptCount val="2000"/>
                <c:pt idx="0">
                  <c:v>0</c:v>
                </c:pt>
                <c:pt idx="1">
                  <c:v>11.986813999999999</c:v>
                </c:pt>
                <c:pt idx="2">
                  <c:v>19.768308000000001</c:v>
                </c:pt>
                <c:pt idx="3">
                  <c:v>25.221098000000001</c:v>
                </c:pt>
                <c:pt idx="4">
                  <c:v>29.57011</c:v>
                </c:pt>
                <c:pt idx="5">
                  <c:v>32.021552</c:v>
                </c:pt>
                <c:pt idx="6">
                  <c:v>34.503327999999996</c:v>
                </c:pt>
                <c:pt idx="7">
                  <c:v>37.003103999999993</c:v>
                </c:pt>
                <c:pt idx="8">
                  <c:v>38.859305999999989</c:v>
                </c:pt>
                <c:pt idx="9">
                  <c:v>40.243836000000002</c:v>
                </c:pt>
                <c:pt idx="10">
                  <c:v>40.724751999999995</c:v>
                </c:pt>
                <c:pt idx="11">
                  <c:v>42.106560000000002</c:v>
                </c:pt>
                <c:pt idx="12">
                  <c:v>43.520477999999997</c:v>
                </c:pt>
                <c:pt idx="13">
                  <c:v>44.637726000000001</c:v>
                </c:pt>
                <c:pt idx="14">
                  <c:v>45.175073999999995</c:v>
                </c:pt>
                <c:pt idx="15">
                  <c:v>45.304337999999994</c:v>
                </c:pt>
                <c:pt idx="16">
                  <c:v>46.524665999999996</c:v>
                </c:pt>
                <c:pt idx="17">
                  <c:v>47.623584000000001</c:v>
                </c:pt>
                <c:pt idx="18">
                  <c:v>48.317458000000002</c:v>
                </c:pt>
                <c:pt idx="19">
                  <c:v>48.497242</c:v>
                </c:pt>
                <c:pt idx="20">
                  <c:v>48.772737999999997</c:v>
                </c:pt>
                <c:pt idx="21">
                  <c:v>49.789941999999996</c:v>
                </c:pt>
                <c:pt idx="22">
                  <c:v>50.508454000000008</c:v>
                </c:pt>
                <c:pt idx="23">
                  <c:v>50.870080000000002</c:v>
                </c:pt>
                <c:pt idx="24">
                  <c:v>50.795209999999997</c:v>
                </c:pt>
                <c:pt idx="25">
                  <c:v>51.237991999999998</c:v>
                </c:pt>
                <c:pt idx="26">
                  <c:v>52.026361999999992</c:v>
                </c:pt>
                <c:pt idx="27">
                  <c:v>52.665976000000001</c:v>
                </c:pt>
                <c:pt idx="28">
                  <c:v>52.511310000000002</c:v>
                </c:pt>
                <c:pt idx="29">
                  <c:v>52.867249999999999</c:v>
                </c:pt>
                <c:pt idx="30">
                  <c:v>53.273602000000004</c:v>
                </c:pt>
                <c:pt idx="31">
                  <c:v>53.912764000000003</c:v>
                </c:pt>
                <c:pt idx="32">
                  <c:v>54.432662000000008</c:v>
                </c:pt>
                <c:pt idx="33">
                  <c:v>54.075423999999998</c:v>
                </c:pt>
                <c:pt idx="34">
                  <c:v>54.294101999999995</c:v>
                </c:pt>
                <c:pt idx="35">
                  <c:v>54.952219999999997</c:v>
                </c:pt>
                <c:pt idx="36">
                  <c:v>55.371587999999996</c:v>
                </c:pt>
                <c:pt idx="37">
                  <c:v>55.579583999999997</c:v>
                </c:pt>
                <c:pt idx="38">
                  <c:v>55.090113999999993</c:v>
                </c:pt>
                <c:pt idx="39">
                  <c:v>55.59120200000001</c:v>
                </c:pt>
                <c:pt idx="40">
                  <c:v>56.17761800000001</c:v>
                </c:pt>
                <c:pt idx="41">
                  <c:v>56.681874000000008</c:v>
                </c:pt>
                <c:pt idx="42">
                  <c:v>56.537809999999993</c:v>
                </c:pt>
                <c:pt idx="43">
                  <c:v>56.54368800000001</c:v>
                </c:pt>
                <c:pt idx="44">
                  <c:v>57.029220000000009</c:v>
                </c:pt>
                <c:pt idx="45">
                  <c:v>57.439365999999993</c:v>
                </c:pt>
                <c:pt idx="46">
                  <c:v>57.880734000000004</c:v>
                </c:pt>
                <c:pt idx="47">
                  <c:v>57.616384000000004</c:v>
                </c:pt>
                <c:pt idx="48">
                  <c:v>57.637085999999996</c:v>
                </c:pt>
                <c:pt idx="49">
                  <c:v>58.255704000000001</c:v>
                </c:pt>
                <c:pt idx="50">
                  <c:v>58.399579999999993</c:v>
                </c:pt>
                <c:pt idx="51">
                  <c:v>58.516188</c:v>
                </c:pt>
                <c:pt idx="52">
                  <c:v>58.241314000000003</c:v>
                </c:pt>
                <c:pt idx="53">
                  <c:v>58.473368000000008</c:v>
                </c:pt>
                <c:pt idx="54">
                  <c:v>59.091473999999991</c:v>
                </c:pt>
                <c:pt idx="55">
                  <c:v>59.421768</c:v>
                </c:pt>
                <c:pt idx="56">
                  <c:v>59.243957999999999</c:v>
                </c:pt>
                <c:pt idx="57">
                  <c:v>58.958706000000006</c:v>
                </c:pt>
                <c:pt idx="58">
                  <c:v>59.615060000000007</c:v>
                </c:pt>
                <c:pt idx="59">
                  <c:v>59.919399999999996</c:v>
                </c:pt>
                <c:pt idx="60">
                  <c:v>60.403027999999992</c:v>
                </c:pt>
                <c:pt idx="61">
                  <c:v>59.822230000000005</c:v>
                </c:pt>
                <c:pt idx="62">
                  <c:v>59.901981999999997</c:v>
                </c:pt>
                <c:pt idx="63">
                  <c:v>60.585797999999997</c:v>
                </c:pt>
                <c:pt idx="64">
                  <c:v>60.809572000000003</c:v>
                </c:pt>
                <c:pt idx="65">
                  <c:v>60.830608000000005</c:v>
                </c:pt>
                <c:pt idx="66">
                  <c:v>60.493313999999998</c:v>
                </c:pt>
                <c:pt idx="67">
                  <c:v>60.649800000000006</c:v>
                </c:pt>
                <c:pt idx="68">
                  <c:v>61.186915999999997</c:v>
                </c:pt>
                <c:pt idx="69">
                  <c:v>61.554466000000005</c:v>
                </c:pt>
                <c:pt idx="70">
                  <c:v>61.042877999999995</c:v>
                </c:pt>
                <c:pt idx="71">
                  <c:v>61.177644000000008</c:v>
                </c:pt>
                <c:pt idx="72">
                  <c:v>61.440294000000009</c:v>
                </c:pt>
                <c:pt idx="73">
                  <c:v>61.933073999999998</c:v>
                </c:pt>
                <c:pt idx="74">
                  <c:v>62.241232000000004</c:v>
                </c:pt>
                <c:pt idx="75">
                  <c:v>61.486850000000004</c:v>
                </c:pt>
                <c:pt idx="76">
                  <c:v>62.006535999999997</c:v>
                </c:pt>
                <c:pt idx="77">
                  <c:v>62.285793999999996</c:v>
                </c:pt>
                <c:pt idx="78">
                  <c:v>62.688317999999995</c:v>
                </c:pt>
                <c:pt idx="79">
                  <c:v>62.426368000000004</c:v>
                </c:pt>
                <c:pt idx="80">
                  <c:v>62.211343999999997</c:v>
                </c:pt>
                <c:pt idx="81">
                  <c:v>62.369841999999991</c:v>
                </c:pt>
                <c:pt idx="82">
                  <c:v>62.814720000000001</c:v>
                </c:pt>
                <c:pt idx="83">
                  <c:v>63.175872000000005</c:v>
                </c:pt>
                <c:pt idx="84">
                  <c:v>62.801790000000004</c:v>
                </c:pt>
                <c:pt idx="85">
                  <c:v>62.577530000000003</c:v>
                </c:pt>
                <c:pt idx="86">
                  <c:v>63.159812000000002</c:v>
                </c:pt>
                <c:pt idx="87">
                  <c:v>63.44547</c:v>
                </c:pt>
                <c:pt idx="88">
                  <c:v>63.507902000000001</c:v>
                </c:pt>
                <c:pt idx="89">
                  <c:v>63.107198000000004</c:v>
                </c:pt>
                <c:pt idx="90">
                  <c:v>63.224594000000003</c:v>
                </c:pt>
                <c:pt idx="91">
                  <c:v>63.762832000000003</c:v>
                </c:pt>
                <c:pt idx="92">
                  <c:v>63.91413</c:v>
                </c:pt>
                <c:pt idx="93">
                  <c:v>63.782268000000002</c:v>
                </c:pt>
                <c:pt idx="94">
                  <c:v>63.508331999999996</c:v>
                </c:pt>
                <c:pt idx="95">
                  <c:v>63.771591999999998</c:v>
                </c:pt>
                <c:pt idx="96">
                  <c:v>64.157871999999998</c:v>
                </c:pt>
                <c:pt idx="97">
                  <c:v>64.454458000000002</c:v>
                </c:pt>
                <c:pt idx="98">
                  <c:v>64.034165999999999</c:v>
                </c:pt>
                <c:pt idx="99">
                  <c:v>63.933070000000001</c:v>
                </c:pt>
                <c:pt idx="100">
                  <c:v>64.426510000000007</c:v>
                </c:pt>
                <c:pt idx="101">
                  <c:v>64.576964000000004</c:v>
                </c:pt>
                <c:pt idx="102">
                  <c:v>64.816764000000006</c:v>
                </c:pt>
                <c:pt idx="103">
                  <c:v>64.308961999999994</c:v>
                </c:pt>
                <c:pt idx="104">
                  <c:v>64.578611999999993</c:v>
                </c:pt>
                <c:pt idx="105">
                  <c:v>64.71514599999999</c:v>
                </c:pt>
                <c:pt idx="106">
                  <c:v>65.109265999999991</c:v>
                </c:pt>
                <c:pt idx="107">
                  <c:v>64.891059999999996</c:v>
                </c:pt>
                <c:pt idx="108">
                  <c:v>64.450615999999997</c:v>
                </c:pt>
                <c:pt idx="109">
                  <c:v>64.833883999999998</c:v>
                </c:pt>
                <c:pt idx="110">
                  <c:v>65.336717999999991</c:v>
                </c:pt>
                <c:pt idx="111">
                  <c:v>65.468576000000013</c:v>
                </c:pt>
                <c:pt idx="112">
                  <c:v>65.041023999999993</c:v>
                </c:pt>
                <c:pt idx="113">
                  <c:v>64.93504999999999</c:v>
                </c:pt>
                <c:pt idx="114">
                  <c:v>65.579508000000004</c:v>
                </c:pt>
                <c:pt idx="115">
                  <c:v>65.777532000000008</c:v>
                </c:pt>
                <c:pt idx="116">
                  <c:v>65.812120000000007</c:v>
                </c:pt>
                <c:pt idx="117">
                  <c:v>65.252445999999992</c:v>
                </c:pt>
                <c:pt idx="118">
                  <c:v>65.579936000000004</c:v>
                </c:pt>
                <c:pt idx="119">
                  <c:v>65.918043999999995</c:v>
                </c:pt>
                <c:pt idx="120">
                  <c:v>66.160655999999989</c:v>
                </c:pt>
                <c:pt idx="121">
                  <c:v>65.991795999999994</c:v>
                </c:pt>
                <c:pt idx="122">
                  <c:v>65.716052000000005</c:v>
                </c:pt>
                <c:pt idx="123">
                  <c:v>66.039448000000007</c:v>
                </c:pt>
                <c:pt idx="124">
                  <c:v>66.178628000000003</c:v>
                </c:pt>
                <c:pt idx="125">
                  <c:v>66.426863999999995</c:v>
                </c:pt>
                <c:pt idx="126">
                  <c:v>65.943848000000003</c:v>
                </c:pt>
                <c:pt idx="127">
                  <c:v>65.981954000000002</c:v>
                </c:pt>
                <c:pt idx="128">
                  <c:v>66.335706000000016</c:v>
                </c:pt>
                <c:pt idx="129">
                  <c:v>66.700272000000012</c:v>
                </c:pt>
                <c:pt idx="130">
                  <c:v>66.651223999999999</c:v>
                </c:pt>
                <c:pt idx="131">
                  <c:v>66.281366000000006</c:v>
                </c:pt>
                <c:pt idx="132">
                  <c:v>66.527931999999993</c:v>
                </c:pt>
                <c:pt idx="133">
                  <c:v>66.764612000000014</c:v>
                </c:pt>
                <c:pt idx="134">
                  <c:v>67.080915999999988</c:v>
                </c:pt>
                <c:pt idx="135">
                  <c:v>66.804044000000005</c:v>
                </c:pt>
                <c:pt idx="136">
                  <c:v>66.652410000000003</c:v>
                </c:pt>
                <c:pt idx="137">
                  <c:v>66.873157999999989</c:v>
                </c:pt>
                <c:pt idx="138">
                  <c:v>67.063717999999994</c:v>
                </c:pt>
                <c:pt idx="139">
                  <c:v>67.535947999999991</c:v>
                </c:pt>
                <c:pt idx="140">
                  <c:v>66.875596000000002</c:v>
                </c:pt>
                <c:pt idx="141">
                  <c:v>66.849327999999986</c:v>
                </c:pt>
                <c:pt idx="142">
                  <c:v>67.319232</c:v>
                </c:pt>
                <c:pt idx="143">
                  <c:v>67.59071800000001</c:v>
                </c:pt>
                <c:pt idx="144">
                  <c:v>67.390355999999997</c:v>
                </c:pt>
                <c:pt idx="145">
                  <c:v>67.113624000000002</c:v>
                </c:pt>
                <c:pt idx="146">
                  <c:v>67.28506999999999</c:v>
                </c:pt>
                <c:pt idx="147">
                  <c:v>67.368303999999995</c:v>
                </c:pt>
                <c:pt idx="148">
                  <c:v>67.888845999999987</c:v>
                </c:pt>
                <c:pt idx="149">
                  <c:v>67.385998000000001</c:v>
                </c:pt>
                <c:pt idx="150">
                  <c:v>67.174970000000002</c:v>
                </c:pt>
                <c:pt idx="151">
                  <c:v>67.514278000000004</c:v>
                </c:pt>
                <c:pt idx="152">
                  <c:v>67.842740000000006</c:v>
                </c:pt>
                <c:pt idx="153">
                  <c:v>68.090814000000009</c:v>
                </c:pt>
                <c:pt idx="154">
                  <c:v>67.649596000000003</c:v>
                </c:pt>
                <c:pt idx="155">
                  <c:v>67.706125999999998</c:v>
                </c:pt>
                <c:pt idx="156">
                  <c:v>67.972586000000007</c:v>
                </c:pt>
                <c:pt idx="157">
                  <c:v>68.077439999999996</c:v>
                </c:pt>
                <c:pt idx="158">
                  <c:v>68.057629999999989</c:v>
                </c:pt>
                <c:pt idx="159">
                  <c:v>67.778525999999985</c:v>
                </c:pt>
                <c:pt idx="160">
                  <c:v>68.018788000000001</c:v>
                </c:pt>
                <c:pt idx="161">
                  <c:v>68.279506000000012</c:v>
                </c:pt>
                <c:pt idx="162">
                  <c:v>68.480539999999991</c:v>
                </c:pt>
                <c:pt idx="163">
                  <c:v>68.267040000000009</c:v>
                </c:pt>
                <c:pt idx="164">
                  <c:v>68.031379999999999</c:v>
                </c:pt>
                <c:pt idx="165">
                  <c:v>68.442210000000017</c:v>
                </c:pt>
                <c:pt idx="166">
                  <c:v>68.438558000000015</c:v>
                </c:pt>
                <c:pt idx="167">
                  <c:v>68.774146000000002</c:v>
                </c:pt>
                <c:pt idx="168">
                  <c:v>68.188116000000008</c:v>
                </c:pt>
                <c:pt idx="169">
                  <c:v>68.174418000000003</c:v>
                </c:pt>
                <c:pt idx="170">
                  <c:v>68.606012000000007</c:v>
                </c:pt>
                <c:pt idx="171">
                  <c:v>68.909902000000017</c:v>
                </c:pt>
                <c:pt idx="172">
                  <c:v>68.679657999999989</c:v>
                </c:pt>
                <c:pt idx="173">
                  <c:v>68.363895999999997</c:v>
                </c:pt>
                <c:pt idx="174">
                  <c:v>68.805009999999996</c:v>
                </c:pt>
                <c:pt idx="175">
                  <c:v>68.942390000000003</c:v>
                </c:pt>
                <c:pt idx="176">
                  <c:v>69.199714</c:v>
                </c:pt>
                <c:pt idx="177">
                  <c:v>68.742100000000008</c:v>
                </c:pt>
                <c:pt idx="178">
                  <c:v>68.588084000000009</c:v>
                </c:pt>
                <c:pt idx="179">
                  <c:v>69.073358000000013</c:v>
                </c:pt>
                <c:pt idx="180">
                  <c:v>69.215823999999998</c:v>
                </c:pt>
                <c:pt idx="181">
                  <c:v>69.156115999999997</c:v>
                </c:pt>
                <c:pt idx="182">
                  <c:v>68.766553999999999</c:v>
                </c:pt>
                <c:pt idx="183">
                  <c:v>68.994501999999997</c:v>
                </c:pt>
                <c:pt idx="184">
                  <c:v>69.255344000000008</c:v>
                </c:pt>
                <c:pt idx="185">
                  <c:v>69.433599999999998</c:v>
                </c:pt>
                <c:pt idx="186">
                  <c:v>69.287347999999994</c:v>
                </c:pt>
                <c:pt idx="187">
                  <c:v>69.019480000000001</c:v>
                </c:pt>
                <c:pt idx="188">
                  <c:v>69.306447999999989</c:v>
                </c:pt>
                <c:pt idx="189">
                  <c:v>69.471068000000002</c:v>
                </c:pt>
                <c:pt idx="190">
                  <c:v>69.701598000000018</c:v>
                </c:pt>
                <c:pt idx="191">
                  <c:v>69.33071799999999</c:v>
                </c:pt>
                <c:pt idx="192">
                  <c:v>69.201695999999998</c:v>
                </c:pt>
                <c:pt idx="193">
                  <c:v>69.7239</c:v>
                </c:pt>
                <c:pt idx="194">
                  <c:v>69.696315999999996</c:v>
                </c:pt>
                <c:pt idx="195">
                  <c:v>69.861018000000001</c:v>
                </c:pt>
                <c:pt idx="196">
                  <c:v>69.229046000000011</c:v>
                </c:pt>
                <c:pt idx="197">
                  <c:v>69.546333999999987</c:v>
                </c:pt>
                <c:pt idx="198">
                  <c:v>69.869137999999992</c:v>
                </c:pt>
                <c:pt idx="199">
                  <c:v>69.954471999999996</c:v>
                </c:pt>
                <c:pt idx="200">
                  <c:v>69.696263999999999</c:v>
                </c:pt>
                <c:pt idx="201">
                  <c:v>69.506332</c:v>
                </c:pt>
                <c:pt idx="202">
                  <c:v>69.821814000000003</c:v>
                </c:pt>
                <c:pt idx="203">
                  <c:v>70.037654000000003</c:v>
                </c:pt>
                <c:pt idx="204">
                  <c:v>70.140833999999998</c:v>
                </c:pt>
                <c:pt idx="205">
                  <c:v>69.774726000000015</c:v>
                </c:pt>
                <c:pt idx="206">
                  <c:v>69.736895999999987</c:v>
                </c:pt>
                <c:pt idx="207">
                  <c:v>70.061132000000001</c:v>
                </c:pt>
                <c:pt idx="208">
                  <c:v>70.267900000000012</c:v>
                </c:pt>
                <c:pt idx="209">
                  <c:v>70.337349999999986</c:v>
                </c:pt>
                <c:pt idx="210">
                  <c:v>69.864496000000003</c:v>
                </c:pt>
                <c:pt idx="211">
                  <c:v>70.046968000000007</c:v>
                </c:pt>
                <c:pt idx="212">
                  <c:v>70.175814000000003</c:v>
                </c:pt>
                <c:pt idx="213">
                  <c:v>70.534123999999991</c:v>
                </c:pt>
                <c:pt idx="214">
                  <c:v>70.172021999999998</c:v>
                </c:pt>
                <c:pt idx="215">
                  <c:v>70.015902000000011</c:v>
                </c:pt>
                <c:pt idx="216">
                  <c:v>70.507301999999996</c:v>
                </c:pt>
                <c:pt idx="217">
                  <c:v>70.488883999999999</c:v>
                </c:pt>
                <c:pt idx="218">
                  <c:v>70.702068000000011</c:v>
                </c:pt>
                <c:pt idx="219">
                  <c:v>70.08362600000001</c:v>
                </c:pt>
                <c:pt idx="220">
                  <c:v>70.359248000000008</c:v>
                </c:pt>
                <c:pt idx="221">
                  <c:v>70.665897999999999</c:v>
                </c:pt>
                <c:pt idx="222">
                  <c:v>70.776488000000001</c:v>
                </c:pt>
                <c:pt idx="223">
                  <c:v>70.740840000000006</c:v>
                </c:pt>
                <c:pt idx="224">
                  <c:v>70.210449999999994</c:v>
                </c:pt>
                <c:pt idx="225">
                  <c:v>70.641662000000011</c:v>
                </c:pt>
                <c:pt idx="226">
                  <c:v>70.811099999999982</c:v>
                </c:pt>
                <c:pt idx="227">
                  <c:v>71.033268000000007</c:v>
                </c:pt>
                <c:pt idx="228">
                  <c:v>70.568438</c:v>
                </c:pt>
                <c:pt idx="229">
                  <c:v>70.621656000000002</c:v>
                </c:pt>
                <c:pt idx="230">
                  <c:v>70.930936000000003</c:v>
                </c:pt>
                <c:pt idx="231">
                  <c:v>71.085501999999991</c:v>
                </c:pt>
                <c:pt idx="232">
                  <c:v>71.289389999999997</c:v>
                </c:pt>
                <c:pt idx="233">
                  <c:v>70.681709999999995</c:v>
                </c:pt>
                <c:pt idx="234">
                  <c:v>70.761541999999992</c:v>
                </c:pt>
                <c:pt idx="235">
                  <c:v>71.041979999999995</c:v>
                </c:pt>
                <c:pt idx="236">
                  <c:v>71.261026000000001</c:v>
                </c:pt>
                <c:pt idx="237">
                  <c:v>71.076692000000008</c:v>
                </c:pt>
                <c:pt idx="238">
                  <c:v>70.712193999999997</c:v>
                </c:pt>
                <c:pt idx="239">
                  <c:v>71.191230000000004</c:v>
                </c:pt>
                <c:pt idx="240">
                  <c:v>71.250643999999994</c:v>
                </c:pt>
                <c:pt idx="241">
                  <c:v>71.533580000000001</c:v>
                </c:pt>
                <c:pt idx="242">
                  <c:v>71.039744000000013</c:v>
                </c:pt>
                <c:pt idx="243">
                  <c:v>70.936244000000002</c:v>
                </c:pt>
                <c:pt idx="244">
                  <c:v>71.267074000000008</c:v>
                </c:pt>
                <c:pt idx="245">
                  <c:v>71.636628000000002</c:v>
                </c:pt>
                <c:pt idx="246">
                  <c:v>71.530653999999998</c:v>
                </c:pt>
                <c:pt idx="247">
                  <c:v>70.980874</c:v>
                </c:pt>
                <c:pt idx="248">
                  <c:v>71.188264000000004</c:v>
                </c:pt>
                <c:pt idx="249">
                  <c:v>71.566624000000004</c:v>
                </c:pt>
                <c:pt idx="250">
                  <c:v>71.733844000000005</c:v>
                </c:pt>
                <c:pt idx="251">
                  <c:v>71.374250000000004</c:v>
                </c:pt>
                <c:pt idx="252">
                  <c:v>71.281538000000012</c:v>
                </c:pt>
                <c:pt idx="253">
                  <c:v>71.505792</c:v>
                </c:pt>
                <c:pt idx="254">
                  <c:v>71.697339999999983</c:v>
                </c:pt>
                <c:pt idx="255">
                  <c:v>72.027579999999986</c:v>
                </c:pt>
                <c:pt idx="256">
                  <c:v>71.38772800000001</c:v>
                </c:pt>
                <c:pt idx="257">
                  <c:v>71.403600000000012</c:v>
                </c:pt>
                <c:pt idx="258">
                  <c:v>71.815247999999997</c:v>
                </c:pt>
                <c:pt idx="259">
                  <c:v>71.82477200000001</c:v>
                </c:pt>
                <c:pt idx="260">
                  <c:v>71.870566000000011</c:v>
                </c:pt>
                <c:pt idx="261">
                  <c:v>71.464298000000014</c:v>
                </c:pt>
                <c:pt idx="262">
                  <c:v>71.571190000000001</c:v>
                </c:pt>
                <c:pt idx="263">
                  <c:v>71.882846000000001</c:v>
                </c:pt>
                <c:pt idx="264">
                  <c:v>72.116494000000003</c:v>
                </c:pt>
                <c:pt idx="265">
                  <c:v>71.74882199999999</c:v>
                </c:pt>
                <c:pt idx="266">
                  <c:v>71.696777999999995</c:v>
                </c:pt>
                <c:pt idx="267">
                  <c:v>71.989326000000005</c:v>
                </c:pt>
                <c:pt idx="268">
                  <c:v>72.044286</c:v>
                </c:pt>
                <c:pt idx="269">
                  <c:v>72.243412000000006</c:v>
                </c:pt>
                <c:pt idx="270">
                  <c:v>71.765547999999995</c:v>
                </c:pt>
                <c:pt idx="271">
                  <c:v>71.871226000000007</c:v>
                </c:pt>
                <c:pt idx="272">
                  <c:v>72.206636000000003</c:v>
                </c:pt>
                <c:pt idx="273">
                  <c:v>72.282929999999993</c:v>
                </c:pt>
                <c:pt idx="274">
                  <c:v>72.238697999999999</c:v>
                </c:pt>
                <c:pt idx="275">
                  <c:v>71.924817999999988</c:v>
                </c:pt>
                <c:pt idx="276">
                  <c:v>72.221801999999997</c:v>
                </c:pt>
                <c:pt idx="277">
                  <c:v>72.286482000000007</c:v>
                </c:pt>
                <c:pt idx="278">
                  <c:v>72.609902000000005</c:v>
                </c:pt>
                <c:pt idx="279">
                  <c:v>72.197136</c:v>
                </c:pt>
                <c:pt idx="280">
                  <c:v>71.928974000000011</c:v>
                </c:pt>
                <c:pt idx="281">
                  <c:v>72.250028</c:v>
                </c:pt>
                <c:pt idx="282">
                  <c:v>72.454791999999998</c:v>
                </c:pt>
                <c:pt idx="283">
                  <c:v>72.569645999999992</c:v>
                </c:pt>
                <c:pt idx="284">
                  <c:v>72.14752</c:v>
                </c:pt>
                <c:pt idx="285">
                  <c:v>72.214827999999983</c:v>
                </c:pt>
                <c:pt idx="286">
                  <c:v>72.472979999999993</c:v>
                </c:pt>
                <c:pt idx="287">
                  <c:v>72.777068000000014</c:v>
                </c:pt>
                <c:pt idx="288">
                  <c:v>72.509598000000011</c:v>
                </c:pt>
                <c:pt idx="289">
                  <c:v>72.212085999999999</c:v>
                </c:pt>
                <c:pt idx="290">
                  <c:v>72.469313999999997</c:v>
                </c:pt>
                <c:pt idx="291">
                  <c:v>72.590938000000008</c:v>
                </c:pt>
                <c:pt idx="292">
                  <c:v>72.873396</c:v>
                </c:pt>
                <c:pt idx="293">
                  <c:v>72.412924000000004</c:v>
                </c:pt>
                <c:pt idx="294">
                  <c:v>72.373605999999995</c:v>
                </c:pt>
                <c:pt idx="295">
                  <c:v>72.671129999999991</c:v>
                </c:pt>
                <c:pt idx="296">
                  <c:v>72.736305999999999</c:v>
                </c:pt>
                <c:pt idx="297">
                  <c:v>72.834322</c:v>
                </c:pt>
                <c:pt idx="298">
                  <c:v>72.344625999999991</c:v>
                </c:pt>
                <c:pt idx="299">
                  <c:v>72.597747999999996</c:v>
                </c:pt>
                <c:pt idx="300">
                  <c:v>72.894432000000009</c:v>
                </c:pt>
                <c:pt idx="301">
                  <c:v>73.03057800000002</c:v>
                </c:pt>
                <c:pt idx="302">
                  <c:v>72.834392000000008</c:v>
                </c:pt>
                <c:pt idx="303">
                  <c:v>72.608236000000005</c:v>
                </c:pt>
                <c:pt idx="304">
                  <c:v>72.831634000000008</c:v>
                </c:pt>
                <c:pt idx="305">
                  <c:v>73.040466000000009</c:v>
                </c:pt>
                <c:pt idx="306">
                  <c:v>73.328130000000016</c:v>
                </c:pt>
                <c:pt idx="307">
                  <c:v>72.845589999999987</c:v>
                </c:pt>
                <c:pt idx="308">
                  <c:v>72.740086000000005</c:v>
                </c:pt>
                <c:pt idx="309">
                  <c:v>72.960756000000003</c:v>
                </c:pt>
                <c:pt idx="310">
                  <c:v>73.224323999999996</c:v>
                </c:pt>
                <c:pt idx="311">
                  <c:v>73.175330000000002</c:v>
                </c:pt>
                <c:pt idx="312">
                  <c:v>72.818469999999991</c:v>
                </c:pt>
                <c:pt idx="313">
                  <c:v>72.854416000000001</c:v>
                </c:pt>
                <c:pt idx="314">
                  <c:v>73.271146000000002</c:v>
                </c:pt>
                <c:pt idx="315">
                  <c:v>73.459030000000013</c:v>
                </c:pt>
                <c:pt idx="316">
                  <c:v>73.075108</c:v>
                </c:pt>
                <c:pt idx="317">
                  <c:v>72.870983999999993</c:v>
                </c:pt>
                <c:pt idx="318">
                  <c:v>73.154620000000008</c:v>
                </c:pt>
                <c:pt idx="319">
                  <c:v>73.371172000000001</c:v>
                </c:pt>
                <c:pt idx="320">
                  <c:v>73.531318000000013</c:v>
                </c:pt>
                <c:pt idx="321">
                  <c:v>73.016229999999993</c:v>
                </c:pt>
                <c:pt idx="322">
                  <c:v>73.300948000000005</c:v>
                </c:pt>
                <c:pt idx="323">
                  <c:v>73.451132000000001</c:v>
                </c:pt>
                <c:pt idx="324">
                  <c:v>73.547072</c:v>
                </c:pt>
                <c:pt idx="325">
                  <c:v>73.457352</c:v>
                </c:pt>
                <c:pt idx="326">
                  <c:v>73.202504000000005</c:v>
                </c:pt>
                <c:pt idx="327">
                  <c:v>73.367542</c:v>
                </c:pt>
                <c:pt idx="328">
                  <c:v>73.514650000000003</c:v>
                </c:pt>
                <c:pt idx="329">
                  <c:v>73.654594000000003</c:v>
                </c:pt>
                <c:pt idx="330">
                  <c:v>73.329467999999991</c:v>
                </c:pt>
                <c:pt idx="331">
                  <c:v>73.192028000000008</c:v>
                </c:pt>
                <c:pt idx="332">
                  <c:v>73.640169999999998</c:v>
                </c:pt>
                <c:pt idx="333">
                  <c:v>73.614903999999996</c:v>
                </c:pt>
                <c:pt idx="334">
                  <c:v>73.84590399999999</c:v>
                </c:pt>
                <c:pt idx="335">
                  <c:v>73.337665999999984</c:v>
                </c:pt>
                <c:pt idx="336">
                  <c:v>73.453628000000009</c:v>
                </c:pt>
                <c:pt idx="337">
                  <c:v>73.707433999999992</c:v>
                </c:pt>
                <c:pt idx="338">
                  <c:v>73.803786000000002</c:v>
                </c:pt>
                <c:pt idx="339">
                  <c:v>73.783050000000003</c:v>
                </c:pt>
                <c:pt idx="340">
                  <c:v>73.523008000000004</c:v>
                </c:pt>
                <c:pt idx="341">
                  <c:v>73.68656</c:v>
                </c:pt>
                <c:pt idx="342">
                  <c:v>73.85954799999999</c:v>
                </c:pt>
                <c:pt idx="343">
                  <c:v>74.105153999999999</c:v>
                </c:pt>
                <c:pt idx="344">
                  <c:v>73.695588000000001</c:v>
                </c:pt>
                <c:pt idx="345">
                  <c:v>73.616588000000007</c:v>
                </c:pt>
                <c:pt idx="346">
                  <c:v>73.854038000000017</c:v>
                </c:pt>
                <c:pt idx="347">
                  <c:v>73.906649999999985</c:v>
                </c:pt>
                <c:pt idx="348">
                  <c:v>74.093571999999995</c:v>
                </c:pt>
                <c:pt idx="349">
                  <c:v>73.599099999999993</c:v>
                </c:pt>
                <c:pt idx="350">
                  <c:v>73.773278000000005</c:v>
                </c:pt>
                <c:pt idx="351">
                  <c:v>73.957557999999992</c:v>
                </c:pt>
                <c:pt idx="352">
                  <c:v>74.199742000000001</c:v>
                </c:pt>
                <c:pt idx="353">
                  <c:v>73.843578000000008</c:v>
                </c:pt>
                <c:pt idx="354">
                  <c:v>73.735383999999996</c:v>
                </c:pt>
                <c:pt idx="355">
                  <c:v>73.875987999999992</c:v>
                </c:pt>
                <c:pt idx="356">
                  <c:v>74.129464000000013</c:v>
                </c:pt>
                <c:pt idx="357">
                  <c:v>74.298348000000004</c:v>
                </c:pt>
                <c:pt idx="358">
                  <c:v>73.793554</c:v>
                </c:pt>
                <c:pt idx="359">
                  <c:v>73.849525999999997</c:v>
                </c:pt>
                <c:pt idx="360">
                  <c:v>74.266457999999986</c:v>
                </c:pt>
                <c:pt idx="361">
                  <c:v>74.400649999999999</c:v>
                </c:pt>
                <c:pt idx="362">
                  <c:v>74.317300000000003</c:v>
                </c:pt>
                <c:pt idx="363">
                  <c:v>73.894085999999987</c:v>
                </c:pt>
                <c:pt idx="364">
                  <c:v>74.077970000000008</c:v>
                </c:pt>
                <c:pt idx="365">
                  <c:v>74.216607999999994</c:v>
                </c:pt>
                <c:pt idx="366">
                  <c:v>74.451025999999999</c:v>
                </c:pt>
                <c:pt idx="367">
                  <c:v>74.103129999999993</c:v>
                </c:pt>
                <c:pt idx="368">
                  <c:v>74.016967999999991</c:v>
                </c:pt>
                <c:pt idx="369">
                  <c:v>74.293126000000001</c:v>
                </c:pt>
                <c:pt idx="370">
                  <c:v>74.332898</c:v>
                </c:pt>
                <c:pt idx="371">
                  <c:v>74.646513999999996</c:v>
                </c:pt>
                <c:pt idx="372">
                  <c:v>74.06432199999999</c:v>
                </c:pt>
                <c:pt idx="373">
                  <c:v>74.267498000000003</c:v>
                </c:pt>
                <c:pt idx="374">
                  <c:v>74.414742000000004</c:v>
                </c:pt>
                <c:pt idx="375">
                  <c:v>74.618127999999984</c:v>
                </c:pt>
                <c:pt idx="376">
                  <c:v>74.521531999999993</c:v>
                </c:pt>
                <c:pt idx="377">
                  <c:v>74.21241599999999</c:v>
                </c:pt>
                <c:pt idx="378">
                  <c:v>74.264821999999995</c:v>
                </c:pt>
                <c:pt idx="379">
                  <c:v>74.582658000000009</c:v>
                </c:pt>
                <c:pt idx="380">
                  <c:v>74.84878599999999</c:v>
                </c:pt>
                <c:pt idx="381">
                  <c:v>74.451150000000013</c:v>
                </c:pt>
                <c:pt idx="382">
                  <c:v>74.255091999999991</c:v>
                </c:pt>
                <c:pt idx="383">
                  <c:v>74.550427999999997</c:v>
                </c:pt>
                <c:pt idx="384">
                  <c:v>74.682227999999995</c:v>
                </c:pt>
                <c:pt idx="385">
                  <c:v>74.776447999999988</c:v>
                </c:pt>
                <c:pt idx="386">
                  <c:v>74.304494000000005</c:v>
                </c:pt>
                <c:pt idx="387">
                  <c:v>74.49903599999999</c:v>
                </c:pt>
                <c:pt idx="388">
                  <c:v>74.711438000000001</c:v>
                </c:pt>
                <c:pt idx="389">
                  <c:v>74.877044000000012</c:v>
                </c:pt>
                <c:pt idx="390">
                  <c:v>74.803349999999995</c:v>
                </c:pt>
                <c:pt idx="391">
                  <c:v>74.307801999999995</c:v>
                </c:pt>
                <c:pt idx="392">
                  <c:v>74.604465999999988</c:v>
                </c:pt>
                <c:pt idx="393">
                  <c:v>74.771923999999999</c:v>
                </c:pt>
                <c:pt idx="394">
                  <c:v>75.104401999999993</c:v>
                </c:pt>
                <c:pt idx="395">
                  <c:v>74.708280000000002</c:v>
                </c:pt>
                <c:pt idx="396">
                  <c:v>74.503990000000002</c:v>
                </c:pt>
                <c:pt idx="397">
                  <c:v>74.896208000000001</c:v>
                </c:pt>
                <c:pt idx="398">
                  <c:v>74.889168000000012</c:v>
                </c:pt>
                <c:pt idx="399">
                  <c:v>75.070418000000004</c:v>
                </c:pt>
                <c:pt idx="400">
                  <c:v>74.431975000000008</c:v>
                </c:pt>
                <c:pt idx="401">
                  <c:v>74.416642499999995</c:v>
                </c:pt>
                <c:pt idx="402">
                  <c:v>74.695999999999998</c:v>
                </c:pt>
                <c:pt idx="403">
                  <c:v>75.05241749999999</c:v>
                </c:pt>
                <c:pt idx="404">
                  <c:v>74.692462500000005</c:v>
                </c:pt>
                <c:pt idx="405">
                  <c:v>74.571672499999991</c:v>
                </c:pt>
                <c:pt idx="406">
                  <c:v>74.871907499999992</c:v>
                </c:pt>
                <c:pt idx="407">
                  <c:v>74.956747500000006</c:v>
                </c:pt>
                <c:pt idx="408">
                  <c:v>75.120172499999995</c:v>
                </c:pt>
                <c:pt idx="409">
                  <c:v>74.836680000000001</c:v>
                </c:pt>
                <c:pt idx="410">
                  <c:v>74.731692499999994</c:v>
                </c:pt>
                <c:pt idx="411">
                  <c:v>74.991487500000005</c:v>
                </c:pt>
                <c:pt idx="412">
                  <c:v>75.126554999999996</c:v>
                </c:pt>
                <c:pt idx="413">
                  <c:v>75.141712499999997</c:v>
                </c:pt>
                <c:pt idx="414">
                  <c:v>74.814634999999996</c:v>
                </c:pt>
                <c:pt idx="415">
                  <c:v>74.839730000000003</c:v>
                </c:pt>
                <c:pt idx="416">
                  <c:v>75.172087500000004</c:v>
                </c:pt>
                <c:pt idx="417">
                  <c:v>75.222785000000002</c:v>
                </c:pt>
                <c:pt idx="418">
                  <c:v>75.191412499999998</c:v>
                </c:pt>
                <c:pt idx="419">
                  <c:v>74.828164999999998</c:v>
                </c:pt>
                <c:pt idx="420">
                  <c:v>75.116264999999999</c:v>
                </c:pt>
                <c:pt idx="421">
                  <c:v>75.005529999999993</c:v>
                </c:pt>
                <c:pt idx="422">
                  <c:v>75.328367499999999</c:v>
                </c:pt>
                <c:pt idx="423">
                  <c:v>74.781102499999989</c:v>
                </c:pt>
                <c:pt idx="424">
                  <c:v>74.899352500000006</c:v>
                </c:pt>
                <c:pt idx="425">
                  <c:v>75.289892500000008</c:v>
                </c:pt>
                <c:pt idx="426">
                  <c:v>75.192762500000001</c:v>
                </c:pt>
                <c:pt idx="427">
                  <c:v>75.475774999999999</c:v>
                </c:pt>
                <c:pt idx="428">
                  <c:v>75.003170000000011</c:v>
                </c:pt>
                <c:pt idx="429">
                  <c:v>75.140969999999996</c:v>
                </c:pt>
                <c:pt idx="430">
                  <c:v>75.255257499999999</c:v>
                </c:pt>
                <c:pt idx="431">
                  <c:v>75.465072500000005</c:v>
                </c:pt>
                <c:pt idx="432">
                  <c:v>75.213804999999994</c:v>
                </c:pt>
                <c:pt idx="433">
                  <c:v>74.992635000000007</c:v>
                </c:pt>
                <c:pt idx="434">
                  <c:v>75.346424999999996</c:v>
                </c:pt>
                <c:pt idx="435">
                  <c:v>75.449772500000009</c:v>
                </c:pt>
                <c:pt idx="436">
                  <c:v>75.568010000000001</c:v>
                </c:pt>
                <c:pt idx="437">
                  <c:v>75.255809999999997</c:v>
                </c:pt>
                <c:pt idx="438">
                  <c:v>75.077462499999996</c:v>
                </c:pt>
                <c:pt idx="439">
                  <c:v>75.390744999999995</c:v>
                </c:pt>
                <c:pt idx="440">
                  <c:v>75.56504000000001</c:v>
                </c:pt>
                <c:pt idx="441">
                  <c:v>75.536917500000001</c:v>
                </c:pt>
                <c:pt idx="442">
                  <c:v>75.056725</c:v>
                </c:pt>
                <c:pt idx="443">
                  <c:v>75.261002500000004</c:v>
                </c:pt>
                <c:pt idx="444">
                  <c:v>75.448527499999997</c:v>
                </c:pt>
                <c:pt idx="445">
                  <c:v>75.810509999999994</c:v>
                </c:pt>
                <c:pt idx="446">
                  <c:v>75.289234999999991</c:v>
                </c:pt>
                <c:pt idx="447">
                  <c:v>75.222430000000003</c:v>
                </c:pt>
                <c:pt idx="448">
                  <c:v>75.525357499999998</c:v>
                </c:pt>
                <c:pt idx="449">
                  <c:v>75.628052499999995</c:v>
                </c:pt>
                <c:pt idx="450">
                  <c:v>75.727007499999999</c:v>
                </c:pt>
                <c:pt idx="451">
                  <c:v>75.379284999999996</c:v>
                </c:pt>
                <c:pt idx="452">
                  <c:v>75.3289525</c:v>
                </c:pt>
                <c:pt idx="453">
                  <c:v>75.678552499999995</c:v>
                </c:pt>
                <c:pt idx="454">
                  <c:v>75.659502500000002</c:v>
                </c:pt>
                <c:pt idx="455">
                  <c:v>75.717017499999997</c:v>
                </c:pt>
                <c:pt idx="456">
                  <c:v>75.390299999999996</c:v>
                </c:pt>
                <c:pt idx="457">
                  <c:v>75.595717500000006</c:v>
                </c:pt>
                <c:pt idx="458">
                  <c:v>75.665827500000006</c:v>
                </c:pt>
                <c:pt idx="459">
                  <c:v>76.111552500000002</c:v>
                </c:pt>
                <c:pt idx="460">
                  <c:v>75.618120000000005</c:v>
                </c:pt>
                <c:pt idx="461">
                  <c:v>75.27346</c:v>
                </c:pt>
                <c:pt idx="462">
                  <c:v>75.757982499999997</c:v>
                </c:pt>
                <c:pt idx="463">
                  <c:v>75.797529999999995</c:v>
                </c:pt>
                <c:pt idx="464">
                  <c:v>76.035560000000004</c:v>
                </c:pt>
                <c:pt idx="465">
                  <c:v>75.576467500000007</c:v>
                </c:pt>
                <c:pt idx="466">
                  <c:v>75.565767499999993</c:v>
                </c:pt>
                <c:pt idx="467">
                  <c:v>75.807287500000001</c:v>
                </c:pt>
                <c:pt idx="468">
                  <c:v>76.013517500000006</c:v>
                </c:pt>
                <c:pt idx="469">
                  <c:v>75.899027500000003</c:v>
                </c:pt>
                <c:pt idx="470">
                  <c:v>75.600429999999989</c:v>
                </c:pt>
                <c:pt idx="471">
                  <c:v>75.899622499999992</c:v>
                </c:pt>
                <c:pt idx="472">
                  <c:v>75.817937499999999</c:v>
                </c:pt>
                <c:pt idx="473">
                  <c:v>76.134565000000009</c:v>
                </c:pt>
                <c:pt idx="474">
                  <c:v>75.7643925</c:v>
                </c:pt>
                <c:pt idx="475">
                  <c:v>75.657260000000008</c:v>
                </c:pt>
                <c:pt idx="476">
                  <c:v>75.966584999999995</c:v>
                </c:pt>
                <c:pt idx="477">
                  <c:v>76.087202499999989</c:v>
                </c:pt>
                <c:pt idx="478">
                  <c:v>76.212715000000003</c:v>
                </c:pt>
                <c:pt idx="479">
                  <c:v>75.753927500000003</c:v>
                </c:pt>
                <c:pt idx="480">
                  <c:v>75.891657500000008</c:v>
                </c:pt>
                <c:pt idx="481">
                  <c:v>76.040944999999994</c:v>
                </c:pt>
                <c:pt idx="482">
                  <c:v>76.122309999999999</c:v>
                </c:pt>
                <c:pt idx="483">
                  <c:v>76.104790000000008</c:v>
                </c:pt>
                <c:pt idx="484">
                  <c:v>75.735249999999994</c:v>
                </c:pt>
                <c:pt idx="485">
                  <c:v>76.065132500000004</c:v>
                </c:pt>
                <c:pt idx="486">
                  <c:v>76.043974999999989</c:v>
                </c:pt>
                <c:pt idx="487">
                  <c:v>76.302012500000004</c:v>
                </c:pt>
                <c:pt idx="488">
                  <c:v>76.074242499999997</c:v>
                </c:pt>
                <c:pt idx="489">
                  <c:v>75.935082499999993</c:v>
                </c:pt>
                <c:pt idx="490">
                  <c:v>76.229332499999998</c:v>
                </c:pt>
                <c:pt idx="491">
                  <c:v>76.300719999999998</c:v>
                </c:pt>
                <c:pt idx="492">
                  <c:v>76.282192500000008</c:v>
                </c:pt>
                <c:pt idx="493">
                  <c:v>76.0908625</c:v>
                </c:pt>
                <c:pt idx="494">
                  <c:v>76.073949999999996</c:v>
                </c:pt>
                <c:pt idx="495">
                  <c:v>76.230747500000007</c:v>
                </c:pt>
                <c:pt idx="496">
                  <c:v>76.519427500000006</c:v>
                </c:pt>
                <c:pt idx="497">
                  <c:v>76.19923</c:v>
                </c:pt>
                <c:pt idx="498">
                  <c:v>75.916899999999998</c:v>
                </c:pt>
                <c:pt idx="499">
                  <c:v>76.194857499999998</c:v>
                </c:pt>
                <c:pt idx="500">
                  <c:v>76.222104999999999</c:v>
                </c:pt>
                <c:pt idx="501">
                  <c:v>76.559967499999999</c:v>
                </c:pt>
                <c:pt idx="502">
                  <c:v>76.167994999999991</c:v>
                </c:pt>
                <c:pt idx="503">
                  <c:v>76.060657499999991</c:v>
                </c:pt>
                <c:pt idx="504">
                  <c:v>76.305239999999998</c:v>
                </c:pt>
                <c:pt idx="505">
                  <c:v>76.565292499999998</c:v>
                </c:pt>
                <c:pt idx="506">
                  <c:v>76.494730000000004</c:v>
                </c:pt>
                <c:pt idx="507">
                  <c:v>76.148995000000014</c:v>
                </c:pt>
                <c:pt idx="508">
                  <c:v>76.371359999999996</c:v>
                </c:pt>
                <c:pt idx="509">
                  <c:v>76.421552500000004</c:v>
                </c:pt>
                <c:pt idx="510">
                  <c:v>76.778142500000001</c:v>
                </c:pt>
                <c:pt idx="511">
                  <c:v>76.42593500000001</c:v>
                </c:pt>
                <c:pt idx="512">
                  <c:v>76.214859999999987</c:v>
                </c:pt>
                <c:pt idx="513">
                  <c:v>76.563437499999992</c:v>
                </c:pt>
                <c:pt idx="514">
                  <c:v>76.617654999999999</c:v>
                </c:pt>
                <c:pt idx="515">
                  <c:v>76.642737499999996</c:v>
                </c:pt>
                <c:pt idx="516">
                  <c:v>76.262502499999997</c:v>
                </c:pt>
                <c:pt idx="517">
                  <c:v>76.301582499999995</c:v>
                </c:pt>
                <c:pt idx="518">
                  <c:v>76.638872499999991</c:v>
                </c:pt>
                <c:pt idx="519">
                  <c:v>76.618714999999995</c:v>
                </c:pt>
                <c:pt idx="520">
                  <c:v>76.730717499999997</c:v>
                </c:pt>
                <c:pt idx="521">
                  <c:v>76.253387500000002</c:v>
                </c:pt>
                <c:pt idx="522">
                  <c:v>76.508530000000007</c:v>
                </c:pt>
                <c:pt idx="523">
                  <c:v>76.75788</c:v>
                </c:pt>
                <c:pt idx="524">
                  <c:v>76.853057500000006</c:v>
                </c:pt>
                <c:pt idx="525">
                  <c:v>76.538592499999993</c:v>
                </c:pt>
                <c:pt idx="526">
                  <c:v>76.404560000000004</c:v>
                </c:pt>
                <c:pt idx="527">
                  <c:v>76.615357500000016</c:v>
                </c:pt>
                <c:pt idx="528">
                  <c:v>76.679112500000002</c:v>
                </c:pt>
                <c:pt idx="529">
                  <c:v>76.856607499999996</c:v>
                </c:pt>
                <c:pt idx="530">
                  <c:v>76.457797499999998</c:v>
                </c:pt>
                <c:pt idx="531">
                  <c:v>76.42352249999999</c:v>
                </c:pt>
                <c:pt idx="532">
                  <c:v>76.636447500000003</c:v>
                </c:pt>
                <c:pt idx="533">
                  <c:v>76.910134999999997</c:v>
                </c:pt>
                <c:pt idx="534">
                  <c:v>76.733302499999994</c:v>
                </c:pt>
                <c:pt idx="535">
                  <c:v>76.438892499999994</c:v>
                </c:pt>
                <c:pt idx="536">
                  <c:v>76.73818</c:v>
                </c:pt>
                <c:pt idx="537">
                  <c:v>76.738232499999995</c:v>
                </c:pt>
                <c:pt idx="538">
                  <c:v>77.003532499999992</c:v>
                </c:pt>
                <c:pt idx="539">
                  <c:v>76.624087500000002</c:v>
                </c:pt>
                <c:pt idx="540">
                  <c:v>76.498535000000004</c:v>
                </c:pt>
                <c:pt idx="541">
                  <c:v>76.851577500000005</c:v>
                </c:pt>
                <c:pt idx="542">
                  <c:v>76.997434999999996</c:v>
                </c:pt>
                <c:pt idx="543">
                  <c:v>76.890569999999997</c:v>
                </c:pt>
                <c:pt idx="544">
                  <c:v>76.658947499999996</c:v>
                </c:pt>
                <c:pt idx="545">
                  <c:v>76.821690000000004</c:v>
                </c:pt>
                <c:pt idx="546">
                  <c:v>76.839972500000002</c:v>
                </c:pt>
                <c:pt idx="547">
                  <c:v>77.025972499999995</c:v>
                </c:pt>
                <c:pt idx="548">
                  <c:v>76.909297500000008</c:v>
                </c:pt>
                <c:pt idx="549">
                  <c:v>76.610332499999998</c:v>
                </c:pt>
                <c:pt idx="550">
                  <c:v>77.081940000000003</c:v>
                </c:pt>
                <c:pt idx="551">
                  <c:v>77.002645000000001</c:v>
                </c:pt>
                <c:pt idx="552">
                  <c:v>77.103512499999994</c:v>
                </c:pt>
                <c:pt idx="553">
                  <c:v>76.829727500000004</c:v>
                </c:pt>
                <c:pt idx="554">
                  <c:v>76.663082500000002</c:v>
                </c:pt>
                <c:pt idx="555">
                  <c:v>76.917839999999998</c:v>
                </c:pt>
                <c:pt idx="556">
                  <c:v>77.11480250000001</c:v>
                </c:pt>
                <c:pt idx="557">
                  <c:v>77.168234999999996</c:v>
                </c:pt>
                <c:pt idx="558">
                  <c:v>76.732830000000007</c:v>
                </c:pt>
                <c:pt idx="559">
                  <c:v>77.024049999999988</c:v>
                </c:pt>
                <c:pt idx="560">
                  <c:v>77.179837500000005</c:v>
                </c:pt>
                <c:pt idx="561">
                  <c:v>77.325212499999992</c:v>
                </c:pt>
                <c:pt idx="562">
                  <c:v>77.158529999999999</c:v>
                </c:pt>
                <c:pt idx="563">
                  <c:v>76.752432499999998</c:v>
                </c:pt>
                <c:pt idx="564">
                  <c:v>77.141092499999999</c:v>
                </c:pt>
                <c:pt idx="565">
                  <c:v>77.187690000000003</c:v>
                </c:pt>
                <c:pt idx="566">
                  <c:v>77.364729999999994</c:v>
                </c:pt>
                <c:pt idx="567">
                  <c:v>76.981152499999993</c:v>
                </c:pt>
                <c:pt idx="568">
                  <c:v>76.876707499999995</c:v>
                </c:pt>
                <c:pt idx="569">
                  <c:v>77.263112500000005</c:v>
                </c:pt>
                <c:pt idx="570">
                  <c:v>77.3173575</c:v>
                </c:pt>
                <c:pt idx="571">
                  <c:v>77.293009999999995</c:v>
                </c:pt>
                <c:pt idx="572">
                  <c:v>76.987864999999999</c:v>
                </c:pt>
                <c:pt idx="573">
                  <c:v>76.992325000000008</c:v>
                </c:pt>
                <c:pt idx="574">
                  <c:v>77.207927499999997</c:v>
                </c:pt>
                <c:pt idx="575">
                  <c:v>77.523307500000001</c:v>
                </c:pt>
                <c:pt idx="576">
                  <c:v>77.190452500000006</c:v>
                </c:pt>
                <c:pt idx="577">
                  <c:v>77.012712499999992</c:v>
                </c:pt>
                <c:pt idx="578">
                  <c:v>77.230304999999987</c:v>
                </c:pt>
                <c:pt idx="579">
                  <c:v>77.288327499999994</c:v>
                </c:pt>
                <c:pt idx="580">
                  <c:v>77.514814999999999</c:v>
                </c:pt>
                <c:pt idx="581">
                  <c:v>77.027415000000005</c:v>
                </c:pt>
                <c:pt idx="582">
                  <c:v>77.158090000000001</c:v>
                </c:pt>
                <c:pt idx="583">
                  <c:v>77.372462499999997</c:v>
                </c:pt>
                <c:pt idx="584">
                  <c:v>77.478707499999999</c:v>
                </c:pt>
                <c:pt idx="585">
                  <c:v>77.223317500000007</c:v>
                </c:pt>
                <c:pt idx="586">
                  <c:v>77.165189999999996</c:v>
                </c:pt>
                <c:pt idx="587">
                  <c:v>77.393595000000005</c:v>
                </c:pt>
                <c:pt idx="588">
                  <c:v>77.231049999999996</c:v>
                </c:pt>
                <c:pt idx="589">
                  <c:v>77.651435000000006</c:v>
                </c:pt>
                <c:pt idx="590">
                  <c:v>77.305430000000001</c:v>
                </c:pt>
                <c:pt idx="591">
                  <c:v>76.971310000000003</c:v>
                </c:pt>
                <c:pt idx="592">
                  <c:v>77.406582499999999</c:v>
                </c:pt>
                <c:pt idx="593">
                  <c:v>77.482044999999999</c:v>
                </c:pt>
                <c:pt idx="594">
                  <c:v>77.537615000000002</c:v>
                </c:pt>
                <c:pt idx="595">
                  <c:v>77.022247500000006</c:v>
                </c:pt>
                <c:pt idx="596">
                  <c:v>77.341459999999998</c:v>
                </c:pt>
                <c:pt idx="597">
                  <c:v>77.483812499999999</c:v>
                </c:pt>
                <c:pt idx="598">
                  <c:v>77.778835000000001</c:v>
                </c:pt>
                <c:pt idx="599">
                  <c:v>77.605142499999999</c:v>
                </c:pt>
                <c:pt idx="600">
                  <c:v>77.344144999999997</c:v>
                </c:pt>
                <c:pt idx="601">
                  <c:v>77.463627500000001</c:v>
                </c:pt>
                <c:pt idx="602">
                  <c:v>77.579742499999995</c:v>
                </c:pt>
                <c:pt idx="603">
                  <c:v>77.807897499999996</c:v>
                </c:pt>
                <c:pt idx="604">
                  <c:v>77.4249875</c:v>
                </c:pt>
                <c:pt idx="605">
                  <c:v>77.305965</c:v>
                </c:pt>
                <c:pt idx="606">
                  <c:v>77.567702499999996</c:v>
                </c:pt>
                <c:pt idx="607">
                  <c:v>77.663940000000011</c:v>
                </c:pt>
                <c:pt idx="608">
                  <c:v>77.690117500000014</c:v>
                </c:pt>
                <c:pt idx="609">
                  <c:v>77.285045000000011</c:v>
                </c:pt>
                <c:pt idx="610">
                  <c:v>77.489055000000008</c:v>
                </c:pt>
                <c:pt idx="611">
                  <c:v>77.561685000000011</c:v>
                </c:pt>
                <c:pt idx="612">
                  <c:v>77.970335000000006</c:v>
                </c:pt>
                <c:pt idx="613">
                  <c:v>77.688980000000001</c:v>
                </c:pt>
                <c:pt idx="614">
                  <c:v>77.332257499999997</c:v>
                </c:pt>
                <c:pt idx="615">
                  <c:v>77.642775</c:v>
                </c:pt>
                <c:pt idx="616">
                  <c:v>77.769905000000008</c:v>
                </c:pt>
                <c:pt idx="617">
                  <c:v>78.02158750000001</c:v>
                </c:pt>
                <c:pt idx="618">
                  <c:v>77.474442499999995</c:v>
                </c:pt>
                <c:pt idx="619">
                  <c:v>77.554702500000005</c:v>
                </c:pt>
                <c:pt idx="620">
                  <c:v>77.811230000000009</c:v>
                </c:pt>
                <c:pt idx="621">
                  <c:v>77.869082500000005</c:v>
                </c:pt>
                <c:pt idx="622">
                  <c:v>77.841679999999997</c:v>
                </c:pt>
                <c:pt idx="623">
                  <c:v>77.47663</c:v>
                </c:pt>
                <c:pt idx="624">
                  <c:v>77.720569999999995</c:v>
                </c:pt>
                <c:pt idx="625">
                  <c:v>77.77185750000001</c:v>
                </c:pt>
                <c:pt idx="626">
                  <c:v>78.080712500000004</c:v>
                </c:pt>
                <c:pt idx="627">
                  <c:v>77.772732500000004</c:v>
                </c:pt>
                <c:pt idx="628">
                  <c:v>77.617647500000004</c:v>
                </c:pt>
                <c:pt idx="629">
                  <c:v>77.856862500000005</c:v>
                </c:pt>
                <c:pt idx="630">
                  <c:v>78.041752500000001</c:v>
                </c:pt>
                <c:pt idx="631">
                  <c:v>78.087344999999999</c:v>
                </c:pt>
                <c:pt idx="632">
                  <c:v>77.71108000000001</c:v>
                </c:pt>
                <c:pt idx="633">
                  <c:v>77.668750000000003</c:v>
                </c:pt>
                <c:pt idx="634">
                  <c:v>77.859070000000003</c:v>
                </c:pt>
                <c:pt idx="635">
                  <c:v>78.179114999999996</c:v>
                </c:pt>
                <c:pt idx="636">
                  <c:v>78.18972500000001</c:v>
                </c:pt>
                <c:pt idx="637">
                  <c:v>77.606007500000004</c:v>
                </c:pt>
                <c:pt idx="638">
                  <c:v>77.821472499999999</c:v>
                </c:pt>
                <c:pt idx="639">
                  <c:v>78.004700000000014</c:v>
                </c:pt>
                <c:pt idx="640">
                  <c:v>78.141532499999997</c:v>
                </c:pt>
                <c:pt idx="641">
                  <c:v>77.890847500000007</c:v>
                </c:pt>
                <c:pt idx="642">
                  <c:v>77.705847500000004</c:v>
                </c:pt>
                <c:pt idx="643">
                  <c:v>77.950792499999991</c:v>
                </c:pt>
                <c:pt idx="644">
                  <c:v>78.0547325</c:v>
                </c:pt>
                <c:pt idx="645">
                  <c:v>78.198777500000006</c:v>
                </c:pt>
                <c:pt idx="646">
                  <c:v>77.761192499999993</c:v>
                </c:pt>
                <c:pt idx="647">
                  <c:v>77.864570000000001</c:v>
                </c:pt>
                <c:pt idx="648">
                  <c:v>78.045787500000003</c:v>
                </c:pt>
                <c:pt idx="649">
                  <c:v>78.228530000000006</c:v>
                </c:pt>
                <c:pt idx="650">
                  <c:v>78.106500000000011</c:v>
                </c:pt>
                <c:pt idx="651">
                  <c:v>77.703845000000001</c:v>
                </c:pt>
                <c:pt idx="652">
                  <c:v>77.890659999999997</c:v>
                </c:pt>
                <c:pt idx="653">
                  <c:v>78.226782499999999</c:v>
                </c:pt>
                <c:pt idx="654">
                  <c:v>78.374927499999998</c:v>
                </c:pt>
                <c:pt idx="655">
                  <c:v>77.898012500000007</c:v>
                </c:pt>
                <c:pt idx="656">
                  <c:v>77.979055000000002</c:v>
                </c:pt>
                <c:pt idx="657">
                  <c:v>78.247887500000004</c:v>
                </c:pt>
                <c:pt idx="658">
                  <c:v>78.302432500000009</c:v>
                </c:pt>
                <c:pt idx="659">
                  <c:v>78.307509999999994</c:v>
                </c:pt>
                <c:pt idx="660">
                  <c:v>77.914917500000001</c:v>
                </c:pt>
                <c:pt idx="661">
                  <c:v>77.982322500000009</c:v>
                </c:pt>
                <c:pt idx="662">
                  <c:v>78.288512499999996</c:v>
                </c:pt>
                <c:pt idx="663">
                  <c:v>78.502399999999994</c:v>
                </c:pt>
                <c:pt idx="664">
                  <c:v>78.208089999999999</c:v>
                </c:pt>
                <c:pt idx="665">
                  <c:v>77.878340000000009</c:v>
                </c:pt>
                <c:pt idx="666">
                  <c:v>78.069317499999997</c:v>
                </c:pt>
                <c:pt idx="667">
                  <c:v>78.336105000000003</c:v>
                </c:pt>
                <c:pt idx="668">
                  <c:v>78.39079000000001</c:v>
                </c:pt>
                <c:pt idx="669">
                  <c:v>78.150020000000012</c:v>
                </c:pt>
                <c:pt idx="670">
                  <c:v>78.082492500000001</c:v>
                </c:pt>
                <c:pt idx="671">
                  <c:v>78.211837500000001</c:v>
                </c:pt>
                <c:pt idx="672">
                  <c:v>78.414980000000014</c:v>
                </c:pt>
                <c:pt idx="673">
                  <c:v>78.420244999999994</c:v>
                </c:pt>
                <c:pt idx="674">
                  <c:v>78.144140000000007</c:v>
                </c:pt>
                <c:pt idx="675">
                  <c:v>78.05462</c:v>
                </c:pt>
                <c:pt idx="676">
                  <c:v>78.292412500000012</c:v>
                </c:pt>
                <c:pt idx="677">
                  <c:v>78.485372500000011</c:v>
                </c:pt>
                <c:pt idx="678">
                  <c:v>78.309782500000011</c:v>
                </c:pt>
                <c:pt idx="679">
                  <c:v>78.062497500000006</c:v>
                </c:pt>
                <c:pt idx="680">
                  <c:v>78.260120000000001</c:v>
                </c:pt>
                <c:pt idx="681">
                  <c:v>78.491197499999998</c:v>
                </c:pt>
                <c:pt idx="682">
                  <c:v>78.388575000000003</c:v>
                </c:pt>
                <c:pt idx="683">
                  <c:v>78.231499999999997</c:v>
                </c:pt>
                <c:pt idx="684">
                  <c:v>78.128217499999991</c:v>
                </c:pt>
                <c:pt idx="685">
                  <c:v>78.388697500000006</c:v>
                </c:pt>
                <c:pt idx="686">
                  <c:v>78.497187499999995</c:v>
                </c:pt>
                <c:pt idx="687">
                  <c:v>78.515507499999998</c:v>
                </c:pt>
                <c:pt idx="688">
                  <c:v>78.332885000000005</c:v>
                </c:pt>
                <c:pt idx="689">
                  <c:v>78.398892499999988</c:v>
                </c:pt>
                <c:pt idx="690">
                  <c:v>78.5555375</c:v>
                </c:pt>
                <c:pt idx="691">
                  <c:v>78.706294999999997</c:v>
                </c:pt>
                <c:pt idx="692">
                  <c:v>78.36345</c:v>
                </c:pt>
                <c:pt idx="693">
                  <c:v>78.168907499999989</c:v>
                </c:pt>
                <c:pt idx="694">
                  <c:v>78.510220000000004</c:v>
                </c:pt>
                <c:pt idx="695">
                  <c:v>78.490972499999998</c:v>
                </c:pt>
                <c:pt idx="696">
                  <c:v>78.673585000000003</c:v>
                </c:pt>
                <c:pt idx="697">
                  <c:v>78.473982500000005</c:v>
                </c:pt>
                <c:pt idx="698">
                  <c:v>78.368717500000002</c:v>
                </c:pt>
                <c:pt idx="699">
                  <c:v>78.600155000000001</c:v>
                </c:pt>
                <c:pt idx="700">
                  <c:v>78.695512499999992</c:v>
                </c:pt>
                <c:pt idx="701">
                  <c:v>78.726214999999996</c:v>
                </c:pt>
                <c:pt idx="702">
                  <c:v>78.34120999999999</c:v>
                </c:pt>
                <c:pt idx="703">
                  <c:v>78.510334999999998</c:v>
                </c:pt>
                <c:pt idx="704">
                  <c:v>78.657812500000006</c:v>
                </c:pt>
                <c:pt idx="705">
                  <c:v>78.835272500000002</c:v>
                </c:pt>
                <c:pt idx="706">
                  <c:v>78.595772499999995</c:v>
                </c:pt>
                <c:pt idx="707">
                  <c:v>78.270147500000007</c:v>
                </c:pt>
                <c:pt idx="708">
                  <c:v>78.661254999999997</c:v>
                </c:pt>
                <c:pt idx="709">
                  <c:v>78.733857499999999</c:v>
                </c:pt>
                <c:pt idx="710">
                  <c:v>78.851522500000002</c:v>
                </c:pt>
                <c:pt idx="711">
                  <c:v>78.450815000000006</c:v>
                </c:pt>
                <c:pt idx="712">
                  <c:v>78.520250000000004</c:v>
                </c:pt>
                <c:pt idx="713">
                  <c:v>78.58820750000001</c:v>
                </c:pt>
                <c:pt idx="714">
                  <c:v>78.78300999999999</c:v>
                </c:pt>
                <c:pt idx="715">
                  <c:v>78.656922500000007</c:v>
                </c:pt>
                <c:pt idx="716">
                  <c:v>78.539839999999998</c:v>
                </c:pt>
                <c:pt idx="717">
                  <c:v>78.659422499999991</c:v>
                </c:pt>
                <c:pt idx="718">
                  <c:v>78.886027499999997</c:v>
                </c:pt>
                <c:pt idx="719">
                  <c:v>78.850247499999995</c:v>
                </c:pt>
                <c:pt idx="720">
                  <c:v>78.569569999999999</c:v>
                </c:pt>
                <c:pt idx="721">
                  <c:v>78.587647500000003</c:v>
                </c:pt>
                <c:pt idx="722">
                  <c:v>78.826457499999989</c:v>
                </c:pt>
                <c:pt idx="723">
                  <c:v>78.959514999999996</c:v>
                </c:pt>
                <c:pt idx="724">
                  <c:v>78.837322499999999</c:v>
                </c:pt>
                <c:pt idx="725">
                  <c:v>78.653502500000002</c:v>
                </c:pt>
                <c:pt idx="726">
                  <c:v>78.633857499999991</c:v>
                </c:pt>
                <c:pt idx="727">
                  <c:v>78.861654999999999</c:v>
                </c:pt>
                <c:pt idx="728">
                  <c:v>79.097302499999998</c:v>
                </c:pt>
                <c:pt idx="729">
                  <c:v>78.740769999999998</c:v>
                </c:pt>
                <c:pt idx="730">
                  <c:v>78.657342499999999</c:v>
                </c:pt>
                <c:pt idx="731">
                  <c:v>78.885004999999992</c:v>
                </c:pt>
                <c:pt idx="732">
                  <c:v>78.991240000000005</c:v>
                </c:pt>
                <c:pt idx="733">
                  <c:v>79.101920000000007</c:v>
                </c:pt>
                <c:pt idx="734">
                  <c:v>78.85978750000001</c:v>
                </c:pt>
                <c:pt idx="735">
                  <c:v>78.70684</c:v>
                </c:pt>
                <c:pt idx="736">
                  <c:v>78.987009999999998</c:v>
                </c:pt>
                <c:pt idx="737">
                  <c:v>78.978882499999997</c:v>
                </c:pt>
                <c:pt idx="738">
                  <c:v>79.031570000000002</c:v>
                </c:pt>
                <c:pt idx="739">
                  <c:v>78.607057499999996</c:v>
                </c:pt>
                <c:pt idx="740">
                  <c:v>78.817565000000002</c:v>
                </c:pt>
                <c:pt idx="741">
                  <c:v>79.010132500000012</c:v>
                </c:pt>
                <c:pt idx="742">
                  <c:v>79.270857500000005</c:v>
                </c:pt>
                <c:pt idx="743">
                  <c:v>78.942189999999997</c:v>
                </c:pt>
                <c:pt idx="744">
                  <c:v>78.617262499999995</c:v>
                </c:pt>
                <c:pt idx="745">
                  <c:v>78.98321</c:v>
                </c:pt>
                <c:pt idx="746">
                  <c:v>78.893495000000001</c:v>
                </c:pt>
                <c:pt idx="747">
                  <c:v>79.133717500000003</c:v>
                </c:pt>
                <c:pt idx="748">
                  <c:v>78.736080000000001</c:v>
                </c:pt>
                <c:pt idx="749">
                  <c:v>78.858687500000002</c:v>
                </c:pt>
                <c:pt idx="750">
                  <c:v>79.0077225</c:v>
                </c:pt>
                <c:pt idx="751">
                  <c:v>79.218770000000006</c:v>
                </c:pt>
                <c:pt idx="752">
                  <c:v>79.06540249999999</c:v>
                </c:pt>
                <c:pt idx="753">
                  <c:v>78.682604999999995</c:v>
                </c:pt>
                <c:pt idx="754">
                  <c:v>78.988177500000006</c:v>
                </c:pt>
                <c:pt idx="755">
                  <c:v>79.106785000000002</c:v>
                </c:pt>
                <c:pt idx="756">
                  <c:v>79.272495000000006</c:v>
                </c:pt>
                <c:pt idx="757">
                  <c:v>78.973005000000001</c:v>
                </c:pt>
                <c:pt idx="758">
                  <c:v>78.833262499999989</c:v>
                </c:pt>
                <c:pt idx="759">
                  <c:v>79.135042499999997</c:v>
                </c:pt>
                <c:pt idx="760">
                  <c:v>79.202657500000001</c:v>
                </c:pt>
                <c:pt idx="761">
                  <c:v>79.322582499999996</c:v>
                </c:pt>
                <c:pt idx="762">
                  <c:v>78.896537499999994</c:v>
                </c:pt>
                <c:pt idx="763">
                  <c:v>78.969949999999997</c:v>
                </c:pt>
                <c:pt idx="764">
                  <c:v>79.04319000000001</c:v>
                </c:pt>
                <c:pt idx="765">
                  <c:v>79.379575000000003</c:v>
                </c:pt>
                <c:pt idx="766">
                  <c:v>79.133210000000005</c:v>
                </c:pt>
                <c:pt idx="767">
                  <c:v>78.85522499999999</c:v>
                </c:pt>
                <c:pt idx="768">
                  <c:v>79.128874999999994</c:v>
                </c:pt>
                <c:pt idx="769">
                  <c:v>79.165642500000004</c:v>
                </c:pt>
                <c:pt idx="770">
                  <c:v>79.368674999999996</c:v>
                </c:pt>
                <c:pt idx="771">
                  <c:v>78.984030000000004</c:v>
                </c:pt>
                <c:pt idx="772">
                  <c:v>79.021095000000003</c:v>
                </c:pt>
                <c:pt idx="773">
                  <c:v>79.195420000000013</c:v>
                </c:pt>
                <c:pt idx="774">
                  <c:v>79.2403525</c:v>
                </c:pt>
                <c:pt idx="775">
                  <c:v>79.410044999999997</c:v>
                </c:pt>
                <c:pt idx="776">
                  <c:v>79.044962499999997</c:v>
                </c:pt>
                <c:pt idx="777">
                  <c:v>79.046944999999994</c:v>
                </c:pt>
                <c:pt idx="778">
                  <c:v>79.296117500000008</c:v>
                </c:pt>
                <c:pt idx="779">
                  <c:v>79.4914725</c:v>
                </c:pt>
                <c:pt idx="780">
                  <c:v>79.370334999999997</c:v>
                </c:pt>
                <c:pt idx="781">
                  <c:v>78.999787499999996</c:v>
                </c:pt>
                <c:pt idx="782">
                  <c:v>79.125037499999991</c:v>
                </c:pt>
                <c:pt idx="783">
                  <c:v>79.312314999999998</c:v>
                </c:pt>
                <c:pt idx="784">
                  <c:v>79.516547500000001</c:v>
                </c:pt>
                <c:pt idx="785">
                  <c:v>79.042962500000002</c:v>
                </c:pt>
                <c:pt idx="786">
                  <c:v>79.051765000000003</c:v>
                </c:pt>
                <c:pt idx="787">
                  <c:v>79.396727499999997</c:v>
                </c:pt>
                <c:pt idx="788">
                  <c:v>79.354477500000002</c:v>
                </c:pt>
                <c:pt idx="789">
                  <c:v>79.483760000000004</c:v>
                </c:pt>
                <c:pt idx="790">
                  <c:v>79.205929999999995</c:v>
                </c:pt>
                <c:pt idx="791">
                  <c:v>79.191517500000003</c:v>
                </c:pt>
                <c:pt idx="792">
                  <c:v>79.331040000000002</c:v>
                </c:pt>
                <c:pt idx="793">
                  <c:v>79.682280000000006</c:v>
                </c:pt>
                <c:pt idx="794">
                  <c:v>79.34920249999999</c:v>
                </c:pt>
                <c:pt idx="795">
                  <c:v>79.069485</c:v>
                </c:pt>
                <c:pt idx="796">
                  <c:v>79.463882499999997</c:v>
                </c:pt>
                <c:pt idx="797">
                  <c:v>79.494635000000002</c:v>
                </c:pt>
                <c:pt idx="798">
                  <c:v>79.621955</c:v>
                </c:pt>
                <c:pt idx="799">
                  <c:v>79.242840000000001</c:v>
                </c:pt>
                <c:pt idx="800">
                  <c:v>79.290824999999998</c:v>
                </c:pt>
                <c:pt idx="801">
                  <c:v>79.504312499999997</c:v>
                </c:pt>
                <c:pt idx="802">
                  <c:v>79.546742499999993</c:v>
                </c:pt>
                <c:pt idx="803">
                  <c:v>79.648797500000001</c:v>
                </c:pt>
                <c:pt idx="804">
                  <c:v>79.182355000000001</c:v>
                </c:pt>
                <c:pt idx="805">
                  <c:v>79.417400000000001</c:v>
                </c:pt>
                <c:pt idx="806">
                  <c:v>79.594570000000004</c:v>
                </c:pt>
                <c:pt idx="807">
                  <c:v>79.739654999999999</c:v>
                </c:pt>
                <c:pt idx="808">
                  <c:v>79.332985000000008</c:v>
                </c:pt>
                <c:pt idx="809">
                  <c:v>79.281010000000009</c:v>
                </c:pt>
                <c:pt idx="810">
                  <c:v>79.522840000000002</c:v>
                </c:pt>
                <c:pt idx="811">
                  <c:v>79.466792499999997</c:v>
                </c:pt>
                <c:pt idx="812">
                  <c:v>79.725790000000003</c:v>
                </c:pt>
                <c:pt idx="813">
                  <c:v>79.403189999999995</c:v>
                </c:pt>
                <c:pt idx="814">
                  <c:v>79.432042500000009</c:v>
                </c:pt>
                <c:pt idx="815">
                  <c:v>79.591200000000001</c:v>
                </c:pt>
                <c:pt idx="816">
                  <c:v>79.837744999999998</c:v>
                </c:pt>
                <c:pt idx="817">
                  <c:v>79.643909999999991</c:v>
                </c:pt>
                <c:pt idx="818">
                  <c:v>79.291150000000002</c:v>
                </c:pt>
                <c:pt idx="819">
                  <c:v>79.560772499999999</c:v>
                </c:pt>
                <c:pt idx="820">
                  <c:v>79.442994999999996</c:v>
                </c:pt>
                <c:pt idx="821">
                  <c:v>79.763252499999993</c:v>
                </c:pt>
                <c:pt idx="822">
                  <c:v>79.548609999999996</c:v>
                </c:pt>
                <c:pt idx="823">
                  <c:v>79.450175000000002</c:v>
                </c:pt>
                <c:pt idx="824">
                  <c:v>79.736495000000005</c:v>
                </c:pt>
                <c:pt idx="825">
                  <c:v>79.767417500000008</c:v>
                </c:pt>
                <c:pt idx="826">
                  <c:v>79.653037499999996</c:v>
                </c:pt>
                <c:pt idx="827">
                  <c:v>79.397412500000002</c:v>
                </c:pt>
                <c:pt idx="828">
                  <c:v>79.603492500000002</c:v>
                </c:pt>
                <c:pt idx="829">
                  <c:v>79.443439999999995</c:v>
                </c:pt>
                <c:pt idx="830">
                  <c:v>79.848654999999994</c:v>
                </c:pt>
                <c:pt idx="831">
                  <c:v>79.811845000000005</c:v>
                </c:pt>
                <c:pt idx="832">
                  <c:v>79.475662499999999</c:v>
                </c:pt>
                <c:pt idx="833">
                  <c:v>79.776049999999998</c:v>
                </c:pt>
                <c:pt idx="834">
                  <c:v>79.8053575</c:v>
                </c:pt>
                <c:pt idx="835">
                  <c:v>79.975922499999996</c:v>
                </c:pt>
                <c:pt idx="836">
                  <c:v>79.646252500000003</c:v>
                </c:pt>
                <c:pt idx="837">
                  <c:v>79.725790000000003</c:v>
                </c:pt>
                <c:pt idx="838">
                  <c:v>79.791827500000011</c:v>
                </c:pt>
                <c:pt idx="839">
                  <c:v>80.083462499999996</c:v>
                </c:pt>
                <c:pt idx="840">
                  <c:v>79.878174999999999</c:v>
                </c:pt>
                <c:pt idx="841">
                  <c:v>79.61028499999999</c:v>
                </c:pt>
                <c:pt idx="842">
                  <c:v>79.729242499999998</c:v>
                </c:pt>
                <c:pt idx="843">
                  <c:v>79.92483</c:v>
                </c:pt>
                <c:pt idx="844">
                  <c:v>79.973974999999996</c:v>
                </c:pt>
                <c:pt idx="845">
                  <c:v>79.766469999999998</c:v>
                </c:pt>
                <c:pt idx="846">
                  <c:v>79.356525000000005</c:v>
                </c:pt>
                <c:pt idx="847">
                  <c:v>79.913607499999998</c:v>
                </c:pt>
                <c:pt idx="848">
                  <c:v>79.854225</c:v>
                </c:pt>
                <c:pt idx="849">
                  <c:v>80.063662499999992</c:v>
                </c:pt>
                <c:pt idx="850">
                  <c:v>79.624457499999991</c:v>
                </c:pt>
                <c:pt idx="851">
                  <c:v>79.78725</c:v>
                </c:pt>
                <c:pt idx="852">
                  <c:v>79.930962500000007</c:v>
                </c:pt>
                <c:pt idx="853">
                  <c:v>79.963517499999995</c:v>
                </c:pt>
                <c:pt idx="854">
                  <c:v>80.030185000000003</c:v>
                </c:pt>
                <c:pt idx="855">
                  <c:v>79.687762499999991</c:v>
                </c:pt>
                <c:pt idx="856">
                  <c:v>79.90026499999999</c:v>
                </c:pt>
                <c:pt idx="857">
                  <c:v>79.867699999999999</c:v>
                </c:pt>
                <c:pt idx="858">
                  <c:v>80.183947500000002</c:v>
                </c:pt>
                <c:pt idx="859">
                  <c:v>79.890860000000004</c:v>
                </c:pt>
                <c:pt idx="860">
                  <c:v>79.710317500000002</c:v>
                </c:pt>
                <c:pt idx="861">
                  <c:v>79.896272499999995</c:v>
                </c:pt>
                <c:pt idx="862">
                  <c:v>79.847989999999996</c:v>
                </c:pt>
                <c:pt idx="863">
                  <c:v>80.086007499999994</c:v>
                </c:pt>
                <c:pt idx="864">
                  <c:v>79.764807499999989</c:v>
                </c:pt>
                <c:pt idx="865">
                  <c:v>79.941447499999995</c:v>
                </c:pt>
                <c:pt idx="866">
                  <c:v>79.878985</c:v>
                </c:pt>
                <c:pt idx="867">
                  <c:v>80.121017499999994</c:v>
                </c:pt>
                <c:pt idx="868">
                  <c:v>80.016287500000004</c:v>
                </c:pt>
                <c:pt idx="869">
                  <c:v>79.668004999999994</c:v>
                </c:pt>
                <c:pt idx="870">
                  <c:v>79.9567275</c:v>
                </c:pt>
                <c:pt idx="871">
                  <c:v>79.932942499999996</c:v>
                </c:pt>
                <c:pt idx="872">
                  <c:v>80.20899</c:v>
                </c:pt>
                <c:pt idx="873">
                  <c:v>79.905747500000004</c:v>
                </c:pt>
                <c:pt idx="874">
                  <c:v>79.879094999999992</c:v>
                </c:pt>
                <c:pt idx="875">
                  <c:v>80.151577500000002</c:v>
                </c:pt>
                <c:pt idx="876">
                  <c:v>80.135684999999995</c:v>
                </c:pt>
                <c:pt idx="877">
                  <c:v>80.215107500000002</c:v>
                </c:pt>
                <c:pt idx="878">
                  <c:v>79.880575000000007</c:v>
                </c:pt>
                <c:pt idx="879">
                  <c:v>79.844214999999991</c:v>
                </c:pt>
                <c:pt idx="880">
                  <c:v>80.174234999999996</c:v>
                </c:pt>
                <c:pt idx="881">
                  <c:v>80.331704999999999</c:v>
                </c:pt>
                <c:pt idx="882">
                  <c:v>80.181977500000002</c:v>
                </c:pt>
                <c:pt idx="883">
                  <c:v>79.9649675</c:v>
                </c:pt>
                <c:pt idx="884">
                  <c:v>80.103192500000006</c:v>
                </c:pt>
                <c:pt idx="885">
                  <c:v>80.122627499999993</c:v>
                </c:pt>
                <c:pt idx="886">
                  <c:v>80.335530000000006</c:v>
                </c:pt>
                <c:pt idx="887">
                  <c:v>80.023804999999996</c:v>
                </c:pt>
                <c:pt idx="888">
                  <c:v>79.921067499999992</c:v>
                </c:pt>
                <c:pt idx="889">
                  <c:v>80.210207499999996</c:v>
                </c:pt>
                <c:pt idx="890">
                  <c:v>80.243322500000005</c:v>
                </c:pt>
                <c:pt idx="891">
                  <c:v>80.349980000000002</c:v>
                </c:pt>
                <c:pt idx="892">
                  <c:v>79.951237500000005</c:v>
                </c:pt>
                <c:pt idx="893">
                  <c:v>80.068827499999998</c:v>
                </c:pt>
                <c:pt idx="894">
                  <c:v>80.151772500000007</c:v>
                </c:pt>
                <c:pt idx="895">
                  <c:v>80.418955000000011</c:v>
                </c:pt>
                <c:pt idx="896">
                  <c:v>80.150162499999993</c:v>
                </c:pt>
                <c:pt idx="897">
                  <c:v>79.981602500000008</c:v>
                </c:pt>
                <c:pt idx="898">
                  <c:v>80.148200000000003</c:v>
                </c:pt>
                <c:pt idx="899">
                  <c:v>80.450972500000006</c:v>
                </c:pt>
                <c:pt idx="900">
                  <c:v>80.502624999999995</c:v>
                </c:pt>
                <c:pt idx="901">
                  <c:v>80.154882499999999</c:v>
                </c:pt>
                <c:pt idx="902">
                  <c:v>79.970264999999998</c:v>
                </c:pt>
                <c:pt idx="903">
                  <c:v>80.273252500000012</c:v>
                </c:pt>
                <c:pt idx="904">
                  <c:v>80.446082499999989</c:v>
                </c:pt>
                <c:pt idx="905">
                  <c:v>80.442025000000001</c:v>
                </c:pt>
                <c:pt idx="906">
                  <c:v>79.972620000000006</c:v>
                </c:pt>
                <c:pt idx="907">
                  <c:v>80.191407499999997</c:v>
                </c:pt>
                <c:pt idx="908">
                  <c:v>80.2692275</c:v>
                </c:pt>
                <c:pt idx="909">
                  <c:v>80.367152500000003</c:v>
                </c:pt>
                <c:pt idx="910">
                  <c:v>80.336277500000008</c:v>
                </c:pt>
                <c:pt idx="911">
                  <c:v>80.099712499999995</c:v>
                </c:pt>
                <c:pt idx="912">
                  <c:v>80.394624999999991</c:v>
                </c:pt>
                <c:pt idx="913">
                  <c:v>80.331677499999998</c:v>
                </c:pt>
                <c:pt idx="914">
                  <c:v>80.54968749999999</c:v>
                </c:pt>
                <c:pt idx="915">
                  <c:v>80.101545000000002</c:v>
                </c:pt>
                <c:pt idx="916">
                  <c:v>80.121957500000008</c:v>
                </c:pt>
                <c:pt idx="917">
                  <c:v>80.597245000000001</c:v>
                </c:pt>
                <c:pt idx="918">
                  <c:v>80.540782500000006</c:v>
                </c:pt>
                <c:pt idx="919">
                  <c:v>80.405617500000005</c:v>
                </c:pt>
                <c:pt idx="920">
                  <c:v>80.125897500000008</c:v>
                </c:pt>
                <c:pt idx="921">
                  <c:v>80.301010000000005</c:v>
                </c:pt>
                <c:pt idx="922">
                  <c:v>80.405027500000017</c:v>
                </c:pt>
                <c:pt idx="923">
                  <c:v>80.745877499999992</c:v>
                </c:pt>
                <c:pt idx="924">
                  <c:v>80.389859999999999</c:v>
                </c:pt>
                <c:pt idx="925">
                  <c:v>80.165839999999989</c:v>
                </c:pt>
                <c:pt idx="926">
                  <c:v>80.402760000000001</c:v>
                </c:pt>
                <c:pt idx="927">
                  <c:v>80.502984999999995</c:v>
                </c:pt>
                <c:pt idx="928">
                  <c:v>80.55368</c:v>
                </c:pt>
                <c:pt idx="929">
                  <c:v>80.144530000000003</c:v>
                </c:pt>
                <c:pt idx="930">
                  <c:v>80.420564999999996</c:v>
                </c:pt>
                <c:pt idx="931">
                  <c:v>80.443219999999997</c:v>
                </c:pt>
                <c:pt idx="932">
                  <c:v>80.684669999999997</c:v>
                </c:pt>
                <c:pt idx="933">
                  <c:v>80.580717499999992</c:v>
                </c:pt>
                <c:pt idx="934">
                  <c:v>80.201504999999997</c:v>
                </c:pt>
                <c:pt idx="935">
                  <c:v>80.477450000000005</c:v>
                </c:pt>
                <c:pt idx="936">
                  <c:v>80.473144999999988</c:v>
                </c:pt>
                <c:pt idx="937">
                  <c:v>80.736199999999997</c:v>
                </c:pt>
                <c:pt idx="938">
                  <c:v>80.370057500000001</c:v>
                </c:pt>
                <c:pt idx="939">
                  <c:v>80.357217500000004</c:v>
                </c:pt>
                <c:pt idx="940">
                  <c:v>80.506934999999999</c:v>
                </c:pt>
                <c:pt idx="941">
                  <c:v>80.568752499999988</c:v>
                </c:pt>
                <c:pt idx="942">
                  <c:v>80.634849999999986</c:v>
                </c:pt>
                <c:pt idx="943">
                  <c:v>80.262237499999998</c:v>
                </c:pt>
                <c:pt idx="944">
                  <c:v>80.391634999999994</c:v>
                </c:pt>
                <c:pt idx="945">
                  <c:v>80.660015000000016</c:v>
                </c:pt>
                <c:pt idx="946">
                  <c:v>80.724409999999992</c:v>
                </c:pt>
                <c:pt idx="947">
                  <c:v>80.699254999999994</c:v>
                </c:pt>
                <c:pt idx="948">
                  <c:v>80.430909999999997</c:v>
                </c:pt>
                <c:pt idx="949">
                  <c:v>80.611562499999991</c:v>
                </c:pt>
                <c:pt idx="950">
                  <c:v>80.594202499999994</c:v>
                </c:pt>
                <c:pt idx="951">
                  <c:v>80.860495</c:v>
                </c:pt>
                <c:pt idx="952">
                  <c:v>80.497747500000003</c:v>
                </c:pt>
                <c:pt idx="953">
                  <c:v>80.378192499999997</c:v>
                </c:pt>
                <c:pt idx="954">
                  <c:v>80.730002499999998</c:v>
                </c:pt>
                <c:pt idx="955">
                  <c:v>80.721722499999998</c:v>
                </c:pt>
                <c:pt idx="956">
                  <c:v>80.846654999999998</c:v>
                </c:pt>
                <c:pt idx="957">
                  <c:v>80.446349999999995</c:v>
                </c:pt>
                <c:pt idx="958">
                  <c:v>80.582887499999998</c:v>
                </c:pt>
                <c:pt idx="959">
                  <c:v>80.853309999999993</c:v>
                </c:pt>
                <c:pt idx="960">
                  <c:v>80.868847500000001</c:v>
                </c:pt>
                <c:pt idx="961">
                  <c:v>80.837222499999996</c:v>
                </c:pt>
                <c:pt idx="962">
                  <c:v>80.367727500000001</c:v>
                </c:pt>
                <c:pt idx="963">
                  <c:v>80.733372500000002</c:v>
                </c:pt>
                <c:pt idx="964">
                  <c:v>80.764682499999992</c:v>
                </c:pt>
                <c:pt idx="965">
                  <c:v>81.046252499999994</c:v>
                </c:pt>
                <c:pt idx="966">
                  <c:v>80.533822499999985</c:v>
                </c:pt>
                <c:pt idx="967">
                  <c:v>80.656524999999988</c:v>
                </c:pt>
                <c:pt idx="968">
                  <c:v>80.793352499999997</c:v>
                </c:pt>
                <c:pt idx="969">
                  <c:v>80.902510000000007</c:v>
                </c:pt>
                <c:pt idx="970">
                  <c:v>80.925247500000012</c:v>
                </c:pt>
                <c:pt idx="971">
                  <c:v>80.621052500000005</c:v>
                </c:pt>
                <c:pt idx="972">
                  <c:v>80.636552499999993</c:v>
                </c:pt>
                <c:pt idx="973">
                  <c:v>80.846862499999986</c:v>
                </c:pt>
                <c:pt idx="974">
                  <c:v>81.015145000000004</c:v>
                </c:pt>
                <c:pt idx="975">
                  <c:v>80.804617500000006</c:v>
                </c:pt>
                <c:pt idx="976">
                  <c:v>80.583329999999989</c:v>
                </c:pt>
                <c:pt idx="977">
                  <c:v>80.787925000000001</c:v>
                </c:pt>
                <c:pt idx="978">
                  <c:v>80.805997500000004</c:v>
                </c:pt>
                <c:pt idx="979">
                  <c:v>81.092367500000009</c:v>
                </c:pt>
                <c:pt idx="980">
                  <c:v>80.498490000000004</c:v>
                </c:pt>
                <c:pt idx="981">
                  <c:v>80.678342500000014</c:v>
                </c:pt>
                <c:pt idx="982">
                  <c:v>80.935237499999999</c:v>
                </c:pt>
                <c:pt idx="983">
                  <c:v>80.938199999999995</c:v>
                </c:pt>
                <c:pt idx="984">
                  <c:v>80.978104999999999</c:v>
                </c:pt>
                <c:pt idx="985">
                  <c:v>80.787769999999995</c:v>
                </c:pt>
                <c:pt idx="986">
                  <c:v>80.847477499999997</c:v>
                </c:pt>
                <c:pt idx="987">
                  <c:v>80.932187499999998</c:v>
                </c:pt>
                <c:pt idx="988">
                  <c:v>81.114442499999996</c:v>
                </c:pt>
                <c:pt idx="989">
                  <c:v>80.875740000000008</c:v>
                </c:pt>
                <c:pt idx="990">
                  <c:v>80.725264999999993</c:v>
                </c:pt>
                <c:pt idx="991">
                  <c:v>80.890219999999999</c:v>
                </c:pt>
                <c:pt idx="992">
                  <c:v>81.002119999999991</c:v>
                </c:pt>
                <c:pt idx="993">
                  <c:v>81.1581975</c:v>
                </c:pt>
                <c:pt idx="994">
                  <c:v>80.703437500000007</c:v>
                </c:pt>
                <c:pt idx="995">
                  <c:v>80.876162499999992</c:v>
                </c:pt>
                <c:pt idx="996">
                  <c:v>80.949842500000003</c:v>
                </c:pt>
                <c:pt idx="997">
                  <c:v>81.135782499999991</c:v>
                </c:pt>
                <c:pt idx="998">
                  <c:v>81.016159999999999</c:v>
                </c:pt>
                <c:pt idx="999">
                  <c:v>80.745347499999994</c:v>
                </c:pt>
                <c:pt idx="1000">
                  <c:v>80.880094999999997</c:v>
                </c:pt>
                <c:pt idx="1001">
                  <c:v>80.965047499999997</c:v>
                </c:pt>
                <c:pt idx="1002">
                  <c:v>81.282452500000005</c:v>
                </c:pt>
                <c:pt idx="1003">
                  <c:v>80.935535000000002</c:v>
                </c:pt>
                <c:pt idx="1004">
                  <c:v>80.824389999999994</c:v>
                </c:pt>
                <c:pt idx="1005">
                  <c:v>81.005489999999995</c:v>
                </c:pt>
                <c:pt idx="1006">
                  <c:v>81.037122500000009</c:v>
                </c:pt>
                <c:pt idx="1007">
                  <c:v>81.240542500000004</c:v>
                </c:pt>
                <c:pt idx="1008">
                  <c:v>80.896102500000012</c:v>
                </c:pt>
                <c:pt idx="1009">
                  <c:v>80.974017500000002</c:v>
                </c:pt>
                <c:pt idx="1010">
                  <c:v>81.010557500000004</c:v>
                </c:pt>
                <c:pt idx="1011">
                  <c:v>81.179320000000004</c:v>
                </c:pt>
                <c:pt idx="1012">
                  <c:v>80.97458499999999</c:v>
                </c:pt>
                <c:pt idx="1013">
                  <c:v>80.884675000000001</c:v>
                </c:pt>
                <c:pt idx="1014">
                  <c:v>81.087490000000003</c:v>
                </c:pt>
                <c:pt idx="1015">
                  <c:v>81.109714999999994</c:v>
                </c:pt>
                <c:pt idx="1016">
                  <c:v>81.230930000000001</c:v>
                </c:pt>
                <c:pt idx="1017">
                  <c:v>80.89108250000001</c:v>
                </c:pt>
                <c:pt idx="1018">
                  <c:v>80.898872499999996</c:v>
                </c:pt>
                <c:pt idx="1019">
                  <c:v>81.192045000000007</c:v>
                </c:pt>
                <c:pt idx="1020">
                  <c:v>81.095082500000004</c:v>
                </c:pt>
                <c:pt idx="1021">
                  <c:v>81.227209999999999</c:v>
                </c:pt>
                <c:pt idx="1022">
                  <c:v>80.914744999999996</c:v>
                </c:pt>
                <c:pt idx="1023">
                  <c:v>80.971767499999999</c:v>
                </c:pt>
                <c:pt idx="1024">
                  <c:v>81.254689999999997</c:v>
                </c:pt>
                <c:pt idx="1025">
                  <c:v>81.288674999999998</c:v>
                </c:pt>
                <c:pt idx="1026">
                  <c:v>81.12046749999999</c:v>
                </c:pt>
                <c:pt idx="1027">
                  <c:v>80.963602500000007</c:v>
                </c:pt>
                <c:pt idx="1028">
                  <c:v>81.266457500000001</c:v>
                </c:pt>
                <c:pt idx="1029">
                  <c:v>81.110235000000003</c:v>
                </c:pt>
                <c:pt idx="1030">
                  <c:v>81.386375000000001</c:v>
                </c:pt>
                <c:pt idx="1031">
                  <c:v>80.838492500000001</c:v>
                </c:pt>
                <c:pt idx="1032">
                  <c:v>80.889669999999995</c:v>
                </c:pt>
                <c:pt idx="1033">
                  <c:v>81.354752499999989</c:v>
                </c:pt>
                <c:pt idx="1034">
                  <c:v>81.298590000000004</c:v>
                </c:pt>
                <c:pt idx="1035">
                  <c:v>81.308545000000009</c:v>
                </c:pt>
                <c:pt idx="1036">
                  <c:v>80.924777500000005</c:v>
                </c:pt>
                <c:pt idx="1037">
                  <c:v>81.082697499999995</c:v>
                </c:pt>
                <c:pt idx="1038">
                  <c:v>81.31917</c:v>
                </c:pt>
                <c:pt idx="1039">
                  <c:v>81.522845000000004</c:v>
                </c:pt>
                <c:pt idx="1040">
                  <c:v>81.27208499999999</c:v>
                </c:pt>
                <c:pt idx="1041">
                  <c:v>80.861635000000007</c:v>
                </c:pt>
                <c:pt idx="1042">
                  <c:v>81.260382500000006</c:v>
                </c:pt>
                <c:pt idx="1043">
                  <c:v>81.372895</c:v>
                </c:pt>
                <c:pt idx="1044">
                  <c:v>81.523089999999996</c:v>
                </c:pt>
                <c:pt idx="1045">
                  <c:v>81.099939999999989</c:v>
                </c:pt>
                <c:pt idx="1046">
                  <c:v>81.130754999999994</c:v>
                </c:pt>
                <c:pt idx="1047">
                  <c:v>81.196895000000012</c:v>
                </c:pt>
                <c:pt idx="1048">
                  <c:v>81.445975000000004</c:v>
                </c:pt>
                <c:pt idx="1049">
                  <c:v>81.343249999999998</c:v>
                </c:pt>
                <c:pt idx="1050">
                  <c:v>81.030029999999996</c:v>
                </c:pt>
                <c:pt idx="1051">
                  <c:v>81.262847499999992</c:v>
                </c:pt>
                <c:pt idx="1052">
                  <c:v>81.360164999999995</c:v>
                </c:pt>
                <c:pt idx="1053">
                  <c:v>81.51138499999999</c:v>
                </c:pt>
                <c:pt idx="1054">
                  <c:v>81.315770000000001</c:v>
                </c:pt>
                <c:pt idx="1055">
                  <c:v>81.04104000000001</c:v>
                </c:pt>
                <c:pt idx="1056">
                  <c:v>81.501114999999999</c:v>
                </c:pt>
                <c:pt idx="1057">
                  <c:v>81.506732499999998</c:v>
                </c:pt>
                <c:pt idx="1058">
                  <c:v>81.514884999999992</c:v>
                </c:pt>
                <c:pt idx="1059">
                  <c:v>81.112944999999996</c:v>
                </c:pt>
                <c:pt idx="1060">
                  <c:v>81.180059999999997</c:v>
                </c:pt>
                <c:pt idx="1061">
                  <c:v>81.386040000000008</c:v>
                </c:pt>
                <c:pt idx="1062">
                  <c:v>81.482164999999995</c:v>
                </c:pt>
                <c:pt idx="1063">
                  <c:v>81.463772500000005</c:v>
                </c:pt>
                <c:pt idx="1064">
                  <c:v>81.04328000000001</c:v>
                </c:pt>
                <c:pt idx="1065">
                  <c:v>81.373697499999992</c:v>
                </c:pt>
                <c:pt idx="1066">
                  <c:v>81.330155000000005</c:v>
                </c:pt>
                <c:pt idx="1067">
                  <c:v>81.524559999999994</c:v>
                </c:pt>
                <c:pt idx="1068">
                  <c:v>81.313017500000001</c:v>
                </c:pt>
                <c:pt idx="1069">
                  <c:v>81.146712500000007</c:v>
                </c:pt>
                <c:pt idx="1070">
                  <c:v>81.560389999999998</c:v>
                </c:pt>
                <c:pt idx="1071">
                  <c:v>81.499690000000001</c:v>
                </c:pt>
                <c:pt idx="1072">
                  <c:v>81.511944999999997</c:v>
                </c:pt>
                <c:pt idx="1073">
                  <c:v>81.299279999999996</c:v>
                </c:pt>
                <c:pt idx="1074">
                  <c:v>81.346854999999991</c:v>
                </c:pt>
                <c:pt idx="1075">
                  <c:v>81.434844999999996</c:v>
                </c:pt>
                <c:pt idx="1076">
                  <c:v>81.704692500000007</c:v>
                </c:pt>
                <c:pt idx="1077">
                  <c:v>81.510694999999998</c:v>
                </c:pt>
                <c:pt idx="1078">
                  <c:v>81.331437499999993</c:v>
                </c:pt>
                <c:pt idx="1079">
                  <c:v>81.423765000000003</c:v>
                </c:pt>
                <c:pt idx="1080">
                  <c:v>81.49615</c:v>
                </c:pt>
                <c:pt idx="1081">
                  <c:v>81.82114</c:v>
                </c:pt>
                <c:pt idx="1082">
                  <c:v>81.413134999999997</c:v>
                </c:pt>
                <c:pt idx="1083">
                  <c:v>81.342112499999999</c:v>
                </c:pt>
                <c:pt idx="1084">
                  <c:v>81.648342499999998</c:v>
                </c:pt>
                <c:pt idx="1085">
                  <c:v>81.672902499999992</c:v>
                </c:pt>
                <c:pt idx="1086">
                  <c:v>81.574787499999999</c:v>
                </c:pt>
                <c:pt idx="1087">
                  <c:v>81.254805000000005</c:v>
                </c:pt>
                <c:pt idx="1088">
                  <c:v>81.421410000000009</c:v>
                </c:pt>
                <c:pt idx="1089">
                  <c:v>81.670310000000001</c:v>
                </c:pt>
                <c:pt idx="1090">
                  <c:v>81.704672500000001</c:v>
                </c:pt>
                <c:pt idx="1091">
                  <c:v>81.536990000000003</c:v>
                </c:pt>
                <c:pt idx="1092">
                  <c:v>81.428832499999999</c:v>
                </c:pt>
                <c:pt idx="1093">
                  <c:v>81.589542500000007</c:v>
                </c:pt>
                <c:pt idx="1094">
                  <c:v>81.679065000000008</c:v>
                </c:pt>
                <c:pt idx="1095">
                  <c:v>81.782479999999993</c:v>
                </c:pt>
                <c:pt idx="1096">
                  <c:v>81.451934999999992</c:v>
                </c:pt>
                <c:pt idx="1097">
                  <c:v>81.443645000000004</c:v>
                </c:pt>
                <c:pt idx="1098">
                  <c:v>81.693022499999998</c:v>
                </c:pt>
                <c:pt idx="1099">
                  <c:v>81.779852500000004</c:v>
                </c:pt>
                <c:pt idx="1100">
                  <c:v>81.748482499999994</c:v>
                </c:pt>
                <c:pt idx="1101">
                  <c:v>81.334649999999996</c:v>
                </c:pt>
                <c:pt idx="1102">
                  <c:v>81.538377499999996</c:v>
                </c:pt>
                <c:pt idx="1103">
                  <c:v>81.704197499999992</c:v>
                </c:pt>
                <c:pt idx="1104">
                  <c:v>81.8963325</c:v>
                </c:pt>
                <c:pt idx="1105">
                  <c:v>81.5822225</c:v>
                </c:pt>
                <c:pt idx="1106">
                  <c:v>81.351339999999993</c:v>
                </c:pt>
                <c:pt idx="1107">
                  <c:v>81.720780000000005</c:v>
                </c:pt>
                <c:pt idx="1108">
                  <c:v>81.76679</c:v>
                </c:pt>
                <c:pt idx="1109">
                  <c:v>81.846635000000006</c:v>
                </c:pt>
                <c:pt idx="1110">
                  <c:v>81.395912500000009</c:v>
                </c:pt>
                <c:pt idx="1111">
                  <c:v>81.58708</c:v>
                </c:pt>
                <c:pt idx="1112">
                  <c:v>81.830879999999993</c:v>
                </c:pt>
                <c:pt idx="1113">
                  <c:v>81.890450000000001</c:v>
                </c:pt>
                <c:pt idx="1114">
                  <c:v>81.718117500000005</c:v>
                </c:pt>
                <c:pt idx="1115">
                  <c:v>81.481354999999994</c:v>
                </c:pt>
                <c:pt idx="1116">
                  <c:v>81.6952225</c:v>
                </c:pt>
                <c:pt idx="1117">
                  <c:v>81.647877499999993</c:v>
                </c:pt>
                <c:pt idx="1118">
                  <c:v>81.896527499999991</c:v>
                </c:pt>
                <c:pt idx="1119">
                  <c:v>81.472175000000007</c:v>
                </c:pt>
                <c:pt idx="1120">
                  <c:v>81.689720000000008</c:v>
                </c:pt>
                <c:pt idx="1121">
                  <c:v>81.7958</c:v>
                </c:pt>
                <c:pt idx="1122">
                  <c:v>81.986662499999994</c:v>
                </c:pt>
                <c:pt idx="1123">
                  <c:v>81.934237499999995</c:v>
                </c:pt>
                <c:pt idx="1124">
                  <c:v>81.668734999999998</c:v>
                </c:pt>
                <c:pt idx="1125">
                  <c:v>81.636942500000004</c:v>
                </c:pt>
                <c:pt idx="1126">
                  <c:v>81.871624999999995</c:v>
                </c:pt>
                <c:pt idx="1127">
                  <c:v>81.974209999999999</c:v>
                </c:pt>
                <c:pt idx="1128">
                  <c:v>81.944972500000006</c:v>
                </c:pt>
                <c:pt idx="1129">
                  <c:v>81.366055000000003</c:v>
                </c:pt>
                <c:pt idx="1130">
                  <c:v>81.869272500000008</c:v>
                </c:pt>
                <c:pt idx="1131">
                  <c:v>81.811302499999996</c:v>
                </c:pt>
                <c:pt idx="1132">
                  <c:v>81.923479999999998</c:v>
                </c:pt>
                <c:pt idx="1133">
                  <c:v>81.779314999999997</c:v>
                </c:pt>
                <c:pt idx="1134">
                  <c:v>81.6915525</c:v>
                </c:pt>
                <c:pt idx="1135">
                  <c:v>81.985717500000007</c:v>
                </c:pt>
                <c:pt idx="1136">
                  <c:v>81.997050000000002</c:v>
                </c:pt>
                <c:pt idx="1137">
                  <c:v>81.957422500000007</c:v>
                </c:pt>
                <c:pt idx="1138">
                  <c:v>81.673432500000004</c:v>
                </c:pt>
                <c:pt idx="1139">
                  <c:v>82.014340000000004</c:v>
                </c:pt>
                <c:pt idx="1140">
                  <c:v>81.880912500000008</c:v>
                </c:pt>
                <c:pt idx="1141">
                  <c:v>82.139497500000004</c:v>
                </c:pt>
                <c:pt idx="1142">
                  <c:v>81.860640000000004</c:v>
                </c:pt>
                <c:pt idx="1143">
                  <c:v>81.729122500000003</c:v>
                </c:pt>
                <c:pt idx="1144">
                  <c:v>81.793167499999996</c:v>
                </c:pt>
                <c:pt idx="1145">
                  <c:v>81.987687499999993</c:v>
                </c:pt>
                <c:pt idx="1146">
                  <c:v>82.135702499999994</c:v>
                </c:pt>
                <c:pt idx="1147">
                  <c:v>81.859807500000002</c:v>
                </c:pt>
                <c:pt idx="1148">
                  <c:v>81.801067500000002</c:v>
                </c:pt>
                <c:pt idx="1149">
                  <c:v>82.115225000000009</c:v>
                </c:pt>
                <c:pt idx="1150">
                  <c:v>82.025880000000001</c:v>
                </c:pt>
                <c:pt idx="1151">
                  <c:v>82.070132500000014</c:v>
                </c:pt>
                <c:pt idx="1152">
                  <c:v>81.706559999999996</c:v>
                </c:pt>
                <c:pt idx="1153">
                  <c:v>81.842192499999996</c:v>
                </c:pt>
                <c:pt idx="1154">
                  <c:v>81.9179125</c:v>
                </c:pt>
                <c:pt idx="1155">
                  <c:v>82.075352500000008</c:v>
                </c:pt>
                <c:pt idx="1156">
                  <c:v>81.896740000000008</c:v>
                </c:pt>
                <c:pt idx="1157">
                  <c:v>81.706419999999994</c:v>
                </c:pt>
                <c:pt idx="1158">
                  <c:v>81.990709999999993</c:v>
                </c:pt>
                <c:pt idx="1159">
                  <c:v>82.025049999999993</c:v>
                </c:pt>
                <c:pt idx="1160">
                  <c:v>82.068469999999991</c:v>
                </c:pt>
                <c:pt idx="1161">
                  <c:v>81.743937500000001</c:v>
                </c:pt>
                <c:pt idx="1162">
                  <c:v>81.729852499999993</c:v>
                </c:pt>
                <c:pt idx="1163">
                  <c:v>82.005965000000003</c:v>
                </c:pt>
                <c:pt idx="1164">
                  <c:v>82.234984999999995</c:v>
                </c:pt>
                <c:pt idx="1165">
                  <c:v>82.059927500000015</c:v>
                </c:pt>
                <c:pt idx="1166">
                  <c:v>81.807834999999997</c:v>
                </c:pt>
                <c:pt idx="1167">
                  <c:v>81.996840000000006</c:v>
                </c:pt>
                <c:pt idx="1168">
                  <c:v>82.20893749999999</c:v>
                </c:pt>
                <c:pt idx="1169">
                  <c:v>82.330025000000006</c:v>
                </c:pt>
                <c:pt idx="1170">
                  <c:v>82.033185000000003</c:v>
                </c:pt>
                <c:pt idx="1171">
                  <c:v>81.885655</c:v>
                </c:pt>
                <c:pt idx="1172">
                  <c:v>82.115147500000006</c:v>
                </c:pt>
                <c:pt idx="1173">
                  <c:v>82.163127500000002</c:v>
                </c:pt>
                <c:pt idx="1174">
                  <c:v>82.180070000000001</c:v>
                </c:pt>
                <c:pt idx="1175">
                  <c:v>81.865122499999998</c:v>
                </c:pt>
                <c:pt idx="1176">
                  <c:v>81.983887500000009</c:v>
                </c:pt>
                <c:pt idx="1177">
                  <c:v>82.252260000000007</c:v>
                </c:pt>
                <c:pt idx="1178">
                  <c:v>82.363964999999993</c:v>
                </c:pt>
                <c:pt idx="1179">
                  <c:v>82.210764999999995</c:v>
                </c:pt>
                <c:pt idx="1180">
                  <c:v>81.838697499999995</c:v>
                </c:pt>
                <c:pt idx="1181">
                  <c:v>82.020499999999998</c:v>
                </c:pt>
                <c:pt idx="1182">
                  <c:v>82.108775000000009</c:v>
                </c:pt>
                <c:pt idx="1183">
                  <c:v>82.454237500000005</c:v>
                </c:pt>
                <c:pt idx="1184">
                  <c:v>81.919820000000001</c:v>
                </c:pt>
                <c:pt idx="1185">
                  <c:v>81.973765</c:v>
                </c:pt>
                <c:pt idx="1186">
                  <c:v>82.226332499999984</c:v>
                </c:pt>
                <c:pt idx="1187">
                  <c:v>82.374229999999997</c:v>
                </c:pt>
                <c:pt idx="1188">
                  <c:v>82.26634</c:v>
                </c:pt>
                <c:pt idx="1189">
                  <c:v>81.860169999999997</c:v>
                </c:pt>
                <c:pt idx="1190">
                  <c:v>82.144877500000007</c:v>
                </c:pt>
                <c:pt idx="1191">
                  <c:v>82.190677499999993</c:v>
                </c:pt>
                <c:pt idx="1192">
                  <c:v>82.297965000000005</c:v>
                </c:pt>
                <c:pt idx="1193">
                  <c:v>82.166560000000004</c:v>
                </c:pt>
                <c:pt idx="1194">
                  <c:v>81.997694999999993</c:v>
                </c:pt>
                <c:pt idx="1195">
                  <c:v>82.162135000000006</c:v>
                </c:pt>
                <c:pt idx="1196">
                  <c:v>82.304479999999998</c:v>
                </c:pt>
                <c:pt idx="1197">
                  <c:v>82.38821750000001</c:v>
                </c:pt>
                <c:pt idx="1198">
                  <c:v>81.977674999999991</c:v>
                </c:pt>
                <c:pt idx="1199">
                  <c:v>81.982455000000002</c:v>
                </c:pt>
                <c:pt idx="1200">
                  <c:v>82.324867500000011</c:v>
                </c:pt>
                <c:pt idx="1201">
                  <c:v>82.297809999999998</c:v>
                </c:pt>
                <c:pt idx="1202">
                  <c:v>82.362997500000006</c:v>
                </c:pt>
                <c:pt idx="1203">
                  <c:v>82.18534249999999</c:v>
                </c:pt>
                <c:pt idx="1204">
                  <c:v>82.173832500000003</c:v>
                </c:pt>
                <c:pt idx="1205">
                  <c:v>82.223974999999996</c:v>
                </c:pt>
                <c:pt idx="1206">
                  <c:v>82.450362500000011</c:v>
                </c:pt>
                <c:pt idx="1207">
                  <c:v>82.241385000000008</c:v>
                </c:pt>
                <c:pt idx="1208">
                  <c:v>82.013562499999992</c:v>
                </c:pt>
                <c:pt idx="1209">
                  <c:v>82.387507499999998</c:v>
                </c:pt>
                <c:pt idx="1210">
                  <c:v>82.536832500000003</c:v>
                </c:pt>
                <c:pt idx="1211">
                  <c:v>82.494697500000001</c:v>
                </c:pt>
                <c:pt idx="1212">
                  <c:v>82.20893749999999</c:v>
                </c:pt>
                <c:pt idx="1213">
                  <c:v>82.294307500000002</c:v>
                </c:pt>
                <c:pt idx="1214">
                  <c:v>82.272360000000006</c:v>
                </c:pt>
                <c:pt idx="1215">
                  <c:v>82.500895</c:v>
                </c:pt>
                <c:pt idx="1216">
                  <c:v>82.450914999999995</c:v>
                </c:pt>
                <c:pt idx="1217">
                  <c:v>82.117242500000003</c:v>
                </c:pt>
                <c:pt idx="1218">
                  <c:v>82.299692499999992</c:v>
                </c:pt>
                <c:pt idx="1219">
                  <c:v>82.495147500000016</c:v>
                </c:pt>
                <c:pt idx="1220">
                  <c:v>82.618807500000003</c:v>
                </c:pt>
                <c:pt idx="1221">
                  <c:v>82.17286</c:v>
                </c:pt>
                <c:pt idx="1222">
                  <c:v>82.198072499999995</c:v>
                </c:pt>
                <c:pt idx="1223">
                  <c:v>82.270589999999999</c:v>
                </c:pt>
                <c:pt idx="1224">
                  <c:v>82.567062500000006</c:v>
                </c:pt>
                <c:pt idx="1225">
                  <c:v>82.680347500000011</c:v>
                </c:pt>
                <c:pt idx="1226">
                  <c:v>82.286627500000009</c:v>
                </c:pt>
                <c:pt idx="1227">
                  <c:v>82.369437500000004</c:v>
                </c:pt>
                <c:pt idx="1228">
                  <c:v>82.603360000000009</c:v>
                </c:pt>
                <c:pt idx="1229">
                  <c:v>82.555689999999998</c:v>
                </c:pt>
                <c:pt idx="1230">
                  <c:v>82.441959999999995</c:v>
                </c:pt>
                <c:pt idx="1231">
                  <c:v>82.222447500000001</c:v>
                </c:pt>
                <c:pt idx="1232">
                  <c:v>82.272180000000006</c:v>
                </c:pt>
                <c:pt idx="1233">
                  <c:v>82.492882500000007</c:v>
                </c:pt>
                <c:pt idx="1234">
                  <c:v>82.614302499999994</c:v>
                </c:pt>
                <c:pt idx="1235">
                  <c:v>82.210374999999999</c:v>
                </c:pt>
                <c:pt idx="1236">
                  <c:v>82.262547499999997</c:v>
                </c:pt>
                <c:pt idx="1237">
                  <c:v>82.470302500000003</c:v>
                </c:pt>
                <c:pt idx="1238">
                  <c:v>82.705505000000016</c:v>
                </c:pt>
                <c:pt idx="1239">
                  <c:v>82.585700000000003</c:v>
                </c:pt>
                <c:pt idx="1240">
                  <c:v>82.212135000000004</c:v>
                </c:pt>
                <c:pt idx="1241">
                  <c:v>82.415702500000009</c:v>
                </c:pt>
                <c:pt idx="1242">
                  <c:v>82.571055000000001</c:v>
                </c:pt>
                <c:pt idx="1243">
                  <c:v>82.603117499999996</c:v>
                </c:pt>
                <c:pt idx="1244">
                  <c:v>82.534809999999993</c:v>
                </c:pt>
                <c:pt idx="1245">
                  <c:v>82.279349999999994</c:v>
                </c:pt>
                <c:pt idx="1246">
                  <c:v>82.434110000000004</c:v>
                </c:pt>
                <c:pt idx="1247">
                  <c:v>82.581014999999994</c:v>
                </c:pt>
                <c:pt idx="1248">
                  <c:v>82.81985499999999</c:v>
                </c:pt>
                <c:pt idx="1249">
                  <c:v>82.450437500000007</c:v>
                </c:pt>
                <c:pt idx="1250">
                  <c:v>82.330862499999995</c:v>
                </c:pt>
                <c:pt idx="1251">
                  <c:v>82.575157499999989</c:v>
                </c:pt>
                <c:pt idx="1252">
                  <c:v>82.603812500000004</c:v>
                </c:pt>
                <c:pt idx="1253">
                  <c:v>82.570969999999988</c:v>
                </c:pt>
                <c:pt idx="1254">
                  <c:v>82.432577499999994</c:v>
                </c:pt>
                <c:pt idx="1255">
                  <c:v>82.470030000000008</c:v>
                </c:pt>
                <c:pt idx="1256">
                  <c:v>82.680904999999996</c:v>
                </c:pt>
                <c:pt idx="1257">
                  <c:v>82.807815000000005</c:v>
                </c:pt>
                <c:pt idx="1258">
                  <c:v>82.502470000000002</c:v>
                </c:pt>
                <c:pt idx="1259">
                  <c:v>82.398915000000002</c:v>
                </c:pt>
                <c:pt idx="1260">
                  <c:v>82.535062500000009</c:v>
                </c:pt>
                <c:pt idx="1261">
                  <c:v>82.680959999999999</c:v>
                </c:pt>
                <c:pt idx="1262">
                  <c:v>82.793104999999997</c:v>
                </c:pt>
                <c:pt idx="1263">
                  <c:v>82.531602499999991</c:v>
                </c:pt>
                <c:pt idx="1264">
                  <c:v>82.454435000000004</c:v>
                </c:pt>
                <c:pt idx="1265">
                  <c:v>82.760892499999983</c:v>
                </c:pt>
                <c:pt idx="1266">
                  <c:v>82.70309499999999</c:v>
                </c:pt>
                <c:pt idx="1267">
                  <c:v>82.786622499999993</c:v>
                </c:pt>
                <c:pt idx="1268">
                  <c:v>82.517085000000009</c:v>
                </c:pt>
                <c:pt idx="1269">
                  <c:v>82.687435000000008</c:v>
                </c:pt>
                <c:pt idx="1270">
                  <c:v>82.7644375</c:v>
                </c:pt>
                <c:pt idx="1271">
                  <c:v>82.934802500000004</c:v>
                </c:pt>
                <c:pt idx="1272">
                  <c:v>82.727797499999994</c:v>
                </c:pt>
                <c:pt idx="1273">
                  <c:v>82.441704999999999</c:v>
                </c:pt>
                <c:pt idx="1274">
                  <c:v>82.677134999999993</c:v>
                </c:pt>
                <c:pt idx="1275">
                  <c:v>82.728852500000002</c:v>
                </c:pt>
                <c:pt idx="1276">
                  <c:v>82.835509999999999</c:v>
                </c:pt>
                <c:pt idx="1277">
                  <c:v>82.6172325</c:v>
                </c:pt>
                <c:pt idx="1278">
                  <c:v>82.621892500000001</c:v>
                </c:pt>
                <c:pt idx="1279">
                  <c:v>82.668790000000001</c:v>
                </c:pt>
                <c:pt idx="1280">
                  <c:v>82.913845000000009</c:v>
                </c:pt>
                <c:pt idx="1281">
                  <c:v>82.78573999999999</c:v>
                </c:pt>
                <c:pt idx="1282">
                  <c:v>82.524180000000001</c:v>
                </c:pt>
                <c:pt idx="1283">
                  <c:v>82.728777500000007</c:v>
                </c:pt>
                <c:pt idx="1284">
                  <c:v>82.918192500000004</c:v>
                </c:pt>
                <c:pt idx="1285">
                  <c:v>82.935360000000003</c:v>
                </c:pt>
                <c:pt idx="1286">
                  <c:v>82.744024999999993</c:v>
                </c:pt>
                <c:pt idx="1287">
                  <c:v>82.695437499999997</c:v>
                </c:pt>
                <c:pt idx="1288">
                  <c:v>82.9778175</c:v>
                </c:pt>
                <c:pt idx="1289">
                  <c:v>82.85848</c:v>
                </c:pt>
                <c:pt idx="1290">
                  <c:v>82.968632499999998</c:v>
                </c:pt>
                <c:pt idx="1291">
                  <c:v>82.609909999999999</c:v>
                </c:pt>
                <c:pt idx="1292">
                  <c:v>82.63248999999999</c:v>
                </c:pt>
                <c:pt idx="1293">
                  <c:v>82.741812500000009</c:v>
                </c:pt>
                <c:pt idx="1294">
                  <c:v>83.08071000000001</c:v>
                </c:pt>
                <c:pt idx="1295">
                  <c:v>82.757222499999983</c:v>
                </c:pt>
                <c:pt idx="1296">
                  <c:v>82.562295000000006</c:v>
                </c:pt>
                <c:pt idx="1297">
                  <c:v>82.889404999999996</c:v>
                </c:pt>
                <c:pt idx="1298">
                  <c:v>82.839459999999988</c:v>
                </c:pt>
                <c:pt idx="1299">
                  <c:v>82.976599999999991</c:v>
                </c:pt>
                <c:pt idx="1300">
                  <c:v>82.797434999999993</c:v>
                </c:pt>
                <c:pt idx="1301">
                  <c:v>82.665094999999994</c:v>
                </c:pt>
                <c:pt idx="1302">
                  <c:v>82.822322499999999</c:v>
                </c:pt>
                <c:pt idx="1303">
                  <c:v>83.025215000000003</c:v>
                </c:pt>
                <c:pt idx="1304">
                  <c:v>83.072249999999997</c:v>
                </c:pt>
                <c:pt idx="1305">
                  <c:v>82.606305000000006</c:v>
                </c:pt>
                <c:pt idx="1306">
                  <c:v>82.7653325</c:v>
                </c:pt>
                <c:pt idx="1307">
                  <c:v>82.741197499999998</c:v>
                </c:pt>
                <c:pt idx="1308">
                  <c:v>83.140502499999997</c:v>
                </c:pt>
                <c:pt idx="1309">
                  <c:v>82.899640000000005</c:v>
                </c:pt>
                <c:pt idx="1310">
                  <c:v>82.666120000000006</c:v>
                </c:pt>
                <c:pt idx="1311">
                  <c:v>82.891132499999998</c:v>
                </c:pt>
                <c:pt idx="1312">
                  <c:v>82.812915000000004</c:v>
                </c:pt>
                <c:pt idx="1313">
                  <c:v>83.117725000000007</c:v>
                </c:pt>
                <c:pt idx="1314">
                  <c:v>82.73060000000001</c:v>
                </c:pt>
                <c:pt idx="1315">
                  <c:v>82.729555000000005</c:v>
                </c:pt>
                <c:pt idx="1316">
                  <c:v>82.972942499999988</c:v>
                </c:pt>
                <c:pt idx="1317">
                  <c:v>82.962707500000008</c:v>
                </c:pt>
                <c:pt idx="1318">
                  <c:v>83.108742500000005</c:v>
                </c:pt>
                <c:pt idx="1319">
                  <c:v>82.736674999999991</c:v>
                </c:pt>
                <c:pt idx="1320">
                  <c:v>82.9805475</c:v>
                </c:pt>
                <c:pt idx="1321">
                  <c:v>83.107942499999993</c:v>
                </c:pt>
                <c:pt idx="1322">
                  <c:v>83.191972500000006</c:v>
                </c:pt>
                <c:pt idx="1323">
                  <c:v>83.069812499999998</c:v>
                </c:pt>
                <c:pt idx="1324">
                  <c:v>82.842765</c:v>
                </c:pt>
                <c:pt idx="1325">
                  <c:v>83.076382500000008</c:v>
                </c:pt>
                <c:pt idx="1326">
                  <c:v>83.066952499999999</c:v>
                </c:pt>
                <c:pt idx="1327">
                  <c:v>83.177805000000006</c:v>
                </c:pt>
                <c:pt idx="1328">
                  <c:v>82.854825000000005</c:v>
                </c:pt>
                <c:pt idx="1329">
                  <c:v>82.850767500000003</c:v>
                </c:pt>
                <c:pt idx="1330">
                  <c:v>83.100982500000001</c:v>
                </c:pt>
                <c:pt idx="1331">
                  <c:v>83.273597499999994</c:v>
                </c:pt>
                <c:pt idx="1332">
                  <c:v>83.081367499999999</c:v>
                </c:pt>
                <c:pt idx="1333">
                  <c:v>82.794222500000004</c:v>
                </c:pt>
                <c:pt idx="1334">
                  <c:v>82.985754999999997</c:v>
                </c:pt>
                <c:pt idx="1335">
                  <c:v>83.168347499999996</c:v>
                </c:pt>
                <c:pt idx="1336">
                  <c:v>83.266305000000003</c:v>
                </c:pt>
                <c:pt idx="1337">
                  <c:v>83.067652499999994</c:v>
                </c:pt>
                <c:pt idx="1338">
                  <c:v>82.773724999999999</c:v>
                </c:pt>
                <c:pt idx="1339">
                  <c:v>83.078604999999996</c:v>
                </c:pt>
                <c:pt idx="1340">
                  <c:v>83.138595000000009</c:v>
                </c:pt>
                <c:pt idx="1341">
                  <c:v>83.191109999999995</c:v>
                </c:pt>
                <c:pt idx="1342">
                  <c:v>82.917837500000005</c:v>
                </c:pt>
                <c:pt idx="1343">
                  <c:v>83.000472500000001</c:v>
                </c:pt>
                <c:pt idx="1344">
                  <c:v>83.043767500000001</c:v>
                </c:pt>
                <c:pt idx="1345">
                  <c:v>83.309547499999994</c:v>
                </c:pt>
                <c:pt idx="1346">
                  <c:v>83.133839999999992</c:v>
                </c:pt>
                <c:pt idx="1347">
                  <c:v>82.872542500000009</c:v>
                </c:pt>
                <c:pt idx="1348">
                  <c:v>83.152169999999998</c:v>
                </c:pt>
                <c:pt idx="1349">
                  <c:v>83.223142499999994</c:v>
                </c:pt>
                <c:pt idx="1350">
                  <c:v>83.393905000000004</c:v>
                </c:pt>
                <c:pt idx="1351">
                  <c:v>83.127492500000002</c:v>
                </c:pt>
                <c:pt idx="1352">
                  <c:v>83.028099999999995</c:v>
                </c:pt>
                <c:pt idx="1353">
                  <c:v>83.202825000000004</c:v>
                </c:pt>
                <c:pt idx="1354">
                  <c:v>83.181597499999995</c:v>
                </c:pt>
                <c:pt idx="1355">
                  <c:v>83.300550000000001</c:v>
                </c:pt>
                <c:pt idx="1356">
                  <c:v>82.787537499999999</c:v>
                </c:pt>
                <c:pt idx="1357">
                  <c:v>83.14097249999999</c:v>
                </c:pt>
                <c:pt idx="1358">
                  <c:v>83.261164999999991</c:v>
                </c:pt>
                <c:pt idx="1359">
                  <c:v>83.272570000000002</c:v>
                </c:pt>
                <c:pt idx="1360">
                  <c:v>83.226290000000006</c:v>
                </c:pt>
                <c:pt idx="1361">
                  <c:v>82.9528775</c:v>
                </c:pt>
                <c:pt idx="1362">
                  <c:v>83.314284999999998</c:v>
                </c:pt>
                <c:pt idx="1363">
                  <c:v>83.2500225</c:v>
                </c:pt>
                <c:pt idx="1364">
                  <c:v>83.500787500000001</c:v>
                </c:pt>
                <c:pt idx="1365">
                  <c:v>83.072055000000006</c:v>
                </c:pt>
                <c:pt idx="1366">
                  <c:v>83.1404</c:v>
                </c:pt>
                <c:pt idx="1367">
                  <c:v>83.15446</c:v>
                </c:pt>
                <c:pt idx="1368">
                  <c:v>83.446122500000001</c:v>
                </c:pt>
                <c:pt idx="1369">
                  <c:v>83.344499999999996</c:v>
                </c:pt>
                <c:pt idx="1370">
                  <c:v>82.986617499999994</c:v>
                </c:pt>
                <c:pt idx="1371">
                  <c:v>83.303884999999994</c:v>
                </c:pt>
                <c:pt idx="1372">
                  <c:v>83.329620000000006</c:v>
                </c:pt>
                <c:pt idx="1373">
                  <c:v>83.436670000000007</c:v>
                </c:pt>
                <c:pt idx="1374">
                  <c:v>83.217209999999994</c:v>
                </c:pt>
                <c:pt idx="1375">
                  <c:v>83.011704999999992</c:v>
                </c:pt>
                <c:pt idx="1376">
                  <c:v>83.310097499999998</c:v>
                </c:pt>
                <c:pt idx="1377">
                  <c:v>83.309375000000003</c:v>
                </c:pt>
                <c:pt idx="1378">
                  <c:v>83.504670000000004</c:v>
                </c:pt>
                <c:pt idx="1379">
                  <c:v>83.113487499999991</c:v>
                </c:pt>
                <c:pt idx="1380">
                  <c:v>83.057647500000002</c:v>
                </c:pt>
                <c:pt idx="1381">
                  <c:v>83.247687499999998</c:v>
                </c:pt>
                <c:pt idx="1382">
                  <c:v>83.445852500000001</c:v>
                </c:pt>
                <c:pt idx="1383">
                  <c:v>83.350862499999991</c:v>
                </c:pt>
                <c:pt idx="1384">
                  <c:v>82.971999999999994</c:v>
                </c:pt>
                <c:pt idx="1385">
                  <c:v>82.98492499999999</c:v>
                </c:pt>
                <c:pt idx="1386">
                  <c:v>83.368960000000001</c:v>
                </c:pt>
                <c:pt idx="1387">
                  <c:v>83.495764999999992</c:v>
                </c:pt>
                <c:pt idx="1388">
                  <c:v>83.261889999999994</c:v>
                </c:pt>
                <c:pt idx="1389">
                  <c:v>83.107810000000001</c:v>
                </c:pt>
                <c:pt idx="1390">
                  <c:v>83.348637499999995</c:v>
                </c:pt>
                <c:pt idx="1391">
                  <c:v>83.421112499999992</c:v>
                </c:pt>
                <c:pt idx="1392">
                  <c:v>83.564787499999994</c:v>
                </c:pt>
                <c:pt idx="1393">
                  <c:v>83.089502500000009</c:v>
                </c:pt>
                <c:pt idx="1394">
                  <c:v>83.283379999999994</c:v>
                </c:pt>
                <c:pt idx="1395">
                  <c:v>83.447922500000004</c:v>
                </c:pt>
                <c:pt idx="1396">
                  <c:v>83.495185000000006</c:v>
                </c:pt>
                <c:pt idx="1397">
                  <c:v>83.406215000000003</c:v>
                </c:pt>
                <c:pt idx="1398">
                  <c:v>83.232710000000012</c:v>
                </c:pt>
                <c:pt idx="1399">
                  <c:v>83.418587500000001</c:v>
                </c:pt>
                <c:pt idx="1400">
                  <c:v>83.562135000000012</c:v>
                </c:pt>
                <c:pt idx="1401">
                  <c:v>83.575969999999998</c:v>
                </c:pt>
                <c:pt idx="1402">
                  <c:v>83.299082499999997</c:v>
                </c:pt>
                <c:pt idx="1403">
                  <c:v>83.294222500000004</c:v>
                </c:pt>
                <c:pt idx="1404">
                  <c:v>83.386834999999991</c:v>
                </c:pt>
                <c:pt idx="1405">
                  <c:v>83.410624999999996</c:v>
                </c:pt>
                <c:pt idx="1406">
                  <c:v>83.625225</c:v>
                </c:pt>
                <c:pt idx="1407">
                  <c:v>83.23554</c:v>
                </c:pt>
                <c:pt idx="1408">
                  <c:v>83.357852499999993</c:v>
                </c:pt>
                <c:pt idx="1409">
                  <c:v>83.503502499999996</c:v>
                </c:pt>
                <c:pt idx="1410">
                  <c:v>83.468975</c:v>
                </c:pt>
                <c:pt idx="1411">
                  <c:v>83.662577499999998</c:v>
                </c:pt>
                <c:pt idx="1412">
                  <c:v>83.208532500000004</c:v>
                </c:pt>
                <c:pt idx="1413">
                  <c:v>83.484425000000002</c:v>
                </c:pt>
                <c:pt idx="1414">
                  <c:v>83.642507499999994</c:v>
                </c:pt>
                <c:pt idx="1415">
                  <c:v>83.650957500000004</c:v>
                </c:pt>
                <c:pt idx="1416">
                  <c:v>83.257367499999987</c:v>
                </c:pt>
                <c:pt idx="1417">
                  <c:v>83.213239999999999</c:v>
                </c:pt>
                <c:pt idx="1418">
                  <c:v>83.439497499999987</c:v>
                </c:pt>
                <c:pt idx="1419">
                  <c:v>83.63127750000001</c:v>
                </c:pt>
                <c:pt idx="1420">
                  <c:v>83.575329999999994</c:v>
                </c:pt>
                <c:pt idx="1421">
                  <c:v>83.21139500000001</c:v>
                </c:pt>
                <c:pt idx="1422">
                  <c:v>83.532235</c:v>
                </c:pt>
                <c:pt idx="1423">
                  <c:v>83.544742499999998</c:v>
                </c:pt>
                <c:pt idx="1424">
                  <c:v>83.686075000000002</c:v>
                </c:pt>
                <c:pt idx="1425">
                  <c:v>83.635819999999995</c:v>
                </c:pt>
                <c:pt idx="1426">
                  <c:v>83.272684999999996</c:v>
                </c:pt>
                <c:pt idx="1427">
                  <c:v>83.452617500000002</c:v>
                </c:pt>
                <c:pt idx="1428">
                  <c:v>83.514427499999996</c:v>
                </c:pt>
                <c:pt idx="1429">
                  <c:v>83.764937500000002</c:v>
                </c:pt>
                <c:pt idx="1430">
                  <c:v>83.461617500000003</c:v>
                </c:pt>
                <c:pt idx="1431">
                  <c:v>83.367702500000007</c:v>
                </c:pt>
                <c:pt idx="1432">
                  <c:v>83.472530000000006</c:v>
                </c:pt>
                <c:pt idx="1433">
                  <c:v>83.678302500000001</c:v>
                </c:pt>
                <c:pt idx="1434">
                  <c:v>83.721487499999995</c:v>
                </c:pt>
                <c:pt idx="1435">
                  <c:v>83.398120000000006</c:v>
                </c:pt>
                <c:pt idx="1436">
                  <c:v>83.51576750000001</c:v>
                </c:pt>
                <c:pt idx="1437">
                  <c:v>83.641447499999998</c:v>
                </c:pt>
                <c:pt idx="1438">
                  <c:v>83.767275000000012</c:v>
                </c:pt>
                <c:pt idx="1439">
                  <c:v>83.700794999999999</c:v>
                </c:pt>
                <c:pt idx="1440">
                  <c:v>83.291682499999993</c:v>
                </c:pt>
                <c:pt idx="1441">
                  <c:v>83.6154875</c:v>
                </c:pt>
                <c:pt idx="1442">
                  <c:v>83.712495000000004</c:v>
                </c:pt>
                <c:pt idx="1443">
                  <c:v>83.776897500000004</c:v>
                </c:pt>
                <c:pt idx="1444">
                  <c:v>83.563652499999989</c:v>
                </c:pt>
                <c:pt idx="1445">
                  <c:v>83.368780000000001</c:v>
                </c:pt>
                <c:pt idx="1446">
                  <c:v>83.745634999999993</c:v>
                </c:pt>
                <c:pt idx="1447">
                  <c:v>83.810280000000006</c:v>
                </c:pt>
                <c:pt idx="1448">
                  <c:v>83.875460000000004</c:v>
                </c:pt>
                <c:pt idx="1449">
                  <c:v>83.547987500000005</c:v>
                </c:pt>
                <c:pt idx="1450">
                  <c:v>83.781697499999993</c:v>
                </c:pt>
                <c:pt idx="1451">
                  <c:v>83.796725000000009</c:v>
                </c:pt>
                <c:pt idx="1452">
                  <c:v>83.933310000000006</c:v>
                </c:pt>
                <c:pt idx="1453">
                  <c:v>83.611660000000001</c:v>
                </c:pt>
                <c:pt idx="1454">
                  <c:v>83.487724999999998</c:v>
                </c:pt>
                <c:pt idx="1455">
                  <c:v>83.738275000000002</c:v>
                </c:pt>
                <c:pt idx="1456">
                  <c:v>83.822095000000004</c:v>
                </c:pt>
                <c:pt idx="1457">
                  <c:v>83.997899999999987</c:v>
                </c:pt>
                <c:pt idx="1458">
                  <c:v>83.625517500000001</c:v>
                </c:pt>
                <c:pt idx="1459">
                  <c:v>83.570397499999999</c:v>
                </c:pt>
                <c:pt idx="1460">
                  <c:v>83.916479999999993</c:v>
                </c:pt>
                <c:pt idx="1461">
                  <c:v>83.994050000000001</c:v>
                </c:pt>
                <c:pt idx="1462">
                  <c:v>83.806704999999994</c:v>
                </c:pt>
                <c:pt idx="1463">
                  <c:v>83.476437500000003</c:v>
                </c:pt>
                <c:pt idx="1464">
                  <c:v>83.781670000000005</c:v>
                </c:pt>
                <c:pt idx="1465">
                  <c:v>83.831490000000002</c:v>
                </c:pt>
                <c:pt idx="1466">
                  <c:v>83.914177499999994</c:v>
                </c:pt>
                <c:pt idx="1467">
                  <c:v>83.648802500000002</c:v>
                </c:pt>
                <c:pt idx="1468">
                  <c:v>83.560305</c:v>
                </c:pt>
                <c:pt idx="1469">
                  <c:v>83.833842500000003</c:v>
                </c:pt>
                <c:pt idx="1470">
                  <c:v>83.887417499999998</c:v>
                </c:pt>
                <c:pt idx="1471">
                  <c:v>84.022225000000006</c:v>
                </c:pt>
                <c:pt idx="1472">
                  <c:v>83.538362500000005</c:v>
                </c:pt>
                <c:pt idx="1473">
                  <c:v>83.568257500000001</c:v>
                </c:pt>
                <c:pt idx="1474">
                  <c:v>83.777334999999994</c:v>
                </c:pt>
                <c:pt idx="1475">
                  <c:v>84.037735000000012</c:v>
                </c:pt>
                <c:pt idx="1476">
                  <c:v>83.822850000000003</c:v>
                </c:pt>
                <c:pt idx="1477">
                  <c:v>83.668665000000004</c:v>
                </c:pt>
                <c:pt idx="1478">
                  <c:v>83.863484999999997</c:v>
                </c:pt>
                <c:pt idx="1479">
                  <c:v>83.7792575</c:v>
                </c:pt>
                <c:pt idx="1480">
                  <c:v>84.108722499999999</c:v>
                </c:pt>
                <c:pt idx="1481">
                  <c:v>83.790842500000011</c:v>
                </c:pt>
                <c:pt idx="1482">
                  <c:v>83.679637500000013</c:v>
                </c:pt>
                <c:pt idx="1483">
                  <c:v>83.913544999999999</c:v>
                </c:pt>
                <c:pt idx="1484">
                  <c:v>83.988457499999996</c:v>
                </c:pt>
                <c:pt idx="1485">
                  <c:v>84.082407500000002</c:v>
                </c:pt>
                <c:pt idx="1486">
                  <c:v>83.520009999999999</c:v>
                </c:pt>
                <c:pt idx="1487">
                  <c:v>83.904202499999997</c:v>
                </c:pt>
                <c:pt idx="1488">
                  <c:v>83.911732499999999</c:v>
                </c:pt>
                <c:pt idx="1489">
                  <c:v>84.165637500000003</c:v>
                </c:pt>
                <c:pt idx="1490">
                  <c:v>83.9150025</c:v>
                </c:pt>
                <c:pt idx="1491">
                  <c:v>83.826602499999993</c:v>
                </c:pt>
                <c:pt idx="1492">
                  <c:v>84.007504999999995</c:v>
                </c:pt>
                <c:pt idx="1493">
                  <c:v>83.857242499999998</c:v>
                </c:pt>
                <c:pt idx="1494">
                  <c:v>84.166744999999992</c:v>
                </c:pt>
                <c:pt idx="1495">
                  <c:v>83.857827499999999</c:v>
                </c:pt>
                <c:pt idx="1496">
                  <c:v>83.858262499999995</c:v>
                </c:pt>
                <c:pt idx="1497">
                  <c:v>84.066067500000003</c:v>
                </c:pt>
                <c:pt idx="1498">
                  <c:v>84.240830000000003</c:v>
                </c:pt>
                <c:pt idx="1499">
                  <c:v>84.034617499999996</c:v>
                </c:pt>
                <c:pt idx="1500">
                  <c:v>83.88897</c:v>
                </c:pt>
                <c:pt idx="1501">
                  <c:v>83.914622500000007</c:v>
                </c:pt>
                <c:pt idx="1502">
                  <c:v>84.014147499999993</c:v>
                </c:pt>
                <c:pt idx="1503">
                  <c:v>84.161135000000002</c:v>
                </c:pt>
                <c:pt idx="1504">
                  <c:v>84.107092499999993</c:v>
                </c:pt>
                <c:pt idx="1505">
                  <c:v>83.775790000000001</c:v>
                </c:pt>
                <c:pt idx="1506">
                  <c:v>84.034907500000003</c:v>
                </c:pt>
                <c:pt idx="1507">
                  <c:v>84.161977500000006</c:v>
                </c:pt>
                <c:pt idx="1508">
                  <c:v>84.280032500000004</c:v>
                </c:pt>
                <c:pt idx="1509">
                  <c:v>83.864452499999999</c:v>
                </c:pt>
                <c:pt idx="1510">
                  <c:v>83.985757500000005</c:v>
                </c:pt>
                <c:pt idx="1511">
                  <c:v>84.099459999999993</c:v>
                </c:pt>
                <c:pt idx="1512">
                  <c:v>84.308765000000008</c:v>
                </c:pt>
                <c:pt idx="1513">
                  <c:v>84.172319999999999</c:v>
                </c:pt>
                <c:pt idx="1514">
                  <c:v>83.828982500000009</c:v>
                </c:pt>
                <c:pt idx="1515">
                  <c:v>84.083799999999997</c:v>
                </c:pt>
                <c:pt idx="1516">
                  <c:v>84.275302500000009</c:v>
                </c:pt>
                <c:pt idx="1517">
                  <c:v>84.212504999999993</c:v>
                </c:pt>
                <c:pt idx="1518">
                  <c:v>84.015432500000003</c:v>
                </c:pt>
                <c:pt idx="1519">
                  <c:v>83.973092500000007</c:v>
                </c:pt>
                <c:pt idx="1520">
                  <c:v>84.1780325</c:v>
                </c:pt>
                <c:pt idx="1521">
                  <c:v>84.246710000000007</c:v>
                </c:pt>
                <c:pt idx="1522">
                  <c:v>84.300517499999984</c:v>
                </c:pt>
                <c:pt idx="1523">
                  <c:v>83.85472</c:v>
                </c:pt>
                <c:pt idx="1524">
                  <c:v>84.007747499999994</c:v>
                </c:pt>
                <c:pt idx="1525">
                  <c:v>84.030495000000002</c:v>
                </c:pt>
                <c:pt idx="1526">
                  <c:v>84.233310000000003</c:v>
                </c:pt>
                <c:pt idx="1527">
                  <c:v>84.166185000000013</c:v>
                </c:pt>
                <c:pt idx="1528">
                  <c:v>84.042247500000002</c:v>
                </c:pt>
                <c:pt idx="1529">
                  <c:v>84.087322499999999</c:v>
                </c:pt>
                <c:pt idx="1530">
                  <c:v>84.109507500000007</c:v>
                </c:pt>
                <c:pt idx="1531">
                  <c:v>84.427602500000006</c:v>
                </c:pt>
                <c:pt idx="1532">
                  <c:v>84.200325000000007</c:v>
                </c:pt>
                <c:pt idx="1533">
                  <c:v>83.966515000000001</c:v>
                </c:pt>
                <c:pt idx="1534">
                  <c:v>84.213920000000002</c:v>
                </c:pt>
                <c:pt idx="1535">
                  <c:v>84.250559999999993</c:v>
                </c:pt>
                <c:pt idx="1536">
                  <c:v>84.343097499999999</c:v>
                </c:pt>
                <c:pt idx="1537">
                  <c:v>83.990055000000012</c:v>
                </c:pt>
                <c:pt idx="1538">
                  <c:v>84.086160000000007</c:v>
                </c:pt>
                <c:pt idx="1539">
                  <c:v>84.277542499999996</c:v>
                </c:pt>
                <c:pt idx="1540">
                  <c:v>84.48826249999999</c:v>
                </c:pt>
                <c:pt idx="1541">
                  <c:v>84.176197500000001</c:v>
                </c:pt>
                <c:pt idx="1542">
                  <c:v>84.041472499999998</c:v>
                </c:pt>
                <c:pt idx="1543">
                  <c:v>84.172430000000006</c:v>
                </c:pt>
                <c:pt idx="1544">
                  <c:v>84.349492499999997</c:v>
                </c:pt>
                <c:pt idx="1545">
                  <c:v>84.489200000000011</c:v>
                </c:pt>
                <c:pt idx="1546">
                  <c:v>84.076022499999993</c:v>
                </c:pt>
                <c:pt idx="1547">
                  <c:v>84.07025999999999</c:v>
                </c:pt>
                <c:pt idx="1548">
                  <c:v>84.222130000000007</c:v>
                </c:pt>
                <c:pt idx="1549">
                  <c:v>84.3946325</c:v>
                </c:pt>
                <c:pt idx="1550">
                  <c:v>84.324182500000006</c:v>
                </c:pt>
                <c:pt idx="1551">
                  <c:v>84.049884999999989</c:v>
                </c:pt>
                <c:pt idx="1552">
                  <c:v>84.318587500000007</c:v>
                </c:pt>
                <c:pt idx="1553">
                  <c:v>84.308597500000005</c:v>
                </c:pt>
                <c:pt idx="1554">
                  <c:v>84.413517500000012</c:v>
                </c:pt>
                <c:pt idx="1555">
                  <c:v>84.158902500000011</c:v>
                </c:pt>
                <c:pt idx="1556">
                  <c:v>83.992819999999995</c:v>
                </c:pt>
                <c:pt idx="1557">
                  <c:v>84.269495000000006</c:v>
                </c:pt>
                <c:pt idx="1558">
                  <c:v>84.4765625</c:v>
                </c:pt>
                <c:pt idx="1559">
                  <c:v>84.377849999999995</c:v>
                </c:pt>
                <c:pt idx="1560">
                  <c:v>84.199545000000001</c:v>
                </c:pt>
                <c:pt idx="1561">
                  <c:v>84.169162499999999</c:v>
                </c:pt>
                <c:pt idx="1562">
                  <c:v>84.571955000000003</c:v>
                </c:pt>
                <c:pt idx="1563">
                  <c:v>84.4900375</c:v>
                </c:pt>
                <c:pt idx="1564">
                  <c:v>84.474805000000003</c:v>
                </c:pt>
                <c:pt idx="1565">
                  <c:v>84.221657499999992</c:v>
                </c:pt>
                <c:pt idx="1566">
                  <c:v>84.445497499999988</c:v>
                </c:pt>
                <c:pt idx="1567">
                  <c:v>84.439809999999994</c:v>
                </c:pt>
                <c:pt idx="1568">
                  <c:v>84.483382500000005</c:v>
                </c:pt>
                <c:pt idx="1569">
                  <c:v>84.370627500000012</c:v>
                </c:pt>
                <c:pt idx="1570">
                  <c:v>84.314895000000007</c:v>
                </c:pt>
                <c:pt idx="1571">
                  <c:v>84.426194999999993</c:v>
                </c:pt>
                <c:pt idx="1572">
                  <c:v>84.390187499999996</c:v>
                </c:pt>
                <c:pt idx="1573">
                  <c:v>84.461964999999992</c:v>
                </c:pt>
                <c:pt idx="1574">
                  <c:v>84.257064999999997</c:v>
                </c:pt>
                <c:pt idx="1575">
                  <c:v>84.343522500000006</c:v>
                </c:pt>
                <c:pt idx="1576">
                  <c:v>84.454417500000005</c:v>
                </c:pt>
                <c:pt idx="1577">
                  <c:v>84.502627499999988</c:v>
                </c:pt>
                <c:pt idx="1578">
                  <c:v>84.445932499999998</c:v>
                </c:pt>
                <c:pt idx="1579">
                  <c:v>84.3807075</c:v>
                </c:pt>
                <c:pt idx="1580">
                  <c:v>84.279322500000006</c:v>
                </c:pt>
                <c:pt idx="1581">
                  <c:v>84.531807499999999</c:v>
                </c:pt>
                <c:pt idx="1582">
                  <c:v>84.655100000000004</c:v>
                </c:pt>
                <c:pt idx="1583">
                  <c:v>84.413347500000015</c:v>
                </c:pt>
                <c:pt idx="1584">
                  <c:v>84.329505000000012</c:v>
                </c:pt>
                <c:pt idx="1585">
                  <c:v>84.379179999999991</c:v>
                </c:pt>
                <c:pt idx="1586">
                  <c:v>84.562325000000001</c:v>
                </c:pt>
                <c:pt idx="1587">
                  <c:v>84.62312</c:v>
                </c:pt>
                <c:pt idx="1588">
                  <c:v>84.297560000000004</c:v>
                </c:pt>
                <c:pt idx="1589">
                  <c:v>84.267532499999987</c:v>
                </c:pt>
                <c:pt idx="1590">
                  <c:v>84.393519999999995</c:v>
                </c:pt>
                <c:pt idx="1591">
                  <c:v>84.66476999999999</c:v>
                </c:pt>
                <c:pt idx="1592">
                  <c:v>84.610137499999993</c:v>
                </c:pt>
                <c:pt idx="1593">
                  <c:v>84.219800000000006</c:v>
                </c:pt>
                <c:pt idx="1594">
                  <c:v>84.461917499999998</c:v>
                </c:pt>
                <c:pt idx="1595">
                  <c:v>84.529477499999999</c:v>
                </c:pt>
                <c:pt idx="1596">
                  <c:v>84.710539999999995</c:v>
                </c:pt>
                <c:pt idx="1597">
                  <c:v>84.378237499999983</c:v>
                </c:pt>
                <c:pt idx="1598">
                  <c:v>84.323742500000009</c:v>
                </c:pt>
                <c:pt idx="1599">
                  <c:v>84.568984999999998</c:v>
                </c:pt>
                <c:pt idx="1600">
                  <c:v>84.6017425</c:v>
                </c:pt>
                <c:pt idx="1601">
                  <c:v>84.63421249999999</c:v>
                </c:pt>
                <c:pt idx="1602">
                  <c:v>84.316702500000005</c:v>
                </c:pt>
                <c:pt idx="1603">
                  <c:v>84.429442499999993</c:v>
                </c:pt>
                <c:pt idx="1604">
                  <c:v>84.697782499999988</c:v>
                </c:pt>
                <c:pt idx="1605">
                  <c:v>84.750887500000005</c:v>
                </c:pt>
                <c:pt idx="1606">
                  <c:v>84.571672499999991</c:v>
                </c:pt>
                <c:pt idx="1607">
                  <c:v>84.308715000000007</c:v>
                </c:pt>
                <c:pt idx="1608">
                  <c:v>84.612177500000001</c:v>
                </c:pt>
                <c:pt idx="1609">
                  <c:v>84.6524675</c:v>
                </c:pt>
                <c:pt idx="1610">
                  <c:v>84.805302499999996</c:v>
                </c:pt>
                <c:pt idx="1611">
                  <c:v>84.394020000000012</c:v>
                </c:pt>
                <c:pt idx="1612">
                  <c:v>84.551270000000002</c:v>
                </c:pt>
                <c:pt idx="1613">
                  <c:v>84.654849999999996</c:v>
                </c:pt>
                <c:pt idx="1614">
                  <c:v>84.887084999999999</c:v>
                </c:pt>
                <c:pt idx="1615">
                  <c:v>84.646912500000013</c:v>
                </c:pt>
                <c:pt idx="1616">
                  <c:v>84.467872499999999</c:v>
                </c:pt>
                <c:pt idx="1617">
                  <c:v>84.547057499999994</c:v>
                </c:pt>
                <c:pt idx="1618">
                  <c:v>84.636994999999999</c:v>
                </c:pt>
                <c:pt idx="1619">
                  <c:v>84.890194999999991</c:v>
                </c:pt>
                <c:pt idx="1620">
                  <c:v>84.6093975</c:v>
                </c:pt>
                <c:pt idx="1621">
                  <c:v>84.510802499999997</c:v>
                </c:pt>
                <c:pt idx="1622">
                  <c:v>84.736054999999993</c:v>
                </c:pt>
                <c:pt idx="1623">
                  <c:v>84.799982499999999</c:v>
                </c:pt>
                <c:pt idx="1624">
                  <c:v>84.757742500000006</c:v>
                </c:pt>
                <c:pt idx="1625">
                  <c:v>84.457247499999994</c:v>
                </c:pt>
                <c:pt idx="1626">
                  <c:v>84.593202500000004</c:v>
                </c:pt>
                <c:pt idx="1627">
                  <c:v>84.624712500000001</c:v>
                </c:pt>
                <c:pt idx="1628">
                  <c:v>84.873980000000003</c:v>
                </c:pt>
                <c:pt idx="1629">
                  <c:v>84.665587500000001</c:v>
                </c:pt>
                <c:pt idx="1630">
                  <c:v>84.475832499999996</c:v>
                </c:pt>
                <c:pt idx="1631">
                  <c:v>84.551082500000007</c:v>
                </c:pt>
                <c:pt idx="1632">
                  <c:v>84.717777500000011</c:v>
                </c:pt>
                <c:pt idx="1633">
                  <c:v>84.990032499999998</c:v>
                </c:pt>
                <c:pt idx="1634">
                  <c:v>84.628275000000002</c:v>
                </c:pt>
                <c:pt idx="1635">
                  <c:v>84.546440000000004</c:v>
                </c:pt>
                <c:pt idx="1636">
                  <c:v>84.67237999999999</c:v>
                </c:pt>
                <c:pt idx="1637">
                  <c:v>84.741382499999986</c:v>
                </c:pt>
                <c:pt idx="1638">
                  <c:v>84.953092499999997</c:v>
                </c:pt>
                <c:pt idx="1639">
                  <c:v>84.454222500000014</c:v>
                </c:pt>
                <c:pt idx="1640">
                  <c:v>84.496694999999988</c:v>
                </c:pt>
                <c:pt idx="1641">
                  <c:v>84.861850000000004</c:v>
                </c:pt>
                <c:pt idx="1642">
                  <c:v>84.974207499999991</c:v>
                </c:pt>
                <c:pt idx="1643">
                  <c:v>84.716137500000002</c:v>
                </c:pt>
                <c:pt idx="1644">
                  <c:v>84.515222499999993</c:v>
                </c:pt>
                <c:pt idx="1645">
                  <c:v>84.646677499999996</c:v>
                </c:pt>
                <c:pt idx="1646">
                  <c:v>84.805689999999998</c:v>
                </c:pt>
                <c:pt idx="1647">
                  <c:v>84.976254999999995</c:v>
                </c:pt>
                <c:pt idx="1648">
                  <c:v>84.730617499999994</c:v>
                </c:pt>
                <c:pt idx="1649">
                  <c:v>84.738330000000005</c:v>
                </c:pt>
                <c:pt idx="1650">
                  <c:v>84.725629999999995</c:v>
                </c:pt>
                <c:pt idx="1651">
                  <c:v>84.906970000000001</c:v>
                </c:pt>
                <c:pt idx="1652">
                  <c:v>84.914432500000004</c:v>
                </c:pt>
                <c:pt idx="1653">
                  <c:v>84.610727499999996</c:v>
                </c:pt>
                <c:pt idx="1654">
                  <c:v>84.782634999999999</c:v>
                </c:pt>
                <c:pt idx="1655">
                  <c:v>84.787444999999991</c:v>
                </c:pt>
                <c:pt idx="1656">
                  <c:v>84.889702499999999</c:v>
                </c:pt>
                <c:pt idx="1657">
                  <c:v>84.822222500000009</c:v>
                </c:pt>
                <c:pt idx="1658">
                  <c:v>84.570664999999991</c:v>
                </c:pt>
                <c:pt idx="1659">
                  <c:v>84.887487499999992</c:v>
                </c:pt>
                <c:pt idx="1660">
                  <c:v>84.982275000000001</c:v>
                </c:pt>
                <c:pt idx="1661">
                  <c:v>85.012302500000004</c:v>
                </c:pt>
                <c:pt idx="1662">
                  <c:v>84.720412499999995</c:v>
                </c:pt>
                <c:pt idx="1663">
                  <c:v>84.581367499999999</c:v>
                </c:pt>
                <c:pt idx="1664">
                  <c:v>84.9479975</c:v>
                </c:pt>
                <c:pt idx="1665">
                  <c:v>85.017967499999997</c:v>
                </c:pt>
                <c:pt idx="1666">
                  <c:v>85.031627499999999</c:v>
                </c:pt>
                <c:pt idx="1667">
                  <c:v>84.606809999999996</c:v>
                </c:pt>
                <c:pt idx="1668">
                  <c:v>84.7149</c:v>
                </c:pt>
                <c:pt idx="1669">
                  <c:v>85.001049999999992</c:v>
                </c:pt>
                <c:pt idx="1670">
                  <c:v>85.060090000000002</c:v>
                </c:pt>
                <c:pt idx="1671">
                  <c:v>84.839632500000008</c:v>
                </c:pt>
                <c:pt idx="1672">
                  <c:v>84.676367499999998</c:v>
                </c:pt>
                <c:pt idx="1673">
                  <c:v>84.862412500000005</c:v>
                </c:pt>
                <c:pt idx="1674">
                  <c:v>85.039124999999999</c:v>
                </c:pt>
                <c:pt idx="1675">
                  <c:v>85.074067499999998</c:v>
                </c:pt>
                <c:pt idx="1676">
                  <c:v>84.796152500000005</c:v>
                </c:pt>
                <c:pt idx="1677">
                  <c:v>84.817812500000002</c:v>
                </c:pt>
                <c:pt idx="1678">
                  <c:v>84.857275000000001</c:v>
                </c:pt>
                <c:pt idx="1679">
                  <c:v>85.17920500000001</c:v>
                </c:pt>
                <c:pt idx="1680">
                  <c:v>85.003867499999998</c:v>
                </c:pt>
                <c:pt idx="1681">
                  <c:v>84.687939999999998</c:v>
                </c:pt>
                <c:pt idx="1682">
                  <c:v>84.873417500000002</c:v>
                </c:pt>
                <c:pt idx="1683">
                  <c:v>85.043202500000007</c:v>
                </c:pt>
                <c:pt idx="1684">
                  <c:v>85.182230000000004</c:v>
                </c:pt>
                <c:pt idx="1685">
                  <c:v>84.912217499999997</c:v>
                </c:pt>
                <c:pt idx="1686">
                  <c:v>84.672854999999998</c:v>
                </c:pt>
                <c:pt idx="1687">
                  <c:v>84.957445000000007</c:v>
                </c:pt>
                <c:pt idx="1688">
                  <c:v>85.126204999999999</c:v>
                </c:pt>
                <c:pt idx="1689">
                  <c:v>85.248147500000002</c:v>
                </c:pt>
                <c:pt idx="1690">
                  <c:v>84.772997500000002</c:v>
                </c:pt>
                <c:pt idx="1691">
                  <c:v>84.862719999999996</c:v>
                </c:pt>
                <c:pt idx="1692">
                  <c:v>84.984302500000013</c:v>
                </c:pt>
                <c:pt idx="1693">
                  <c:v>85.170694999999995</c:v>
                </c:pt>
                <c:pt idx="1694">
                  <c:v>84.987257499999998</c:v>
                </c:pt>
                <c:pt idx="1695">
                  <c:v>84.88879</c:v>
                </c:pt>
                <c:pt idx="1696">
                  <c:v>85.068247500000012</c:v>
                </c:pt>
                <c:pt idx="1697">
                  <c:v>85.071905000000001</c:v>
                </c:pt>
                <c:pt idx="1698">
                  <c:v>85.28159500000001</c:v>
                </c:pt>
                <c:pt idx="1699">
                  <c:v>85.094034999999991</c:v>
                </c:pt>
                <c:pt idx="1700">
                  <c:v>84.855535000000003</c:v>
                </c:pt>
                <c:pt idx="1701">
                  <c:v>85.055352499999998</c:v>
                </c:pt>
                <c:pt idx="1702">
                  <c:v>85.164172500000006</c:v>
                </c:pt>
                <c:pt idx="1703">
                  <c:v>85.194262500000008</c:v>
                </c:pt>
                <c:pt idx="1704">
                  <c:v>84.908914999999993</c:v>
                </c:pt>
                <c:pt idx="1705">
                  <c:v>84.957700000000003</c:v>
                </c:pt>
                <c:pt idx="1706">
                  <c:v>84.939307499999998</c:v>
                </c:pt>
                <c:pt idx="1707">
                  <c:v>85.240414999999999</c:v>
                </c:pt>
                <c:pt idx="1708">
                  <c:v>85.201007500000003</c:v>
                </c:pt>
                <c:pt idx="1709">
                  <c:v>84.916219999999996</c:v>
                </c:pt>
                <c:pt idx="1710">
                  <c:v>85.2440225</c:v>
                </c:pt>
                <c:pt idx="1711">
                  <c:v>85.27752000000001</c:v>
                </c:pt>
                <c:pt idx="1712">
                  <c:v>85.26709000000001</c:v>
                </c:pt>
                <c:pt idx="1713">
                  <c:v>84.884132499999993</c:v>
                </c:pt>
                <c:pt idx="1714">
                  <c:v>85.038045000000011</c:v>
                </c:pt>
                <c:pt idx="1715">
                  <c:v>85.191767499999997</c:v>
                </c:pt>
                <c:pt idx="1716">
                  <c:v>85.254594999999995</c:v>
                </c:pt>
                <c:pt idx="1717">
                  <c:v>85.248732500000003</c:v>
                </c:pt>
                <c:pt idx="1718">
                  <c:v>84.969067500000008</c:v>
                </c:pt>
                <c:pt idx="1719">
                  <c:v>85.182929999999999</c:v>
                </c:pt>
                <c:pt idx="1720">
                  <c:v>85.132752499999995</c:v>
                </c:pt>
                <c:pt idx="1721">
                  <c:v>85.4071225</c:v>
                </c:pt>
                <c:pt idx="1722">
                  <c:v>85.155135000000001</c:v>
                </c:pt>
                <c:pt idx="1723">
                  <c:v>85.013227499999999</c:v>
                </c:pt>
                <c:pt idx="1724">
                  <c:v>85.344477499999996</c:v>
                </c:pt>
                <c:pt idx="1725">
                  <c:v>85.287447499999999</c:v>
                </c:pt>
                <c:pt idx="1726">
                  <c:v>85.292434999999998</c:v>
                </c:pt>
                <c:pt idx="1727">
                  <c:v>85.104737499999999</c:v>
                </c:pt>
                <c:pt idx="1728">
                  <c:v>85.017222500000003</c:v>
                </c:pt>
                <c:pt idx="1729">
                  <c:v>85.321787499999999</c:v>
                </c:pt>
                <c:pt idx="1730">
                  <c:v>85.35282500000001</c:v>
                </c:pt>
                <c:pt idx="1731">
                  <c:v>85.251114999999999</c:v>
                </c:pt>
                <c:pt idx="1732">
                  <c:v>85.028862500000002</c:v>
                </c:pt>
                <c:pt idx="1733">
                  <c:v>85.114057500000001</c:v>
                </c:pt>
                <c:pt idx="1734">
                  <c:v>85.239464999999996</c:v>
                </c:pt>
                <c:pt idx="1735">
                  <c:v>85.346469999999997</c:v>
                </c:pt>
                <c:pt idx="1736">
                  <c:v>85.152607499999988</c:v>
                </c:pt>
                <c:pt idx="1737">
                  <c:v>84.977200000000011</c:v>
                </c:pt>
                <c:pt idx="1738">
                  <c:v>85.185917500000002</c:v>
                </c:pt>
                <c:pt idx="1739">
                  <c:v>85.332930000000005</c:v>
                </c:pt>
                <c:pt idx="1740">
                  <c:v>85.453869999999995</c:v>
                </c:pt>
                <c:pt idx="1741">
                  <c:v>85.133865</c:v>
                </c:pt>
                <c:pt idx="1742">
                  <c:v>84.987300000000005</c:v>
                </c:pt>
                <c:pt idx="1743">
                  <c:v>85.381372499999998</c:v>
                </c:pt>
                <c:pt idx="1744">
                  <c:v>85.578092499999997</c:v>
                </c:pt>
                <c:pt idx="1745">
                  <c:v>85.293374999999997</c:v>
                </c:pt>
                <c:pt idx="1746">
                  <c:v>85.029447500000003</c:v>
                </c:pt>
                <c:pt idx="1747">
                  <c:v>85.092822499999997</c:v>
                </c:pt>
                <c:pt idx="1748">
                  <c:v>85.52506249999999</c:v>
                </c:pt>
                <c:pt idx="1749">
                  <c:v>85.468937499999996</c:v>
                </c:pt>
                <c:pt idx="1750">
                  <c:v>85.267672500000003</c:v>
                </c:pt>
                <c:pt idx="1751">
                  <c:v>85.0662825</c:v>
                </c:pt>
                <c:pt idx="1752">
                  <c:v>85.224554999999995</c:v>
                </c:pt>
                <c:pt idx="1753">
                  <c:v>85.339359999999999</c:v>
                </c:pt>
                <c:pt idx="1754">
                  <c:v>85.430660000000003</c:v>
                </c:pt>
                <c:pt idx="1755">
                  <c:v>85.085162499999996</c:v>
                </c:pt>
                <c:pt idx="1756">
                  <c:v>85.296985000000006</c:v>
                </c:pt>
                <c:pt idx="1757">
                  <c:v>85.377470000000002</c:v>
                </c:pt>
                <c:pt idx="1758">
                  <c:v>85.420289999999994</c:v>
                </c:pt>
                <c:pt idx="1759">
                  <c:v>85.368482499999999</c:v>
                </c:pt>
                <c:pt idx="1760">
                  <c:v>85.087795</c:v>
                </c:pt>
                <c:pt idx="1761">
                  <c:v>85.395612499999999</c:v>
                </c:pt>
                <c:pt idx="1762">
                  <c:v>85.31004999999999</c:v>
                </c:pt>
                <c:pt idx="1763">
                  <c:v>85.586529999999996</c:v>
                </c:pt>
                <c:pt idx="1764">
                  <c:v>85.179952499999999</c:v>
                </c:pt>
                <c:pt idx="1765">
                  <c:v>85.259415000000004</c:v>
                </c:pt>
                <c:pt idx="1766">
                  <c:v>85.392037500000001</c:v>
                </c:pt>
                <c:pt idx="1767">
                  <c:v>85.507652500000006</c:v>
                </c:pt>
                <c:pt idx="1768">
                  <c:v>85.558042499999999</c:v>
                </c:pt>
                <c:pt idx="1769">
                  <c:v>85.200502500000013</c:v>
                </c:pt>
                <c:pt idx="1770">
                  <c:v>85.531007500000001</c:v>
                </c:pt>
                <c:pt idx="1771">
                  <c:v>85.411325000000005</c:v>
                </c:pt>
                <c:pt idx="1772">
                  <c:v>85.676459999999992</c:v>
                </c:pt>
                <c:pt idx="1773">
                  <c:v>85.489370000000008</c:v>
                </c:pt>
                <c:pt idx="1774">
                  <c:v>85.368075000000005</c:v>
                </c:pt>
                <c:pt idx="1775">
                  <c:v>85.449627500000005</c:v>
                </c:pt>
                <c:pt idx="1776">
                  <c:v>85.393389999999997</c:v>
                </c:pt>
                <c:pt idx="1777">
                  <c:v>85.652417499999999</c:v>
                </c:pt>
                <c:pt idx="1778">
                  <c:v>85.151337500000011</c:v>
                </c:pt>
                <c:pt idx="1779">
                  <c:v>85.317622499999999</c:v>
                </c:pt>
                <c:pt idx="1780">
                  <c:v>85.515524999999997</c:v>
                </c:pt>
                <c:pt idx="1781">
                  <c:v>85.498394999999988</c:v>
                </c:pt>
                <c:pt idx="1782">
                  <c:v>85.544065000000003</c:v>
                </c:pt>
                <c:pt idx="1783">
                  <c:v>85.216897500000002</c:v>
                </c:pt>
                <c:pt idx="1784">
                  <c:v>85.307482500000006</c:v>
                </c:pt>
                <c:pt idx="1785">
                  <c:v>85.575762499999996</c:v>
                </c:pt>
                <c:pt idx="1786">
                  <c:v>85.663322499999992</c:v>
                </c:pt>
                <c:pt idx="1787">
                  <c:v>85.567252499999995</c:v>
                </c:pt>
                <c:pt idx="1788">
                  <c:v>85.239995000000008</c:v>
                </c:pt>
                <c:pt idx="1789">
                  <c:v>85.434575000000009</c:v>
                </c:pt>
                <c:pt idx="1790">
                  <c:v>85.756832500000002</c:v>
                </c:pt>
                <c:pt idx="1791">
                  <c:v>85.778599999999997</c:v>
                </c:pt>
                <c:pt idx="1792">
                  <c:v>85.22760000000001</c:v>
                </c:pt>
                <c:pt idx="1793">
                  <c:v>85.51791750000001</c:v>
                </c:pt>
                <c:pt idx="1794">
                  <c:v>85.636510000000001</c:v>
                </c:pt>
                <c:pt idx="1795">
                  <c:v>85.548259999999999</c:v>
                </c:pt>
                <c:pt idx="1796">
                  <c:v>85.726799999999997</c:v>
                </c:pt>
                <c:pt idx="1797">
                  <c:v>85.493427499999996</c:v>
                </c:pt>
                <c:pt idx="1798">
                  <c:v>85.552232500000002</c:v>
                </c:pt>
                <c:pt idx="1799">
                  <c:v>85.688137499999996</c:v>
                </c:pt>
                <c:pt idx="1800">
                  <c:v>85.679540000000003</c:v>
                </c:pt>
                <c:pt idx="1801">
                  <c:v>85.493567499999997</c:v>
                </c:pt>
                <c:pt idx="1802">
                  <c:v>85.315907500000009</c:v>
                </c:pt>
                <c:pt idx="1803">
                  <c:v>85.68997250000001</c:v>
                </c:pt>
                <c:pt idx="1804">
                  <c:v>85.766297500000007</c:v>
                </c:pt>
                <c:pt idx="1805">
                  <c:v>85.739092499999998</c:v>
                </c:pt>
                <c:pt idx="1806">
                  <c:v>85.44413999999999</c:v>
                </c:pt>
                <c:pt idx="1807">
                  <c:v>85.555464999999998</c:v>
                </c:pt>
                <c:pt idx="1808">
                  <c:v>85.700125</c:v>
                </c:pt>
                <c:pt idx="1809">
                  <c:v>85.785987500000005</c:v>
                </c:pt>
                <c:pt idx="1810">
                  <c:v>85.713762500000001</c:v>
                </c:pt>
                <c:pt idx="1811">
                  <c:v>85.375399999999999</c:v>
                </c:pt>
                <c:pt idx="1812">
                  <c:v>85.529619999999994</c:v>
                </c:pt>
                <c:pt idx="1813">
                  <c:v>85.781205</c:v>
                </c:pt>
                <c:pt idx="1814">
                  <c:v>85.783799999999999</c:v>
                </c:pt>
                <c:pt idx="1815">
                  <c:v>85.600555</c:v>
                </c:pt>
                <c:pt idx="1816">
                  <c:v>85.546090000000007</c:v>
                </c:pt>
                <c:pt idx="1817">
                  <c:v>85.614509999999996</c:v>
                </c:pt>
                <c:pt idx="1818">
                  <c:v>85.766297500000007</c:v>
                </c:pt>
                <c:pt idx="1819">
                  <c:v>85.828612500000006</c:v>
                </c:pt>
                <c:pt idx="1820">
                  <c:v>85.519859999999994</c:v>
                </c:pt>
                <c:pt idx="1821">
                  <c:v>85.573632500000002</c:v>
                </c:pt>
                <c:pt idx="1822">
                  <c:v>85.748040000000003</c:v>
                </c:pt>
                <c:pt idx="1823">
                  <c:v>85.871012500000006</c:v>
                </c:pt>
                <c:pt idx="1824">
                  <c:v>85.722080000000005</c:v>
                </c:pt>
                <c:pt idx="1825">
                  <c:v>85.519705000000002</c:v>
                </c:pt>
                <c:pt idx="1826">
                  <c:v>85.643624999999986</c:v>
                </c:pt>
                <c:pt idx="1827">
                  <c:v>85.814987500000001</c:v>
                </c:pt>
                <c:pt idx="1828">
                  <c:v>85.921185000000008</c:v>
                </c:pt>
                <c:pt idx="1829">
                  <c:v>85.60915</c:v>
                </c:pt>
                <c:pt idx="1830">
                  <c:v>85.5905475</c:v>
                </c:pt>
                <c:pt idx="1831">
                  <c:v>85.696847500000004</c:v>
                </c:pt>
                <c:pt idx="1832">
                  <c:v>85.763327500000003</c:v>
                </c:pt>
                <c:pt idx="1833">
                  <c:v>85.876530000000002</c:v>
                </c:pt>
                <c:pt idx="1834">
                  <c:v>85.521715</c:v>
                </c:pt>
                <c:pt idx="1835">
                  <c:v>85.698952500000004</c:v>
                </c:pt>
                <c:pt idx="1836">
                  <c:v>85.791977500000002</c:v>
                </c:pt>
                <c:pt idx="1837">
                  <c:v>85.956432500000005</c:v>
                </c:pt>
                <c:pt idx="1838">
                  <c:v>85.712414999999993</c:v>
                </c:pt>
                <c:pt idx="1839">
                  <c:v>85.558904999999996</c:v>
                </c:pt>
                <c:pt idx="1840">
                  <c:v>85.81777249999999</c:v>
                </c:pt>
                <c:pt idx="1841">
                  <c:v>85.763962500000005</c:v>
                </c:pt>
                <c:pt idx="1842">
                  <c:v>85.945644999999985</c:v>
                </c:pt>
                <c:pt idx="1843">
                  <c:v>85.606802500000015</c:v>
                </c:pt>
                <c:pt idx="1844">
                  <c:v>85.727917500000004</c:v>
                </c:pt>
                <c:pt idx="1845">
                  <c:v>85.954904999999997</c:v>
                </c:pt>
                <c:pt idx="1846">
                  <c:v>86.053300000000007</c:v>
                </c:pt>
                <c:pt idx="1847">
                  <c:v>85.917022500000002</c:v>
                </c:pt>
                <c:pt idx="1848">
                  <c:v>85.750757500000006</c:v>
                </c:pt>
                <c:pt idx="1849">
                  <c:v>85.831249999999997</c:v>
                </c:pt>
                <c:pt idx="1850">
                  <c:v>85.826412500000004</c:v>
                </c:pt>
                <c:pt idx="1851">
                  <c:v>86.019135000000006</c:v>
                </c:pt>
                <c:pt idx="1852">
                  <c:v>85.733117499999992</c:v>
                </c:pt>
                <c:pt idx="1853">
                  <c:v>85.616200000000006</c:v>
                </c:pt>
                <c:pt idx="1854">
                  <c:v>85.917157500000002</c:v>
                </c:pt>
                <c:pt idx="1855">
                  <c:v>85.954379999999986</c:v>
                </c:pt>
                <c:pt idx="1856">
                  <c:v>86.109044999999995</c:v>
                </c:pt>
                <c:pt idx="1857">
                  <c:v>85.723577500000005</c:v>
                </c:pt>
                <c:pt idx="1858">
                  <c:v>85.68545499999999</c:v>
                </c:pt>
                <c:pt idx="1859">
                  <c:v>85.891034999999988</c:v>
                </c:pt>
                <c:pt idx="1860">
                  <c:v>86.138057500000002</c:v>
                </c:pt>
                <c:pt idx="1861">
                  <c:v>85.845507499999997</c:v>
                </c:pt>
                <c:pt idx="1862">
                  <c:v>85.56808749999999</c:v>
                </c:pt>
                <c:pt idx="1863">
                  <c:v>85.912732500000004</c:v>
                </c:pt>
                <c:pt idx="1864">
                  <c:v>85.877980000000008</c:v>
                </c:pt>
                <c:pt idx="1865">
                  <c:v>86.081097499999998</c:v>
                </c:pt>
                <c:pt idx="1866">
                  <c:v>85.832957500000006</c:v>
                </c:pt>
                <c:pt idx="1867">
                  <c:v>85.818645000000004</c:v>
                </c:pt>
                <c:pt idx="1868">
                  <c:v>85.979562500000014</c:v>
                </c:pt>
                <c:pt idx="1869">
                  <c:v>86.056197499999996</c:v>
                </c:pt>
                <c:pt idx="1870">
                  <c:v>85.981555</c:v>
                </c:pt>
                <c:pt idx="1871">
                  <c:v>85.747047500000008</c:v>
                </c:pt>
                <c:pt idx="1872">
                  <c:v>85.978177500000001</c:v>
                </c:pt>
                <c:pt idx="1873">
                  <c:v>86.030127500000006</c:v>
                </c:pt>
                <c:pt idx="1874">
                  <c:v>86.1172325</c:v>
                </c:pt>
                <c:pt idx="1875">
                  <c:v>86.079762499999987</c:v>
                </c:pt>
                <c:pt idx="1876">
                  <c:v>85.738057499999996</c:v>
                </c:pt>
                <c:pt idx="1877">
                  <c:v>85.966422500000007</c:v>
                </c:pt>
                <c:pt idx="1878">
                  <c:v>86.114869999999996</c:v>
                </c:pt>
                <c:pt idx="1879">
                  <c:v>86.144554999999997</c:v>
                </c:pt>
                <c:pt idx="1880">
                  <c:v>85.83229750000001</c:v>
                </c:pt>
                <c:pt idx="1881">
                  <c:v>85.803825000000003</c:v>
                </c:pt>
                <c:pt idx="1882">
                  <c:v>86.059712499999989</c:v>
                </c:pt>
                <c:pt idx="1883">
                  <c:v>86.136922499999997</c:v>
                </c:pt>
                <c:pt idx="1884">
                  <c:v>86.099154999999996</c:v>
                </c:pt>
                <c:pt idx="1885">
                  <c:v>85.803560000000004</c:v>
                </c:pt>
                <c:pt idx="1886">
                  <c:v>85.787270000000007</c:v>
                </c:pt>
                <c:pt idx="1887">
                  <c:v>86.015365000000003</c:v>
                </c:pt>
                <c:pt idx="1888">
                  <c:v>86.197104999999993</c:v>
                </c:pt>
                <c:pt idx="1889">
                  <c:v>86.034090000000006</c:v>
                </c:pt>
                <c:pt idx="1890">
                  <c:v>85.884244999999993</c:v>
                </c:pt>
                <c:pt idx="1891">
                  <c:v>86.053312500000004</c:v>
                </c:pt>
                <c:pt idx="1892">
                  <c:v>86.122722499999995</c:v>
                </c:pt>
                <c:pt idx="1893">
                  <c:v>86.181042500000004</c:v>
                </c:pt>
                <c:pt idx="1894">
                  <c:v>85.826880000000003</c:v>
                </c:pt>
                <c:pt idx="1895">
                  <c:v>85.871765000000011</c:v>
                </c:pt>
                <c:pt idx="1896">
                  <c:v>86.090162499999991</c:v>
                </c:pt>
                <c:pt idx="1897">
                  <c:v>86.143910000000005</c:v>
                </c:pt>
                <c:pt idx="1898">
                  <c:v>86.146150000000006</c:v>
                </c:pt>
                <c:pt idx="1899">
                  <c:v>85.951802500000014</c:v>
                </c:pt>
                <c:pt idx="1900">
                  <c:v>85.97648749999999</c:v>
                </c:pt>
                <c:pt idx="1901">
                  <c:v>86.123109999999997</c:v>
                </c:pt>
                <c:pt idx="1902">
                  <c:v>86.136984999999996</c:v>
                </c:pt>
                <c:pt idx="1903">
                  <c:v>86.138167500000009</c:v>
                </c:pt>
                <c:pt idx="1904">
                  <c:v>85.796404999999993</c:v>
                </c:pt>
                <c:pt idx="1905">
                  <c:v>86.029382499999997</c:v>
                </c:pt>
                <c:pt idx="1906">
                  <c:v>86.145434999999992</c:v>
                </c:pt>
                <c:pt idx="1907">
                  <c:v>86.371234999999999</c:v>
                </c:pt>
                <c:pt idx="1908">
                  <c:v>85.994815000000003</c:v>
                </c:pt>
                <c:pt idx="1909">
                  <c:v>85.9685025</c:v>
                </c:pt>
                <c:pt idx="1910">
                  <c:v>86.1564975</c:v>
                </c:pt>
                <c:pt idx="1911">
                  <c:v>86.221267499999996</c:v>
                </c:pt>
                <c:pt idx="1912">
                  <c:v>86.193742499999999</c:v>
                </c:pt>
                <c:pt idx="1913">
                  <c:v>85.871765000000011</c:v>
                </c:pt>
                <c:pt idx="1914">
                  <c:v>86.055197499999991</c:v>
                </c:pt>
                <c:pt idx="1915">
                  <c:v>86.148737499999996</c:v>
                </c:pt>
                <c:pt idx="1916">
                  <c:v>86.425982500000003</c:v>
                </c:pt>
                <c:pt idx="1917">
                  <c:v>86.103527499999998</c:v>
                </c:pt>
                <c:pt idx="1918">
                  <c:v>85.954277500000003</c:v>
                </c:pt>
                <c:pt idx="1919">
                  <c:v>86.107914999999991</c:v>
                </c:pt>
                <c:pt idx="1920">
                  <c:v>86.218317499999998</c:v>
                </c:pt>
                <c:pt idx="1921">
                  <c:v>86.480339999999984</c:v>
                </c:pt>
                <c:pt idx="1922">
                  <c:v>86.022854999999993</c:v>
                </c:pt>
                <c:pt idx="1923">
                  <c:v>86.134569999999997</c:v>
                </c:pt>
                <c:pt idx="1924">
                  <c:v>86.346222499999996</c:v>
                </c:pt>
                <c:pt idx="1925">
                  <c:v>86.297055</c:v>
                </c:pt>
                <c:pt idx="1926">
                  <c:v>86.329499999999996</c:v>
                </c:pt>
                <c:pt idx="1927">
                  <c:v>85.940655000000007</c:v>
                </c:pt>
                <c:pt idx="1928">
                  <c:v>86.119097500000009</c:v>
                </c:pt>
                <c:pt idx="1929">
                  <c:v>86.235822499999998</c:v>
                </c:pt>
                <c:pt idx="1930">
                  <c:v>86.366387500000002</c:v>
                </c:pt>
                <c:pt idx="1931">
                  <c:v>86.166174999999996</c:v>
                </c:pt>
                <c:pt idx="1932">
                  <c:v>86.148682499999993</c:v>
                </c:pt>
                <c:pt idx="1933">
                  <c:v>86.208672500000006</c:v>
                </c:pt>
                <c:pt idx="1934">
                  <c:v>86.271067500000001</c:v>
                </c:pt>
                <c:pt idx="1935">
                  <c:v>86.32580999999999</c:v>
                </c:pt>
                <c:pt idx="1936">
                  <c:v>86.054055000000005</c:v>
                </c:pt>
                <c:pt idx="1937">
                  <c:v>86.257147500000002</c:v>
                </c:pt>
                <c:pt idx="1938">
                  <c:v>86.271479999999997</c:v>
                </c:pt>
                <c:pt idx="1939">
                  <c:v>86.514520000000005</c:v>
                </c:pt>
                <c:pt idx="1940">
                  <c:v>86.287589999999994</c:v>
                </c:pt>
                <c:pt idx="1941">
                  <c:v>86.039967499999989</c:v>
                </c:pt>
                <c:pt idx="1942">
                  <c:v>86.195747499999996</c:v>
                </c:pt>
                <c:pt idx="1943">
                  <c:v>86.308985000000007</c:v>
                </c:pt>
                <c:pt idx="1944">
                  <c:v>86.500502499999996</c:v>
                </c:pt>
                <c:pt idx="1945">
                  <c:v>86.149762500000008</c:v>
                </c:pt>
                <c:pt idx="1946">
                  <c:v>86.154592499999993</c:v>
                </c:pt>
                <c:pt idx="1947">
                  <c:v>86.270099999999999</c:v>
                </c:pt>
                <c:pt idx="1948">
                  <c:v>86.300122499999986</c:v>
                </c:pt>
                <c:pt idx="1949">
                  <c:v>86.415697499999993</c:v>
                </c:pt>
                <c:pt idx="1950">
                  <c:v>86.106327500000006</c:v>
                </c:pt>
                <c:pt idx="1951">
                  <c:v>86.354605000000006</c:v>
                </c:pt>
                <c:pt idx="1952">
                  <c:v>86.339875000000006</c:v>
                </c:pt>
                <c:pt idx="1953">
                  <c:v>86.449815000000001</c:v>
                </c:pt>
                <c:pt idx="1954">
                  <c:v>86.263745</c:v>
                </c:pt>
                <c:pt idx="1955">
                  <c:v>86.092669999999998</c:v>
                </c:pt>
                <c:pt idx="1956">
                  <c:v>86.250420000000005</c:v>
                </c:pt>
                <c:pt idx="1957">
                  <c:v>86.260502500000001</c:v>
                </c:pt>
                <c:pt idx="1958">
                  <c:v>86.583014999999989</c:v>
                </c:pt>
                <c:pt idx="1959">
                  <c:v>86.171230000000008</c:v>
                </c:pt>
                <c:pt idx="1960">
                  <c:v>86.177607499999993</c:v>
                </c:pt>
                <c:pt idx="1961">
                  <c:v>86.370497499999999</c:v>
                </c:pt>
                <c:pt idx="1962">
                  <c:v>86.402337500000002</c:v>
                </c:pt>
                <c:pt idx="1963">
                  <c:v>86.421600000000012</c:v>
                </c:pt>
                <c:pt idx="1964">
                  <c:v>86.182877499999989</c:v>
                </c:pt>
                <c:pt idx="1965">
                  <c:v>86.252442500000001</c:v>
                </c:pt>
                <c:pt idx="1966">
                  <c:v>86.282912499999995</c:v>
                </c:pt>
                <c:pt idx="1967">
                  <c:v>86.518929999999997</c:v>
                </c:pt>
                <c:pt idx="1968">
                  <c:v>86.245797500000009</c:v>
                </c:pt>
                <c:pt idx="1969">
                  <c:v>86.274034999999998</c:v>
                </c:pt>
                <c:pt idx="1970">
                  <c:v>86.369912499999998</c:v>
                </c:pt>
                <c:pt idx="1971">
                  <c:v>86.501257499999994</c:v>
                </c:pt>
                <c:pt idx="1972">
                  <c:v>86.530789999999996</c:v>
                </c:pt>
                <c:pt idx="1973">
                  <c:v>86.221037499999994</c:v>
                </c:pt>
                <c:pt idx="1974">
                  <c:v>86.263750000000002</c:v>
                </c:pt>
                <c:pt idx="1975">
                  <c:v>86.353547499999991</c:v>
                </c:pt>
                <c:pt idx="1976">
                  <c:v>86.542722499999996</c:v>
                </c:pt>
                <c:pt idx="1977">
                  <c:v>86.435602500000002</c:v>
                </c:pt>
                <c:pt idx="1978">
                  <c:v>86.386467499999995</c:v>
                </c:pt>
                <c:pt idx="1979">
                  <c:v>86.346037499999994</c:v>
                </c:pt>
                <c:pt idx="1980">
                  <c:v>86.414592499999998</c:v>
                </c:pt>
                <c:pt idx="1981">
                  <c:v>86.472134999999994</c:v>
                </c:pt>
                <c:pt idx="1982">
                  <c:v>86.382054999999994</c:v>
                </c:pt>
                <c:pt idx="1983">
                  <c:v>86.211439999999996</c:v>
                </c:pt>
                <c:pt idx="1984">
                  <c:v>86.425367500000007</c:v>
                </c:pt>
                <c:pt idx="1985">
                  <c:v>86.605452499999998</c:v>
                </c:pt>
                <c:pt idx="1986">
                  <c:v>86.599900000000005</c:v>
                </c:pt>
                <c:pt idx="1987">
                  <c:v>86.242867500000003</c:v>
                </c:pt>
                <c:pt idx="1988">
                  <c:v>86.346787499999991</c:v>
                </c:pt>
                <c:pt idx="1989">
                  <c:v>86.580820000000003</c:v>
                </c:pt>
                <c:pt idx="1990">
                  <c:v>86.526989999999998</c:v>
                </c:pt>
                <c:pt idx="1991">
                  <c:v>86.574187499999994</c:v>
                </c:pt>
                <c:pt idx="1992">
                  <c:v>86.310254999999998</c:v>
                </c:pt>
                <c:pt idx="1993">
                  <c:v>86.382755000000003</c:v>
                </c:pt>
                <c:pt idx="1994">
                  <c:v>86.541662500000001</c:v>
                </c:pt>
                <c:pt idx="1995">
                  <c:v>86.693725000000001</c:v>
                </c:pt>
                <c:pt idx="1996">
                  <c:v>86.452357500000005</c:v>
                </c:pt>
                <c:pt idx="1997">
                  <c:v>86.385525000000001</c:v>
                </c:pt>
                <c:pt idx="1998">
                  <c:v>86.550952499999994</c:v>
                </c:pt>
                <c:pt idx="1999">
                  <c:v>86.625554999999991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8A8-4661-B134-6AB3C1E66C25}"/>
            </c:ext>
          </c:extLst>
        </c:ser>
        <c:ser>
          <c:idx val="4"/>
          <c:order val="4"/>
          <c:tx>
            <c:v>SPWEB340C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SPWEB340C!$Q$4:$Q$2003</c:f>
              <c:numCache>
                <c:formatCode>General</c:formatCode>
                <c:ptCount val="2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</c:numCache>
            </c:numRef>
          </c:xVal>
          <c:yVal>
            <c:numRef>
              <c:f>SPWEB340C!$R$4:$R$2003</c:f>
              <c:numCache>
                <c:formatCode>General</c:formatCode>
                <c:ptCount val="2000"/>
                <c:pt idx="0">
                  <c:v>0</c:v>
                </c:pt>
                <c:pt idx="1">
                  <c:v>11.441113999999999</c:v>
                </c:pt>
                <c:pt idx="2">
                  <c:v>19.610148000000002</c:v>
                </c:pt>
                <c:pt idx="3">
                  <c:v>24.740124000000002</c:v>
                </c:pt>
                <c:pt idx="4">
                  <c:v>28.896528</c:v>
                </c:pt>
                <c:pt idx="5">
                  <c:v>31.389711999999996</c:v>
                </c:pt>
                <c:pt idx="6">
                  <c:v>33.968631999999999</c:v>
                </c:pt>
                <c:pt idx="7">
                  <c:v>36.007055999999999</c:v>
                </c:pt>
                <c:pt idx="8">
                  <c:v>38.195605999999998</c:v>
                </c:pt>
                <c:pt idx="9">
                  <c:v>39.660535999999993</c:v>
                </c:pt>
                <c:pt idx="10">
                  <c:v>40.122285999999995</c:v>
                </c:pt>
                <c:pt idx="11">
                  <c:v>41.809080000000002</c:v>
                </c:pt>
                <c:pt idx="12">
                  <c:v>42.812268000000003</c:v>
                </c:pt>
                <c:pt idx="13">
                  <c:v>44.471595999999998</c:v>
                </c:pt>
                <c:pt idx="14">
                  <c:v>44.753674000000004</c:v>
                </c:pt>
                <c:pt idx="15">
                  <c:v>45.234468</c:v>
                </c:pt>
                <c:pt idx="16">
                  <c:v>46.315926000000005</c:v>
                </c:pt>
                <c:pt idx="17">
                  <c:v>47.150288000000003</c:v>
                </c:pt>
                <c:pt idx="18">
                  <c:v>48.190799999999996</c:v>
                </c:pt>
                <c:pt idx="19">
                  <c:v>47.891143999999997</c:v>
                </c:pt>
                <c:pt idx="20">
                  <c:v>48.663752000000002</c:v>
                </c:pt>
                <c:pt idx="21">
                  <c:v>49.47099</c:v>
                </c:pt>
                <c:pt idx="22">
                  <c:v>50.198369999999997</c:v>
                </c:pt>
                <c:pt idx="23">
                  <c:v>50.752582000000004</c:v>
                </c:pt>
                <c:pt idx="24">
                  <c:v>50.528005999999991</c:v>
                </c:pt>
                <c:pt idx="25">
                  <c:v>51.085111999999995</c:v>
                </c:pt>
                <c:pt idx="26">
                  <c:v>51.981659999999998</c:v>
                </c:pt>
                <c:pt idx="27">
                  <c:v>52.460203999999997</c:v>
                </c:pt>
                <c:pt idx="28">
                  <c:v>52.419529999999995</c:v>
                </c:pt>
                <c:pt idx="29">
                  <c:v>52.537896000000003</c:v>
                </c:pt>
                <c:pt idx="30">
                  <c:v>53.229692</c:v>
                </c:pt>
                <c:pt idx="31">
                  <c:v>54.165042000000007</c:v>
                </c:pt>
                <c:pt idx="32">
                  <c:v>54.307590000000005</c:v>
                </c:pt>
                <c:pt idx="33">
                  <c:v>53.923339999999996</c:v>
                </c:pt>
                <c:pt idx="34">
                  <c:v>54.005989999999997</c:v>
                </c:pt>
                <c:pt idx="35">
                  <c:v>54.892020000000002</c:v>
                </c:pt>
                <c:pt idx="36">
                  <c:v>55.541905999999997</c:v>
                </c:pt>
                <c:pt idx="37">
                  <c:v>55.561137999999993</c:v>
                </c:pt>
                <c:pt idx="38">
                  <c:v>54.987192000000007</c:v>
                </c:pt>
                <c:pt idx="39">
                  <c:v>55.880673999999999</c:v>
                </c:pt>
                <c:pt idx="40">
                  <c:v>56.407030000000006</c:v>
                </c:pt>
                <c:pt idx="41">
                  <c:v>56.915183999999996</c:v>
                </c:pt>
                <c:pt idx="42">
                  <c:v>56.319118000000003</c:v>
                </c:pt>
                <c:pt idx="43">
                  <c:v>56.406856000000005</c:v>
                </c:pt>
                <c:pt idx="44">
                  <c:v>57.050091999999992</c:v>
                </c:pt>
                <c:pt idx="45">
                  <c:v>57.337670000000003</c:v>
                </c:pt>
                <c:pt idx="46">
                  <c:v>57.972884000000001</c:v>
                </c:pt>
                <c:pt idx="47">
                  <c:v>57.524639999999998</c:v>
                </c:pt>
                <c:pt idx="48">
                  <c:v>57.554545999999995</c:v>
                </c:pt>
                <c:pt idx="49">
                  <c:v>58.085285999999996</c:v>
                </c:pt>
                <c:pt idx="50">
                  <c:v>58.511648000000001</c:v>
                </c:pt>
                <c:pt idx="51">
                  <c:v>58.609838000000003</c:v>
                </c:pt>
                <c:pt idx="52">
                  <c:v>58.410292000000005</c:v>
                </c:pt>
                <c:pt idx="53">
                  <c:v>58.795554000000003</c:v>
                </c:pt>
                <c:pt idx="54">
                  <c:v>59.423298000000003</c:v>
                </c:pt>
                <c:pt idx="55">
                  <c:v>59.645260000000007</c:v>
                </c:pt>
                <c:pt idx="56">
                  <c:v>59.374001999999997</c:v>
                </c:pt>
                <c:pt idx="57">
                  <c:v>59.172348</c:v>
                </c:pt>
                <c:pt idx="58">
                  <c:v>59.757964000000001</c:v>
                </c:pt>
                <c:pt idx="59">
                  <c:v>60.145091999999998</c:v>
                </c:pt>
                <c:pt idx="60">
                  <c:v>60.459955999999998</c:v>
                </c:pt>
                <c:pt idx="61">
                  <c:v>59.810320000000004</c:v>
                </c:pt>
                <c:pt idx="62">
                  <c:v>59.878562000000002</c:v>
                </c:pt>
                <c:pt idx="63">
                  <c:v>60.507677999999999</c:v>
                </c:pt>
                <c:pt idx="64">
                  <c:v>60.851538000000005</c:v>
                </c:pt>
                <c:pt idx="65">
                  <c:v>60.910321999999994</c:v>
                </c:pt>
                <c:pt idx="66">
                  <c:v>60.353484000000002</c:v>
                </c:pt>
                <c:pt idx="67">
                  <c:v>60.902422000000001</c:v>
                </c:pt>
                <c:pt idx="68">
                  <c:v>61.35801</c:v>
                </c:pt>
                <c:pt idx="69">
                  <c:v>61.601900000000001</c:v>
                </c:pt>
                <c:pt idx="70">
                  <c:v>61.324072000000001</c:v>
                </c:pt>
                <c:pt idx="71">
                  <c:v>61.236947999999998</c:v>
                </c:pt>
                <c:pt idx="72">
                  <c:v>61.754764000000002</c:v>
                </c:pt>
                <c:pt idx="73">
                  <c:v>61.913367999999991</c:v>
                </c:pt>
                <c:pt idx="74">
                  <c:v>62.186678000000008</c:v>
                </c:pt>
                <c:pt idx="75">
                  <c:v>61.865482</c:v>
                </c:pt>
                <c:pt idx="76">
                  <c:v>61.841643999999995</c:v>
                </c:pt>
                <c:pt idx="77">
                  <c:v>62.194560000000003</c:v>
                </c:pt>
                <c:pt idx="78">
                  <c:v>62.484038000000012</c:v>
                </c:pt>
                <c:pt idx="79">
                  <c:v>62.565420000000003</c:v>
                </c:pt>
                <c:pt idx="80">
                  <c:v>62.214136000000011</c:v>
                </c:pt>
                <c:pt idx="81">
                  <c:v>62.580092</c:v>
                </c:pt>
                <c:pt idx="82">
                  <c:v>62.950063999999998</c:v>
                </c:pt>
                <c:pt idx="83">
                  <c:v>63.092701999999996</c:v>
                </c:pt>
                <c:pt idx="84">
                  <c:v>62.582313999999997</c:v>
                </c:pt>
                <c:pt idx="85">
                  <c:v>62.646708000000004</c:v>
                </c:pt>
                <c:pt idx="86">
                  <c:v>63.132716000000002</c:v>
                </c:pt>
                <c:pt idx="87">
                  <c:v>63.183954000000007</c:v>
                </c:pt>
                <c:pt idx="88">
                  <c:v>63.403033999999991</c:v>
                </c:pt>
                <c:pt idx="89">
                  <c:v>62.921204000000003</c:v>
                </c:pt>
                <c:pt idx="90">
                  <c:v>63.271943999999998</c:v>
                </c:pt>
                <c:pt idx="91">
                  <c:v>63.796273999999997</c:v>
                </c:pt>
                <c:pt idx="92">
                  <c:v>63.926368000000004</c:v>
                </c:pt>
                <c:pt idx="93">
                  <c:v>63.727077999999992</c:v>
                </c:pt>
                <c:pt idx="94">
                  <c:v>63.489787999999997</c:v>
                </c:pt>
                <c:pt idx="95">
                  <c:v>64.026128</c:v>
                </c:pt>
                <c:pt idx="96">
                  <c:v>64.140582000000009</c:v>
                </c:pt>
                <c:pt idx="97">
                  <c:v>64.511380000000003</c:v>
                </c:pt>
                <c:pt idx="98">
                  <c:v>63.936972000000004</c:v>
                </c:pt>
                <c:pt idx="99">
                  <c:v>63.938963999999999</c:v>
                </c:pt>
                <c:pt idx="100">
                  <c:v>64.602536000000001</c:v>
                </c:pt>
                <c:pt idx="101">
                  <c:v>64.841425999999998</c:v>
                </c:pt>
                <c:pt idx="102">
                  <c:v>64.716700000000003</c:v>
                </c:pt>
                <c:pt idx="103">
                  <c:v>64.075786000000008</c:v>
                </c:pt>
                <c:pt idx="104">
                  <c:v>64.566400000000002</c:v>
                </c:pt>
                <c:pt idx="105">
                  <c:v>64.883493999999999</c:v>
                </c:pt>
                <c:pt idx="106">
                  <c:v>65.065322000000009</c:v>
                </c:pt>
                <c:pt idx="107">
                  <c:v>64.917103999999995</c:v>
                </c:pt>
                <c:pt idx="108">
                  <c:v>64.583342000000002</c:v>
                </c:pt>
                <c:pt idx="109">
                  <c:v>65.108776000000006</c:v>
                </c:pt>
                <c:pt idx="110">
                  <c:v>65.277745999999993</c:v>
                </c:pt>
                <c:pt idx="111">
                  <c:v>65.603008000000003</c:v>
                </c:pt>
                <c:pt idx="112">
                  <c:v>64.885155999999995</c:v>
                </c:pt>
                <c:pt idx="113">
                  <c:v>65.025171999999998</c:v>
                </c:pt>
                <c:pt idx="114">
                  <c:v>65.269107999999989</c:v>
                </c:pt>
                <c:pt idx="115">
                  <c:v>65.940259999999995</c:v>
                </c:pt>
                <c:pt idx="116">
                  <c:v>65.466849999999994</c:v>
                </c:pt>
                <c:pt idx="117">
                  <c:v>65.539919999999995</c:v>
                </c:pt>
                <c:pt idx="118">
                  <c:v>65.501137999999997</c:v>
                </c:pt>
                <c:pt idx="119">
                  <c:v>65.765613999999999</c:v>
                </c:pt>
                <c:pt idx="120">
                  <c:v>66.125054000000006</c:v>
                </c:pt>
                <c:pt idx="121">
                  <c:v>65.728363999999999</c:v>
                </c:pt>
                <c:pt idx="122">
                  <c:v>65.373097999999999</c:v>
                </c:pt>
                <c:pt idx="123">
                  <c:v>66.018724000000006</c:v>
                </c:pt>
                <c:pt idx="124">
                  <c:v>66.085182000000003</c:v>
                </c:pt>
                <c:pt idx="125">
                  <c:v>66.519455999999991</c:v>
                </c:pt>
                <c:pt idx="126">
                  <c:v>65.992529999999988</c:v>
                </c:pt>
                <c:pt idx="127">
                  <c:v>65.948305999999988</c:v>
                </c:pt>
                <c:pt idx="128">
                  <c:v>66.36754599999999</c:v>
                </c:pt>
                <c:pt idx="129">
                  <c:v>66.754863999999998</c:v>
                </c:pt>
                <c:pt idx="130">
                  <c:v>66.593223999999992</c:v>
                </c:pt>
                <c:pt idx="131">
                  <c:v>66.120722000000001</c:v>
                </c:pt>
                <c:pt idx="132">
                  <c:v>66.636176000000006</c:v>
                </c:pt>
                <c:pt idx="133">
                  <c:v>66.625416000000001</c:v>
                </c:pt>
                <c:pt idx="134">
                  <c:v>66.826962000000009</c:v>
                </c:pt>
                <c:pt idx="135">
                  <c:v>66.634765999999985</c:v>
                </c:pt>
                <c:pt idx="136">
                  <c:v>66.459901999999985</c:v>
                </c:pt>
                <c:pt idx="137">
                  <c:v>66.971615999999997</c:v>
                </c:pt>
                <c:pt idx="138">
                  <c:v>67.146146000000002</c:v>
                </c:pt>
                <c:pt idx="139">
                  <c:v>67.223199999999991</c:v>
                </c:pt>
                <c:pt idx="140">
                  <c:v>66.803669999999997</c:v>
                </c:pt>
                <c:pt idx="141">
                  <c:v>66.730133999999993</c:v>
                </c:pt>
                <c:pt idx="142">
                  <c:v>67.145894000000013</c:v>
                </c:pt>
                <c:pt idx="143">
                  <c:v>67.367835999999997</c:v>
                </c:pt>
                <c:pt idx="144">
                  <c:v>67.194558000000001</c:v>
                </c:pt>
                <c:pt idx="145">
                  <c:v>66.957626000000005</c:v>
                </c:pt>
                <c:pt idx="146">
                  <c:v>67.300052000000008</c:v>
                </c:pt>
                <c:pt idx="147">
                  <c:v>67.668092000000001</c:v>
                </c:pt>
                <c:pt idx="148">
                  <c:v>67.725989999999996</c:v>
                </c:pt>
                <c:pt idx="149">
                  <c:v>67.232168000000001</c:v>
                </c:pt>
                <c:pt idx="150">
                  <c:v>67.21598800000001</c:v>
                </c:pt>
                <c:pt idx="151">
                  <c:v>67.651319999999998</c:v>
                </c:pt>
                <c:pt idx="152">
                  <c:v>67.816341999999992</c:v>
                </c:pt>
                <c:pt idx="153">
                  <c:v>68.049330000000012</c:v>
                </c:pt>
                <c:pt idx="154">
                  <c:v>67.491727999999995</c:v>
                </c:pt>
                <c:pt idx="155">
                  <c:v>67.605756</c:v>
                </c:pt>
                <c:pt idx="156">
                  <c:v>67.792326000000017</c:v>
                </c:pt>
                <c:pt idx="157">
                  <c:v>68.332595999999995</c:v>
                </c:pt>
                <c:pt idx="158">
                  <c:v>68.002707999999998</c:v>
                </c:pt>
                <c:pt idx="159">
                  <c:v>67.483927999999992</c:v>
                </c:pt>
                <c:pt idx="160">
                  <c:v>67.794700000000006</c:v>
                </c:pt>
                <c:pt idx="161">
                  <c:v>68.162891999999985</c:v>
                </c:pt>
                <c:pt idx="162">
                  <c:v>68.468680000000006</c:v>
                </c:pt>
                <c:pt idx="163">
                  <c:v>68.053809999999999</c:v>
                </c:pt>
                <c:pt idx="164">
                  <c:v>67.955889999999997</c:v>
                </c:pt>
                <c:pt idx="165">
                  <c:v>68.41689199999999</c:v>
                </c:pt>
                <c:pt idx="166">
                  <c:v>68.473797999999988</c:v>
                </c:pt>
                <c:pt idx="167">
                  <c:v>68.578090000000003</c:v>
                </c:pt>
                <c:pt idx="168">
                  <c:v>67.930244000000002</c:v>
                </c:pt>
                <c:pt idx="169">
                  <c:v>68.236912000000004</c:v>
                </c:pt>
                <c:pt idx="170">
                  <c:v>68.456249999999983</c:v>
                </c:pt>
                <c:pt idx="171">
                  <c:v>68.923994000000008</c:v>
                </c:pt>
                <c:pt idx="172">
                  <c:v>68.441091999999998</c:v>
                </c:pt>
                <c:pt idx="173">
                  <c:v>68.258091999999991</c:v>
                </c:pt>
                <c:pt idx="174">
                  <c:v>68.537294000000003</c:v>
                </c:pt>
                <c:pt idx="175">
                  <c:v>68.741209999999995</c:v>
                </c:pt>
                <c:pt idx="176">
                  <c:v>69.16849599999999</c:v>
                </c:pt>
                <c:pt idx="177">
                  <c:v>68.708348000000001</c:v>
                </c:pt>
                <c:pt idx="178">
                  <c:v>68.548501999999999</c:v>
                </c:pt>
                <c:pt idx="179">
                  <c:v>69.016682000000003</c:v>
                </c:pt>
                <c:pt idx="180">
                  <c:v>68.946284000000006</c:v>
                </c:pt>
                <c:pt idx="181">
                  <c:v>68.963974000000007</c:v>
                </c:pt>
                <c:pt idx="182">
                  <c:v>68.554901999999998</c:v>
                </c:pt>
                <c:pt idx="183">
                  <c:v>68.741647999999998</c:v>
                </c:pt>
                <c:pt idx="184">
                  <c:v>69.063283999999996</c:v>
                </c:pt>
                <c:pt idx="185">
                  <c:v>69.189082000000013</c:v>
                </c:pt>
                <c:pt idx="186">
                  <c:v>69.039809999999989</c:v>
                </c:pt>
                <c:pt idx="187">
                  <c:v>68.750144000000006</c:v>
                </c:pt>
                <c:pt idx="188">
                  <c:v>69.149460000000005</c:v>
                </c:pt>
                <c:pt idx="189">
                  <c:v>69.21187599999999</c:v>
                </c:pt>
                <c:pt idx="190">
                  <c:v>69.50309</c:v>
                </c:pt>
                <c:pt idx="191">
                  <c:v>69.052897999999999</c:v>
                </c:pt>
                <c:pt idx="192">
                  <c:v>69.082441999999986</c:v>
                </c:pt>
                <c:pt idx="193">
                  <c:v>69.290115999999983</c:v>
                </c:pt>
                <c:pt idx="194">
                  <c:v>69.473985999999996</c:v>
                </c:pt>
                <c:pt idx="195">
                  <c:v>69.507146000000006</c:v>
                </c:pt>
                <c:pt idx="196">
                  <c:v>68.973625999999996</c:v>
                </c:pt>
                <c:pt idx="197">
                  <c:v>69.243535999999992</c:v>
                </c:pt>
                <c:pt idx="198">
                  <c:v>69.547072</c:v>
                </c:pt>
                <c:pt idx="199">
                  <c:v>69.945036000000002</c:v>
                </c:pt>
                <c:pt idx="200">
                  <c:v>69.505033999999995</c:v>
                </c:pt>
                <c:pt idx="201">
                  <c:v>69.363917999999998</c:v>
                </c:pt>
                <c:pt idx="202">
                  <c:v>69.805930000000004</c:v>
                </c:pt>
                <c:pt idx="203">
                  <c:v>69.663263999999998</c:v>
                </c:pt>
                <c:pt idx="204">
                  <c:v>70.034753999999992</c:v>
                </c:pt>
                <c:pt idx="205">
                  <c:v>69.334791999999993</c:v>
                </c:pt>
                <c:pt idx="206">
                  <c:v>69.516135999999989</c:v>
                </c:pt>
                <c:pt idx="207">
                  <c:v>69.849289999999996</c:v>
                </c:pt>
                <c:pt idx="208">
                  <c:v>70.311480000000003</c:v>
                </c:pt>
                <c:pt idx="209">
                  <c:v>69.884324000000007</c:v>
                </c:pt>
                <c:pt idx="210">
                  <c:v>69.534808000000012</c:v>
                </c:pt>
                <c:pt idx="211">
                  <c:v>69.907902000000007</c:v>
                </c:pt>
                <c:pt idx="212">
                  <c:v>70.146096</c:v>
                </c:pt>
                <c:pt idx="213">
                  <c:v>70.255079999999992</c:v>
                </c:pt>
                <c:pt idx="214">
                  <c:v>69.819273999999993</c:v>
                </c:pt>
                <c:pt idx="215">
                  <c:v>69.752452000000005</c:v>
                </c:pt>
                <c:pt idx="216">
                  <c:v>70.235835999999992</c:v>
                </c:pt>
                <c:pt idx="217">
                  <c:v>70.389426</c:v>
                </c:pt>
                <c:pt idx="218">
                  <c:v>70.588407999999987</c:v>
                </c:pt>
                <c:pt idx="219">
                  <c:v>69.939488000000011</c:v>
                </c:pt>
                <c:pt idx="220">
                  <c:v>69.970514000000009</c:v>
                </c:pt>
                <c:pt idx="221">
                  <c:v>70.314910000000012</c:v>
                </c:pt>
                <c:pt idx="222">
                  <c:v>70.577790000000007</c:v>
                </c:pt>
                <c:pt idx="223">
                  <c:v>70.286686000000003</c:v>
                </c:pt>
                <c:pt idx="224">
                  <c:v>70.032839999999993</c:v>
                </c:pt>
                <c:pt idx="225">
                  <c:v>70.492679999999993</c:v>
                </c:pt>
                <c:pt idx="226">
                  <c:v>70.441277999999997</c:v>
                </c:pt>
                <c:pt idx="227">
                  <c:v>70.808908000000002</c:v>
                </c:pt>
                <c:pt idx="228">
                  <c:v>70.323890000000006</c:v>
                </c:pt>
                <c:pt idx="229">
                  <c:v>70.047852000000006</c:v>
                </c:pt>
                <c:pt idx="230">
                  <c:v>70.518881999999991</c:v>
                </c:pt>
                <c:pt idx="231">
                  <c:v>70.649215999999996</c:v>
                </c:pt>
                <c:pt idx="232">
                  <c:v>70.836484000000013</c:v>
                </c:pt>
                <c:pt idx="233">
                  <c:v>70.379863999999998</c:v>
                </c:pt>
                <c:pt idx="234">
                  <c:v>70.620137999999997</c:v>
                </c:pt>
                <c:pt idx="235">
                  <c:v>70.736370000000008</c:v>
                </c:pt>
                <c:pt idx="236">
                  <c:v>70.958181999999994</c:v>
                </c:pt>
                <c:pt idx="237">
                  <c:v>70.753879999999995</c:v>
                </c:pt>
                <c:pt idx="238">
                  <c:v>70.585099999999983</c:v>
                </c:pt>
                <c:pt idx="239">
                  <c:v>70.757796000000013</c:v>
                </c:pt>
                <c:pt idx="240">
                  <c:v>70.88624999999999</c:v>
                </c:pt>
                <c:pt idx="241">
                  <c:v>71.279893999999985</c:v>
                </c:pt>
                <c:pt idx="242">
                  <c:v>70.812061999999997</c:v>
                </c:pt>
                <c:pt idx="243">
                  <c:v>70.704335999999998</c:v>
                </c:pt>
                <c:pt idx="244">
                  <c:v>71.100307999999998</c:v>
                </c:pt>
                <c:pt idx="245">
                  <c:v>71.102332000000004</c:v>
                </c:pt>
                <c:pt idx="246">
                  <c:v>71.102354000000005</c:v>
                </c:pt>
                <c:pt idx="247">
                  <c:v>70.701785999999998</c:v>
                </c:pt>
                <c:pt idx="248">
                  <c:v>71.191444000000004</c:v>
                </c:pt>
                <c:pt idx="249">
                  <c:v>71.239162000000007</c:v>
                </c:pt>
                <c:pt idx="250">
                  <c:v>71.459699999999998</c:v>
                </c:pt>
                <c:pt idx="251">
                  <c:v>71.115397999999999</c:v>
                </c:pt>
                <c:pt idx="252">
                  <c:v>70.885323999999997</c:v>
                </c:pt>
                <c:pt idx="253">
                  <c:v>71.598004000000003</c:v>
                </c:pt>
                <c:pt idx="254">
                  <c:v>71.417229999999989</c:v>
                </c:pt>
                <c:pt idx="255">
                  <c:v>71.454025999999999</c:v>
                </c:pt>
                <c:pt idx="256">
                  <c:v>71.221267999999995</c:v>
                </c:pt>
                <c:pt idx="257">
                  <c:v>71.080944000000002</c:v>
                </c:pt>
                <c:pt idx="258">
                  <c:v>71.514046000000008</c:v>
                </c:pt>
                <c:pt idx="259">
                  <c:v>71.714149999999989</c:v>
                </c:pt>
                <c:pt idx="260">
                  <c:v>71.471589999999992</c:v>
                </c:pt>
                <c:pt idx="261">
                  <c:v>70.961058000000008</c:v>
                </c:pt>
                <c:pt idx="262">
                  <c:v>71.364896000000016</c:v>
                </c:pt>
                <c:pt idx="263">
                  <c:v>71.551974000000001</c:v>
                </c:pt>
                <c:pt idx="264">
                  <c:v>71.642886000000004</c:v>
                </c:pt>
                <c:pt idx="265">
                  <c:v>71.377324000000002</c:v>
                </c:pt>
                <c:pt idx="266">
                  <c:v>71.203784000000013</c:v>
                </c:pt>
                <c:pt idx="267">
                  <c:v>71.670760000000001</c:v>
                </c:pt>
                <c:pt idx="268">
                  <c:v>71.798013999999995</c:v>
                </c:pt>
                <c:pt idx="269">
                  <c:v>71.828760000000017</c:v>
                </c:pt>
                <c:pt idx="270">
                  <c:v>71.538862000000023</c:v>
                </c:pt>
                <c:pt idx="271">
                  <c:v>71.547014000000019</c:v>
                </c:pt>
                <c:pt idx="272">
                  <c:v>72.001701999999995</c:v>
                </c:pt>
                <c:pt idx="273">
                  <c:v>71.992124000000004</c:v>
                </c:pt>
                <c:pt idx="274">
                  <c:v>71.907027999999997</c:v>
                </c:pt>
                <c:pt idx="275">
                  <c:v>71.581800000000001</c:v>
                </c:pt>
                <c:pt idx="276">
                  <c:v>71.600473999999991</c:v>
                </c:pt>
                <c:pt idx="277">
                  <c:v>71.910820000000001</c:v>
                </c:pt>
                <c:pt idx="278">
                  <c:v>72.339941999999994</c:v>
                </c:pt>
                <c:pt idx="279">
                  <c:v>71.863979999999998</c:v>
                </c:pt>
                <c:pt idx="280">
                  <c:v>71.868114000000006</c:v>
                </c:pt>
                <c:pt idx="281">
                  <c:v>72.090775999999991</c:v>
                </c:pt>
                <c:pt idx="282">
                  <c:v>72.231654000000006</c:v>
                </c:pt>
                <c:pt idx="283">
                  <c:v>72.206407999999996</c:v>
                </c:pt>
                <c:pt idx="284">
                  <c:v>71.802356000000003</c:v>
                </c:pt>
                <c:pt idx="285">
                  <c:v>71.840725999999989</c:v>
                </c:pt>
                <c:pt idx="286">
                  <c:v>71.961432000000002</c:v>
                </c:pt>
                <c:pt idx="287">
                  <c:v>72.271129999999999</c:v>
                </c:pt>
                <c:pt idx="288">
                  <c:v>72.003473999999997</c:v>
                </c:pt>
                <c:pt idx="289">
                  <c:v>71.826598000000004</c:v>
                </c:pt>
                <c:pt idx="290">
                  <c:v>72.117965999999996</c:v>
                </c:pt>
                <c:pt idx="291">
                  <c:v>72.252325999999996</c:v>
                </c:pt>
                <c:pt idx="292">
                  <c:v>72.466280000000012</c:v>
                </c:pt>
                <c:pt idx="293">
                  <c:v>72.042123999999987</c:v>
                </c:pt>
                <c:pt idx="294">
                  <c:v>72.090699999999998</c:v>
                </c:pt>
                <c:pt idx="295">
                  <c:v>72.389893999999998</c:v>
                </c:pt>
                <c:pt idx="296">
                  <c:v>72.573424000000003</c:v>
                </c:pt>
                <c:pt idx="297">
                  <c:v>72.593501999999987</c:v>
                </c:pt>
                <c:pt idx="298">
                  <c:v>71.989643999999998</c:v>
                </c:pt>
                <c:pt idx="299">
                  <c:v>72.445570000000004</c:v>
                </c:pt>
                <c:pt idx="300">
                  <c:v>72.447931999999994</c:v>
                </c:pt>
                <c:pt idx="301">
                  <c:v>72.758482000000001</c:v>
                </c:pt>
                <c:pt idx="302">
                  <c:v>72.286131999999995</c:v>
                </c:pt>
                <c:pt idx="303">
                  <c:v>72.108945999999989</c:v>
                </c:pt>
                <c:pt idx="304">
                  <c:v>72.409577999999996</c:v>
                </c:pt>
                <c:pt idx="305">
                  <c:v>72.515031999999991</c:v>
                </c:pt>
                <c:pt idx="306">
                  <c:v>72.903927999999993</c:v>
                </c:pt>
                <c:pt idx="307">
                  <c:v>72.167822000000001</c:v>
                </c:pt>
                <c:pt idx="308">
                  <c:v>72.450066000000007</c:v>
                </c:pt>
                <c:pt idx="309">
                  <c:v>72.735793999999984</c:v>
                </c:pt>
                <c:pt idx="310">
                  <c:v>72.878551999999985</c:v>
                </c:pt>
                <c:pt idx="311">
                  <c:v>72.653533999999993</c:v>
                </c:pt>
                <c:pt idx="312">
                  <c:v>72.397741999999994</c:v>
                </c:pt>
                <c:pt idx="313">
                  <c:v>72.588303999999994</c:v>
                </c:pt>
                <c:pt idx="314">
                  <c:v>72.650345999999985</c:v>
                </c:pt>
                <c:pt idx="315">
                  <c:v>73.030782000000002</c:v>
                </c:pt>
                <c:pt idx="316">
                  <c:v>72.644432000000009</c:v>
                </c:pt>
                <c:pt idx="317">
                  <c:v>72.710573999999994</c:v>
                </c:pt>
                <c:pt idx="318">
                  <c:v>72.635452000000001</c:v>
                </c:pt>
                <c:pt idx="319">
                  <c:v>72.986568000000005</c:v>
                </c:pt>
                <c:pt idx="320">
                  <c:v>73.037177999999997</c:v>
                </c:pt>
                <c:pt idx="321">
                  <c:v>72.486062000000004</c:v>
                </c:pt>
                <c:pt idx="322">
                  <c:v>72.523855999999995</c:v>
                </c:pt>
                <c:pt idx="323">
                  <c:v>73.042912000000001</c:v>
                </c:pt>
                <c:pt idx="324">
                  <c:v>73.096879999999999</c:v>
                </c:pt>
                <c:pt idx="325">
                  <c:v>73.103493999999984</c:v>
                </c:pt>
                <c:pt idx="326">
                  <c:v>72.788793999999996</c:v>
                </c:pt>
                <c:pt idx="327">
                  <c:v>72.932909999999993</c:v>
                </c:pt>
                <c:pt idx="328">
                  <c:v>73.106746000000001</c:v>
                </c:pt>
                <c:pt idx="329">
                  <c:v>73.430824000000001</c:v>
                </c:pt>
                <c:pt idx="330">
                  <c:v>73.068719999999999</c:v>
                </c:pt>
                <c:pt idx="331">
                  <c:v>72.835138000000001</c:v>
                </c:pt>
                <c:pt idx="332">
                  <c:v>73.072631999999999</c:v>
                </c:pt>
                <c:pt idx="333">
                  <c:v>73.20732000000001</c:v>
                </c:pt>
                <c:pt idx="334">
                  <c:v>73.345845999999995</c:v>
                </c:pt>
                <c:pt idx="335">
                  <c:v>73.001863999999998</c:v>
                </c:pt>
                <c:pt idx="336">
                  <c:v>72.926645999999991</c:v>
                </c:pt>
                <c:pt idx="337">
                  <c:v>73.122429999999994</c:v>
                </c:pt>
                <c:pt idx="338">
                  <c:v>73.487994</c:v>
                </c:pt>
                <c:pt idx="339">
                  <c:v>73.266449999999992</c:v>
                </c:pt>
                <c:pt idx="340">
                  <c:v>73.012252000000004</c:v>
                </c:pt>
                <c:pt idx="341">
                  <c:v>73.458308000000002</c:v>
                </c:pt>
                <c:pt idx="342">
                  <c:v>73.512140000000002</c:v>
                </c:pt>
                <c:pt idx="343">
                  <c:v>73.589866000000001</c:v>
                </c:pt>
                <c:pt idx="344">
                  <c:v>73.045923999999985</c:v>
                </c:pt>
                <c:pt idx="345">
                  <c:v>73.165029999999987</c:v>
                </c:pt>
                <c:pt idx="346">
                  <c:v>73.490390000000005</c:v>
                </c:pt>
                <c:pt idx="347">
                  <c:v>73.515260000000012</c:v>
                </c:pt>
                <c:pt idx="348">
                  <c:v>73.537955999999994</c:v>
                </c:pt>
                <c:pt idx="349">
                  <c:v>73.112075999999988</c:v>
                </c:pt>
                <c:pt idx="350">
                  <c:v>73.266108000000003</c:v>
                </c:pt>
                <c:pt idx="351">
                  <c:v>73.678502000000009</c:v>
                </c:pt>
                <c:pt idx="352">
                  <c:v>73.878156000000004</c:v>
                </c:pt>
                <c:pt idx="353">
                  <c:v>73.463409999999996</c:v>
                </c:pt>
                <c:pt idx="354">
                  <c:v>73.348932000000005</c:v>
                </c:pt>
                <c:pt idx="355">
                  <c:v>73.555080000000004</c:v>
                </c:pt>
                <c:pt idx="356">
                  <c:v>73.456927999999991</c:v>
                </c:pt>
                <c:pt idx="357">
                  <c:v>73.908631999999997</c:v>
                </c:pt>
                <c:pt idx="358">
                  <c:v>73.379738000000003</c:v>
                </c:pt>
                <c:pt idx="359">
                  <c:v>73.476400000000012</c:v>
                </c:pt>
                <c:pt idx="360">
                  <c:v>73.660710000000009</c:v>
                </c:pt>
                <c:pt idx="361">
                  <c:v>73.955506</c:v>
                </c:pt>
                <c:pt idx="362">
                  <c:v>73.727903999999995</c:v>
                </c:pt>
                <c:pt idx="363">
                  <c:v>73.604231999999996</c:v>
                </c:pt>
                <c:pt idx="364">
                  <c:v>73.584479999999999</c:v>
                </c:pt>
                <c:pt idx="365">
                  <c:v>73.698657999999995</c:v>
                </c:pt>
                <c:pt idx="366">
                  <c:v>74.31258600000001</c:v>
                </c:pt>
                <c:pt idx="367">
                  <c:v>73.74642200000001</c:v>
                </c:pt>
                <c:pt idx="368">
                  <c:v>73.574302000000003</c:v>
                </c:pt>
                <c:pt idx="369">
                  <c:v>73.793617999999995</c:v>
                </c:pt>
                <c:pt idx="370">
                  <c:v>73.914941999999996</c:v>
                </c:pt>
                <c:pt idx="371">
                  <c:v>74.240565999999987</c:v>
                </c:pt>
                <c:pt idx="372">
                  <c:v>73.702923999999996</c:v>
                </c:pt>
                <c:pt idx="373">
                  <c:v>73.866099999999989</c:v>
                </c:pt>
                <c:pt idx="374">
                  <c:v>73.995995999999991</c:v>
                </c:pt>
                <c:pt idx="375">
                  <c:v>74.198163999999991</c:v>
                </c:pt>
                <c:pt idx="376">
                  <c:v>73.985355999999996</c:v>
                </c:pt>
                <c:pt idx="377">
                  <c:v>73.639058000000006</c:v>
                </c:pt>
                <c:pt idx="378">
                  <c:v>73.905321999999998</c:v>
                </c:pt>
                <c:pt idx="379">
                  <c:v>74.028909999999996</c:v>
                </c:pt>
                <c:pt idx="380">
                  <c:v>74.355218000000008</c:v>
                </c:pt>
                <c:pt idx="381">
                  <c:v>74.111799999999988</c:v>
                </c:pt>
                <c:pt idx="382">
                  <c:v>73.734915999999998</c:v>
                </c:pt>
                <c:pt idx="383">
                  <c:v>74.111251999999993</c:v>
                </c:pt>
                <c:pt idx="384">
                  <c:v>74.025406000000004</c:v>
                </c:pt>
                <c:pt idx="385">
                  <c:v>74.316947999999996</c:v>
                </c:pt>
                <c:pt idx="386">
                  <c:v>73.993037999999999</c:v>
                </c:pt>
                <c:pt idx="387">
                  <c:v>73.998147999999986</c:v>
                </c:pt>
                <c:pt idx="388">
                  <c:v>74.133211999999986</c:v>
                </c:pt>
                <c:pt idx="389">
                  <c:v>74.388595999999993</c:v>
                </c:pt>
                <c:pt idx="390">
                  <c:v>74.234443999999996</c:v>
                </c:pt>
                <c:pt idx="391">
                  <c:v>73.836688000000009</c:v>
                </c:pt>
                <c:pt idx="392">
                  <c:v>73.977696000000009</c:v>
                </c:pt>
                <c:pt idx="393">
                  <c:v>74.287350000000004</c:v>
                </c:pt>
                <c:pt idx="394">
                  <c:v>74.690505999999999</c:v>
                </c:pt>
                <c:pt idx="395">
                  <c:v>74.127176000000006</c:v>
                </c:pt>
                <c:pt idx="396">
                  <c:v>74.109581999999989</c:v>
                </c:pt>
                <c:pt idx="397">
                  <c:v>74.163697999999997</c:v>
                </c:pt>
                <c:pt idx="398">
                  <c:v>74.60841400000001</c:v>
                </c:pt>
                <c:pt idx="399">
                  <c:v>74.44871400000001</c:v>
                </c:pt>
                <c:pt idx="400">
                  <c:v>74.110228000000006</c:v>
                </c:pt>
                <c:pt idx="401">
                  <c:v>74.200900000000004</c:v>
                </c:pt>
                <c:pt idx="402">
                  <c:v>74.450911999999988</c:v>
                </c:pt>
                <c:pt idx="403">
                  <c:v>74.657420000000002</c:v>
                </c:pt>
                <c:pt idx="404">
                  <c:v>74.504413999999997</c:v>
                </c:pt>
                <c:pt idx="405">
                  <c:v>74.019766000000004</c:v>
                </c:pt>
                <c:pt idx="406">
                  <c:v>74.464618000000002</c:v>
                </c:pt>
                <c:pt idx="407">
                  <c:v>74.587457999999998</c:v>
                </c:pt>
                <c:pt idx="408">
                  <c:v>74.659609999999986</c:v>
                </c:pt>
                <c:pt idx="409">
                  <c:v>74.258905999999996</c:v>
                </c:pt>
                <c:pt idx="410">
                  <c:v>74.488355999999996</c:v>
                </c:pt>
                <c:pt idx="411">
                  <c:v>74.620339999999999</c:v>
                </c:pt>
                <c:pt idx="412">
                  <c:v>74.560553999999996</c:v>
                </c:pt>
                <c:pt idx="413">
                  <c:v>74.618197999999992</c:v>
                </c:pt>
                <c:pt idx="414">
                  <c:v>74.316407999999981</c:v>
                </c:pt>
                <c:pt idx="415">
                  <c:v>74.49412599999998</c:v>
                </c:pt>
                <c:pt idx="416">
                  <c:v>74.58747000000001</c:v>
                </c:pt>
                <c:pt idx="417">
                  <c:v>74.890951999999999</c:v>
                </c:pt>
                <c:pt idx="418">
                  <c:v>74.564288000000005</c:v>
                </c:pt>
                <c:pt idx="419">
                  <c:v>74.51188599999999</c:v>
                </c:pt>
                <c:pt idx="420">
                  <c:v>74.855428000000003</c:v>
                </c:pt>
                <c:pt idx="421">
                  <c:v>74.924186000000006</c:v>
                </c:pt>
                <c:pt idx="422">
                  <c:v>74.949089999999998</c:v>
                </c:pt>
                <c:pt idx="423">
                  <c:v>74.838248000000007</c:v>
                </c:pt>
                <c:pt idx="424">
                  <c:v>74.488060000000004</c:v>
                </c:pt>
                <c:pt idx="425">
                  <c:v>74.886375999999998</c:v>
                </c:pt>
                <c:pt idx="426">
                  <c:v>75.026432</c:v>
                </c:pt>
                <c:pt idx="427">
                  <c:v>74.831730000000007</c:v>
                </c:pt>
                <c:pt idx="428">
                  <c:v>74.589534</c:v>
                </c:pt>
                <c:pt idx="429">
                  <c:v>74.765731999999986</c:v>
                </c:pt>
                <c:pt idx="430">
                  <c:v>74.739642000000003</c:v>
                </c:pt>
                <c:pt idx="431">
                  <c:v>75.184205999999989</c:v>
                </c:pt>
                <c:pt idx="432">
                  <c:v>74.829908000000003</c:v>
                </c:pt>
                <c:pt idx="433">
                  <c:v>74.566755999999998</c:v>
                </c:pt>
                <c:pt idx="434">
                  <c:v>75.199287999999996</c:v>
                </c:pt>
                <c:pt idx="435">
                  <c:v>74.876167999999993</c:v>
                </c:pt>
                <c:pt idx="436">
                  <c:v>75.249350000000007</c:v>
                </c:pt>
                <c:pt idx="437">
                  <c:v>74.765006</c:v>
                </c:pt>
                <c:pt idx="438">
                  <c:v>74.794659999999993</c:v>
                </c:pt>
                <c:pt idx="439">
                  <c:v>75.118254000000007</c:v>
                </c:pt>
                <c:pt idx="440">
                  <c:v>75.267967999999996</c:v>
                </c:pt>
                <c:pt idx="441">
                  <c:v>74.993357999999986</c:v>
                </c:pt>
                <c:pt idx="442">
                  <c:v>74.825311999999997</c:v>
                </c:pt>
                <c:pt idx="443">
                  <c:v>75.091194000000002</c:v>
                </c:pt>
                <c:pt idx="444">
                  <c:v>75.140775999999988</c:v>
                </c:pt>
                <c:pt idx="445">
                  <c:v>75.280603999999997</c:v>
                </c:pt>
                <c:pt idx="446">
                  <c:v>74.949265999999994</c:v>
                </c:pt>
                <c:pt idx="447">
                  <c:v>74.793728000000016</c:v>
                </c:pt>
                <c:pt idx="448">
                  <c:v>75.227368000000013</c:v>
                </c:pt>
                <c:pt idx="449">
                  <c:v>75.201012000000006</c:v>
                </c:pt>
                <c:pt idx="450">
                  <c:v>75.379078000000007</c:v>
                </c:pt>
                <c:pt idx="451">
                  <c:v>75.035726000000011</c:v>
                </c:pt>
                <c:pt idx="452">
                  <c:v>75.263909999999996</c:v>
                </c:pt>
                <c:pt idx="453">
                  <c:v>75.267251999999999</c:v>
                </c:pt>
                <c:pt idx="454">
                  <c:v>75.600316000000007</c:v>
                </c:pt>
                <c:pt idx="455">
                  <c:v>75.36263799999999</c:v>
                </c:pt>
                <c:pt idx="456">
                  <c:v>75.071203999999994</c:v>
                </c:pt>
                <c:pt idx="457">
                  <c:v>75.180537999999999</c:v>
                </c:pt>
                <c:pt idx="458">
                  <c:v>75.335577999999998</c:v>
                </c:pt>
                <c:pt idx="459">
                  <c:v>75.737268</c:v>
                </c:pt>
                <c:pt idx="460">
                  <c:v>75.146060000000006</c:v>
                </c:pt>
                <c:pt idx="461">
                  <c:v>75.091700000000003</c:v>
                </c:pt>
                <c:pt idx="462">
                  <c:v>75.517955999999998</c:v>
                </c:pt>
                <c:pt idx="463">
                  <c:v>75.624407999999988</c:v>
                </c:pt>
                <c:pt idx="464">
                  <c:v>75.710360000000009</c:v>
                </c:pt>
                <c:pt idx="465">
                  <c:v>75.312752000000003</c:v>
                </c:pt>
                <c:pt idx="466">
                  <c:v>75.229365999999999</c:v>
                </c:pt>
                <c:pt idx="467">
                  <c:v>75.349318000000011</c:v>
                </c:pt>
                <c:pt idx="468">
                  <c:v>75.764920000000004</c:v>
                </c:pt>
                <c:pt idx="469">
                  <c:v>75.339686</c:v>
                </c:pt>
                <c:pt idx="470">
                  <c:v>75.275569999999988</c:v>
                </c:pt>
                <c:pt idx="471">
                  <c:v>75.398300000000006</c:v>
                </c:pt>
                <c:pt idx="472">
                  <c:v>75.665741999999995</c:v>
                </c:pt>
                <c:pt idx="473">
                  <c:v>75.832486000000003</c:v>
                </c:pt>
                <c:pt idx="474">
                  <c:v>75.347117999999995</c:v>
                </c:pt>
                <c:pt idx="475">
                  <c:v>75.458691999999999</c:v>
                </c:pt>
                <c:pt idx="476">
                  <c:v>75.769667999999996</c:v>
                </c:pt>
                <c:pt idx="477">
                  <c:v>75.904223999999999</c:v>
                </c:pt>
                <c:pt idx="478">
                  <c:v>75.723910000000004</c:v>
                </c:pt>
                <c:pt idx="479">
                  <c:v>75.451034000000007</c:v>
                </c:pt>
                <c:pt idx="480">
                  <c:v>75.530054000000007</c:v>
                </c:pt>
                <c:pt idx="481">
                  <c:v>75.561211999999998</c:v>
                </c:pt>
                <c:pt idx="482">
                  <c:v>76.037031999999982</c:v>
                </c:pt>
                <c:pt idx="483">
                  <c:v>75.350527999999997</c:v>
                </c:pt>
                <c:pt idx="484">
                  <c:v>75.417773999999994</c:v>
                </c:pt>
                <c:pt idx="485">
                  <c:v>75.801574000000002</c:v>
                </c:pt>
                <c:pt idx="486">
                  <c:v>75.869293999999996</c:v>
                </c:pt>
                <c:pt idx="487">
                  <c:v>75.972031999999984</c:v>
                </c:pt>
                <c:pt idx="488">
                  <c:v>75.566246000000007</c:v>
                </c:pt>
                <c:pt idx="489">
                  <c:v>75.605940000000004</c:v>
                </c:pt>
                <c:pt idx="490">
                  <c:v>75.959662000000009</c:v>
                </c:pt>
                <c:pt idx="491">
                  <c:v>75.956286000000006</c:v>
                </c:pt>
                <c:pt idx="492">
                  <c:v>75.789428000000001</c:v>
                </c:pt>
                <c:pt idx="493">
                  <c:v>75.638670000000005</c:v>
                </c:pt>
                <c:pt idx="494">
                  <c:v>75.888156000000009</c:v>
                </c:pt>
                <c:pt idx="495">
                  <c:v>76.051001999999997</c:v>
                </c:pt>
                <c:pt idx="496">
                  <c:v>76.197692000000004</c:v>
                </c:pt>
                <c:pt idx="497">
                  <c:v>75.765751999999992</c:v>
                </c:pt>
                <c:pt idx="498">
                  <c:v>75.799613999999991</c:v>
                </c:pt>
                <c:pt idx="499">
                  <c:v>75.955956</c:v>
                </c:pt>
                <c:pt idx="500">
                  <c:v>76.004313999999994</c:v>
                </c:pt>
                <c:pt idx="501">
                  <c:v>76.276524000000009</c:v>
                </c:pt>
                <c:pt idx="502">
                  <c:v>75.949479999999994</c:v>
                </c:pt>
                <c:pt idx="503">
                  <c:v>75.912673999999996</c:v>
                </c:pt>
                <c:pt idx="504">
                  <c:v>76.247818000000009</c:v>
                </c:pt>
                <c:pt idx="505">
                  <c:v>76.332081999999986</c:v>
                </c:pt>
                <c:pt idx="506">
                  <c:v>76.057087999999993</c:v>
                </c:pt>
                <c:pt idx="507">
                  <c:v>75.741952000000012</c:v>
                </c:pt>
                <c:pt idx="508">
                  <c:v>76.030063999999996</c:v>
                </c:pt>
                <c:pt idx="509">
                  <c:v>76.242495999999988</c:v>
                </c:pt>
                <c:pt idx="510">
                  <c:v>76.302528000000009</c:v>
                </c:pt>
                <c:pt idx="511">
                  <c:v>76.019866000000007</c:v>
                </c:pt>
                <c:pt idx="512">
                  <c:v>75.485137999999992</c:v>
                </c:pt>
                <c:pt idx="513">
                  <c:v>76.292308000000006</c:v>
                </c:pt>
                <c:pt idx="514">
                  <c:v>76.213440000000006</c:v>
                </c:pt>
                <c:pt idx="515">
                  <c:v>76.230167999999992</c:v>
                </c:pt>
                <c:pt idx="516">
                  <c:v>75.818144000000004</c:v>
                </c:pt>
                <c:pt idx="517">
                  <c:v>75.95723000000001</c:v>
                </c:pt>
                <c:pt idx="518">
                  <c:v>76.040515999999997</c:v>
                </c:pt>
                <c:pt idx="519">
                  <c:v>76.470132000000007</c:v>
                </c:pt>
                <c:pt idx="520">
                  <c:v>76.113612000000003</c:v>
                </c:pt>
                <c:pt idx="521">
                  <c:v>75.908732000000015</c:v>
                </c:pt>
                <c:pt idx="522">
                  <c:v>76.125634000000005</c:v>
                </c:pt>
                <c:pt idx="523">
                  <c:v>76.19156799999999</c:v>
                </c:pt>
                <c:pt idx="524">
                  <c:v>76.425015999999999</c:v>
                </c:pt>
                <c:pt idx="525">
                  <c:v>75.982516000000004</c:v>
                </c:pt>
                <c:pt idx="526">
                  <c:v>76.008092000000005</c:v>
                </c:pt>
                <c:pt idx="527">
                  <c:v>76.360658000000001</c:v>
                </c:pt>
                <c:pt idx="528">
                  <c:v>76.561619999999991</c:v>
                </c:pt>
                <c:pt idx="529">
                  <c:v>76.386516</c:v>
                </c:pt>
                <c:pt idx="530">
                  <c:v>76.03571199999999</c:v>
                </c:pt>
                <c:pt idx="531">
                  <c:v>76.355831999999992</c:v>
                </c:pt>
                <c:pt idx="532">
                  <c:v>76.314222000000001</c:v>
                </c:pt>
                <c:pt idx="533">
                  <c:v>76.477341999999993</c:v>
                </c:pt>
                <c:pt idx="534">
                  <c:v>76.235112000000001</c:v>
                </c:pt>
                <c:pt idx="535">
                  <c:v>75.933402000000001</c:v>
                </c:pt>
                <c:pt idx="536">
                  <c:v>76.442732000000007</c:v>
                </c:pt>
                <c:pt idx="537">
                  <c:v>76.575429999999997</c:v>
                </c:pt>
                <c:pt idx="538">
                  <c:v>76.714812000000009</c:v>
                </c:pt>
                <c:pt idx="539">
                  <c:v>76.097520000000003</c:v>
                </c:pt>
                <c:pt idx="540">
                  <c:v>76.143901999999997</c:v>
                </c:pt>
                <c:pt idx="541">
                  <c:v>76.660386000000003</c:v>
                </c:pt>
                <c:pt idx="542">
                  <c:v>76.788151999999997</c:v>
                </c:pt>
                <c:pt idx="543">
                  <c:v>76.301066000000006</c:v>
                </c:pt>
                <c:pt idx="544">
                  <c:v>76.155048000000008</c:v>
                </c:pt>
                <c:pt idx="545">
                  <c:v>76.369525999999993</c:v>
                </c:pt>
                <c:pt idx="546">
                  <c:v>76.551361999999997</c:v>
                </c:pt>
                <c:pt idx="547">
                  <c:v>76.965780000000009</c:v>
                </c:pt>
                <c:pt idx="548">
                  <c:v>76.400439999999989</c:v>
                </c:pt>
                <c:pt idx="549">
                  <c:v>76.262974000000014</c:v>
                </c:pt>
                <c:pt idx="550">
                  <c:v>76.680930000000004</c:v>
                </c:pt>
                <c:pt idx="551">
                  <c:v>76.467756000000008</c:v>
                </c:pt>
                <c:pt idx="552">
                  <c:v>76.784832000000009</c:v>
                </c:pt>
                <c:pt idx="553">
                  <c:v>76.401572000000002</c:v>
                </c:pt>
                <c:pt idx="554">
                  <c:v>76.622714000000002</c:v>
                </c:pt>
                <c:pt idx="555">
                  <c:v>76.648967999999996</c:v>
                </c:pt>
                <c:pt idx="556">
                  <c:v>76.80198</c:v>
                </c:pt>
                <c:pt idx="557">
                  <c:v>76.874427999999995</c:v>
                </c:pt>
                <c:pt idx="558">
                  <c:v>76.328366000000003</c:v>
                </c:pt>
                <c:pt idx="559">
                  <c:v>76.720154000000008</c:v>
                </c:pt>
                <c:pt idx="560">
                  <c:v>76.697710000000001</c:v>
                </c:pt>
                <c:pt idx="561">
                  <c:v>77.03725</c:v>
                </c:pt>
                <c:pt idx="562">
                  <c:v>76.665434000000005</c:v>
                </c:pt>
                <c:pt idx="563">
                  <c:v>76.501905999999991</c:v>
                </c:pt>
                <c:pt idx="564">
                  <c:v>77.027590000000004</c:v>
                </c:pt>
                <c:pt idx="565">
                  <c:v>76.913960000000003</c:v>
                </c:pt>
                <c:pt idx="566">
                  <c:v>76.821519999999992</c:v>
                </c:pt>
                <c:pt idx="567">
                  <c:v>76.670710000000014</c:v>
                </c:pt>
                <c:pt idx="568">
                  <c:v>76.616721999999996</c:v>
                </c:pt>
                <c:pt idx="569">
                  <c:v>76.977200000000011</c:v>
                </c:pt>
                <c:pt idx="570">
                  <c:v>77.002566000000002</c:v>
                </c:pt>
                <c:pt idx="571">
                  <c:v>76.875249999999994</c:v>
                </c:pt>
                <c:pt idx="572">
                  <c:v>76.444822000000002</c:v>
                </c:pt>
                <c:pt idx="573">
                  <c:v>76.740087999999986</c:v>
                </c:pt>
                <c:pt idx="574">
                  <c:v>77.089103999999992</c:v>
                </c:pt>
                <c:pt idx="575">
                  <c:v>77.133976000000004</c:v>
                </c:pt>
                <c:pt idx="576">
                  <c:v>76.703379999999996</c:v>
                </c:pt>
                <c:pt idx="577">
                  <c:v>76.724760000000003</c:v>
                </c:pt>
                <c:pt idx="578">
                  <c:v>76.917060000000006</c:v>
                </c:pt>
                <c:pt idx="579">
                  <c:v>76.979178000000005</c:v>
                </c:pt>
                <c:pt idx="580">
                  <c:v>77.14076</c:v>
                </c:pt>
                <c:pt idx="581">
                  <c:v>76.766984000000008</c:v>
                </c:pt>
                <c:pt idx="582">
                  <c:v>76.687765999999996</c:v>
                </c:pt>
                <c:pt idx="583">
                  <c:v>76.878659999999996</c:v>
                </c:pt>
                <c:pt idx="584">
                  <c:v>77.275279999999995</c:v>
                </c:pt>
                <c:pt idx="585">
                  <c:v>76.863008000000008</c:v>
                </c:pt>
                <c:pt idx="586">
                  <c:v>76.723812000000009</c:v>
                </c:pt>
                <c:pt idx="587">
                  <c:v>77.054760000000002</c:v>
                </c:pt>
                <c:pt idx="588">
                  <c:v>77.126198000000002</c:v>
                </c:pt>
                <c:pt idx="589">
                  <c:v>77.368129999999994</c:v>
                </c:pt>
                <c:pt idx="590">
                  <c:v>76.850775999999996</c:v>
                </c:pt>
                <c:pt idx="591">
                  <c:v>76.875028</c:v>
                </c:pt>
                <c:pt idx="592">
                  <c:v>77.011730000000014</c:v>
                </c:pt>
                <c:pt idx="593">
                  <c:v>77.244002000000009</c:v>
                </c:pt>
                <c:pt idx="594">
                  <c:v>77.245434000000003</c:v>
                </c:pt>
                <c:pt idx="595">
                  <c:v>76.848334000000008</c:v>
                </c:pt>
                <c:pt idx="596">
                  <c:v>77.16319</c:v>
                </c:pt>
                <c:pt idx="597">
                  <c:v>77.143782000000002</c:v>
                </c:pt>
                <c:pt idx="598">
                  <c:v>77.47753800000001</c:v>
                </c:pt>
                <c:pt idx="599">
                  <c:v>77.32665200000001</c:v>
                </c:pt>
                <c:pt idx="600">
                  <c:v>76.909750000000003</c:v>
                </c:pt>
                <c:pt idx="601">
                  <c:v>77.228628</c:v>
                </c:pt>
                <c:pt idx="602">
                  <c:v>77.402771999999999</c:v>
                </c:pt>
                <c:pt idx="603">
                  <c:v>77.450895999999986</c:v>
                </c:pt>
                <c:pt idx="604">
                  <c:v>77.308416000000008</c:v>
                </c:pt>
                <c:pt idx="605">
                  <c:v>77.170519999999982</c:v>
                </c:pt>
                <c:pt idx="606">
                  <c:v>77.256786000000005</c:v>
                </c:pt>
                <c:pt idx="607">
                  <c:v>77.371371999999994</c:v>
                </c:pt>
                <c:pt idx="608">
                  <c:v>77.185773999999995</c:v>
                </c:pt>
                <c:pt idx="609">
                  <c:v>77.156815999999992</c:v>
                </c:pt>
                <c:pt idx="610">
                  <c:v>77.152066000000005</c:v>
                </c:pt>
                <c:pt idx="611">
                  <c:v>77.586784000000009</c:v>
                </c:pt>
                <c:pt idx="612">
                  <c:v>77.656804000000008</c:v>
                </c:pt>
                <c:pt idx="613">
                  <c:v>77.357050000000001</c:v>
                </c:pt>
                <c:pt idx="614">
                  <c:v>77.037622000000013</c:v>
                </c:pt>
                <c:pt idx="615">
                  <c:v>77.557276000000002</c:v>
                </c:pt>
                <c:pt idx="616">
                  <c:v>77.476210000000009</c:v>
                </c:pt>
                <c:pt idx="617">
                  <c:v>77.583398000000003</c:v>
                </c:pt>
                <c:pt idx="618">
                  <c:v>77.395637999999991</c:v>
                </c:pt>
                <c:pt idx="619">
                  <c:v>77.373305999999985</c:v>
                </c:pt>
                <c:pt idx="620">
                  <c:v>77.345236</c:v>
                </c:pt>
                <c:pt idx="621">
                  <c:v>77.705646000000002</c:v>
                </c:pt>
                <c:pt idx="622">
                  <c:v>77.451502000000005</c:v>
                </c:pt>
                <c:pt idx="623">
                  <c:v>77.141077999999993</c:v>
                </c:pt>
                <c:pt idx="624">
                  <c:v>77.583224000000001</c:v>
                </c:pt>
                <c:pt idx="625">
                  <c:v>77.774951999999999</c:v>
                </c:pt>
                <c:pt idx="626">
                  <c:v>77.594269999999995</c:v>
                </c:pt>
                <c:pt idx="627">
                  <c:v>77.317363999999998</c:v>
                </c:pt>
                <c:pt idx="628">
                  <c:v>77.162948</c:v>
                </c:pt>
                <c:pt idx="629">
                  <c:v>77.761027999999996</c:v>
                </c:pt>
                <c:pt idx="630">
                  <c:v>77.783580000000001</c:v>
                </c:pt>
                <c:pt idx="631">
                  <c:v>77.782426000000001</c:v>
                </c:pt>
                <c:pt idx="632">
                  <c:v>77.358356000000001</c:v>
                </c:pt>
                <c:pt idx="633">
                  <c:v>77.568538000000018</c:v>
                </c:pt>
                <c:pt idx="634">
                  <c:v>77.732319999999987</c:v>
                </c:pt>
                <c:pt idx="635">
                  <c:v>77.671388000000007</c:v>
                </c:pt>
                <c:pt idx="636">
                  <c:v>77.677477999999994</c:v>
                </c:pt>
                <c:pt idx="637">
                  <c:v>77.420192000000014</c:v>
                </c:pt>
                <c:pt idx="638">
                  <c:v>77.631637999999995</c:v>
                </c:pt>
                <c:pt idx="639">
                  <c:v>77.846155999999993</c:v>
                </c:pt>
                <c:pt idx="640">
                  <c:v>78.032382000000013</c:v>
                </c:pt>
                <c:pt idx="641">
                  <c:v>77.397406000000004</c:v>
                </c:pt>
                <c:pt idx="642">
                  <c:v>77.363074000000012</c:v>
                </c:pt>
                <c:pt idx="643">
                  <c:v>77.688754000000003</c:v>
                </c:pt>
                <c:pt idx="644">
                  <c:v>77.6541</c:v>
                </c:pt>
                <c:pt idx="645">
                  <c:v>77.960875999999999</c:v>
                </c:pt>
                <c:pt idx="646">
                  <c:v>77.479635999999985</c:v>
                </c:pt>
                <c:pt idx="647">
                  <c:v>77.594991999999991</c:v>
                </c:pt>
                <c:pt idx="648">
                  <c:v>77.956436000000011</c:v>
                </c:pt>
                <c:pt idx="649">
                  <c:v>77.948688000000004</c:v>
                </c:pt>
                <c:pt idx="650">
                  <c:v>77.662914000000001</c:v>
                </c:pt>
                <c:pt idx="651">
                  <c:v>77.647373999999985</c:v>
                </c:pt>
                <c:pt idx="652">
                  <c:v>77.814679999999996</c:v>
                </c:pt>
                <c:pt idx="653">
                  <c:v>77.936465999999996</c:v>
                </c:pt>
                <c:pt idx="654">
                  <c:v>78.196665999999993</c:v>
                </c:pt>
                <c:pt idx="655">
                  <c:v>77.708182000000008</c:v>
                </c:pt>
                <c:pt idx="656">
                  <c:v>77.780524</c:v>
                </c:pt>
                <c:pt idx="657">
                  <c:v>77.911056000000002</c:v>
                </c:pt>
                <c:pt idx="658">
                  <c:v>78.093189999999993</c:v>
                </c:pt>
                <c:pt idx="659">
                  <c:v>77.941181999999998</c:v>
                </c:pt>
                <c:pt idx="660">
                  <c:v>77.583123999999998</c:v>
                </c:pt>
                <c:pt idx="661">
                  <c:v>77.833913999999993</c:v>
                </c:pt>
                <c:pt idx="662">
                  <c:v>77.936455999999993</c:v>
                </c:pt>
                <c:pt idx="663">
                  <c:v>78.244955999999988</c:v>
                </c:pt>
                <c:pt idx="664">
                  <c:v>77.876041999999998</c:v>
                </c:pt>
                <c:pt idx="665">
                  <c:v>77.941707999999991</c:v>
                </c:pt>
                <c:pt idx="666">
                  <c:v>77.943798000000001</c:v>
                </c:pt>
                <c:pt idx="667">
                  <c:v>78.236232000000001</c:v>
                </c:pt>
                <c:pt idx="668">
                  <c:v>78.115786</c:v>
                </c:pt>
                <c:pt idx="669">
                  <c:v>77.924608000000006</c:v>
                </c:pt>
                <c:pt idx="670">
                  <c:v>77.648923999999994</c:v>
                </c:pt>
                <c:pt idx="671">
                  <c:v>78.108215999999999</c:v>
                </c:pt>
                <c:pt idx="672">
                  <c:v>78.204148000000004</c:v>
                </c:pt>
                <c:pt idx="673">
                  <c:v>77.965384</c:v>
                </c:pt>
                <c:pt idx="674">
                  <c:v>77.808659999999989</c:v>
                </c:pt>
                <c:pt idx="675">
                  <c:v>78.005904000000001</c:v>
                </c:pt>
                <c:pt idx="676">
                  <c:v>78.102292000000006</c:v>
                </c:pt>
                <c:pt idx="677">
                  <c:v>78.443621999999991</c:v>
                </c:pt>
                <c:pt idx="678">
                  <c:v>77.839057999999994</c:v>
                </c:pt>
                <c:pt idx="679">
                  <c:v>77.724911999999989</c:v>
                </c:pt>
                <c:pt idx="680">
                  <c:v>78.190787999999998</c:v>
                </c:pt>
                <c:pt idx="681">
                  <c:v>78.116150000000005</c:v>
                </c:pt>
                <c:pt idx="682">
                  <c:v>78.173838000000003</c:v>
                </c:pt>
                <c:pt idx="683">
                  <c:v>77.656616</c:v>
                </c:pt>
                <c:pt idx="684">
                  <c:v>77.964215999999993</c:v>
                </c:pt>
                <c:pt idx="685">
                  <c:v>78.250684000000007</c:v>
                </c:pt>
                <c:pt idx="686">
                  <c:v>78.438795999999996</c:v>
                </c:pt>
                <c:pt idx="687">
                  <c:v>78.170899999999989</c:v>
                </c:pt>
                <c:pt idx="688">
                  <c:v>77.718469999999996</c:v>
                </c:pt>
                <c:pt idx="689">
                  <c:v>78.268312000000009</c:v>
                </c:pt>
                <c:pt idx="690">
                  <c:v>78.129469999999998</c:v>
                </c:pt>
                <c:pt idx="691">
                  <c:v>78.425728000000007</c:v>
                </c:pt>
                <c:pt idx="692">
                  <c:v>78.046373999999986</c:v>
                </c:pt>
                <c:pt idx="693">
                  <c:v>78.007233999999997</c:v>
                </c:pt>
                <c:pt idx="694">
                  <c:v>78.303108000000009</c:v>
                </c:pt>
                <c:pt idx="695">
                  <c:v>78.24676199999999</c:v>
                </c:pt>
                <c:pt idx="696">
                  <c:v>78.470811999999995</c:v>
                </c:pt>
                <c:pt idx="697">
                  <c:v>78.09020000000001</c:v>
                </c:pt>
                <c:pt idx="698">
                  <c:v>78.059933999999998</c:v>
                </c:pt>
                <c:pt idx="699">
                  <c:v>78.406958000000003</c:v>
                </c:pt>
                <c:pt idx="700">
                  <c:v>78.424288000000004</c:v>
                </c:pt>
                <c:pt idx="701">
                  <c:v>78.218844000000004</c:v>
                </c:pt>
                <c:pt idx="702">
                  <c:v>78.125687999999997</c:v>
                </c:pt>
                <c:pt idx="703">
                  <c:v>78.194609999999997</c:v>
                </c:pt>
                <c:pt idx="704">
                  <c:v>78.471643999999998</c:v>
                </c:pt>
                <c:pt idx="705">
                  <c:v>78.633294000000006</c:v>
                </c:pt>
                <c:pt idx="706">
                  <c:v>78.272314000000009</c:v>
                </c:pt>
                <c:pt idx="707">
                  <c:v>78.221699999999998</c:v>
                </c:pt>
                <c:pt idx="708">
                  <c:v>78.239902000000001</c:v>
                </c:pt>
                <c:pt idx="709">
                  <c:v>78.531621999999999</c:v>
                </c:pt>
                <c:pt idx="710">
                  <c:v>78.534062000000006</c:v>
                </c:pt>
                <c:pt idx="711">
                  <c:v>78.445719999999994</c:v>
                </c:pt>
                <c:pt idx="712">
                  <c:v>78.244078000000016</c:v>
                </c:pt>
                <c:pt idx="713">
                  <c:v>78.521585999999985</c:v>
                </c:pt>
                <c:pt idx="714">
                  <c:v>78.696004000000016</c:v>
                </c:pt>
                <c:pt idx="715">
                  <c:v>78.440708000000001</c:v>
                </c:pt>
                <c:pt idx="716">
                  <c:v>78.128029999999995</c:v>
                </c:pt>
                <c:pt idx="717">
                  <c:v>78.622776000000002</c:v>
                </c:pt>
                <c:pt idx="718">
                  <c:v>78.590190000000007</c:v>
                </c:pt>
                <c:pt idx="719">
                  <c:v>78.552359999999993</c:v>
                </c:pt>
                <c:pt idx="720">
                  <c:v>78.388328000000001</c:v>
                </c:pt>
                <c:pt idx="721">
                  <c:v>78.293194</c:v>
                </c:pt>
                <c:pt idx="722">
                  <c:v>78.649418000000011</c:v>
                </c:pt>
                <c:pt idx="723">
                  <c:v>78.556340000000006</c:v>
                </c:pt>
                <c:pt idx="724">
                  <c:v>78.578156000000007</c:v>
                </c:pt>
                <c:pt idx="725">
                  <c:v>78.34571600000001</c:v>
                </c:pt>
                <c:pt idx="726">
                  <c:v>78.423891999999995</c:v>
                </c:pt>
                <c:pt idx="727">
                  <c:v>78.535533999999998</c:v>
                </c:pt>
                <c:pt idx="728">
                  <c:v>78.753419999999991</c:v>
                </c:pt>
                <c:pt idx="729">
                  <c:v>78.539918000000014</c:v>
                </c:pt>
                <c:pt idx="730">
                  <c:v>78.321811999999994</c:v>
                </c:pt>
                <c:pt idx="731">
                  <c:v>78.534182000000015</c:v>
                </c:pt>
                <c:pt idx="732">
                  <c:v>78.585374000000002</c:v>
                </c:pt>
                <c:pt idx="733">
                  <c:v>78.903791999999996</c:v>
                </c:pt>
                <c:pt idx="734">
                  <c:v>78.593738000000002</c:v>
                </c:pt>
                <c:pt idx="735">
                  <c:v>78.695884000000007</c:v>
                </c:pt>
                <c:pt idx="736">
                  <c:v>78.705830000000006</c:v>
                </c:pt>
                <c:pt idx="737">
                  <c:v>78.838650000000001</c:v>
                </c:pt>
                <c:pt idx="738">
                  <c:v>78.646876000000006</c:v>
                </c:pt>
                <c:pt idx="739">
                  <c:v>78.518640000000005</c:v>
                </c:pt>
                <c:pt idx="740">
                  <c:v>78.865015999999997</c:v>
                </c:pt>
                <c:pt idx="741">
                  <c:v>78.823154000000002</c:v>
                </c:pt>
                <c:pt idx="742">
                  <c:v>78.963688000000005</c:v>
                </c:pt>
                <c:pt idx="743">
                  <c:v>78.553215999999992</c:v>
                </c:pt>
                <c:pt idx="744">
                  <c:v>78.515090000000001</c:v>
                </c:pt>
                <c:pt idx="745">
                  <c:v>78.697050000000004</c:v>
                </c:pt>
                <c:pt idx="746">
                  <c:v>78.993254000000007</c:v>
                </c:pt>
                <c:pt idx="747">
                  <c:v>78.949882000000002</c:v>
                </c:pt>
                <c:pt idx="748">
                  <c:v>78.37784400000001</c:v>
                </c:pt>
                <c:pt idx="749">
                  <c:v>78.772420000000011</c:v>
                </c:pt>
                <c:pt idx="750">
                  <c:v>78.934454000000002</c:v>
                </c:pt>
                <c:pt idx="751">
                  <c:v>79.185654</c:v>
                </c:pt>
                <c:pt idx="752">
                  <c:v>78.701182000000003</c:v>
                </c:pt>
                <c:pt idx="753">
                  <c:v>78.590047999999996</c:v>
                </c:pt>
                <c:pt idx="754">
                  <c:v>78.92737600000001</c:v>
                </c:pt>
                <c:pt idx="755">
                  <c:v>78.972062000000008</c:v>
                </c:pt>
                <c:pt idx="756">
                  <c:v>79.134842000000006</c:v>
                </c:pt>
                <c:pt idx="757">
                  <c:v>78.587044000000006</c:v>
                </c:pt>
                <c:pt idx="758">
                  <c:v>78.630237999999991</c:v>
                </c:pt>
                <c:pt idx="759">
                  <c:v>78.897823999999986</c:v>
                </c:pt>
                <c:pt idx="760">
                  <c:v>79.050690000000003</c:v>
                </c:pt>
                <c:pt idx="761">
                  <c:v>79.129052000000001</c:v>
                </c:pt>
                <c:pt idx="762">
                  <c:v>78.691784000000013</c:v>
                </c:pt>
                <c:pt idx="763">
                  <c:v>78.667825999999991</c:v>
                </c:pt>
                <c:pt idx="764">
                  <c:v>78.869576000000009</c:v>
                </c:pt>
                <c:pt idx="765">
                  <c:v>79.241517999999999</c:v>
                </c:pt>
                <c:pt idx="766">
                  <c:v>78.892503999999988</c:v>
                </c:pt>
                <c:pt idx="767">
                  <c:v>78.795578000000006</c:v>
                </c:pt>
                <c:pt idx="768">
                  <c:v>79.050821999999997</c:v>
                </c:pt>
                <c:pt idx="769">
                  <c:v>79.064284000000015</c:v>
                </c:pt>
                <c:pt idx="770">
                  <c:v>79.211227999999991</c:v>
                </c:pt>
                <c:pt idx="771">
                  <c:v>78.698993999999999</c:v>
                </c:pt>
                <c:pt idx="772">
                  <c:v>78.965688</c:v>
                </c:pt>
                <c:pt idx="773">
                  <c:v>79.031126</c:v>
                </c:pt>
                <c:pt idx="774">
                  <c:v>79.280937999999992</c:v>
                </c:pt>
                <c:pt idx="775">
                  <c:v>78.894614000000004</c:v>
                </c:pt>
                <c:pt idx="776">
                  <c:v>78.754594000000012</c:v>
                </c:pt>
                <c:pt idx="777">
                  <c:v>79.023344000000009</c:v>
                </c:pt>
                <c:pt idx="778">
                  <c:v>79.045885999999996</c:v>
                </c:pt>
                <c:pt idx="779">
                  <c:v>79.196246000000002</c:v>
                </c:pt>
                <c:pt idx="780">
                  <c:v>78.974164000000002</c:v>
                </c:pt>
                <c:pt idx="781">
                  <c:v>78.583659999999995</c:v>
                </c:pt>
                <c:pt idx="782">
                  <c:v>79.13123800000001</c:v>
                </c:pt>
                <c:pt idx="783">
                  <c:v>79.398691999999997</c:v>
                </c:pt>
                <c:pt idx="784">
                  <c:v>79.264452000000006</c:v>
                </c:pt>
                <c:pt idx="785">
                  <c:v>78.950609999999998</c:v>
                </c:pt>
                <c:pt idx="786">
                  <c:v>79.051182000000011</c:v>
                </c:pt>
                <c:pt idx="787">
                  <c:v>79.132260000000002</c:v>
                </c:pt>
                <c:pt idx="788">
                  <c:v>79.381261999999992</c:v>
                </c:pt>
                <c:pt idx="789">
                  <c:v>79.173131999999995</c:v>
                </c:pt>
                <c:pt idx="790">
                  <c:v>79.020617999999999</c:v>
                </c:pt>
                <c:pt idx="791">
                  <c:v>79.228712000000002</c:v>
                </c:pt>
                <c:pt idx="792">
                  <c:v>79.168320000000023</c:v>
                </c:pt>
                <c:pt idx="793">
                  <c:v>79.507537999999997</c:v>
                </c:pt>
                <c:pt idx="794">
                  <c:v>79.020793999999995</c:v>
                </c:pt>
                <c:pt idx="795">
                  <c:v>78.990086000000005</c:v>
                </c:pt>
                <c:pt idx="796">
                  <c:v>79.244352000000006</c:v>
                </c:pt>
                <c:pt idx="797">
                  <c:v>79.288426000000001</c:v>
                </c:pt>
                <c:pt idx="798">
                  <c:v>79.410933999999997</c:v>
                </c:pt>
                <c:pt idx="799">
                  <c:v>79.163826</c:v>
                </c:pt>
                <c:pt idx="800">
                  <c:v>79.096322000000015</c:v>
                </c:pt>
                <c:pt idx="801">
                  <c:v>79.267992000000007</c:v>
                </c:pt>
                <c:pt idx="802">
                  <c:v>79.524254000000013</c:v>
                </c:pt>
                <c:pt idx="803">
                  <c:v>79.344349999999991</c:v>
                </c:pt>
                <c:pt idx="804">
                  <c:v>79.066569999999999</c:v>
                </c:pt>
                <c:pt idx="805">
                  <c:v>79.348471999999987</c:v>
                </c:pt>
                <c:pt idx="806">
                  <c:v>79.340725999999989</c:v>
                </c:pt>
                <c:pt idx="807">
                  <c:v>79.471599999999995</c:v>
                </c:pt>
                <c:pt idx="808">
                  <c:v>79.260397999999981</c:v>
                </c:pt>
                <c:pt idx="809">
                  <c:v>79.241714000000002</c:v>
                </c:pt>
                <c:pt idx="810">
                  <c:v>79.326571999999999</c:v>
                </c:pt>
                <c:pt idx="811">
                  <c:v>79.663820000000001</c:v>
                </c:pt>
                <c:pt idx="812">
                  <c:v>79.527167999999989</c:v>
                </c:pt>
                <c:pt idx="813">
                  <c:v>79.212402000000012</c:v>
                </c:pt>
                <c:pt idx="814">
                  <c:v>79.269981999999999</c:v>
                </c:pt>
                <c:pt idx="815">
                  <c:v>79.473085999999995</c:v>
                </c:pt>
                <c:pt idx="816">
                  <c:v>79.674356000000003</c:v>
                </c:pt>
                <c:pt idx="817">
                  <c:v>79.380575999999991</c:v>
                </c:pt>
                <c:pt idx="818">
                  <c:v>79.267972</c:v>
                </c:pt>
                <c:pt idx="819">
                  <c:v>79.276573999999997</c:v>
                </c:pt>
                <c:pt idx="820">
                  <c:v>79.461326</c:v>
                </c:pt>
                <c:pt idx="821">
                  <c:v>79.79021400000002</c:v>
                </c:pt>
                <c:pt idx="822">
                  <c:v>79.409648000000004</c:v>
                </c:pt>
                <c:pt idx="823">
                  <c:v>79.405339999999995</c:v>
                </c:pt>
                <c:pt idx="824">
                  <c:v>79.470537999999991</c:v>
                </c:pt>
                <c:pt idx="825">
                  <c:v>79.547910000000002</c:v>
                </c:pt>
                <c:pt idx="826">
                  <c:v>79.621290000000002</c:v>
                </c:pt>
                <c:pt idx="827">
                  <c:v>79.282786000000016</c:v>
                </c:pt>
                <c:pt idx="828">
                  <c:v>79.564675999999992</c:v>
                </c:pt>
                <c:pt idx="829">
                  <c:v>79.503647999999998</c:v>
                </c:pt>
                <c:pt idx="830">
                  <c:v>79.828088000000008</c:v>
                </c:pt>
                <c:pt idx="831">
                  <c:v>79.350585999999993</c:v>
                </c:pt>
                <c:pt idx="832">
                  <c:v>79.374148000000005</c:v>
                </c:pt>
                <c:pt idx="833">
                  <c:v>79.643734000000009</c:v>
                </c:pt>
                <c:pt idx="834">
                  <c:v>79.689056000000008</c:v>
                </c:pt>
                <c:pt idx="835">
                  <c:v>79.79043200000001</c:v>
                </c:pt>
                <c:pt idx="836">
                  <c:v>79.582459999999998</c:v>
                </c:pt>
                <c:pt idx="837">
                  <c:v>79.419551999999996</c:v>
                </c:pt>
                <c:pt idx="838">
                  <c:v>79.688625999999999</c:v>
                </c:pt>
                <c:pt idx="839">
                  <c:v>79.980962000000005</c:v>
                </c:pt>
                <c:pt idx="840">
                  <c:v>79.730255999999997</c:v>
                </c:pt>
                <c:pt idx="841">
                  <c:v>79.256011999999998</c:v>
                </c:pt>
                <c:pt idx="842">
                  <c:v>79.671108000000004</c:v>
                </c:pt>
                <c:pt idx="843">
                  <c:v>79.585217999999998</c:v>
                </c:pt>
                <c:pt idx="844">
                  <c:v>79.886431999999999</c:v>
                </c:pt>
                <c:pt idx="845">
                  <c:v>79.522410000000008</c:v>
                </c:pt>
                <c:pt idx="846">
                  <c:v>79.540948</c:v>
                </c:pt>
                <c:pt idx="847">
                  <c:v>79.705847999999989</c:v>
                </c:pt>
                <c:pt idx="848">
                  <c:v>79.818405999999996</c:v>
                </c:pt>
                <c:pt idx="849">
                  <c:v>79.890380000000007</c:v>
                </c:pt>
                <c:pt idx="850">
                  <c:v>79.380210000000005</c:v>
                </c:pt>
                <c:pt idx="851">
                  <c:v>79.605879999999999</c:v>
                </c:pt>
                <c:pt idx="852">
                  <c:v>79.747185999999999</c:v>
                </c:pt>
                <c:pt idx="853">
                  <c:v>79.880665999999991</c:v>
                </c:pt>
                <c:pt idx="854">
                  <c:v>79.807280000000006</c:v>
                </c:pt>
                <c:pt idx="855">
                  <c:v>79.634445999999997</c:v>
                </c:pt>
                <c:pt idx="856">
                  <c:v>79.815140000000014</c:v>
                </c:pt>
                <c:pt idx="857">
                  <c:v>79.778126000000015</c:v>
                </c:pt>
                <c:pt idx="858">
                  <c:v>80.104649999999992</c:v>
                </c:pt>
                <c:pt idx="859">
                  <c:v>79.648227999999989</c:v>
                </c:pt>
                <c:pt idx="860">
                  <c:v>79.881346000000008</c:v>
                </c:pt>
                <c:pt idx="861">
                  <c:v>79.890082000000007</c:v>
                </c:pt>
                <c:pt idx="862">
                  <c:v>80.037629999999993</c:v>
                </c:pt>
                <c:pt idx="863">
                  <c:v>79.989171999999996</c:v>
                </c:pt>
                <c:pt idx="864">
                  <c:v>79.750250000000008</c:v>
                </c:pt>
                <c:pt idx="865">
                  <c:v>79.847625999999991</c:v>
                </c:pt>
                <c:pt idx="866">
                  <c:v>79.887456</c:v>
                </c:pt>
                <c:pt idx="867">
                  <c:v>80.168195999999995</c:v>
                </c:pt>
                <c:pt idx="868">
                  <c:v>79.932528000000005</c:v>
                </c:pt>
                <c:pt idx="869">
                  <c:v>79.51969600000001</c:v>
                </c:pt>
                <c:pt idx="870">
                  <c:v>80.070061999999993</c:v>
                </c:pt>
                <c:pt idx="871">
                  <c:v>79.982007999999993</c:v>
                </c:pt>
                <c:pt idx="872">
                  <c:v>80.107848000000018</c:v>
                </c:pt>
                <c:pt idx="873">
                  <c:v>79.726416</c:v>
                </c:pt>
                <c:pt idx="874">
                  <c:v>79.729709999999997</c:v>
                </c:pt>
                <c:pt idx="875">
                  <c:v>80.126850000000005</c:v>
                </c:pt>
                <c:pt idx="876">
                  <c:v>80.098748000000001</c:v>
                </c:pt>
                <c:pt idx="877">
                  <c:v>80.01675800000001</c:v>
                </c:pt>
                <c:pt idx="878">
                  <c:v>79.821932000000004</c:v>
                </c:pt>
                <c:pt idx="879">
                  <c:v>80.067666000000003</c:v>
                </c:pt>
                <c:pt idx="880">
                  <c:v>79.94656599999999</c:v>
                </c:pt>
                <c:pt idx="881">
                  <c:v>80.191540000000003</c:v>
                </c:pt>
                <c:pt idx="882">
                  <c:v>79.850176000000005</c:v>
                </c:pt>
                <c:pt idx="883">
                  <c:v>79.788111999999998</c:v>
                </c:pt>
                <c:pt idx="884">
                  <c:v>80.036575999999997</c:v>
                </c:pt>
                <c:pt idx="885">
                  <c:v>80.157612</c:v>
                </c:pt>
                <c:pt idx="886">
                  <c:v>80.199972000000002</c:v>
                </c:pt>
                <c:pt idx="887">
                  <c:v>79.849068000000003</c:v>
                </c:pt>
                <c:pt idx="888">
                  <c:v>79.725082</c:v>
                </c:pt>
                <c:pt idx="889">
                  <c:v>80.119991999999996</c:v>
                </c:pt>
                <c:pt idx="890">
                  <c:v>80.329073999999991</c:v>
                </c:pt>
                <c:pt idx="891">
                  <c:v>80.105350000000016</c:v>
                </c:pt>
                <c:pt idx="892">
                  <c:v>79.945847999999984</c:v>
                </c:pt>
                <c:pt idx="893">
                  <c:v>80.181033999999997</c:v>
                </c:pt>
                <c:pt idx="894">
                  <c:v>80.191087999999993</c:v>
                </c:pt>
                <c:pt idx="895">
                  <c:v>80.420491999999996</c:v>
                </c:pt>
                <c:pt idx="896">
                  <c:v>79.974299999999999</c:v>
                </c:pt>
                <c:pt idx="897">
                  <c:v>80.080470000000005</c:v>
                </c:pt>
                <c:pt idx="898">
                  <c:v>80.368957999999992</c:v>
                </c:pt>
                <c:pt idx="899">
                  <c:v>80.232314000000002</c:v>
                </c:pt>
                <c:pt idx="900">
                  <c:v>80.284439999999989</c:v>
                </c:pt>
                <c:pt idx="901">
                  <c:v>80.019320000000008</c:v>
                </c:pt>
                <c:pt idx="902">
                  <c:v>80.055465999999996</c:v>
                </c:pt>
                <c:pt idx="903">
                  <c:v>80.118067999999994</c:v>
                </c:pt>
                <c:pt idx="904">
                  <c:v>80.441857999999996</c:v>
                </c:pt>
                <c:pt idx="905">
                  <c:v>80.271943999999991</c:v>
                </c:pt>
                <c:pt idx="906">
                  <c:v>80.180471999999995</c:v>
                </c:pt>
                <c:pt idx="907">
                  <c:v>80.323239999999998</c:v>
                </c:pt>
                <c:pt idx="908">
                  <c:v>80.389135999999993</c:v>
                </c:pt>
                <c:pt idx="909">
                  <c:v>80.461157999999998</c:v>
                </c:pt>
                <c:pt idx="910">
                  <c:v>80.149851999999996</c:v>
                </c:pt>
                <c:pt idx="911">
                  <c:v>79.958057999999994</c:v>
                </c:pt>
                <c:pt idx="912">
                  <c:v>80.243291999999997</c:v>
                </c:pt>
                <c:pt idx="913">
                  <c:v>80.472092000000004</c:v>
                </c:pt>
                <c:pt idx="914">
                  <c:v>80.454388000000009</c:v>
                </c:pt>
                <c:pt idx="915">
                  <c:v>80.128485999999995</c:v>
                </c:pt>
                <c:pt idx="916">
                  <c:v>80.185053999999994</c:v>
                </c:pt>
                <c:pt idx="917">
                  <c:v>80.467644000000007</c:v>
                </c:pt>
                <c:pt idx="918">
                  <c:v>80.639556000000013</c:v>
                </c:pt>
                <c:pt idx="919">
                  <c:v>80.153776000000008</c:v>
                </c:pt>
                <c:pt idx="920">
                  <c:v>80.154875999999987</c:v>
                </c:pt>
                <c:pt idx="921">
                  <c:v>80.342020000000005</c:v>
                </c:pt>
                <c:pt idx="922">
                  <c:v>80.557886000000011</c:v>
                </c:pt>
                <c:pt idx="923">
                  <c:v>80.533904000000007</c:v>
                </c:pt>
                <c:pt idx="924">
                  <c:v>80.305903999999998</c:v>
                </c:pt>
                <c:pt idx="925">
                  <c:v>80.205663999999999</c:v>
                </c:pt>
                <c:pt idx="926">
                  <c:v>80.418115999999984</c:v>
                </c:pt>
                <c:pt idx="927">
                  <c:v>80.471817999999999</c:v>
                </c:pt>
                <c:pt idx="928">
                  <c:v>80.520386000000002</c:v>
                </c:pt>
                <c:pt idx="929">
                  <c:v>80.272441999999998</c:v>
                </c:pt>
                <c:pt idx="930">
                  <c:v>80.570787999999993</c:v>
                </c:pt>
                <c:pt idx="931">
                  <c:v>80.493482</c:v>
                </c:pt>
                <c:pt idx="932">
                  <c:v>80.586449999999999</c:v>
                </c:pt>
                <c:pt idx="933">
                  <c:v>80.517944</c:v>
                </c:pt>
                <c:pt idx="934">
                  <c:v>80.238423999999995</c:v>
                </c:pt>
                <c:pt idx="935">
                  <c:v>80.579976000000016</c:v>
                </c:pt>
                <c:pt idx="936">
                  <c:v>80.543747999999994</c:v>
                </c:pt>
                <c:pt idx="937">
                  <c:v>80.683936000000017</c:v>
                </c:pt>
                <c:pt idx="938">
                  <c:v>80.199848000000003</c:v>
                </c:pt>
                <c:pt idx="939">
                  <c:v>80.488336000000004</c:v>
                </c:pt>
                <c:pt idx="940">
                  <c:v>80.696373999999992</c:v>
                </c:pt>
                <c:pt idx="941">
                  <c:v>80.805302000000012</c:v>
                </c:pt>
                <c:pt idx="942">
                  <c:v>80.657250000000005</c:v>
                </c:pt>
                <c:pt idx="943">
                  <c:v>80.196156000000002</c:v>
                </c:pt>
                <c:pt idx="944">
                  <c:v>80.548608000000002</c:v>
                </c:pt>
                <c:pt idx="945">
                  <c:v>80.698639999999997</c:v>
                </c:pt>
                <c:pt idx="946">
                  <c:v>80.701551999999992</c:v>
                </c:pt>
                <c:pt idx="947">
                  <c:v>80.568854000000016</c:v>
                </c:pt>
                <c:pt idx="948">
                  <c:v>80.414450000000016</c:v>
                </c:pt>
                <c:pt idx="949">
                  <c:v>80.646118000000001</c:v>
                </c:pt>
                <c:pt idx="950">
                  <c:v>80.650677999999999</c:v>
                </c:pt>
                <c:pt idx="951">
                  <c:v>80.728687999999991</c:v>
                </c:pt>
                <c:pt idx="952">
                  <c:v>80.45895800000001</c:v>
                </c:pt>
                <c:pt idx="953">
                  <c:v>80.575677999999996</c:v>
                </c:pt>
                <c:pt idx="954">
                  <c:v>80.889015999999998</c:v>
                </c:pt>
                <c:pt idx="955">
                  <c:v>80.744643999999994</c:v>
                </c:pt>
                <c:pt idx="956">
                  <c:v>80.658918</c:v>
                </c:pt>
                <c:pt idx="957">
                  <c:v>80.372901999999996</c:v>
                </c:pt>
                <c:pt idx="958">
                  <c:v>80.790539999999993</c:v>
                </c:pt>
                <c:pt idx="959">
                  <c:v>80.850790000000003</c:v>
                </c:pt>
                <c:pt idx="960">
                  <c:v>80.87133200000001</c:v>
                </c:pt>
                <c:pt idx="961">
                  <c:v>80.542541999999997</c:v>
                </c:pt>
                <c:pt idx="962">
                  <c:v>80.614329999999995</c:v>
                </c:pt>
                <c:pt idx="963">
                  <c:v>80.633454</c:v>
                </c:pt>
                <c:pt idx="964">
                  <c:v>80.798268000000007</c:v>
                </c:pt>
                <c:pt idx="965">
                  <c:v>80.824017999999995</c:v>
                </c:pt>
                <c:pt idx="966">
                  <c:v>80.33722800000001</c:v>
                </c:pt>
                <c:pt idx="967">
                  <c:v>80.777034</c:v>
                </c:pt>
                <c:pt idx="968">
                  <c:v>80.698537999999999</c:v>
                </c:pt>
                <c:pt idx="969">
                  <c:v>80.964972000000003</c:v>
                </c:pt>
                <c:pt idx="970">
                  <c:v>80.862363999999999</c:v>
                </c:pt>
                <c:pt idx="971">
                  <c:v>80.550752000000003</c:v>
                </c:pt>
                <c:pt idx="972">
                  <c:v>80.824315999999996</c:v>
                </c:pt>
                <c:pt idx="973">
                  <c:v>81.004438000000007</c:v>
                </c:pt>
                <c:pt idx="974">
                  <c:v>81.033034000000001</c:v>
                </c:pt>
                <c:pt idx="975">
                  <c:v>80.580976000000007</c:v>
                </c:pt>
                <c:pt idx="976">
                  <c:v>80.622541999999996</c:v>
                </c:pt>
                <c:pt idx="977">
                  <c:v>80.938990000000004</c:v>
                </c:pt>
                <c:pt idx="978">
                  <c:v>80.975213999999994</c:v>
                </c:pt>
                <c:pt idx="979">
                  <c:v>81.054597999999999</c:v>
                </c:pt>
                <c:pt idx="980">
                  <c:v>80.693362000000008</c:v>
                </c:pt>
                <c:pt idx="981">
                  <c:v>80.687166000000005</c:v>
                </c:pt>
                <c:pt idx="982">
                  <c:v>80.843956000000006</c:v>
                </c:pt>
                <c:pt idx="983">
                  <c:v>81.082856000000007</c:v>
                </c:pt>
                <c:pt idx="984">
                  <c:v>81.000724000000005</c:v>
                </c:pt>
                <c:pt idx="985">
                  <c:v>80.814479999999989</c:v>
                </c:pt>
                <c:pt idx="986">
                  <c:v>80.918701999999996</c:v>
                </c:pt>
                <c:pt idx="987">
                  <c:v>80.883104000000003</c:v>
                </c:pt>
                <c:pt idx="988">
                  <c:v>81.107969999999995</c:v>
                </c:pt>
                <c:pt idx="989">
                  <c:v>80.698508000000004</c:v>
                </c:pt>
                <c:pt idx="990">
                  <c:v>80.847142000000005</c:v>
                </c:pt>
                <c:pt idx="991">
                  <c:v>80.976553999999993</c:v>
                </c:pt>
                <c:pt idx="992">
                  <c:v>81.155259999999998</c:v>
                </c:pt>
                <c:pt idx="993">
                  <c:v>81.085347999999996</c:v>
                </c:pt>
                <c:pt idx="994">
                  <c:v>80.859889999999993</c:v>
                </c:pt>
                <c:pt idx="995">
                  <c:v>80.659052000000003</c:v>
                </c:pt>
                <c:pt idx="996">
                  <c:v>80.937791999999988</c:v>
                </c:pt>
                <c:pt idx="997">
                  <c:v>81.167767999999995</c:v>
                </c:pt>
                <c:pt idx="998">
                  <c:v>81.065553999999992</c:v>
                </c:pt>
                <c:pt idx="999">
                  <c:v>80.796542000000017</c:v>
                </c:pt>
                <c:pt idx="1000">
                  <c:v>81.113603999999995</c:v>
                </c:pt>
                <c:pt idx="1001">
                  <c:v>81.09966</c:v>
                </c:pt>
                <c:pt idx="1002">
                  <c:v>81.219981999999987</c:v>
                </c:pt>
                <c:pt idx="1003">
                  <c:v>80.886830000000003</c:v>
                </c:pt>
                <c:pt idx="1004">
                  <c:v>81.020900000000012</c:v>
                </c:pt>
                <c:pt idx="1005">
                  <c:v>81.354140000000001</c:v>
                </c:pt>
                <c:pt idx="1006">
                  <c:v>81.339426000000003</c:v>
                </c:pt>
                <c:pt idx="1007">
                  <c:v>81.142817999999991</c:v>
                </c:pt>
                <c:pt idx="1008">
                  <c:v>80.731775999999996</c:v>
                </c:pt>
                <c:pt idx="1009">
                  <c:v>81.101954000000006</c:v>
                </c:pt>
                <c:pt idx="1010">
                  <c:v>81.286385999999993</c:v>
                </c:pt>
                <c:pt idx="1011">
                  <c:v>81.298708000000005</c:v>
                </c:pt>
                <c:pt idx="1012">
                  <c:v>80.976566000000005</c:v>
                </c:pt>
                <c:pt idx="1013">
                  <c:v>81.070565999999999</c:v>
                </c:pt>
                <c:pt idx="1014">
                  <c:v>81.079588000000001</c:v>
                </c:pt>
                <c:pt idx="1015">
                  <c:v>81.358756</c:v>
                </c:pt>
                <c:pt idx="1016">
                  <c:v>81.32253399999999</c:v>
                </c:pt>
                <c:pt idx="1017">
                  <c:v>80.808982</c:v>
                </c:pt>
                <c:pt idx="1018">
                  <c:v>81.212946000000002</c:v>
                </c:pt>
                <c:pt idx="1019">
                  <c:v>81.276539999999997</c:v>
                </c:pt>
                <c:pt idx="1020">
                  <c:v>81.400587999999999</c:v>
                </c:pt>
                <c:pt idx="1021">
                  <c:v>81.216660000000005</c:v>
                </c:pt>
                <c:pt idx="1022">
                  <c:v>80.999985999999993</c:v>
                </c:pt>
                <c:pt idx="1023">
                  <c:v>81.277087999999992</c:v>
                </c:pt>
                <c:pt idx="1024">
                  <c:v>81.407048000000003</c:v>
                </c:pt>
                <c:pt idx="1025">
                  <c:v>81.503985999999998</c:v>
                </c:pt>
                <c:pt idx="1026">
                  <c:v>81.077379999999991</c:v>
                </c:pt>
                <c:pt idx="1027">
                  <c:v>81.187305999999992</c:v>
                </c:pt>
                <c:pt idx="1028">
                  <c:v>81.269627999999983</c:v>
                </c:pt>
                <c:pt idx="1029">
                  <c:v>81.479073999999997</c:v>
                </c:pt>
                <c:pt idx="1030">
                  <c:v>81.412852000000001</c:v>
                </c:pt>
                <c:pt idx="1031">
                  <c:v>81.131135999999998</c:v>
                </c:pt>
                <c:pt idx="1032">
                  <c:v>81.275636000000006</c:v>
                </c:pt>
                <c:pt idx="1033">
                  <c:v>81.411546000000001</c:v>
                </c:pt>
                <c:pt idx="1034">
                  <c:v>81.522053999999997</c:v>
                </c:pt>
                <c:pt idx="1035">
                  <c:v>81.339426000000003</c:v>
                </c:pt>
                <c:pt idx="1036">
                  <c:v>81.080094000000003</c:v>
                </c:pt>
                <c:pt idx="1037">
                  <c:v>81.448142000000004</c:v>
                </c:pt>
                <c:pt idx="1038">
                  <c:v>81.410446000000007</c:v>
                </c:pt>
                <c:pt idx="1039">
                  <c:v>81.582654000000005</c:v>
                </c:pt>
                <c:pt idx="1040">
                  <c:v>81.033671999999996</c:v>
                </c:pt>
                <c:pt idx="1041">
                  <c:v>81.259934000000001</c:v>
                </c:pt>
                <c:pt idx="1042">
                  <c:v>81.397785999999996</c:v>
                </c:pt>
                <c:pt idx="1043">
                  <c:v>81.590952000000001</c:v>
                </c:pt>
                <c:pt idx="1044">
                  <c:v>81.503690000000006</c:v>
                </c:pt>
                <c:pt idx="1045">
                  <c:v>81.185934000000003</c:v>
                </c:pt>
                <c:pt idx="1046">
                  <c:v>81.460110000000014</c:v>
                </c:pt>
                <c:pt idx="1047">
                  <c:v>81.499765999999994</c:v>
                </c:pt>
                <c:pt idx="1048">
                  <c:v>81.598196000000002</c:v>
                </c:pt>
                <c:pt idx="1049">
                  <c:v>81.568170000000009</c:v>
                </c:pt>
                <c:pt idx="1050">
                  <c:v>81.170677999999995</c:v>
                </c:pt>
                <c:pt idx="1051">
                  <c:v>81.455024000000009</c:v>
                </c:pt>
                <c:pt idx="1052">
                  <c:v>81.626507999999987</c:v>
                </c:pt>
                <c:pt idx="1053">
                  <c:v>81.741786000000005</c:v>
                </c:pt>
                <c:pt idx="1054">
                  <c:v>81.312420000000003</c:v>
                </c:pt>
                <c:pt idx="1055">
                  <c:v>81.447877999999989</c:v>
                </c:pt>
                <c:pt idx="1056">
                  <c:v>81.474970000000013</c:v>
                </c:pt>
                <c:pt idx="1057">
                  <c:v>81.658544000000006</c:v>
                </c:pt>
                <c:pt idx="1058">
                  <c:v>81.531108000000003</c:v>
                </c:pt>
                <c:pt idx="1059">
                  <c:v>81.28</c:v>
                </c:pt>
                <c:pt idx="1060">
                  <c:v>81.551748000000003</c:v>
                </c:pt>
                <c:pt idx="1061">
                  <c:v>81.694119999999998</c:v>
                </c:pt>
                <c:pt idx="1062">
                  <c:v>81.790486000000016</c:v>
                </c:pt>
                <c:pt idx="1063">
                  <c:v>81.369737999999998</c:v>
                </c:pt>
                <c:pt idx="1064">
                  <c:v>81.335676000000007</c:v>
                </c:pt>
                <c:pt idx="1065">
                  <c:v>81.67601599999999</c:v>
                </c:pt>
                <c:pt idx="1066">
                  <c:v>81.743874000000005</c:v>
                </c:pt>
                <c:pt idx="1067">
                  <c:v>81.710551999999993</c:v>
                </c:pt>
                <c:pt idx="1068">
                  <c:v>81.270095999999995</c:v>
                </c:pt>
                <c:pt idx="1069">
                  <c:v>81.487192000000007</c:v>
                </c:pt>
                <c:pt idx="1070">
                  <c:v>81.661379999999994</c:v>
                </c:pt>
                <c:pt idx="1071">
                  <c:v>81.884157999999999</c:v>
                </c:pt>
                <c:pt idx="1072">
                  <c:v>81.568883999999997</c:v>
                </c:pt>
                <c:pt idx="1073">
                  <c:v>81.488721999999996</c:v>
                </c:pt>
                <c:pt idx="1074">
                  <c:v>81.657059999999987</c:v>
                </c:pt>
                <c:pt idx="1075">
                  <c:v>81.615252000000012</c:v>
                </c:pt>
                <c:pt idx="1076">
                  <c:v>81.896827999999999</c:v>
                </c:pt>
                <c:pt idx="1077">
                  <c:v>81.596975999999998</c:v>
                </c:pt>
                <c:pt idx="1078">
                  <c:v>81.583292</c:v>
                </c:pt>
                <c:pt idx="1079">
                  <c:v>81.732554000000007</c:v>
                </c:pt>
                <c:pt idx="1080">
                  <c:v>81.815608000000012</c:v>
                </c:pt>
                <c:pt idx="1081">
                  <c:v>81.831668000000008</c:v>
                </c:pt>
                <c:pt idx="1082">
                  <c:v>81.653146000000007</c:v>
                </c:pt>
                <c:pt idx="1083">
                  <c:v>81.587147999999999</c:v>
                </c:pt>
                <c:pt idx="1084">
                  <c:v>81.838765999999993</c:v>
                </c:pt>
                <c:pt idx="1085">
                  <c:v>81.970486000000008</c:v>
                </c:pt>
                <c:pt idx="1086">
                  <c:v>81.823157999999992</c:v>
                </c:pt>
                <c:pt idx="1087">
                  <c:v>81.569444000000004</c:v>
                </c:pt>
                <c:pt idx="1088">
                  <c:v>81.717738000000011</c:v>
                </c:pt>
                <c:pt idx="1089">
                  <c:v>81.735544000000004</c:v>
                </c:pt>
                <c:pt idx="1090">
                  <c:v>82.082755999999989</c:v>
                </c:pt>
                <c:pt idx="1091">
                  <c:v>81.710977999999997</c:v>
                </c:pt>
                <c:pt idx="1092">
                  <c:v>81.636068000000009</c:v>
                </c:pt>
                <c:pt idx="1093">
                  <c:v>81.899390000000011</c:v>
                </c:pt>
                <c:pt idx="1094">
                  <c:v>81.861627999999996</c:v>
                </c:pt>
                <c:pt idx="1095">
                  <c:v>81.743424000000005</c:v>
                </c:pt>
                <c:pt idx="1096">
                  <c:v>81.587336000000008</c:v>
                </c:pt>
                <c:pt idx="1097">
                  <c:v>81.661643999999995</c:v>
                </c:pt>
                <c:pt idx="1098">
                  <c:v>81.761763999999999</c:v>
                </c:pt>
                <c:pt idx="1099">
                  <c:v>82.191580000000002</c:v>
                </c:pt>
                <c:pt idx="1100">
                  <c:v>81.875371999999999</c:v>
                </c:pt>
                <c:pt idx="1101">
                  <c:v>81.626760000000004</c:v>
                </c:pt>
                <c:pt idx="1102">
                  <c:v>81.991544000000005</c:v>
                </c:pt>
                <c:pt idx="1103">
                  <c:v>81.950582000000011</c:v>
                </c:pt>
                <c:pt idx="1104">
                  <c:v>82.008359999999996</c:v>
                </c:pt>
                <c:pt idx="1105">
                  <c:v>81.661785999999992</c:v>
                </c:pt>
                <c:pt idx="1106">
                  <c:v>81.68895400000001</c:v>
                </c:pt>
                <c:pt idx="1107">
                  <c:v>82.055993999999998</c:v>
                </c:pt>
                <c:pt idx="1108">
                  <c:v>82.268569999999997</c:v>
                </c:pt>
                <c:pt idx="1109">
                  <c:v>81.847086000000004</c:v>
                </c:pt>
                <c:pt idx="1110">
                  <c:v>81.787922000000009</c:v>
                </c:pt>
                <c:pt idx="1111">
                  <c:v>81.908544000000006</c:v>
                </c:pt>
                <c:pt idx="1112">
                  <c:v>82.046232000000003</c:v>
                </c:pt>
                <c:pt idx="1113">
                  <c:v>82.192151999999993</c:v>
                </c:pt>
                <c:pt idx="1114">
                  <c:v>81.880496000000008</c:v>
                </c:pt>
                <c:pt idx="1115">
                  <c:v>81.880505999999997</c:v>
                </c:pt>
                <c:pt idx="1116">
                  <c:v>82.011997999999991</c:v>
                </c:pt>
                <c:pt idx="1117">
                  <c:v>82.149466000000004</c:v>
                </c:pt>
                <c:pt idx="1118">
                  <c:v>82.224354000000005</c:v>
                </c:pt>
                <c:pt idx="1119">
                  <c:v>81.737367999999989</c:v>
                </c:pt>
                <c:pt idx="1120">
                  <c:v>81.952296000000004</c:v>
                </c:pt>
                <c:pt idx="1121">
                  <c:v>82.075808000000009</c:v>
                </c:pt>
                <c:pt idx="1122">
                  <c:v>82.036912000000001</c:v>
                </c:pt>
                <c:pt idx="1123">
                  <c:v>82.100712000000001</c:v>
                </c:pt>
                <c:pt idx="1124">
                  <c:v>81.953955999999991</c:v>
                </c:pt>
                <c:pt idx="1125">
                  <c:v>81.967388</c:v>
                </c:pt>
                <c:pt idx="1126">
                  <c:v>82.274361999999996</c:v>
                </c:pt>
                <c:pt idx="1127">
                  <c:v>82.337096000000003</c:v>
                </c:pt>
                <c:pt idx="1128">
                  <c:v>81.891354000000007</c:v>
                </c:pt>
                <c:pt idx="1129">
                  <c:v>81.973715999999996</c:v>
                </c:pt>
                <c:pt idx="1130">
                  <c:v>82.144508000000002</c:v>
                </c:pt>
                <c:pt idx="1131">
                  <c:v>82.223123999999984</c:v>
                </c:pt>
                <c:pt idx="1132">
                  <c:v>82.19444</c:v>
                </c:pt>
                <c:pt idx="1133">
                  <c:v>81.910534000000013</c:v>
                </c:pt>
                <c:pt idx="1134">
                  <c:v>81.935362000000012</c:v>
                </c:pt>
                <c:pt idx="1135">
                  <c:v>82.216729999999998</c:v>
                </c:pt>
                <c:pt idx="1136">
                  <c:v>82.239898000000011</c:v>
                </c:pt>
                <c:pt idx="1137">
                  <c:v>82.131826000000004</c:v>
                </c:pt>
                <c:pt idx="1138">
                  <c:v>82.06140000000002</c:v>
                </c:pt>
                <c:pt idx="1139">
                  <c:v>82.08099399999999</c:v>
                </c:pt>
                <c:pt idx="1140">
                  <c:v>82.265975999999995</c:v>
                </c:pt>
                <c:pt idx="1141">
                  <c:v>82.465992</c:v>
                </c:pt>
                <c:pt idx="1142">
                  <c:v>82.124802000000017</c:v>
                </c:pt>
                <c:pt idx="1143">
                  <c:v>82.112042000000002</c:v>
                </c:pt>
                <c:pt idx="1144">
                  <c:v>82.313773999999995</c:v>
                </c:pt>
                <c:pt idx="1145">
                  <c:v>82.331015999999991</c:v>
                </c:pt>
                <c:pt idx="1146">
                  <c:v>82.309178000000003</c:v>
                </c:pt>
                <c:pt idx="1147">
                  <c:v>82.014578</c:v>
                </c:pt>
                <c:pt idx="1148">
                  <c:v>82.173884000000001</c:v>
                </c:pt>
                <c:pt idx="1149">
                  <c:v>82.412137999999999</c:v>
                </c:pt>
                <c:pt idx="1150">
                  <c:v>82.318806000000009</c:v>
                </c:pt>
                <c:pt idx="1151">
                  <c:v>82.097632000000004</c:v>
                </c:pt>
                <c:pt idx="1152">
                  <c:v>82.054838000000004</c:v>
                </c:pt>
                <c:pt idx="1153">
                  <c:v>82.300715999999994</c:v>
                </c:pt>
                <c:pt idx="1154">
                  <c:v>82.335357999999999</c:v>
                </c:pt>
                <c:pt idx="1155">
                  <c:v>82.426556000000005</c:v>
                </c:pt>
                <c:pt idx="1156">
                  <c:v>82.097535999999991</c:v>
                </c:pt>
                <c:pt idx="1157">
                  <c:v>81.981070000000003</c:v>
                </c:pt>
                <c:pt idx="1158">
                  <c:v>82.520193999999989</c:v>
                </c:pt>
                <c:pt idx="1159">
                  <c:v>82.253754000000001</c:v>
                </c:pt>
                <c:pt idx="1160">
                  <c:v>82.268777999999998</c:v>
                </c:pt>
                <c:pt idx="1161">
                  <c:v>82.023613999999995</c:v>
                </c:pt>
                <c:pt idx="1162">
                  <c:v>82.220339999999993</c:v>
                </c:pt>
                <c:pt idx="1163">
                  <c:v>82.408600000000007</c:v>
                </c:pt>
                <c:pt idx="1164">
                  <c:v>82.668434000000005</c:v>
                </c:pt>
                <c:pt idx="1165">
                  <c:v>82.388869999999997</c:v>
                </c:pt>
                <c:pt idx="1166">
                  <c:v>82.021196000000003</c:v>
                </c:pt>
                <c:pt idx="1167">
                  <c:v>82.443724000000003</c:v>
                </c:pt>
                <c:pt idx="1168">
                  <c:v>82.359746000000001</c:v>
                </c:pt>
                <c:pt idx="1169">
                  <c:v>82.608338000000003</c:v>
                </c:pt>
                <c:pt idx="1170">
                  <c:v>82.220483999999999</c:v>
                </c:pt>
                <c:pt idx="1171">
                  <c:v>82.255126000000004</c:v>
                </c:pt>
                <c:pt idx="1172">
                  <c:v>82.468552000000003</c:v>
                </c:pt>
                <c:pt idx="1173">
                  <c:v>82.638660000000002</c:v>
                </c:pt>
                <c:pt idx="1174">
                  <c:v>82.338490000000007</c:v>
                </c:pt>
                <c:pt idx="1175">
                  <c:v>82.186008000000001</c:v>
                </c:pt>
                <c:pt idx="1176">
                  <c:v>82.301308000000006</c:v>
                </c:pt>
                <c:pt idx="1177">
                  <c:v>82.540362000000002</c:v>
                </c:pt>
                <c:pt idx="1178">
                  <c:v>82.682745999999995</c:v>
                </c:pt>
                <c:pt idx="1179">
                  <c:v>82.228791999999999</c:v>
                </c:pt>
                <c:pt idx="1180">
                  <c:v>82.513964000000001</c:v>
                </c:pt>
                <c:pt idx="1181">
                  <c:v>82.536450000000002</c:v>
                </c:pt>
                <c:pt idx="1182">
                  <c:v>82.547694000000007</c:v>
                </c:pt>
                <c:pt idx="1183">
                  <c:v>82.577048000000005</c:v>
                </c:pt>
                <c:pt idx="1184">
                  <c:v>82.164709999999985</c:v>
                </c:pt>
                <c:pt idx="1185">
                  <c:v>82.414062000000001</c:v>
                </c:pt>
                <c:pt idx="1186">
                  <c:v>82.525328000000002</c:v>
                </c:pt>
                <c:pt idx="1187">
                  <c:v>82.581457999999998</c:v>
                </c:pt>
                <c:pt idx="1188">
                  <c:v>82.43716400000001</c:v>
                </c:pt>
                <c:pt idx="1189">
                  <c:v>82.319850000000002</c:v>
                </c:pt>
                <c:pt idx="1190">
                  <c:v>82.376341999999994</c:v>
                </c:pt>
                <c:pt idx="1191">
                  <c:v>82.649698000000001</c:v>
                </c:pt>
                <c:pt idx="1192">
                  <c:v>82.700911999999988</c:v>
                </c:pt>
                <c:pt idx="1193">
                  <c:v>82.399090000000001</c:v>
                </c:pt>
                <c:pt idx="1194">
                  <c:v>82.414512000000002</c:v>
                </c:pt>
                <c:pt idx="1195">
                  <c:v>82.614406000000002</c:v>
                </c:pt>
                <c:pt idx="1196">
                  <c:v>82.600790000000003</c:v>
                </c:pt>
                <c:pt idx="1197">
                  <c:v>82.63855199999999</c:v>
                </c:pt>
                <c:pt idx="1198">
                  <c:v>82.541537999999989</c:v>
                </c:pt>
                <c:pt idx="1199">
                  <c:v>82.474816000000004</c:v>
                </c:pt>
                <c:pt idx="1200">
                  <c:v>82.502961999999997</c:v>
                </c:pt>
                <c:pt idx="1201">
                  <c:v>82.858326000000005</c:v>
                </c:pt>
                <c:pt idx="1202">
                  <c:v>82.493093999999999</c:v>
                </c:pt>
                <c:pt idx="1203">
                  <c:v>82.351308000000003</c:v>
                </c:pt>
                <c:pt idx="1204">
                  <c:v>82.671150000000011</c:v>
                </c:pt>
                <c:pt idx="1205">
                  <c:v>82.81146600000001</c:v>
                </c:pt>
                <c:pt idx="1206">
                  <c:v>82.808266000000003</c:v>
                </c:pt>
                <c:pt idx="1207">
                  <c:v>82.494104000000007</c:v>
                </c:pt>
                <c:pt idx="1208">
                  <c:v>82.511151999999996</c:v>
                </c:pt>
                <c:pt idx="1209">
                  <c:v>82.673267999999979</c:v>
                </c:pt>
                <c:pt idx="1210">
                  <c:v>82.813456000000002</c:v>
                </c:pt>
                <c:pt idx="1211">
                  <c:v>82.730136000000002</c:v>
                </c:pt>
                <c:pt idx="1212">
                  <c:v>82.339600000000004</c:v>
                </c:pt>
                <c:pt idx="1213">
                  <c:v>82.538188000000005</c:v>
                </c:pt>
                <c:pt idx="1214">
                  <c:v>82.809156000000002</c:v>
                </c:pt>
                <c:pt idx="1215">
                  <c:v>82.887947999999994</c:v>
                </c:pt>
                <c:pt idx="1216">
                  <c:v>82.643982000000008</c:v>
                </c:pt>
                <c:pt idx="1217">
                  <c:v>82.524110000000007</c:v>
                </c:pt>
                <c:pt idx="1218">
                  <c:v>82.767986000000008</c:v>
                </c:pt>
                <c:pt idx="1219">
                  <c:v>82.826795999999987</c:v>
                </c:pt>
                <c:pt idx="1220">
                  <c:v>82.784977999999995</c:v>
                </c:pt>
                <c:pt idx="1221">
                  <c:v>82.606626000000006</c:v>
                </c:pt>
                <c:pt idx="1222">
                  <c:v>82.676348000000004</c:v>
                </c:pt>
                <c:pt idx="1223">
                  <c:v>82.681876000000017</c:v>
                </c:pt>
                <c:pt idx="1224">
                  <c:v>82.800790000000006</c:v>
                </c:pt>
                <c:pt idx="1225">
                  <c:v>82.769149999999996</c:v>
                </c:pt>
                <c:pt idx="1226">
                  <c:v>82.630222000000003</c:v>
                </c:pt>
                <c:pt idx="1227">
                  <c:v>82.63400200000001</c:v>
                </c:pt>
                <c:pt idx="1228">
                  <c:v>82.740389999999991</c:v>
                </c:pt>
                <c:pt idx="1229">
                  <c:v>82.964579999999998</c:v>
                </c:pt>
                <c:pt idx="1230">
                  <c:v>82.674982</c:v>
                </c:pt>
                <c:pt idx="1231">
                  <c:v>82.745214000000004</c:v>
                </c:pt>
                <c:pt idx="1232">
                  <c:v>82.944602000000003</c:v>
                </c:pt>
                <c:pt idx="1233">
                  <c:v>82.845866000000001</c:v>
                </c:pt>
                <c:pt idx="1234">
                  <c:v>82.928171999999989</c:v>
                </c:pt>
                <c:pt idx="1235">
                  <c:v>82.515844000000001</c:v>
                </c:pt>
                <c:pt idx="1236">
                  <c:v>82.764284000000004</c:v>
                </c:pt>
                <c:pt idx="1237">
                  <c:v>82.968901999999986</c:v>
                </c:pt>
                <c:pt idx="1238">
                  <c:v>82.873239999999996</c:v>
                </c:pt>
                <c:pt idx="1239">
                  <c:v>82.930460000000011</c:v>
                </c:pt>
                <c:pt idx="1240">
                  <c:v>82.600457999999989</c:v>
                </c:pt>
                <c:pt idx="1241">
                  <c:v>82.923106000000004</c:v>
                </c:pt>
                <c:pt idx="1242">
                  <c:v>82.938863999999995</c:v>
                </c:pt>
                <c:pt idx="1243">
                  <c:v>83.127877999999995</c:v>
                </c:pt>
                <c:pt idx="1244">
                  <c:v>82.621272000000005</c:v>
                </c:pt>
                <c:pt idx="1245">
                  <c:v>82.712363999999994</c:v>
                </c:pt>
                <c:pt idx="1246">
                  <c:v>83.016734</c:v>
                </c:pt>
                <c:pt idx="1247">
                  <c:v>82.894410000000008</c:v>
                </c:pt>
                <c:pt idx="1248">
                  <c:v>83.002116000000001</c:v>
                </c:pt>
                <c:pt idx="1249">
                  <c:v>82.654013999999989</c:v>
                </c:pt>
                <c:pt idx="1250">
                  <c:v>82.894432000000009</c:v>
                </c:pt>
                <c:pt idx="1251">
                  <c:v>82.938402000000011</c:v>
                </c:pt>
                <c:pt idx="1252">
                  <c:v>83.075137999999995</c:v>
                </c:pt>
                <c:pt idx="1253">
                  <c:v>82.900099999999995</c:v>
                </c:pt>
                <c:pt idx="1254">
                  <c:v>82.888903999999997</c:v>
                </c:pt>
                <c:pt idx="1255">
                  <c:v>82.949605999999989</c:v>
                </c:pt>
                <c:pt idx="1256">
                  <c:v>83.091464000000002</c:v>
                </c:pt>
                <c:pt idx="1257">
                  <c:v>83.250190000000003</c:v>
                </c:pt>
                <c:pt idx="1258">
                  <c:v>82.880526000000003</c:v>
                </c:pt>
                <c:pt idx="1259">
                  <c:v>82.694326000000004</c:v>
                </c:pt>
                <c:pt idx="1260">
                  <c:v>83.050669999999997</c:v>
                </c:pt>
                <c:pt idx="1261">
                  <c:v>83.214755999999994</c:v>
                </c:pt>
                <c:pt idx="1262">
                  <c:v>83.062935999999993</c:v>
                </c:pt>
                <c:pt idx="1263">
                  <c:v>82.932788000000002</c:v>
                </c:pt>
                <c:pt idx="1264">
                  <c:v>83.050461999999996</c:v>
                </c:pt>
                <c:pt idx="1265">
                  <c:v>83.136176000000006</c:v>
                </c:pt>
                <c:pt idx="1266">
                  <c:v>83.280854000000005</c:v>
                </c:pt>
                <c:pt idx="1267">
                  <c:v>83.024667999999991</c:v>
                </c:pt>
                <c:pt idx="1268">
                  <c:v>82.989861999999988</c:v>
                </c:pt>
                <c:pt idx="1269">
                  <c:v>83.056066000000015</c:v>
                </c:pt>
                <c:pt idx="1270">
                  <c:v>83.095883999999998</c:v>
                </c:pt>
                <c:pt idx="1271">
                  <c:v>83.349926000000011</c:v>
                </c:pt>
                <c:pt idx="1272">
                  <c:v>82.763413999999983</c:v>
                </c:pt>
                <c:pt idx="1273">
                  <c:v>82.951042000000001</c:v>
                </c:pt>
                <c:pt idx="1274">
                  <c:v>83.069475999999995</c:v>
                </c:pt>
                <c:pt idx="1275">
                  <c:v>83.271129999999999</c:v>
                </c:pt>
                <c:pt idx="1276">
                  <c:v>83.048193999999995</c:v>
                </c:pt>
                <c:pt idx="1277">
                  <c:v>82.907662000000002</c:v>
                </c:pt>
                <c:pt idx="1278">
                  <c:v>83.154650000000004</c:v>
                </c:pt>
                <c:pt idx="1279">
                  <c:v>83.080507999999995</c:v>
                </c:pt>
                <c:pt idx="1280">
                  <c:v>83.335278000000002</c:v>
                </c:pt>
                <c:pt idx="1281">
                  <c:v>82.986969999999999</c:v>
                </c:pt>
                <c:pt idx="1282">
                  <c:v>82.892768000000004</c:v>
                </c:pt>
                <c:pt idx="1283">
                  <c:v>83.271060000000006</c:v>
                </c:pt>
                <c:pt idx="1284">
                  <c:v>83.273018000000008</c:v>
                </c:pt>
                <c:pt idx="1285">
                  <c:v>83.367347999999993</c:v>
                </c:pt>
                <c:pt idx="1286">
                  <c:v>82.905619999999999</c:v>
                </c:pt>
                <c:pt idx="1287">
                  <c:v>83.045034000000015</c:v>
                </c:pt>
                <c:pt idx="1288">
                  <c:v>83.250351999999992</c:v>
                </c:pt>
                <c:pt idx="1289">
                  <c:v>83.417214000000001</c:v>
                </c:pt>
                <c:pt idx="1290">
                  <c:v>83.234088000000014</c:v>
                </c:pt>
                <c:pt idx="1291">
                  <c:v>83.057398000000006</c:v>
                </c:pt>
                <c:pt idx="1292">
                  <c:v>83.10735600000001</c:v>
                </c:pt>
                <c:pt idx="1293">
                  <c:v>83.419123999999982</c:v>
                </c:pt>
                <c:pt idx="1294">
                  <c:v>83.554122000000007</c:v>
                </c:pt>
                <c:pt idx="1295">
                  <c:v>83.138537999999997</c:v>
                </c:pt>
                <c:pt idx="1296">
                  <c:v>82.917181999999997</c:v>
                </c:pt>
                <c:pt idx="1297">
                  <c:v>83.355714000000006</c:v>
                </c:pt>
                <c:pt idx="1298">
                  <c:v>83.318450000000013</c:v>
                </c:pt>
                <c:pt idx="1299">
                  <c:v>83.519983999999994</c:v>
                </c:pt>
                <c:pt idx="1300">
                  <c:v>83.139372000000009</c:v>
                </c:pt>
                <c:pt idx="1301">
                  <c:v>83.228036000000003</c:v>
                </c:pt>
                <c:pt idx="1302">
                  <c:v>83.246266000000006</c:v>
                </c:pt>
                <c:pt idx="1303">
                  <c:v>83.475802000000002</c:v>
                </c:pt>
                <c:pt idx="1304">
                  <c:v>83.317252000000011</c:v>
                </c:pt>
                <c:pt idx="1305">
                  <c:v>83.02785200000001</c:v>
                </c:pt>
                <c:pt idx="1306">
                  <c:v>83.30122200000001</c:v>
                </c:pt>
                <c:pt idx="1307">
                  <c:v>83.45026</c:v>
                </c:pt>
                <c:pt idx="1308">
                  <c:v>83.494879999999995</c:v>
                </c:pt>
                <c:pt idx="1309">
                  <c:v>83.23266000000001</c:v>
                </c:pt>
                <c:pt idx="1310">
                  <c:v>83.147955999999994</c:v>
                </c:pt>
                <c:pt idx="1311">
                  <c:v>83.521433999999999</c:v>
                </c:pt>
                <c:pt idx="1312">
                  <c:v>83.431632000000008</c:v>
                </c:pt>
                <c:pt idx="1313">
                  <c:v>83.328485999999998</c:v>
                </c:pt>
                <c:pt idx="1314">
                  <c:v>83.269007999999999</c:v>
                </c:pt>
                <c:pt idx="1315">
                  <c:v>83.455819999999989</c:v>
                </c:pt>
                <c:pt idx="1316">
                  <c:v>83.506618000000003</c:v>
                </c:pt>
                <c:pt idx="1317">
                  <c:v>83.558955999999995</c:v>
                </c:pt>
                <c:pt idx="1318">
                  <c:v>83.384240000000005</c:v>
                </c:pt>
                <c:pt idx="1319">
                  <c:v>83.066264000000004</c:v>
                </c:pt>
                <c:pt idx="1320">
                  <c:v>83.451096000000007</c:v>
                </c:pt>
                <c:pt idx="1321">
                  <c:v>83.435654</c:v>
                </c:pt>
                <c:pt idx="1322">
                  <c:v>83.657902000000007</c:v>
                </c:pt>
                <c:pt idx="1323">
                  <c:v>83.209140000000005</c:v>
                </c:pt>
                <c:pt idx="1324">
                  <c:v>83.096015999999992</c:v>
                </c:pt>
                <c:pt idx="1325">
                  <c:v>83.619820000000004</c:v>
                </c:pt>
                <c:pt idx="1326">
                  <c:v>83.673872000000003</c:v>
                </c:pt>
                <c:pt idx="1327">
                  <c:v>83.496859999999998</c:v>
                </c:pt>
                <c:pt idx="1328">
                  <c:v>83.329310000000007</c:v>
                </c:pt>
                <c:pt idx="1329">
                  <c:v>83.459755999999999</c:v>
                </c:pt>
                <c:pt idx="1330">
                  <c:v>83.398055999999997</c:v>
                </c:pt>
                <c:pt idx="1331">
                  <c:v>83.583563999999996</c:v>
                </c:pt>
                <c:pt idx="1332">
                  <c:v>83.352465999999993</c:v>
                </c:pt>
                <c:pt idx="1333">
                  <c:v>83.361094000000008</c:v>
                </c:pt>
                <c:pt idx="1334">
                  <c:v>83.467856000000012</c:v>
                </c:pt>
                <c:pt idx="1335">
                  <c:v>83.569541999999984</c:v>
                </c:pt>
                <c:pt idx="1336">
                  <c:v>83.595123999999998</c:v>
                </c:pt>
                <c:pt idx="1337">
                  <c:v>83.418374</c:v>
                </c:pt>
                <c:pt idx="1338">
                  <c:v>83.384810000000002</c:v>
                </c:pt>
                <c:pt idx="1339">
                  <c:v>83.709555999999992</c:v>
                </c:pt>
                <c:pt idx="1340">
                  <c:v>83.786282</c:v>
                </c:pt>
                <c:pt idx="1341">
                  <c:v>83.539017999999999</c:v>
                </c:pt>
                <c:pt idx="1342">
                  <c:v>83.36208400000001</c:v>
                </c:pt>
                <c:pt idx="1343">
                  <c:v>83.40034</c:v>
                </c:pt>
                <c:pt idx="1344">
                  <c:v>83.634416000000002</c:v>
                </c:pt>
                <c:pt idx="1345">
                  <c:v>83.925113999999994</c:v>
                </c:pt>
                <c:pt idx="1346">
                  <c:v>83.481515999999999</c:v>
                </c:pt>
                <c:pt idx="1347">
                  <c:v>83.313264000000004</c:v>
                </c:pt>
                <c:pt idx="1348">
                  <c:v>83.612073999999993</c:v>
                </c:pt>
                <c:pt idx="1349">
                  <c:v>83.767346000000003</c:v>
                </c:pt>
                <c:pt idx="1350">
                  <c:v>83.671102000000005</c:v>
                </c:pt>
                <c:pt idx="1351">
                  <c:v>83.481738000000007</c:v>
                </c:pt>
                <c:pt idx="1352">
                  <c:v>83.567186000000007</c:v>
                </c:pt>
                <c:pt idx="1353">
                  <c:v>83.847915999999998</c:v>
                </c:pt>
                <c:pt idx="1354">
                  <c:v>83.927772000000004</c:v>
                </c:pt>
                <c:pt idx="1355">
                  <c:v>83.736608000000004</c:v>
                </c:pt>
                <c:pt idx="1356">
                  <c:v>83.408320000000003</c:v>
                </c:pt>
                <c:pt idx="1357">
                  <c:v>83.415170000000003</c:v>
                </c:pt>
                <c:pt idx="1358">
                  <c:v>83.685698000000002</c:v>
                </c:pt>
                <c:pt idx="1359">
                  <c:v>83.880833999999979</c:v>
                </c:pt>
                <c:pt idx="1360">
                  <c:v>83.699052000000009</c:v>
                </c:pt>
                <c:pt idx="1361">
                  <c:v>83.543164000000004</c:v>
                </c:pt>
                <c:pt idx="1362">
                  <c:v>83.756268000000006</c:v>
                </c:pt>
                <c:pt idx="1363">
                  <c:v>83.958151999999998</c:v>
                </c:pt>
                <c:pt idx="1364">
                  <c:v>83.839212000000003</c:v>
                </c:pt>
                <c:pt idx="1365">
                  <c:v>83.422947999999991</c:v>
                </c:pt>
                <c:pt idx="1366">
                  <c:v>83.562327999999994</c:v>
                </c:pt>
                <c:pt idx="1367">
                  <c:v>83.811055999999994</c:v>
                </c:pt>
                <c:pt idx="1368">
                  <c:v>83.934324000000004</c:v>
                </c:pt>
                <c:pt idx="1369">
                  <c:v>83.692015999999995</c:v>
                </c:pt>
                <c:pt idx="1370">
                  <c:v>83.509311999999994</c:v>
                </c:pt>
                <c:pt idx="1371">
                  <c:v>83.633868000000007</c:v>
                </c:pt>
                <c:pt idx="1372">
                  <c:v>83.902901999999997</c:v>
                </c:pt>
                <c:pt idx="1373">
                  <c:v>83.996036000000004</c:v>
                </c:pt>
                <c:pt idx="1374">
                  <c:v>83.527094000000005</c:v>
                </c:pt>
                <c:pt idx="1375">
                  <c:v>83.787655999999998</c:v>
                </c:pt>
                <c:pt idx="1376">
                  <c:v>83.830737999999997</c:v>
                </c:pt>
                <c:pt idx="1377">
                  <c:v>83.919751999999988</c:v>
                </c:pt>
                <c:pt idx="1378">
                  <c:v>83.967469999999992</c:v>
                </c:pt>
                <c:pt idx="1379">
                  <c:v>83.529182000000006</c:v>
                </c:pt>
                <c:pt idx="1380">
                  <c:v>83.590883999999988</c:v>
                </c:pt>
                <c:pt idx="1381">
                  <c:v>83.995519999999999</c:v>
                </c:pt>
                <c:pt idx="1382">
                  <c:v>83.924946000000006</c:v>
                </c:pt>
                <c:pt idx="1383">
                  <c:v>83.685158000000001</c:v>
                </c:pt>
                <c:pt idx="1384">
                  <c:v>83.757531999999998</c:v>
                </c:pt>
                <c:pt idx="1385">
                  <c:v>83.940744000000009</c:v>
                </c:pt>
                <c:pt idx="1386">
                  <c:v>84.081354000000005</c:v>
                </c:pt>
                <c:pt idx="1387">
                  <c:v>84.094796000000002</c:v>
                </c:pt>
                <c:pt idx="1388">
                  <c:v>83.788039999999995</c:v>
                </c:pt>
                <c:pt idx="1389">
                  <c:v>83.769598000000002</c:v>
                </c:pt>
                <c:pt idx="1390">
                  <c:v>83.966558000000006</c:v>
                </c:pt>
                <c:pt idx="1391">
                  <c:v>84.042710000000014</c:v>
                </c:pt>
                <c:pt idx="1392">
                  <c:v>83.849761999999998</c:v>
                </c:pt>
                <c:pt idx="1393">
                  <c:v>83.680906000000007</c:v>
                </c:pt>
                <c:pt idx="1394">
                  <c:v>83.874724000000001</c:v>
                </c:pt>
                <c:pt idx="1395">
                  <c:v>84.042712000000009</c:v>
                </c:pt>
                <c:pt idx="1396">
                  <c:v>84.048173999999989</c:v>
                </c:pt>
                <c:pt idx="1397">
                  <c:v>83.686301999999984</c:v>
                </c:pt>
                <c:pt idx="1398">
                  <c:v>83.632800000000003</c:v>
                </c:pt>
                <c:pt idx="1399">
                  <c:v>83.856586000000007</c:v>
                </c:pt>
                <c:pt idx="1400">
                  <c:v>84.003903999999991</c:v>
                </c:pt>
                <c:pt idx="1401">
                  <c:v>84.162353999999993</c:v>
                </c:pt>
                <c:pt idx="1402">
                  <c:v>83.755752000000001</c:v>
                </c:pt>
                <c:pt idx="1403">
                  <c:v>83.884581999999995</c:v>
                </c:pt>
                <c:pt idx="1404">
                  <c:v>84.033622000000008</c:v>
                </c:pt>
                <c:pt idx="1405">
                  <c:v>84.081308000000007</c:v>
                </c:pt>
                <c:pt idx="1406">
                  <c:v>84.116248000000013</c:v>
                </c:pt>
                <c:pt idx="1407">
                  <c:v>83.754627999999997</c:v>
                </c:pt>
                <c:pt idx="1408">
                  <c:v>84.043139999999994</c:v>
                </c:pt>
                <c:pt idx="1409">
                  <c:v>84.132844000000006</c:v>
                </c:pt>
                <c:pt idx="1410">
                  <c:v>84.20450000000001</c:v>
                </c:pt>
                <c:pt idx="1411">
                  <c:v>83.957325999999995</c:v>
                </c:pt>
                <c:pt idx="1412">
                  <c:v>83.874294000000006</c:v>
                </c:pt>
                <c:pt idx="1413">
                  <c:v>84.099123999999989</c:v>
                </c:pt>
                <c:pt idx="1414">
                  <c:v>84.310922000000005</c:v>
                </c:pt>
                <c:pt idx="1415">
                  <c:v>84.054560000000009</c:v>
                </c:pt>
                <c:pt idx="1416">
                  <c:v>83.95514</c:v>
                </c:pt>
                <c:pt idx="1417">
                  <c:v>84.011786000000001</c:v>
                </c:pt>
                <c:pt idx="1418">
                  <c:v>84.038504000000003</c:v>
                </c:pt>
                <c:pt idx="1419">
                  <c:v>84.327274000000003</c:v>
                </c:pt>
                <c:pt idx="1420">
                  <c:v>83.992495999999988</c:v>
                </c:pt>
                <c:pt idx="1421">
                  <c:v>83.916519999999991</c:v>
                </c:pt>
                <c:pt idx="1422">
                  <c:v>83.963545999999994</c:v>
                </c:pt>
                <c:pt idx="1423">
                  <c:v>84.159244000000001</c:v>
                </c:pt>
                <c:pt idx="1424">
                  <c:v>84.435664000000003</c:v>
                </c:pt>
                <c:pt idx="1425">
                  <c:v>84.03457800000001</c:v>
                </c:pt>
                <c:pt idx="1426">
                  <c:v>83.778150000000011</c:v>
                </c:pt>
                <c:pt idx="1427">
                  <c:v>84.116411999999997</c:v>
                </c:pt>
                <c:pt idx="1428">
                  <c:v>84.268409999999989</c:v>
                </c:pt>
                <c:pt idx="1429">
                  <c:v>84.262278000000009</c:v>
                </c:pt>
                <c:pt idx="1430">
                  <c:v>84.167869999999994</c:v>
                </c:pt>
                <c:pt idx="1431">
                  <c:v>84.10411400000001</c:v>
                </c:pt>
                <c:pt idx="1432">
                  <c:v>84.158572000000007</c:v>
                </c:pt>
                <c:pt idx="1433">
                  <c:v>84.352621999999997</c:v>
                </c:pt>
                <c:pt idx="1434">
                  <c:v>84.159858000000014</c:v>
                </c:pt>
                <c:pt idx="1435">
                  <c:v>84.006289999999993</c:v>
                </c:pt>
                <c:pt idx="1436">
                  <c:v>84.184312000000006</c:v>
                </c:pt>
                <c:pt idx="1437">
                  <c:v>84.223032000000003</c:v>
                </c:pt>
                <c:pt idx="1438">
                  <c:v>84.401374000000004</c:v>
                </c:pt>
                <c:pt idx="1439">
                  <c:v>83.956822000000017</c:v>
                </c:pt>
                <c:pt idx="1440">
                  <c:v>84.052512000000007</c:v>
                </c:pt>
                <c:pt idx="1441">
                  <c:v>84.331816000000003</c:v>
                </c:pt>
                <c:pt idx="1442">
                  <c:v>84.221844000000004</c:v>
                </c:pt>
                <c:pt idx="1443">
                  <c:v>84.39246</c:v>
                </c:pt>
                <c:pt idx="1444">
                  <c:v>83.917077999999989</c:v>
                </c:pt>
                <c:pt idx="1445">
                  <c:v>84.111136000000002</c:v>
                </c:pt>
                <c:pt idx="1446">
                  <c:v>84.393095999999986</c:v>
                </c:pt>
                <c:pt idx="1447">
                  <c:v>84.379842000000011</c:v>
                </c:pt>
                <c:pt idx="1448">
                  <c:v>84.083144000000004</c:v>
                </c:pt>
                <c:pt idx="1449">
                  <c:v>83.991867999999997</c:v>
                </c:pt>
                <c:pt idx="1450">
                  <c:v>84.335496000000006</c:v>
                </c:pt>
                <c:pt idx="1451">
                  <c:v>84.419892000000004</c:v>
                </c:pt>
                <c:pt idx="1452">
                  <c:v>84.454282000000006</c:v>
                </c:pt>
                <c:pt idx="1453">
                  <c:v>84.173935999999998</c:v>
                </c:pt>
                <c:pt idx="1454">
                  <c:v>84.207128000000012</c:v>
                </c:pt>
                <c:pt idx="1455">
                  <c:v>84.386580000000009</c:v>
                </c:pt>
                <c:pt idx="1456">
                  <c:v>84.443082000000004</c:v>
                </c:pt>
                <c:pt idx="1457">
                  <c:v>84.326967999999994</c:v>
                </c:pt>
                <c:pt idx="1458">
                  <c:v>84.13794399999999</c:v>
                </c:pt>
                <c:pt idx="1459">
                  <c:v>84.233153999999999</c:v>
                </c:pt>
                <c:pt idx="1460">
                  <c:v>84.45474200000001</c:v>
                </c:pt>
                <c:pt idx="1461">
                  <c:v>84.542944000000006</c:v>
                </c:pt>
                <c:pt idx="1462">
                  <c:v>84.148734000000005</c:v>
                </c:pt>
                <c:pt idx="1463">
                  <c:v>84.240627999999987</c:v>
                </c:pt>
                <c:pt idx="1464">
                  <c:v>84.272226000000003</c:v>
                </c:pt>
                <c:pt idx="1465">
                  <c:v>84.529718000000003</c:v>
                </c:pt>
                <c:pt idx="1466">
                  <c:v>84.576242000000008</c:v>
                </c:pt>
                <c:pt idx="1467">
                  <c:v>84.354705999999993</c:v>
                </c:pt>
                <c:pt idx="1468">
                  <c:v>84.215745999999996</c:v>
                </c:pt>
                <c:pt idx="1469">
                  <c:v>84.502232000000006</c:v>
                </c:pt>
                <c:pt idx="1470">
                  <c:v>84.709986000000001</c:v>
                </c:pt>
                <c:pt idx="1471">
                  <c:v>84.431014000000005</c:v>
                </c:pt>
                <c:pt idx="1472">
                  <c:v>84.271422000000001</c:v>
                </c:pt>
                <c:pt idx="1473">
                  <c:v>84.504131999999998</c:v>
                </c:pt>
                <c:pt idx="1474">
                  <c:v>84.458426000000003</c:v>
                </c:pt>
                <c:pt idx="1475">
                  <c:v>84.563856000000001</c:v>
                </c:pt>
                <c:pt idx="1476">
                  <c:v>84.24888</c:v>
                </c:pt>
                <c:pt idx="1477">
                  <c:v>84.314833999999991</c:v>
                </c:pt>
                <c:pt idx="1478">
                  <c:v>84.675640000000001</c:v>
                </c:pt>
                <c:pt idx="1479">
                  <c:v>84.528896000000003</c:v>
                </c:pt>
                <c:pt idx="1480">
                  <c:v>84.622765999999984</c:v>
                </c:pt>
                <c:pt idx="1481">
                  <c:v>84.298612000000006</c:v>
                </c:pt>
                <c:pt idx="1482">
                  <c:v>84.245947999999999</c:v>
                </c:pt>
                <c:pt idx="1483">
                  <c:v>84.596353999999991</c:v>
                </c:pt>
                <c:pt idx="1484">
                  <c:v>84.602170000000001</c:v>
                </c:pt>
                <c:pt idx="1485">
                  <c:v>84.242418000000001</c:v>
                </c:pt>
                <c:pt idx="1486">
                  <c:v>84.232988000000006</c:v>
                </c:pt>
                <c:pt idx="1487">
                  <c:v>84.675475999999989</c:v>
                </c:pt>
                <c:pt idx="1488">
                  <c:v>84.589451999999994</c:v>
                </c:pt>
                <c:pt idx="1489">
                  <c:v>84.608553999999998</c:v>
                </c:pt>
                <c:pt idx="1490">
                  <c:v>84.494197999999997</c:v>
                </c:pt>
                <c:pt idx="1491">
                  <c:v>84.350154000000003</c:v>
                </c:pt>
                <c:pt idx="1492">
                  <c:v>84.631743999999998</c:v>
                </c:pt>
                <c:pt idx="1493">
                  <c:v>84.591871999999995</c:v>
                </c:pt>
                <c:pt idx="1494">
                  <c:v>84.694047999999995</c:v>
                </c:pt>
                <c:pt idx="1495">
                  <c:v>84.412694000000016</c:v>
                </c:pt>
                <c:pt idx="1496">
                  <c:v>84.508444000000011</c:v>
                </c:pt>
                <c:pt idx="1497">
                  <c:v>84.599970000000013</c:v>
                </c:pt>
                <c:pt idx="1498">
                  <c:v>84.834264000000005</c:v>
                </c:pt>
                <c:pt idx="1499">
                  <c:v>84.580374000000006</c:v>
                </c:pt>
                <c:pt idx="1500">
                  <c:v>84.457523999999992</c:v>
                </c:pt>
                <c:pt idx="1501">
                  <c:v>84.648066</c:v>
                </c:pt>
                <c:pt idx="1502">
                  <c:v>84.835703999999993</c:v>
                </c:pt>
                <c:pt idx="1503">
                  <c:v>84.714008000000007</c:v>
                </c:pt>
                <c:pt idx="1504">
                  <c:v>84.318581999999992</c:v>
                </c:pt>
                <c:pt idx="1505">
                  <c:v>84.601573999999999</c:v>
                </c:pt>
                <c:pt idx="1506">
                  <c:v>84.701397999999998</c:v>
                </c:pt>
                <c:pt idx="1507">
                  <c:v>84.693345999999991</c:v>
                </c:pt>
                <c:pt idx="1508">
                  <c:v>84.700279999999992</c:v>
                </c:pt>
                <c:pt idx="1509">
                  <c:v>84.219764000000012</c:v>
                </c:pt>
                <c:pt idx="1510">
                  <c:v>84.747484000000014</c:v>
                </c:pt>
                <c:pt idx="1511">
                  <c:v>84.687243999999993</c:v>
                </c:pt>
                <c:pt idx="1512">
                  <c:v>84.915143999999998</c:v>
                </c:pt>
                <c:pt idx="1513">
                  <c:v>84.589309999999998</c:v>
                </c:pt>
                <c:pt idx="1514">
                  <c:v>84.629435999999998</c:v>
                </c:pt>
                <c:pt idx="1515">
                  <c:v>84.745826000000008</c:v>
                </c:pt>
                <c:pt idx="1516">
                  <c:v>84.621359999999996</c:v>
                </c:pt>
                <c:pt idx="1517">
                  <c:v>84.689233999999999</c:v>
                </c:pt>
                <c:pt idx="1518">
                  <c:v>84.603167999999997</c:v>
                </c:pt>
                <c:pt idx="1519">
                  <c:v>84.624193999999989</c:v>
                </c:pt>
                <c:pt idx="1520">
                  <c:v>84.911484000000002</c:v>
                </c:pt>
                <c:pt idx="1521">
                  <c:v>84.993065999999999</c:v>
                </c:pt>
                <c:pt idx="1522">
                  <c:v>84.801138000000009</c:v>
                </c:pt>
                <c:pt idx="1523">
                  <c:v>84.417694000000012</c:v>
                </c:pt>
                <c:pt idx="1524">
                  <c:v>84.837099999999992</c:v>
                </c:pt>
                <c:pt idx="1525">
                  <c:v>84.788754000000012</c:v>
                </c:pt>
                <c:pt idx="1526">
                  <c:v>84.893066000000005</c:v>
                </c:pt>
                <c:pt idx="1527">
                  <c:v>84.773522</c:v>
                </c:pt>
                <c:pt idx="1528">
                  <c:v>84.583582000000007</c:v>
                </c:pt>
                <c:pt idx="1529">
                  <c:v>84.761628000000002</c:v>
                </c:pt>
                <c:pt idx="1530">
                  <c:v>84.973655999999991</c:v>
                </c:pt>
                <c:pt idx="1531">
                  <c:v>84.88785399999999</c:v>
                </c:pt>
                <c:pt idx="1532">
                  <c:v>84.739626000000001</c:v>
                </c:pt>
                <c:pt idx="1533">
                  <c:v>84.839551999999998</c:v>
                </c:pt>
                <c:pt idx="1534">
                  <c:v>84.80680000000001</c:v>
                </c:pt>
                <c:pt idx="1535">
                  <c:v>85.071119999999993</c:v>
                </c:pt>
                <c:pt idx="1536">
                  <c:v>84.809886000000006</c:v>
                </c:pt>
                <c:pt idx="1537">
                  <c:v>84.740735999999998</c:v>
                </c:pt>
                <c:pt idx="1538">
                  <c:v>84.846847999999994</c:v>
                </c:pt>
                <c:pt idx="1539">
                  <c:v>84.969063999999989</c:v>
                </c:pt>
                <c:pt idx="1540">
                  <c:v>85.056790000000007</c:v>
                </c:pt>
                <c:pt idx="1541">
                  <c:v>84.762429999999995</c:v>
                </c:pt>
                <c:pt idx="1542">
                  <c:v>84.720755999999994</c:v>
                </c:pt>
                <c:pt idx="1543">
                  <c:v>85.144241999999991</c:v>
                </c:pt>
                <c:pt idx="1544">
                  <c:v>85.042839999999998</c:v>
                </c:pt>
                <c:pt idx="1545">
                  <c:v>84.678014000000005</c:v>
                </c:pt>
                <c:pt idx="1546">
                  <c:v>84.743296000000001</c:v>
                </c:pt>
                <c:pt idx="1547">
                  <c:v>84.854057999999995</c:v>
                </c:pt>
                <c:pt idx="1548">
                  <c:v>85.082889999999992</c:v>
                </c:pt>
                <c:pt idx="1549">
                  <c:v>85.291171999999989</c:v>
                </c:pt>
                <c:pt idx="1550">
                  <c:v>84.903627999999998</c:v>
                </c:pt>
                <c:pt idx="1551">
                  <c:v>84.844319999999996</c:v>
                </c:pt>
                <c:pt idx="1552">
                  <c:v>85.014443999999997</c:v>
                </c:pt>
                <c:pt idx="1553">
                  <c:v>85.183739999999986</c:v>
                </c:pt>
                <c:pt idx="1554">
                  <c:v>85.133732000000009</c:v>
                </c:pt>
                <c:pt idx="1555">
                  <c:v>84.778322000000003</c:v>
                </c:pt>
                <c:pt idx="1556">
                  <c:v>84.817537999999985</c:v>
                </c:pt>
                <c:pt idx="1557">
                  <c:v>85.050668000000002</c:v>
                </c:pt>
                <c:pt idx="1558">
                  <c:v>85.097586000000007</c:v>
                </c:pt>
                <c:pt idx="1559">
                  <c:v>85.036578000000006</c:v>
                </c:pt>
                <c:pt idx="1560">
                  <c:v>84.655743999999999</c:v>
                </c:pt>
                <c:pt idx="1561">
                  <c:v>85.008221999999989</c:v>
                </c:pt>
                <c:pt idx="1562">
                  <c:v>85.251670000000004</c:v>
                </c:pt>
                <c:pt idx="1563">
                  <c:v>85.249389999999991</c:v>
                </c:pt>
                <c:pt idx="1564">
                  <c:v>84.918890000000005</c:v>
                </c:pt>
                <c:pt idx="1565">
                  <c:v>85.100551999999993</c:v>
                </c:pt>
                <c:pt idx="1566">
                  <c:v>84.936575999999988</c:v>
                </c:pt>
                <c:pt idx="1567">
                  <c:v>85.022685999999993</c:v>
                </c:pt>
                <c:pt idx="1568">
                  <c:v>85.203182000000012</c:v>
                </c:pt>
                <c:pt idx="1569">
                  <c:v>84.81956000000001</c:v>
                </c:pt>
                <c:pt idx="1570">
                  <c:v>85.048367999999996</c:v>
                </c:pt>
                <c:pt idx="1571">
                  <c:v>85.128883999999999</c:v>
                </c:pt>
                <c:pt idx="1572">
                  <c:v>85.265036000000009</c:v>
                </c:pt>
                <c:pt idx="1573">
                  <c:v>85.085679999999996</c:v>
                </c:pt>
                <c:pt idx="1574">
                  <c:v>85.086003999999988</c:v>
                </c:pt>
                <c:pt idx="1575">
                  <c:v>85.118268</c:v>
                </c:pt>
                <c:pt idx="1576">
                  <c:v>85.20926</c:v>
                </c:pt>
                <c:pt idx="1577">
                  <c:v>85.198182000000003</c:v>
                </c:pt>
                <c:pt idx="1578">
                  <c:v>85.004570000000001</c:v>
                </c:pt>
                <c:pt idx="1579">
                  <c:v>84.956468000000001</c:v>
                </c:pt>
                <c:pt idx="1580">
                  <c:v>85.306106</c:v>
                </c:pt>
                <c:pt idx="1581">
                  <c:v>85.170869999999994</c:v>
                </c:pt>
                <c:pt idx="1582">
                  <c:v>85.280292000000003</c:v>
                </c:pt>
                <c:pt idx="1583">
                  <c:v>85.150064</c:v>
                </c:pt>
                <c:pt idx="1584">
                  <c:v>85.078119999999998</c:v>
                </c:pt>
                <c:pt idx="1585">
                  <c:v>85.170867999999999</c:v>
                </c:pt>
                <c:pt idx="1586">
                  <c:v>85.255135999999993</c:v>
                </c:pt>
                <c:pt idx="1587">
                  <c:v>85.108235999999991</c:v>
                </c:pt>
                <c:pt idx="1588">
                  <c:v>85.239154000000013</c:v>
                </c:pt>
                <c:pt idx="1589">
                  <c:v>85.165506000000008</c:v>
                </c:pt>
                <c:pt idx="1590">
                  <c:v>85.334219999999988</c:v>
                </c:pt>
                <c:pt idx="1591">
                  <c:v>85.359654000000006</c:v>
                </c:pt>
                <c:pt idx="1592">
                  <c:v>85.158909999999992</c:v>
                </c:pt>
                <c:pt idx="1593">
                  <c:v>84.983437999999992</c:v>
                </c:pt>
                <c:pt idx="1594">
                  <c:v>85.343760000000003</c:v>
                </c:pt>
                <c:pt idx="1595">
                  <c:v>85.366013999999993</c:v>
                </c:pt>
                <c:pt idx="1596">
                  <c:v>85.242053999999996</c:v>
                </c:pt>
                <c:pt idx="1597">
                  <c:v>85.184647999999996</c:v>
                </c:pt>
                <c:pt idx="1598">
                  <c:v>85.129192000000003</c:v>
                </c:pt>
                <c:pt idx="1599">
                  <c:v>85.393845999999996</c:v>
                </c:pt>
                <c:pt idx="1600">
                  <c:v>85.393141999999983</c:v>
                </c:pt>
                <c:pt idx="1601">
                  <c:v>85.043741999999995</c:v>
                </c:pt>
                <c:pt idx="1602">
                  <c:v>85.119257999999988</c:v>
                </c:pt>
                <c:pt idx="1603">
                  <c:v>84.995616000000012</c:v>
                </c:pt>
                <c:pt idx="1604">
                  <c:v>85.397856000000004</c:v>
                </c:pt>
                <c:pt idx="1605">
                  <c:v>85.441541999999998</c:v>
                </c:pt>
                <c:pt idx="1606">
                  <c:v>85.130776000000012</c:v>
                </c:pt>
                <c:pt idx="1607">
                  <c:v>85.207630000000009</c:v>
                </c:pt>
                <c:pt idx="1608">
                  <c:v>85.327473999999995</c:v>
                </c:pt>
                <c:pt idx="1609">
                  <c:v>85.482826000000003</c:v>
                </c:pt>
                <c:pt idx="1610">
                  <c:v>85.411735999999991</c:v>
                </c:pt>
                <c:pt idx="1611">
                  <c:v>85.098243999999994</c:v>
                </c:pt>
                <c:pt idx="1612">
                  <c:v>85.284049999999993</c:v>
                </c:pt>
                <c:pt idx="1613">
                  <c:v>85.580746000000005</c:v>
                </c:pt>
                <c:pt idx="1614">
                  <c:v>85.620502000000002</c:v>
                </c:pt>
                <c:pt idx="1615">
                  <c:v>85.110177999999991</c:v>
                </c:pt>
                <c:pt idx="1616">
                  <c:v>85.087163999999987</c:v>
                </c:pt>
                <c:pt idx="1617">
                  <c:v>85.277476000000007</c:v>
                </c:pt>
                <c:pt idx="1618">
                  <c:v>85.495897999999983</c:v>
                </c:pt>
                <c:pt idx="1619">
                  <c:v>85.582120000000003</c:v>
                </c:pt>
                <c:pt idx="1620">
                  <c:v>85.282973999999996</c:v>
                </c:pt>
                <c:pt idx="1621">
                  <c:v>85.371158000000008</c:v>
                </c:pt>
                <c:pt idx="1622">
                  <c:v>85.508583999999999</c:v>
                </c:pt>
                <c:pt idx="1623">
                  <c:v>85.610606000000004</c:v>
                </c:pt>
                <c:pt idx="1624">
                  <c:v>85.405614</c:v>
                </c:pt>
                <c:pt idx="1625">
                  <c:v>85.20189400000001</c:v>
                </c:pt>
                <c:pt idx="1626">
                  <c:v>85.333134000000001</c:v>
                </c:pt>
                <c:pt idx="1627">
                  <c:v>85.335518000000008</c:v>
                </c:pt>
                <c:pt idx="1628">
                  <c:v>85.714854000000003</c:v>
                </c:pt>
                <c:pt idx="1629">
                  <c:v>85.37364199999999</c:v>
                </c:pt>
                <c:pt idx="1630">
                  <c:v>85.261517999999995</c:v>
                </c:pt>
                <c:pt idx="1631">
                  <c:v>85.579307999999997</c:v>
                </c:pt>
                <c:pt idx="1632">
                  <c:v>85.607215999999994</c:v>
                </c:pt>
                <c:pt idx="1633">
                  <c:v>85.652856</c:v>
                </c:pt>
                <c:pt idx="1634">
                  <c:v>85.265056000000001</c:v>
                </c:pt>
                <c:pt idx="1635">
                  <c:v>85.584956000000005</c:v>
                </c:pt>
                <c:pt idx="1636">
                  <c:v>85.512603999999996</c:v>
                </c:pt>
                <c:pt idx="1637">
                  <c:v>85.747243999999995</c:v>
                </c:pt>
                <c:pt idx="1638">
                  <c:v>85.525893999999994</c:v>
                </c:pt>
                <c:pt idx="1639">
                  <c:v>85.240293999999992</c:v>
                </c:pt>
                <c:pt idx="1640">
                  <c:v>85.638066000000009</c:v>
                </c:pt>
                <c:pt idx="1641">
                  <c:v>85.429104000000009</c:v>
                </c:pt>
                <c:pt idx="1642">
                  <c:v>85.710578000000012</c:v>
                </c:pt>
                <c:pt idx="1643">
                  <c:v>85.549993999999998</c:v>
                </c:pt>
                <c:pt idx="1644">
                  <c:v>85.254955999999993</c:v>
                </c:pt>
                <c:pt idx="1645">
                  <c:v>85.643712000000008</c:v>
                </c:pt>
                <c:pt idx="1646">
                  <c:v>85.735668000000004</c:v>
                </c:pt>
                <c:pt idx="1647">
                  <c:v>85.498736000000008</c:v>
                </c:pt>
                <c:pt idx="1648">
                  <c:v>85.271311999999995</c:v>
                </c:pt>
                <c:pt idx="1649">
                  <c:v>85.556402000000006</c:v>
                </c:pt>
                <c:pt idx="1650">
                  <c:v>85.654601999999997</c:v>
                </c:pt>
                <c:pt idx="1651">
                  <c:v>85.785126000000005</c:v>
                </c:pt>
                <c:pt idx="1652">
                  <c:v>85.562128000000001</c:v>
                </c:pt>
                <c:pt idx="1653">
                  <c:v>85.504738000000003</c:v>
                </c:pt>
                <c:pt idx="1654">
                  <c:v>85.562989999999999</c:v>
                </c:pt>
                <c:pt idx="1655">
                  <c:v>85.559967999999998</c:v>
                </c:pt>
                <c:pt idx="1656">
                  <c:v>85.761200000000002</c:v>
                </c:pt>
                <c:pt idx="1657">
                  <c:v>85.477062000000004</c:v>
                </c:pt>
                <c:pt idx="1658">
                  <c:v>85.591564000000005</c:v>
                </c:pt>
                <c:pt idx="1659">
                  <c:v>85.707336000000012</c:v>
                </c:pt>
                <c:pt idx="1660">
                  <c:v>85.75905800000001</c:v>
                </c:pt>
                <c:pt idx="1661">
                  <c:v>85.545543999999992</c:v>
                </c:pt>
                <c:pt idx="1662">
                  <c:v>85.320183999999998</c:v>
                </c:pt>
                <c:pt idx="1663">
                  <c:v>85.543722000000002</c:v>
                </c:pt>
                <c:pt idx="1664">
                  <c:v>85.765422000000001</c:v>
                </c:pt>
                <c:pt idx="1665">
                  <c:v>85.918111999999994</c:v>
                </c:pt>
                <c:pt idx="1666">
                  <c:v>85.65834199999999</c:v>
                </c:pt>
                <c:pt idx="1667">
                  <c:v>85.596026000000009</c:v>
                </c:pt>
                <c:pt idx="1668">
                  <c:v>85.603682000000006</c:v>
                </c:pt>
                <c:pt idx="1669">
                  <c:v>85.731031999999999</c:v>
                </c:pt>
                <c:pt idx="1670">
                  <c:v>85.861885999999998</c:v>
                </c:pt>
                <c:pt idx="1671">
                  <c:v>85.538049999999998</c:v>
                </c:pt>
                <c:pt idx="1672">
                  <c:v>85.597296</c:v>
                </c:pt>
                <c:pt idx="1673">
                  <c:v>86.072615999999996</c:v>
                </c:pt>
                <c:pt idx="1674">
                  <c:v>85.935441999999995</c:v>
                </c:pt>
                <c:pt idx="1675">
                  <c:v>85.812579999999997</c:v>
                </c:pt>
                <c:pt idx="1676">
                  <c:v>85.572934000000004</c:v>
                </c:pt>
                <c:pt idx="1677">
                  <c:v>85.716942000000003</c:v>
                </c:pt>
                <c:pt idx="1678">
                  <c:v>85.979184000000004</c:v>
                </c:pt>
                <c:pt idx="1679">
                  <c:v>85.963457999999989</c:v>
                </c:pt>
                <c:pt idx="1680">
                  <c:v>85.594909999999999</c:v>
                </c:pt>
                <c:pt idx="1681">
                  <c:v>85.715025999999995</c:v>
                </c:pt>
                <c:pt idx="1682">
                  <c:v>85.652549999999991</c:v>
                </c:pt>
                <c:pt idx="1683">
                  <c:v>85.84657399999999</c:v>
                </c:pt>
                <c:pt idx="1684">
                  <c:v>85.872412000000011</c:v>
                </c:pt>
                <c:pt idx="1685">
                  <c:v>85.628752000000006</c:v>
                </c:pt>
                <c:pt idx="1686">
                  <c:v>85.813406000000001</c:v>
                </c:pt>
                <c:pt idx="1687">
                  <c:v>85.893382000000017</c:v>
                </c:pt>
                <c:pt idx="1688">
                  <c:v>85.853082000000001</c:v>
                </c:pt>
                <c:pt idx="1689">
                  <c:v>85.884402000000009</c:v>
                </c:pt>
                <c:pt idx="1690">
                  <c:v>85.686101999999991</c:v>
                </c:pt>
                <c:pt idx="1691">
                  <c:v>85.845188000000007</c:v>
                </c:pt>
                <c:pt idx="1692">
                  <c:v>86.024432000000004</c:v>
                </c:pt>
                <c:pt idx="1693">
                  <c:v>86.061956000000009</c:v>
                </c:pt>
                <c:pt idx="1694">
                  <c:v>85.607780000000005</c:v>
                </c:pt>
                <c:pt idx="1695">
                  <c:v>85.756067999999999</c:v>
                </c:pt>
                <c:pt idx="1696">
                  <c:v>86.103313999999997</c:v>
                </c:pt>
                <c:pt idx="1697">
                  <c:v>85.993966</c:v>
                </c:pt>
                <c:pt idx="1698">
                  <c:v>86.011113999999992</c:v>
                </c:pt>
                <c:pt idx="1699">
                  <c:v>85.747019999999992</c:v>
                </c:pt>
                <c:pt idx="1700">
                  <c:v>85.906438000000009</c:v>
                </c:pt>
                <c:pt idx="1701">
                  <c:v>86.007574000000005</c:v>
                </c:pt>
                <c:pt idx="1702">
                  <c:v>86.085496000000006</c:v>
                </c:pt>
                <c:pt idx="1703">
                  <c:v>85.818528000000001</c:v>
                </c:pt>
                <c:pt idx="1704">
                  <c:v>85.659614000000005</c:v>
                </c:pt>
                <c:pt idx="1705">
                  <c:v>86.012124</c:v>
                </c:pt>
                <c:pt idx="1706">
                  <c:v>85.891404000000009</c:v>
                </c:pt>
                <c:pt idx="1707">
                  <c:v>86.038763999999986</c:v>
                </c:pt>
                <c:pt idx="1708">
                  <c:v>85.705342000000002</c:v>
                </c:pt>
                <c:pt idx="1709">
                  <c:v>85.772748000000007</c:v>
                </c:pt>
                <c:pt idx="1710">
                  <c:v>85.898061999999996</c:v>
                </c:pt>
                <c:pt idx="1711">
                  <c:v>85.951235999999994</c:v>
                </c:pt>
                <c:pt idx="1712">
                  <c:v>85.940662000000003</c:v>
                </c:pt>
                <c:pt idx="1713">
                  <c:v>85.818448000000018</c:v>
                </c:pt>
                <c:pt idx="1714">
                  <c:v>85.931256000000005</c:v>
                </c:pt>
                <c:pt idx="1715">
                  <c:v>86.076746000000014</c:v>
                </c:pt>
                <c:pt idx="1716">
                  <c:v>86.116861999999998</c:v>
                </c:pt>
                <c:pt idx="1717">
                  <c:v>85.916660000000007</c:v>
                </c:pt>
                <c:pt idx="1718">
                  <c:v>85.907698000000011</c:v>
                </c:pt>
                <c:pt idx="1719">
                  <c:v>86.097924000000006</c:v>
                </c:pt>
                <c:pt idx="1720">
                  <c:v>86.080408000000006</c:v>
                </c:pt>
                <c:pt idx="1721">
                  <c:v>86.192113999999989</c:v>
                </c:pt>
                <c:pt idx="1722">
                  <c:v>85.819868</c:v>
                </c:pt>
                <c:pt idx="1723">
                  <c:v>85.731259999999992</c:v>
                </c:pt>
                <c:pt idx="1724">
                  <c:v>86.189464000000001</c:v>
                </c:pt>
                <c:pt idx="1725">
                  <c:v>86.287313999999995</c:v>
                </c:pt>
                <c:pt idx="1726">
                  <c:v>86.082481999999999</c:v>
                </c:pt>
                <c:pt idx="1727">
                  <c:v>86.069251999999992</c:v>
                </c:pt>
                <c:pt idx="1728">
                  <c:v>86.044707999999986</c:v>
                </c:pt>
                <c:pt idx="1729">
                  <c:v>86.197026000000008</c:v>
                </c:pt>
                <c:pt idx="1730">
                  <c:v>86.299687999999989</c:v>
                </c:pt>
                <c:pt idx="1731">
                  <c:v>86.032378000000008</c:v>
                </c:pt>
                <c:pt idx="1732">
                  <c:v>85.865535999999992</c:v>
                </c:pt>
                <c:pt idx="1733">
                  <c:v>86.024598000000012</c:v>
                </c:pt>
                <c:pt idx="1734">
                  <c:v>86.259131999999994</c:v>
                </c:pt>
                <c:pt idx="1735">
                  <c:v>86.286730000000006</c:v>
                </c:pt>
                <c:pt idx="1736">
                  <c:v>85.950454000000008</c:v>
                </c:pt>
                <c:pt idx="1737">
                  <c:v>86.032740000000004</c:v>
                </c:pt>
                <c:pt idx="1738">
                  <c:v>86.350188000000003</c:v>
                </c:pt>
                <c:pt idx="1739">
                  <c:v>86.173969999999997</c:v>
                </c:pt>
                <c:pt idx="1740">
                  <c:v>86.205817999999994</c:v>
                </c:pt>
                <c:pt idx="1741">
                  <c:v>85.908559999999994</c:v>
                </c:pt>
                <c:pt idx="1742">
                  <c:v>86.068151999999998</c:v>
                </c:pt>
                <c:pt idx="1743">
                  <c:v>86.188882000000007</c:v>
                </c:pt>
                <c:pt idx="1744">
                  <c:v>86.334386000000009</c:v>
                </c:pt>
                <c:pt idx="1745">
                  <c:v>85.912031999999996</c:v>
                </c:pt>
                <c:pt idx="1746">
                  <c:v>86.097508000000019</c:v>
                </c:pt>
                <c:pt idx="1747">
                  <c:v>86.346418</c:v>
                </c:pt>
                <c:pt idx="1748">
                  <c:v>86.296609999999987</c:v>
                </c:pt>
                <c:pt idx="1749">
                  <c:v>86.323527999999996</c:v>
                </c:pt>
                <c:pt idx="1750">
                  <c:v>85.972504000000001</c:v>
                </c:pt>
                <c:pt idx="1751">
                  <c:v>86.164516000000006</c:v>
                </c:pt>
                <c:pt idx="1752">
                  <c:v>86.361859999999993</c:v>
                </c:pt>
                <c:pt idx="1753">
                  <c:v>86.439145999999994</c:v>
                </c:pt>
                <c:pt idx="1754">
                  <c:v>86.214116000000004</c:v>
                </c:pt>
                <c:pt idx="1755">
                  <c:v>86.155766</c:v>
                </c:pt>
                <c:pt idx="1756">
                  <c:v>86.475587999999988</c:v>
                </c:pt>
                <c:pt idx="1757">
                  <c:v>86.432333999999997</c:v>
                </c:pt>
                <c:pt idx="1758">
                  <c:v>86.35633399999999</c:v>
                </c:pt>
                <c:pt idx="1759">
                  <c:v>86.002550000000014</c:v>
                </c:pt>
                <c:pt idx="1760">
                  <c:v>86.128125999999995</c:v>
                </c:pt>
                <c:pt idx="1761">
                  <c:v>86.308775999999995</c:v>
                </c:pt>
                <c:pt idx="1762">
                  <c:v>86.532014000000004</c:v>
                </c:pt>
                <c:pt idx="1763">
                  <c:v>86.285137999999989</c:v>
                </c:pt>
                <c:pt idx="1764">
                  <c:v>86.132722000000001</c:v>
                </c:pt>
                <c:pt idx="1765">
                  <c:v>86.235471999999987</c:v>
                </c:pt>
                <c:pt idx="1766">
                  <c:v>86.217951999999997</c:v>
                </c:pt>
                <c:pt idx="1767">
                  <c:v>86.449433999999982</c:v>
                </c:pt>
                <c:pt idx="1768">
                  <c:v>86.237069999999989</c:v>
                </c:pt>
                <c:pt idx="1769">
                  <c:v>86.162538000000012</c:v>
                </c:pt>
                <c:pt idx="1770">
                  <c:v>86.488044000000002</c:v>
                </c:pt>
                <c:pt idx="1771">
                  <c:v>86.455610000000007</c:v>
                </c:pt>
                <c:pt idx="1772">
                  <c:v>86.571240000000003</c:v>
                </c:pt>
                <c:pt idx="1773">
                  <c:v>86.346254000000016</c:v>
                </c:pt>
                <c:pt idx="1774">
                  <c:v>86.186145999999979</c:v>
                </c:pt>
                <c:pt idx="1775">
                  <c:v>86.343892000000011</c:v>
                </c:pt>
                <c:pt idx="1776">
                  <c:v>86.470477999999986</c:v>
                </c:pt>
                <c:pt idx="1777">
                  <c:v>86.230425999999994</c:v>
                </c:pt>
                <c:pt idx="1778">
                  <c:v>86.267310000000009</c:v>
                </c:pt>
                <c:pt idx="1779">
                  <c:v>86.365006000000008</c:v>
                </c:pt>
                <c:pt idx="1780">
                  <c:v>86.639399999999995</c:v>
                </c:pt>
                <c:pt idx="1781">
                  <c:v>86.570974000000007</c:v>
                </c:pt>
                <c:pt idx="1782">
                  <c:v>86.382204000000002</c:v>
                </c:pt>
                <c:pt idx="1783">
                  <c:v>86.284278</c:v>
                </c:pt>
                <c:pt idx="1784">
                  <c:v>86.445431999999997</c:v>
                </c:pt>
                <c:pt idx="1785">
                  <c:v>86.682429999999997</c:v>
                </c:pt>
                <c:pt idx="1786">
                  <c:v>86.603111999999982</c:v>
                </c:pt>
                <c:pt idx="1787">
                  <c:v>86.328626000000014</c:v>
                </c:pt>
                <c:pt idx="1788">
                  <c:v>86.459654</c:v>
                </c:pt>
                <c:pt idx="1789">
                  <c:v>86.590496000000002</c:v>
                </c:pt>
                <c:pt idx="1790">
                  <c:v>86.548711999999995</c:v>
                </c:pt>
                <c:pt idx="1791">
                  <c:v>86.430880000000002</c:v>
                </c:pt>
                <c:pt idx="1792">
                  <c:v>86.428306000000006</c:v>
                </c:pt>
                <c:pt idx="1793">
                  <c:v>86.423307999999992</c:v>
                </c:pt>
                <c:pt idx="1794">
                  <c:v>86.562754000000012</c:v>
                </c:pt>
                <c:pt idx="1795">
                  <c:v>86.587031999999994</c:v>
                </c:pt>
                <c:pt idx="1796">
                  <c:v>86.424363999999997</c:v>
                </c:pt>
                <c:pt idx="1797">
                  <c:v>86.525494000000009</c:v>
                </c:pt>
                <c:pt idx="1798">
                  <c:v>86.782970000000006</c:v>
                </c:pt>
                <c:pt idx="1799">
                  <c:v>86.604089999999999</c:v>
                </c:pt>
                <c:pt idx="1800">
                  <c:v>86.610449999999986</c:v>
                </c:pt>
                <c:pt idx="1801">
                  <c:v>86.644103999999999</c:v>
                </c:pt>
                <c:pt idx="1802">
                  <c:v>86.372818000000009</c:v>
                </c:pt>
                <c:pt idx="1803">
                  <c:v>86.562482000000003</c:v>
                </c:pt>
                <c:pt idx="1804">
                  <c:v>86.73254799999998</c:v>
                </c:pt>
                <c:pt idx="1805">
                  <c:v>86.657294000000007</c:v>
                </c:pt>
                <c:pt idx="1806">
                  <c:v>86.57705</c:v>
                </c:pt>
                <c:pt idx="1807">
                  <c:v>86.509910000000005</c:v>
                </c:pt>
                <c:pt idx="1808">
                  <c:v>86.660606000000001</c:v>
                </c:pt>
                <c:pt idx="1809">
                  <c:v>86.817555999999996</c:v>
                </c:pt>
                <c:pt idx="1810">
                  <c:v>86.344706000000002</c:v>
                </c:pt>
                <c:pt idx="1811">
                  <c:v>86.430759999999992</c:v>
                </c:pt>
                <c:pt idx="1812">
                  <c:v>86.909733999999986</c:v>
                </c:pt>
                <c:pt idx="1813">
                  <c:v>86.804895999999985</c:v>
                </c:pt>
                <c:pt idx="1814">
                  <c:v>86.670435999999995</c:v>
                </c:pt>
                <c:pt idx="1815">
                  <c:v>86.539464000000009</c:v>
                </c:pt>
                <c:pt idx="1816">
                  <c:v>86.649370000000005</c:v>
                </c:pt>
                <c:pt idx="1817">
                  <c:v>86.58399</c:v>
                </c:pt>
                <c:pt idx="1818">
                  <c:v>86.844768000000002</c:v>
                </c:pt>
                <c:pt idx="1819">
                  <c:v>86.763638</c:v>
                </c:pt>
                <c:pt idx="1820">
                  <c:v>86.566580000000002</c:v>
                </c:pt>
                <c:pt idx="1821">
                  <c:v>86.67564999999999</c:v>
                </c:pt>
                <c:pt idx="1822">
                  <c:v>86.578600000000009</c:v>
                </c:pt>
                <c:pt idx="1823">
                  <c:v>86.893050000000002</c:v>
                </c:pt>
                <c:pt idx="1824">
                  <c:v>86.535805999999994</c:v>
                </c:pt>
                <c:pt idx="1825">
                  <c:v>86.614067999999989</c:v>
                </c:pt>
                <c:pt idx="1826">
                  <c:v>86.736257999999992</c:v>
                </c:pt>
                <c:pt idx="1827">
                  <c:v>86.773582000000005</c:v>
                </c:pt>
                <c:pt idx="1828">
                  <c:v>86.58320599999999</c:v>
                </c:pt>
                <c:pt idx="1829">
                  <c:v>86.491370000000003</c:v>
                </c:pt>
                <c:pt idx="1830">
                  <c:v>86.434078</c:v>
                </c:pt>
                <c:pt idx="1831">
                  <c:v>86.714761999999993</c:v>
                </c:pt>
                <c:pt idx="1832">
                  <c:v>86.81938199999999</c:v>
                </c:pt>
                <c:pt idx="1833">
                  <c:v>86.843130000000002</c:v>
                </c:pt>
                <c:pt idx="1834">
                  <c:v>86.607374000000007</c:v>
                </c:pt>
                <c:pt idx="1835">
                  <c:v>86.602198000000001</c:v>
                </c:pt>
                <c:pt idx="1836">
                  <c:v>86.926130000000001</c:v>
                </c:pt>
                <c:pt idx="1837">
                  <c:v>86.999468000000007</c:v>
                </c:pt>
                <c:pt idx="1838">
                  <c:v>86.673263999999989</c:v>
                </c:pt>
                <c:pt idx="1839">
                  <c:v>86.598331999999999</c:v>
                </c:pt>
                <c:pt idx="1840">
                  <c:v>86.853713999999997</c:v>
                </c:pt>
                <c:pt idx="1841">
                  <c:v>87.070665999999989</c:v>
                </c:pt>
                <c:pt idx="1842">
                  <c:v>86.852536000000015</c:v>
                </c:pt>
                <c:pt idx="1843">
                  <c:v>86.545688000000013</c:v>
                </c:pt>
                <c:pt idx="1844">
                  <c:v>86.984675999999993</c:v>
                </c:pt>
                <c:pt idx="1845">
                  <c:v>86.808486000000002</c:v>
                </c:pt>
                <c:pt idx="1846">
                  <c:v>87.07301799999999</c:v>
                </c:pt>
                <c:pt idx="1847">
                  <c:v>86.656323999999998</c:v>
                </c:pt>
                <c:pt idx="1848">
                  <c:v>86.757614000000018</c:v>
                </c:pt>
                <c:pt idx="1849">
                  <c:v>86.889774000000003</c:v>
                </c:pt>
                <c:pt idx="1850">
                  <c:v>86.908733999999995</c:v>
                </c:pt>
                <c:pt idx="1851">
                  <c:v>86.959752000000009</c:v>
                </c:pt>
                <c:pt idx="1852">
                  <c:v>86.720851999999994</c:v>
                </c:pt>
                <c:pt idx="1853">
                  <c:v>86.884917999999999</c:v>
                </c:pt>
                <c:pt idx="1854">
                  <c:v>87.016811999999987</c:v>
                </c:pt>
                <c:pt idx="1855">
                  <c:v>87.002955999999998</c:v>
                </c:pt>
                <c:pt idx="1856">
                  <c:v>86.909941999999987</c:v>
                </c:pt>
                <c:pt idx="1857">
                  <c:v>86.691965999999994</c:v>
                </c:pt>
                <c:pt idx="1858">
                  <c:v>86.871684000000002</c:v>
                </c:pt>
                <c:pt idx="1859">
                  <c:v>87.033802000000009</c:v>
                </c:pt>
                <c:pt idx="1860">
                  <c:v>87.074381999999986</c:v>
                </c:pt>
                <c:pt idx="1861">
                  <c:v>86.816468</c:v>
                </c:pt>
                <c:pt idx="1862">
                  <c:v>86.835591999999991</c:v>
                </c:pt>
                <c:pt idx="1863">
                  <c:v>86.912306000000001</c:v>
                </c:pt>
                <c:pt idx="1864">
                  <c:v>87.256128000000018</c:v>
                </c:pt>
                <c:pt idx="1865">
                  <c:v>87.056905999999998</c:v>
                </c:pt>
                <c:pt idx="1866">
                  <c:v>86.857341999999989</c:v>
                </c:pt>
                <c:pt idx="1867">
                  <c:v>86.974180000000004</c:v>
                </c:pt>
                <c:pt idx="1868">
                  <c:v>87.108738000000002</c:v>
                </c:pt>
                <c:pt idx="1869">
                  <c:v>87.070477999999994</c:v>
                </c:pt>
                <c:pt idx="1870">
                  <c:v>86.958210000000008</c:v>
                </c:pt>
                <c:pt idx="1871">
                  <c:v>86.817576000000003</c:v>
                </c:pt>
                <c:pt idx="1872">
                  <c:v>87.040400000000005</c:v>
                </c:pt>
                <c:pt idx="1873">
                  <c:v>87.045486000000011</c:v>
                </c:pt>
                <c:pt idx="1874">
                  <c:v>87.245996000000005</c:v>
                </c:pt>
                <c:pt idx="1875">
                  <c:v>86.897983999999994</c:v>
                </c:pt>
                <c:pt idx="1876">
                  <c:v>86.912501999999989</c:v>
                </c:pt>
                <c:pt idx="1877">
                  <c:v>86.990971999999985</c:v>
                </c:pt>
                <c:pt idx="1878">
                  <c:v>87.246544</c:v>
                </c:pt>
                <c:pt idx="1879">
                  <c:v>87.212211999999994</c:v>
                </c:pt>
                <c:pt idx="1880">
                  <c:v>86.960881999999998</c:v>
                </c:pt>
                <c:pt idx="1881">
                  <c:v>87.070951999999991</c:v>
                </c:pt>
                <c:pt idx="1882">
                  <c:v>87.182769999999991</c:v>
                </c:pt>
                <c:pt idx="1883">
                  <c:v>87.111924000000002</c:v>
                </c:pt>
                <c:pt idx="1884">
                  <c:v>86.90121400000001</c:v>
                </c:pt>
                <c:pt idx="1885">
                  <c:v>87.095051999999995</c:v>
                </c:pt>
                <c:pt idx="1886">
                  <c:v>87.201935999999989</c:v>
                </c:pt>
                <c:pt idx="1887">
                  <c:v>87.103197999999992</c:v>
                </c:pt>
                <c:pt idx="1888">
                  <c:v>87.165873999999988</c:v>
                </c:pt>
                <c:pt idx="1889">
                  <c:v>87.018889999999999</c:v>
                </c:pt>
                <c:pt idx="1890">
                  <c:v>86.917404000000005</c:v>
                </c:pt>
                <c:pt idx="1891">
                  <c:v>87.107439999999983</c:v>
                </c:pt>
                <c:pt idx="1892">
                  <c:v>87.279241999999996</c:v>
                </c:pt>
                <c:pt idx="1893">
                  <c:v>87.190667999999988</c:v>
                </c:pt>
                <c:pt idx="1894">
                  <c:v>86.997115999999991</c:v>
                </c:pt>
                <c:pt idx="1895">
                  <c:v>87.095613999999998</c:v>
                </c:pt>
                <c:pt idx="1896">
                  <c:v>87.342097999999993</c:v>
                </c:pt>
                <c:pt idx="1897">
                  <c:v>87.300346000000019</c:v>
                </c:pt>
                <c:pt idx="1898">
                  <c:v>87.051781999999989</c:v>
                </c:pt>
                <c:pt idx="1899">
                  <c:v>87.038737999999995</c:v>
                </c:pt>
                <c:pt idx="1900">
                  <c:v>87.178066000000001</c:v>
                </c:pt>
                <c:pt idx="1901">
                  <c:v>87.387180000000001</c:v>
                </c:pt>
                <c:pt idx="1902">
                  <c:v>87.443318000000005</c:v>
                </c:pt>
                <c:pt idx="1903">
                  <c:v>87.139849999999996</c:v>
                </c:pt>
                <c:pt idx="1904">
                  <c:v>86.974245999999994</c:v>
                </c:pt>
                <c:pt idx="1905">
                  <c:v>87.319742000000005</c:v>
                </c:pt>
                <c:pt idx="1906">
                  <c:v>87.431721999999993</c:v>
                </c:pt>
                <c:pt idx="1907">
                  <c:v>87.353262000000001</c:v>
                </c:pt>
                <c:pt idx="1908">
                  <c:v>87.086470000000006</c:v>
                </c:pt>
                <c:pt idx="1909">
                  <c:v>87.352239999999995</c:v>
                </c:pt>
                <c:pt idx="1910">
                  <c:v>87.366549999999989</c:v>
                </c:pt>
                <c:pt idx="1911">
                  <c:v>87.41376600000001</c:v>
                </c:pt>
                <c:pt idx="1912">
                  <c:v>87.277242000000001</c:v>
                </c:pt>
                <c:pt idx="1913">
                  <c:v>87.119671999999994</c:v>
                </c:pt>
                <c:pt idx="1914">
                  <c:v>87.322007999999997</c:v>
                </c:pt>
                <c:pt idx="1915">
                  <c:v>87.326864</c:v>
                </c:pt>
                <c:pt idx="1916">
                  <c:v>87.225386000000015</c:v>
                </c:pt>
                <c:pt idx="1917">
                  <c:v>86.989654000000002</c:v>
                </c:pt>
                <c:pt idx="1918">
                  <c:v>87.153279999999995</c:v>
                </c:pt>
                <c:pt idx="1919">
                  <c:v>87.292574000000002</c:v>
                </c:pt>
                <c:pt idx="1920">
                  <c:v>87.518878000000001</c:v>
                </c:pt>
                <c:pt idx="1921">
                  <c:v>87.342128000000002</c:v>
                </c:pt>
                <c:pt idx="1922">
                  <c:v>87.162394000000006</c:v>
                </c:pt>
                <c:pt idx="1923">
                  <c:v>87.451263999999995</c:v>
                </c:pt>
                <c:pt idx="1924">
                  <c:v>87.554113999999998</c:v>
                </c:pt>
                <c:pt idx="1925">
                  <c:v>87.351790000000008</c:v>
                </c:pt>
                <c:pt idx="1926">
                  <c:v>87.374055999999996</c:v>
                </c:pt>
                <c:pt idx="1927">
                  <c:v>87.181635999999997</c:v>
                </c:pt>
                <c:pt idx="1928">
                  <c:v>87.444967999999989</c:v>
                </c:pt>
                <c:pt idx="1929">
                  <c:v>87.527318000000008</c:v>
                </c:pt>
                <c:pt idx="1930">
                  <c:v>87.460770000000011</c:v>
                </c:pt>
                <c:pt idx="1931">
                  <c:v>87.114449999999991</c:v>
                </c:pt>
                <c:pt idx="1932">
                  <c:v>87.494788</c:v>
                </c:pt>
                <c:pt idx="1933">
                  <c:v>87.550926000000004</c:v>
                </c:pt>
                <c:pt idx="1934">
                  <c:v>87.57741200000001</c:v>
                </c:pt>
                <c:pt idx="1935">
                  <c:v>87.366845999999995</c:v>
                </c:pt>
                <c:pt idx="1936">
                  <c:v>87.375780000000006</c:v>
                </c:pt>
                <c:pt idx="1937">
                  <c:v>87.484270000000009</c:v>
                </c:pt>
                <c:pt idx="1938">
                  <c:v>87.309905999999998</c:v>
                </c:pt>
                <c:pt idx="1939">
                  <c:v>87.487335999999999</c:v>
                </c:pt>
                <c:pt idx="1940">
                  <c:v>87.283231999999998</c:v>
                </c:pt>
                <c:pt idx="1941">
                  <c:v>87.365185999999994</c:v>
                </c:pt>
                <c:pt idx="1942">
                  <c:v>87.568069999999992</c:v>
                </c:pt>
                <c:pt idx="1943">
                  <c:v>87.686207999999993</c:v>
                </c:pt>
                <c:pt idx="1944">
                  <c:v>87.577556000000001</c:v>
                </c:pt>
                <c:pt idx="1945">
                  <c:v>87.300595999999999</c:v>
                </c:pt>
                <c:pt idx="1946">
                  <c:v>87.271088000000006</c:v>
                </c:pt>
                <c:pt idx="1947">
                  <c:v>87.649146000000002</c:v>
                </c:pt>
                <c:pt idx="1948">
                  <c:v>87.713791999999998</c:v>
                </c:pt>
                <c:pt idx="1949">
                  <c:v>87.281956000000008</c:v>
                </c:pt>
                <c:pt idx="1950">
                  <c:v>87.470901999999995</c:v>
                </c:pt>
                <c:pt idx="1951">
                  <c:v>87.721221999999997</c:v>
                </c:pt>
                <c:pt idx="1952">
                  <c:v>87.658060000000006</c:v>
                </c:pt>
                <c:pt idx="1953">
                  <c:v>87.519283999999999</c:v>
                </c:pt>
                <c:pt idx="1954">
                  <c:v>87.434371999999996</c:v>
                </c:pt>
                <c:pt idx="1955">
                  <c:v>87.599052</c:v>
                </c:pt>
                <c:pt idx="1956">
                  <c:v>87.721794000000017</c:v>
                </c:pt>
                <c:pt idx="1957">
                  <c:v>87.598128000000003</c:v>
                </c:pt>
                <c:pt idx="1958">
                  <c:v>87.609064000000018</c:v>
                </c:pt>
                <c:pt idx="1959">
                  <c:v>87.378816</c:v>
                </c:pt>
                <c:pt idx="1960">
                  <c:v>87.616923999999997</c:v>
                </c:pt>
                <c:pt idx="1961">
                  <c:v>87.553818000000007</c:v>
                </c:pt>
                <c:pt idx="1962">
                  <c:v>87.823356000000004</c:v>
                </c:pt>
                <c:pt idx="1963">
                  <c:v>87.578851999999998</c:v>
                </c:pt>
                <c:pt idx="1964">
                  <c:v>87.355086</c:v>
                </c:pt>
                <c:pt idx="1965">
                  <c:v>87.668313999999995</c:v>
                </c:pt>
                <c:pt idx="1966">
                  <c:v>87.727094000000008</c:v>
                </c:pt>
                <c:pt idx="1967">
                  <c:v>87.722815999999995</c:v>
                </c:pt>
                <c:pt idx="1968">
                  <c:v>87.489402000000013</c:v>
                </c:pt>
                <c:pt idx="1969">
                  <c:v>87.505213999999995</c:v>
                </c:pt>
                <c:pt idx="1970">
                  <c:v>87.700826000000006</c:v>
                </c:pt>
                <c:pt idx="1971">
                  <c:v>87.80194800000001</c:v>
                </c:pt>
                <c:pt idx="1972">
                  <c:v>87.545373999999995</c:v>
                </c:pt>
                <c:pt idx="1973">
                  <c:v>87.455799999999996</c:v>
                </c:pt>
                <c:pt idx="1974">
                  <c:v>87.775470000000013</c:v>
                </c:pt>
                <c:pt idx="1975">
                  <c:v>87.795166000000009</c:v>
                </c:pt>
                <c:pt idx="1976">
                  <c:v>87.723518000000013</c:v>
                </c:pt>
                <c:pt idx="1977">
                  <c:v>87.543351999999999</c:v>
                </c:pt>
                <c:pt idx="1978">
                  <c:v>87.616636</c:v>
                </c:pt>
                <c:pt idx="1979">
                  <c:v>87.85211000000001</c:v>
                </c:pt>
                <c:pt idx="1980">
                  <c:v>87.756732</c:v>
                </c:pt>
                <c:pt idx="1981">
                  <c:v>87.763316000000003</c:v>
                </c:pt>
                <c:pt idx="1982">
                  <c:v>87.464054000000004</c:v>
                </c:pt>
                <c:pt idx="1983">
                  <c:v>87.698856000000006</c:v>
                </c:pt>
                <c:pt idx="1984">
                  <c:v>87.899940000000001</c:v>
                </c:pt>
                <c:pt idx="1985">
                  <c:v>87.992974000000004</c:v>
                </c:pt>
                <c:pt idx="1986">
                  <c:v>87.622681999999998</c:v>
                </c:pt>
                <c:pt idx="1987">
                  <c:v>87.673336000000006</c:v>
                </c:pt>
                <c:pt idx="1988">
                  <c:v>87.699320000000014</c:v>
                </c:pt>
                <c:pt idx="1989">
                  <c:v>87.977378000000002</c:v>
                </c:pt>
                <c:pt idx="1990">
                  <c:v>87.900949999999995</c:v>
                </c:pt>
                <c:pt idx="1991">
                  <c:v>87.63354799999999</c:v>
                </c:pt>
                <c:pt idx="1992">
                  <c:v>87.740939999999995</c:v>
                </c:pt>
                <c:pt idx="1993">
                  <c:v>87.806429999999992</c:v>
                </c:pt>
                <c:pt idx="1994">
                  <c:v>87.870846</c:v>
                </c:pt>
                <c:pt idx="1995">
                  <c:v>87.839995999999999</c:v>
                </c:pt>
                <c:pt idx="1996">
                  <c:v>87.660399999999996</c:v>
                </c:pt>
                <c:pt idx="1997">
                  <c:v>87.716881999999998</c:v>
                </c:pt>
                <c:pt idx="1998">
                  <c:v>87.940472000000014</c:v>
                </c:pt>
                <c:pt idx="1999">
                  <c:v>87.915853999999996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8A8-4661-B134-6AB3C1E66C25}"/>
            </c:ext>
          </c:extLst>
        </c:ser>
        <c:ser>
          <c:idx val="5"/>
          <c:order val="5"/>
          <c:tx>
            <c:v>SPWED440E</c:v>
          </c:tx>
          <c:marker>
            <c:symbol val="none"/>
          </c:marker>
          <c:xVal>
            <c:numRef>
              <c:f>SPWED440E!$Q$4:$Q$2003</c:f>
              <c:numCache>
                <c:formatCode>General</c:formatCode>
                <c:ptCount val="2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</c:numCache>
            </c:numRef>
          </c:xVal>
          <c:yVal>
            <c:numRef>
              <c:f>SPWED440E!$R$4:$R$2003</c:f>
              <c:numCache>
                <c:formatCode>General</c:formatCode>
                <c:ptCount val="2000"/>
                <c:pt idx="0">
                  <c:v>0</c:v>
                </c:pt>
                <c:pt idx="1">
                  <c:v>12.113297999999997</c:v>
                </c:pt>
                <c:pt idx="2">
                  <c:v>19.961410000000001</c:v>
                </c:pt>
                <c:pt idx="3">
                  <c:v>25.593412000000001</c:v>
                </c:pt>
                <c:pt idx="4">
                  <c:v>29.640479999999997</c:v>
                </c:pt>
                <c:pt idx="5">
                  <c:v>31.879032000000002</c:v>
                </c:pt>
                <c:pt idx="6">
                  <c:v>34.576006</c:v>
                </c:pt>
                <c:pt idx="7">
                  <c:v>37.227211999999994</c:v>
                </c:pt>
                <c:pt idx="8">
                  <c:v>38.976368000000001</c:v>
                </c:pt>
                <c:pt idx="9">
                  <c:v>40.50056</c:v>
                </c:pt>
                <c:pt idx="10">
                  <c:v>41.383468000000001</c:v>
                </c:pt>
                <c:pt idx="11">
                  <c:v>42.4634</c:v>
                </c:pt>
                <c:pt idx="12">
                  <c:v>43.951112000000002</c:v>
                </c:pt>
                <c:pt idx="13">
                  <c:v>44.984712000000002</c:v>
                </c:pt>
                <c:pt idx="14">
                  <c:v>45.235168000000002</c:v>
                </c:pt>
                <c:pt idx="15">
                  <c:v>45.823191999999999</c:v>
                </c:pt>
                <c:pt idx="16">
                  <c:v>46.792411999999999</c:v>
                </c:pt>
                <c:pt idx="17">
                  <c:v>47.986114000000001</c:v>
                </c:pt>
                <c:pt idx="18">
                  <c:v>48.605899999999998</c:v>
                </c:pt>
                <c:pt idx="19">
                  <c:v>48.583425999999996</c:v>
                </c:pt>
                <c:pt idx="20">
                  <c:v>49.136518000000002</c:v>
                </c:pt>
                <c:pt idx="21">
                  <c:v>50.002527999999998</c:v>
                </c:pt>
                <c:pt idx="22">
                  <c:v>50.956990000000005</c:v>
                </c:pt>
                <c:pt idx="23">
                  <c:v>51.290764000000003</c:v>
                </c:pt>
                <c:pt idx="24">
                  <c:v>51.047012000000002</c:v>
                </c:pt>
                <c:pt idx="25">
                  <c:v>51.634726000000001</c:v>
                </c:pt>
                <c:pt idx="26">
                  <c:v>52.364634000000002</c:v>
                </c:pt>
                <c:pt idx="27">
                  <c:v>52.833835999999998</c:v>
                </c:pt>
                <c:pt idx="28">
                  <c:v>52.854984000000002</c:v>
                </c:pt>
                <c:pt idx="29">
                  <c:v>52.901973999999996</c:v>
                </c:pt>
                <c:pt idx="30">
                  <c:v>53.494669999999999</c:v>
                </c:pt>
                <c:pt idx="31">
                  <c:v>54.258848</c:v>
                </c:pt>
                <c:pt idx="32">
                  <c:v>54.525089999999999</c:v>
                </c:pt>
                <c:pt idx="33">
                  <c:v>54.287383999999996</c:v>
                </c:pt>
                <c:pt idx="34">
                  <c:v>54.427655999999999</c:v>
                </c:pt>
                <c:pt idx="35">
                  <c:v>55.250360000000001</c:v>
                </c:pt>
                <c:pt idx="36">
                  <c:v>55.80663400000001</c:v>
                </c:pt>
                <c:pt idx="37">
                  <c:v>55.768237999999997</c:v>
                </c:pt>
                <c:pt idx="38">
                  <c:v>55.423715999999999</c:v>
                </c:pt>
                <c:pt idx="39">
                  <c:v>55.933914000000001</c:v>
                </c:pt>
                <c:pt idx="40">
                  <c:v>56.523967999999989</c:v>
                </c:pt>
                <c:pt idx="41">
                  <c:v>56.867516000000002</c:v>
                </c:pt>
                <c:pt idx="42">
                  <c:v>56.758617999999998</c:v>
                </c:pt>
                <c:pt idx="43">
                  <c:v>56.696537999999997</c:v>
                </c:pt>
                <c:pt idx="44">
                  <c:v>57.374468</c:v>
                </c:pt>
                <c:pt idx="45">
                  <c:v>57.459267999999994</c:v>
                </c:pt>
                <c:pt idx="46">
                  <c:v>57.801045999999999</c:v>
                </c:pt>
                <c:pt idx="47">
                  <c:v>57.36439</c:v>
                </c:pt>
                <c:pt idx="48">
                  <c:v>57.799700000000009</c:v>
                </c:pt>
                <c:pt idx="49">
                  <c:v>58.241709999999998</c:v>
                </c:pt>
                <c:pt idx="50">
                  <c:v>58.818369999999994</c:v>
                </c:pt>
                <c:pt idx="51">
                  <c:v>58.689790000000002</c:v>
                </c:pt>
                <c:pt idx="52">
                  <c:v>58.406374000000007</c:v>
                </c:pt>
                <c:pt idx="53">
                  <c:v>58.709522000000007</c:v>
                </c:pt>
                <c:pt idx="54">
                  <c:v>59.222921999999997</c:v>
                </c:pt>
                <c:pt idx="55">
                  <c:v>59.299767999999993</c:v>
                </c:pt>
                <c:pt idx="56">
                  <c:v>59.297703999999996</c:v>
                </c:pt>
                <c:pt idx="57">
                  <c:v>59.219803999999996</c:v>
                </c:pt>
                <c:pt idx="58">
                  <c:v>59.651275999999996</c:v>
                </c:pt>
                <c:pt idx="59">
                  <c:v>60.023027999999996</c:v>
                </c:pt>
                <c:pt idx="60">
                  <c:v>60.173016000000004</c:v>
                </c:pt>
                <c:pt idx="61">
                  <c:v>59.782282000000009</c:v>
                </c:pt>
                <c:pt idx="62">
                  <c:v>59.955691999999999</c:v>
                </c:pt>
                <c:pt idx="63">
                  <c:v>60.513996000000006</c:v>
                </c:pt>
                <c:pt idx="64">
                  <c:v>60.880597999999999</c:v>
                </c:pt>
                <c:pt idx="65">
                  <c:v>60.754161999999994</c:v>
                </c:pt>
                <c:pt idx="66">
                  <c:v>60.739056000000005</c:v>
                </c:pt>
                <c:pt idx="67">
                  <c:v>60.996827999999994</c:v>
                </c:pt>
                <c:pt idx="68">
                  <c:v>61.339486000000001</c:v>
                </c:pt>
                <c:pt idx="69">
                  <c:v>61.458438000000001</c:v>
                </c:pt>
                <c:pt idx="70">
                  <c:v>60.996340000000011</c:v>
                </c:pt>
                <c:pt idx="71">
                  <c:v>61.222344</c:v>
                </c:pt>
                <c:pt idx="72">
                  <c:v>61.496746000000009</c:v>
                </c:pt>
                <c:pt idx="73">
                  <c:v>61.751739999999998</c:v>
                </c:pt>
                <c:pt idx="74">
                  <c:v>62.023026000000002</c:v>
                </c:pt>
                <c:pt idx="75">
                  <c:v>61.627670000000002</c:v>
                </c:pt>
                <c:pt idx="76">
                  <c:v>61.668166000000006</c:v>
                </c:pt>
                <c:pt idx="77">
                  <c:v>62.061252000000003</c:v>
                </c:pt>
                <c:pt idx="78">
                  <c:v>62.536131999999995</c:v>
                </c:pt>
                <c:pt idx="79">
                  <c:v>62.200808000000009</c:v>
                </c:pt>
                <c:pt idx="80">
                  <c:v>61.889074000000008</c:v>
                </c:pt>
                <c:pt idx="81">
                  <c:v>62.556753999999998</c:v>
                </c:pt>
                <c:pt idx="82">
                  <c:v>62.612205999999993</c:v>
                </c:pt>
                <c:pt idx="83">
                  <c:v>62.821663999999998</c:v>
                </c:pt>
                <c:pt idx="84">
                  <c:v>62.567444000000002</c:v>
                </c:pt>
                <c:pt idx="85">
                  <c:v>62.774663999999994</c:v>
                </c:pt>
                <c:pt idx="86">
                  <c:v>63.166647999999995</c:v>
                </c:pt>
                <c:pt idx="87">
                  <c:v>63.172856000000003</c:v>
                </c:pt>
                <c:pt idx="88">
                  <c:v>63.345539999999993</c:v>
                </c:pt>
                <c:pt idx="89">
                  <c:v>63.051239999999993</c:v>
                </c:pt>
                <c:pt idx="90">
                  <c:v>63.153582000000007</c:v>
                </c:pt>
                <c:pt idx="91">
                  <c:v>63.588069999999995</c:v>
                </c:pt>
                <c:pt idx="92">
                  <c:v>63.909348000000001</c:v>
                </c:pt>
                <c:pt idx="93">
                  <c:v>63.330917999999997</c:v>
                </c:pt>
                <c:pt idx="94">
                  <c:v>63.269824000000007</c:v>
                </c:pt>
                <c:pt idx="95">
                  <c:v>63.653754000000006</c:v>
                </c:pt>
                <c:pt idx="96">
                  <c:v>63.89828</c:v>
                </c:pt>
                <c:pt idx="97">
                  <c:v>64.262581999999995</c:v>
                </c:pt>
                <c:pt idx="98">
                  <c:v>63.741330000000005</c:v>
                </c:pt>
                <c:pt idx="99">
                  <c:v>63.648843999999997</c:v>
                </c:pt>
                <c:pt idx="100">
                  <c:v>64.15340599999999</c:v>
                </c:pt>
                <c:pt idx="101">
                  <c:v>64.465034000000003</c:v>
                </c:pt>
                <c:pt idx="102">
                  <c:v>64.501852</c:v>
                </c:pt>
                <c:pt idx="103">
                  <c:v>64.00757999999999</c:v>
                </c:pt>
                <c:pt idx="104">
                  <c:v>64.198170000000005</c:v>
                </c:pt>
                <c:pt idx="105">
                  <c:v>64.612786</c:v>
                </c:pt>
                <c:pt idx="106">
                  <c:v>64.730034000000003</c:v>
                </c:pt>
                <c:pt idx="107">
                  <c:v>64.543852000000001</c:v>
                </c:pt>
                <c:pt idx="108">
                  <c:v>64.424703999999991</c:v>
                </c:pt>
                <c:pt idx="109">
                  <c:v>64.753121999999991</c:v>
                </c:pt>
                <c:pt idx="110">
                  <c:v>64.84026200000001</c:v>
                </c:pt>
                <c:pt idx="111">
                  <c:v>65.225211999999985</c:v>
                </c:pt>
                <c:pt idx="112">
                  <c:v>64.744839999999996</c:v>
                </c:pt>
                <c:pt idx="113">
                  <c:v>64.739571999999995</c:v>
                </c:pt>
                <c:pt idx="114">
                  <c:v>65.133135999999993</c:v>
                </c:pt>
                <c:pt idx="115">
                  <c:v>65.659434000000005</c:v>
                </c:pt>
                <c:pt idx="116">
                  <c:v>65.298062000000002</c:v>
                </c:pt>
                <c:pt idx="117">
                  <c:v>65.076186000000007</c:v>
                </c:pt>
                <c:pt idx="118">
                  <c:v>65.358936</c:v>
                </c:pt>
                <c:pt idx="119">
                  <c:v>65.528266000000002</c:v>
                </c:pt>
                <c:pt idx="120">
                  <c:v>65.738985999999983</c:v>
                </c:pt>
                <c:pt idx="121">
                  <c:v>65.762230000000002</c:v>
                </c:pt>
                <c:pt idx="122">
                  <c:v>65.358482000000009</c:v>
                </c:pt>
                <c:pt idx="123">
                  <c:v>65.712266</c:v>
                </c:pt>
                <c:pt idx="124">
                  <c:v>65.914571999999993</c:v>
                </c:pt>
                <c:pt idx="125">
                  <c:v>66.223777999999996</c:v>
                </c:pt>
                <c:pt idx="126">
                  <c:v>65.645635999999996</c:v>
                </c:pt>
                <c:pt idx="127">
                  <c:v>65.786985999999985</c:v>
                </c:pt>
                <c:pt idx="128">
                  <c:v>66.344386</c:v>
                </c:pt>
                <c:pt idx="129">
                  <c:v>66.148941999999991</c:v>
                </c:pt>
                <c:pt idx="130">
                  <c:v>66.352288000000001</c:v>
                </c:pt>
                <c:pt idx="131">
                  <c:v>65.92937400000001</c:v>
                </c:pt>
                <c:pt idx="132">
                  <c:v>66.137627999999992</c:v>
                </c:pt>
                <c:pt idx="133">
                  <c:v>66.529259999999994</c:v>
                </c:pt>
                <c:pt idx="134">
                  <c:v>66.779307999999986</c:v>
                </c:pt>
                <c:pt idx="135">
                  <c:v>66.373753999999991</c:v>
                </c:pt>
                <c:pt idx="136">
                  <c:v>66.123371999999989</c:v>
                </c:pt>
                <c:pt idx="137">
                  <c:v>66.507023999999987</c:v>
                </c:pt>
                <c:pt idx="138">
                  <c:v>66.682646000000005</c:v>
                </c:pt>
                <c:pt idx="139">
                  <c:v>66.805968000000007</c:v>
                </c:pt>
                <c:pt idx="140">
                  <c:v>66.446216000000007</c:v>
                </c:pt>
                <c:pt idx="141">
                  <c:v>66.576561999999996</c:v>
                </c:pt>
                <c:pt idx="142">
                  <c:v>66.831084000000004</c:v>
                </c:pt>
                <c:pt idx="143">
                  <c:v>66.910526000000004</c:v>
                </c:pt>
                <c:pt idx="144">
                  <c:v>66.905650000000009</c:v>
                </c:pt>
                <c:pt idx="145">
                  <c:v>66.695096000000007</c:v>
                </c:pt>
                <c:pt idx="146">
                  <c:v>66.926895999999999</c:v>
                </c:pt>
                <c:pt idx="147">
                  <c:v>67.253888000000003</c:v>
                </c:pt>
                <c:pt idx="148">
                  <c:v>67.432254</c:v>
                </c:pt>
                <c:pt idx="149">
                  <c:v>67.007112000000006</c:v>
                </c:pt>
                <c:pt idx="150">
                  <c:v>66.986837999999992</c:v>
                </c:pt>
                <c:pt idx="151">
                  <c:v>67.267979999999994</c:v>
                </c:pt>
                <c:pt idx="152">
                  <c:v>67.56696199999999</c:v>
                </c:pt>
                <c:pt idx="153">
                  <c:v>67.298671999999996</c:v>
                </c:pt>
                <c:pt idx="154">
                  <c:v>67.233908</c:v>
                </c:pt>
                <c:pt idx="155">
                  <c:v>67.430694000000003</c:v>
                </c:pt>
                <c:pt idx="156">
                  <c:v>67.527272000000011</c:v>
                </c:pt>
                <c:pt idx="157">
                  <c:v>67.928318000000004</c:v>
                </c:pt>
                <c:pt idx="158">
                  <c:v>67.591588000000002</c:v>
                </c:pt>
                <c:pt idx="159">
                  <c:v>67.378149999999991</c:v>
                </c:pt>
                <c:pt idx="160">
                  <c:v>67.599674000000007</c:v>
                </c:pt>
                <c:pt idx="161">
                  <c:v>67.751137999999997</c:v>
                </c:pt>
                <c:pt idx="162">
                  <c:v>68.140761999999995</c:v>
                </c:pt>
                <c:pt idx="163">
                  <c:v>67.486456000000004</c:v>
                </c:pt>
                <c:pt idx="164">
                  <c:v>67.687241999999998</c:v>
                </c:pt>
                <c:pt idx="165">
                  <c:v>68.044544000000002</c:v>
                </c:pt>
                <c:pt idx="166">
                  <c:v>68.022008</c:v>
                </c:pt>
                <c:pt idx="167">
                  <c:v>68.168747999999994</c:v>
                </c:pt>
                <c:pt idx="168">
                  <c:v>67.860133999999988</c:v>
                </c:pt>
                <c:pt idx="169">
                  <c:v>67.822333999999998</c:v>
                </c:pt>
                <c:pt idx="170">
                  <c:v>68.255511999999996</c:v>
                </c:pt>
                <c:pt idx="171">
                  <c:v>68.318744000000009</c:v>
                </c:pt>
                <c:pt idx="172">
                  <c:v>68.301158000000001</c:v>
                </c:pt>
                <c:pt idx="173">
                  <c:v>67.852834000000001</c:v>
                </c:pt>
                <c:pt idx="174">
                  <c:v>68.312169999999995</c:v>
                </c:pt>
                <c:pt idx="175">
                  <c:v>68.391965999999996</c:v>
                </c:pt>
                <c:pt idx="176">
                  <c:v>68.57759200000001</c:v>
                </c:pt>
                <c:pt idx="177">
                  <c:v>68.230612000000008</c:v>
                </c:pt>
                <c:pt idx="178">
                  <c:v>68.303488000000002</c:v>
                </c:pt>
                <c:pt idx="179">
                  <c:v>68.512405999999999</c:v>
                </c:pt>
                <c:pt idx="180">
                  <c:v>68.884109999999993</c:v>
                </c:pt>
                <c:pt idx="181">
                  <c:v>68.687708000000001</c:v>
                </c:pt>
                <c:pt idx="182">
                  <c:v>68.315393999999998</c:v>
                </c:pt>
                <c:pt idx="183">
                  <c:v>68.491345999999993</c:v>
                </c:pt>
                <c:pt idx="184">
                  <c:v>68.645167999999984</c:v>
                </c:pt>
                <c:pt idx="185">
                  <c:v>68.860085999999995</c:v>
                </c:pt>
                <c:pt idx="186">
                  <c:v>68.624798000000013</c:v>
                </c:pt>
                <c:pt idx="187">
                  <c:v>68.691422000000017</c:v>
                </c:pt>
                <c:pt idx="188">
                  <c:v>68.856581999999989</c:v>
                </c:pt>
                <c:pt idx="189">
                  <c:v>69.022857999999999</c:v>
                </c:pt>
                <c:pt idx="190">
                  <c:v>69.179046</c:v>
                </c:pt>
                <c:pt idx="191">
                  <c:v>68.972408000000001</c:v>
                </c:pt>
                <c:pt idx="192">
                  <c:v>69.034264000000007</c:v>
                </c:pt>
                <c:pt idx="193">
                  <c:v>69.124831999999998</c:v>
                </c:pt>
                <c:pt idx="194">
                  <c:v>69.248266000000001</c:v>
                </c:pt>
                <c:pt idx="195">
                  <c:v>69.269385999999997</c:v>
                </c:pt>
                <c:pt idx="196">
                  <c:v>68.829511999999994</c:v>
                </c:pt>
                <c:pt idx="197">
                  <c:v>69.075389999999999</c:v>
                </c:pt>
                <c:pt idx="198">
                  <c:v>69.414398000000006</c:v>
                </c:pt>
                <c:pt idx="199">
                  <c:v>69.627595999999997</c:v>
                </c:pt>
                <c:pt idx="200">
                  <c:v>69.441025999999994</c:v>
                </c:pt>
                <c:pt idx="201">
                  <c:v>69.259197999999998</c:v>
                </c:pt>
                <c:pt idx="202">
                  <c:v>69.227282000000002</c:v>
                </c:pt>
                <c:pt idx="203">
                  <c:v>69.761364</c:v>
                </c:pt>
                <c:pt idx="204">
                  <c:v>69.615992000000006</c:v>
                </c:pt>
                <c:pt idx="205">
                  <c:v>69.235082000000006</c:v>
                </c:pt>
                <c:pt idx="206">
                  <c:v>69.305393999999993</c:v>
                </c:pt>
                <c:pt idx="207">
                  <c:v>69.585025999999999</c:v>
                </c:pt>
                <c:pt idx="208">
                  <c:v>69.909881999999996</c:v>
                </c:pt>
                <c:pt idx="209">
                  <c:v>69.418049999999994</c:v>
                </c:pt>
                <c:pt idx="210">
                  <c:v>69.189269999999993</c:v>
                </c:pt>
                <c:pt idx="211">
                  <c:v>69.619602</c:v>
                </c:pt>
                <c:pt idx="212">
                  <c:v>69.682572000000008</c:v>
                </c:pt>
                <c:pt idx="213">
                  <c:v>70.061785999999998</c:v>
                </c:pt>
                <c:pt idx="214">
                  <c:v>69.56316799999999</c:v>
                </c:pt>
                <c:pt idx="215">
                  <c:v>69.460856000000007</c:v>
                </c:pt>
                <c:pt idx="216">
                  <c:v>69.905603999999997</c:v>
                </c:pt>
                <c:pt idx="217">
                  <c:v>70.095514000000009</c:v>
                </c:pt>
                <c:pt idx="218">
                  <c:v>70.104699999999994</c:v>
                </c:pt>
                <c:pt idx="219">
                  <c:v>69.664794000000001</c:v>
                </c:pt>
                <c:pt idx="220">
                  <c:v>69.887748000000002</c:v>
                </c:pt>
                <c:pt idx="221">
                  <c:v>70.211559999999992</c:v>
                </c:pt>
                <c:pt idx="222">
                  <c:v>70.314774000000014</c:v>
                </c:pt>
                <c:pt idx="223">
                  <c:v>70.124623999999997</c:v>
                </c:pt>
                <c:pt idx="224">
                  <c:v>69.867809999999992</c:v>
                </c:pt>
                <c:pt idx="225">
                  <c:v>70.20944999999999</c:v>
                </c:pt>
                <c:pt idx="226">
                  <c:v>70.146659999999997</c:v>
                </c:pt>
                <c:pt idx="227">
                  <c:v>70.593313999999992</c:v>
                </c:pt>
                <c:pt idx="228">
                  <c:v>70.039714000000004</c:v>
                </c:pt>
                <c:pt idx="229">
                  <c:v>69.852176</c:v>
                </c:pt>
                <c:pt idx="230">
                  <c:v>70.469514000000004</c:v>
                </c:pt>
                <c:pt idx="231">
                  <c:v>70.367802000000012</c:v>
                </c:pt>
                <c:pt idx="232">
                  <c:v>70.411097999999996</c:v>
                </c:pt>
                <c:pt idx="233">
                  <c:v>70.10351</c:v>
                </c:pt>
                <c:pt idx="234">
                  <c:v>70.219663999999995</c:v>
                </c:pt>
                <c:pt idx="235">
                  <c:v>70.617190000000008</c:v>
                </c:pt>
                <c:pt idx="236">
                  <c:v>70.748975999999999</c:v>
                </c:pt>
                <c:pt idx="237">
                  <c:v>70.514223999999984</c:v>
                </c:pt>
                <c:pt idx="238">
                  <c:v>70.125551999999999</c:v>
                </c:pt>
                <c:pt idx="239">
                  <c:v>70.559196</c:v>
                </c:pt>
                <c:pt idx="240">
                  <c:v>70.802430000000001</c:v>
                </c:pt>
                <c:pt idx="241">
                  <c:v>70.621521999999999</c:v>
                </c:pt>
                <c:pt idx="242">
                  <c:v>70.275329999999997</c:v>
                </c:pt>
                <c:pt idx="243">
                  <c:v>70.624378000000007</c:v>
                </c:pt>
                <c:pt idx="244">
                  <c:v>70.567511999999994</c:v>
                </c:pt>
                <c:pt idx="245">
                  <c:v>70.938357999999994</c:v>
                </c:pt>
                <c:pt idx="246">
                  <c:v>70.783720000000002</c:v>
                </c:pt>
                <c:pt idx="247">
                  <c:v>70.547517999999997</c:v>
                </c:pt>
                <c:pt idx="248">
                  <c:v>70.573222000000001</c:v>
                </c:pt>
                <c:pt idx="249">
                  <c:v>71.226405999999997</c:v>
                </c:pt>
                <c:pt idx="250">
                  <c:v>71.178303999999997</c:v>
                </c:pt>
                <c:pt idx="251">
                  <c:v>70.579750000000004</c:v>
                </c:pt>
                <c:pt idx="252">
                  <c:v>70.664167999999989</c:v>
                </c:pt>
                <c:pt idx="253">
                  <c:v>70.89052199999999</c:v>
                </c:pt>
                <c:pt idx="254">
                  <c:v>71.036411999999999</c:v>
                </c:pt>
                <c:pt idx="255">
                  <c:v>71.014372000000009</c:v>
                </c:pt>
                <c:pt idx="256">
                  <c:v>70.861478000000005</c:v>
                </c:pt>
                <c:pt idx="257">
                  <c:v>70.820394000000007</c:v>
                </c:pt>
                <c:pt idx="258">
                  <c:v>71.228926000000001</c:v>
                </c:pt>
                <c:pt idx="259">
                  <c:v>71.188462000000001</c:v>
                </c:pt>
                <c:pt idx="260">
                  <c:v>71.19884399999998</c:v>
                </c:pt>
                <c:pt idx="261">
                  <c:v>70.690566000000004</c:v>
                </c:pt>
                <c:pt idx="262">
                  <c:v>71.090260000000001</c:v>
                </c:pt>
                <c:pt idx="263">
                  <c:v>71.319449999999989</c:v>
                </c:pt>
                <c:pt idx="264">
                  <c:v>71.454747999999995</c:v>
                </c:pt>
                <c:pt idx="265">
                  <c:v>71.058039999999991</c:v>
                </c:pt>
                <c:pt idx="266">
                  <c:v>70.978987999999987</c:v>
                </c:pt>
                <c:pt idx="267">
                  <c:v>71.399975999999995</c:v>
                </c:pt>
                <c:pt idx="268">
                  <c:v>71.409099999999995</c:v>
                </c:pt>
                <c:pt idx="269">
                  <c:v>71.489488000000009</c:v>
                </c:pt>
                <c:pt idx="270">
                  <c:v>71.091309999999993</c:v>
                </c:pt>
                <c:pt idx="271">
                  <c:v>71.078677999999996</c:v>
                </c:pt>
                <c:pt idx="272">
                  <c:v>71.582101999999992</c:v>
                </c:pt>
                <c:pt idx="273">
                  <c:v>71.708801999999991</c:v>
                </c:pt>
                <c:pt idx="274">
                  <c:v>71.382049999999992</c:v>
                </c:pt>
                <c:pt idx="275">
                  <c:v>71.222201999999996</c:v>
                </c:pt>
                <c:pt idx="276">
                  <c:v>71.594747999999996</c:v>
                </c:pt>
                <c:pt idx="277">
                  <c:v>71.568391999999989</c:v>
                </c:pt>
                <c:pt idx="278">
                  <c:v>71.776504000000003</c:v>
                </c:pt>
                <c:pt idx="279">
                  <c:v>71.516038000000009</c:v>
                </c:pt>
                <c:pt idx="280">
                  <c:v>71.380023999999992</c:v>
                </c:pt>
                <c:pt idx="281">
                  <c:v>71.823003999999997</c:v>
                </c:pt>
                <c:pt idx="282">
                  <c:v>71.943706000000006</c:v>
                </c:pt>
                <c:pt idx="283">
                  <c:v>71.713405999999992</c:v>
                </c:pt>
                <c:pt idx="284">
                  <c:v>71.465013999999996</c:v>
                </c:pt>
                <c:pt idx="285">
                  <c:v>71.646271999999996</c:v>
                </c:pt>
                <c:pt idx="286">
                  <c:v>72.005092000000005</c:v>
                </c:pt>
                <c:pt idx="287">
                  <c:v>71.979622000000006</c:v>
                </c:pt>
                <c:pt idx="288">
                  <c:v>71.774050000000003</c:v>
                </c:pt>
                <c:pt idx="289">
                  <c:v>71.472110000000015</c:v>
                </c:pt>
                <c:pt idx="290">
                  <c:v>71.968291999999991</c:v>
                </c:pt>
                <c:pt idx="291">
                  <c:v>72.050517999999983</c:v>
                </c:pt>
                <c:pt idx="292">
                  <c:v>72.32677799999999</c:v>
                </c:pt>
                <c:pt idx="293">
                  <c:v>71.635915999999995</c:v>
                </c:pt>
                <c:pt idx="294">
                  <c:v>71.652379999999994</c:v>
                </c:pt>
                <c:pt idx="295">
                  <c:v>72.270558000000008</c:v>
                </c:pt>
                <c:pt idx="296">
                  <c:v>72.098501999999996</c:v>
                </c:pt>
                <c:pt idx="297">
                  <c:v>72.002269999999996</c:v>
                </c:pt>
                <c:pt idx="298">
                  <c:v>71.878544000000005</c:v>
                </c:pt>
                <c:pt idx="299">
                  <c:v>72.003623999999988</c:v>
                </c:pt>
                <c:pt idx="300">
                  <c:v>72.283557999999999</c:v>
                </c:pt>
                <c:pt idx="301">
                  <c:v>72.393160000000009</c:v>
                </c:pt>
                <c:pt idx="302">
                  <c:v>72.030569999999983</c:v>
                </c:pt>
                <c:pt idx="303">
                  <c:v>71.905372000000014</c:v>
                </c:pt>
                <c:pt idx="304">
                  <c:v>72.382191999999989</c:v>
                </c:pt>
                <c:pt idx="305">
                  <c:v>72.250349999999997</c:v>
                </c:pt>
                <c:pt idx="306">
                  <c:v>72.399143999999993</c:v>
                </c:pt>
                <c:pt idx="307">
                  <c:v>72.047404</c:v>
                </c:pt>
                <c:pt idx="308">
                  <c:v>72.053708</c:v>
                </c:pt>
                <c:pt idx="309">
                  <c:v>72.304552000000001</c:v>
                </c:pt>
                <c:pt idx="310">
                  <c:v>72.475611999999984</c:v>
                </c:pt>
                <c:pt idx="311">
                  <c:v>72.539843999999988</c:v>
                </c:pt>
                <c:pt idx="312">
                  <c:v>72.104734000000008</c:v>
                </c:pt>
                <c:pt idx="313">
                  <c:v>72.274931999999993</c:v>
                </c:pt>
                <c:pt idx="314">
                  <c:v>72.573422000000008</c:v>
                </c:pt>
                <c:pt idx="315">
                  <c:v>72.548720000000003</c:v>
                </c:pt>
                <c:pt idx="316">
                  <c:v>72.411701999999991</c:v>
                </c:pt>
                <c:pt idx="317">
                  <c:v>72.186402000000001</c:v>
                </c:pt>
                <c:pt idx="318">
                  <c:v>72.493344000000008</c:v>
                </c:pt>
                <c:pt idx="319">
                  <c:v>72.619718000000006</c:v>
                </c:pt>
                <c:pt idx="320">
                  <c:v>72.724884000000003</c:v>
                </c:pt>
                <c:pt idx="321">
                  <c:v>72.396398000000005</c:v>
                </c:pt>
                <c:pt idx="322">
                  <c:v>72.575790000000012</c:v>
                </c:pt>
                <c:pt idx="323">
                  <c:v>72.880085999999991</c:v>
                </c:pt>
                <c:pt idx="324">
                  <c:v>72.701957999999991</c:v>
                </c:pt>
                <c:pt idx="325">
                  <c:v>72.592174</c:v>
                </c:pt>
                <c:pt idx="326">
                  <c:v>72.439519999999987</c:v>
                </c:pt>
                <c:pt idx="327">
                  <c:v>72.607382000000001</c:v>
                </c:pt>
                <c:pt idx="328">
                  <c:v>72.708901999999995</c:v>
                </c:pt>
                <c:pt idx="329">
                  <c:v>72.938230000000004</c:v>
                </c:pt>
                <c:pt idx="330">
                  <c:v>72.660560000000004</c:v>
                </c:pt>
                <c:pt idx="331">
                  <c:v>72.419162</c:v>
                </c:pt>
                <c:pt idx="332">
                  <c:v>72.750057999999996</c:v>
                </c:pt>
                <c:pt idx="333">
                  <c:v>72.84293799999999</c:v>
                </c:pt>
                <c:pt idx="334">
                  <c:v>72.890496000000013</c:v>
                </c:pt>
                <c:pt idx="335">
                  <c:v>72.455923999999996</c:v>
                </c:pt>
                <c:pt idx="336">
                  <c:v>72.631850000000014</c:v>
                </c:pt>
                <c:pt idx="337">
                  <c:v>72.986797999999993</c:v>
                </c:pt>
                <c:pt idx="338">
                  <c:v>73.065421999999998</c:v>
                </c:pt>
                <c:pt idx="339">
                  <c:v>72.951690000000013</c:v>
                </c:pt>
                <c:pt idx="340">
                  <c:v>72.952535999999995</c:v>
                </c:pt>
                <c:pt idx="341">
                  <c:v>72.750627999999992</c:v>
                </c:pt>
                <c:pt idx="342">
                  <c:v>73.053269999999998</c:v>
                </c:pt>
                <c:pt idx="343">
                  <c:v>73.268758000000005</c:v>
                </c:pt>
                <c:pt idx="344">
                  <c:v>72.926118000000002</c:v>
                </c:pt>
                <c:pt idx="345">
                  <c:v>72.736726000000004</c:v>
                </c:pt>
                <c:pt idx="346">
                  <c:v>73.173028000000002</c:v>
                </c:pt>
                <c:pt idx="347">
                  <c:v>73.011966000000001</c:v>
                </c:pt>
                <c:pt idx="348">
                  <c:v>73.139752000000001</c:v>
                </c:pt>
                <c:pt idx="349">
                  <c:v>72.771105999999989</c:v>
                </c:pt>
                <c:pt idx="350">
                  <c:v>72.76639999999999</c:v>
                </c:pt>
                <c:pt idx="351">
                  <c:v>73.289931999999993</c:v>
                </c:pt>
                <c:pt idx="352">
                  <c:v>73.352452</c:v>
                </c:pt>
                <c:pt idx="353">
                  <c:v>73.114288000000002</c:v>
                </c:pt>
                <c:pt idx="354">
                  <c:v>72.963381999999996</c:v>
                </c:pt>
                <c:pt idx="355">
                  <c:v>73.10323600000001</c:v>
                </c:pt>
                <c:pt idx="356">
                  <c:v>73.269582</c:v>
                </c:pt>
                <c:pt idx="357">
                  <c:v>73.458091999999994</c:v>
                </c:pt>
                <c:pt idx="358">
                  <c:v>73.029480000000007</c:v>
                </c:pt>
                <c:pt idx="359">
                  <c:v>73.104790000000008</c:v>
                </c:pt>
                <c:pt idx="360">
                  <c:v>73.377210000000005</c:v>
                </c:pt>
                <c:pt idx="361">
                  <c:v>73.488454000000004</c:v>
                </c:pt>
                <c:pt idx="362">
                  <c:v>73.447643999999997</c:v>
                </c:pt>
                <c:pt idx="363">
                  <c:v>73.047685999999999</c:v>
                </c:pt>
                <c:pt idx="364">
                  <c:v>73.173258000000004</c:v>
                </c:pt>
                <c:pt idx="365">
                  <c:v>73.303048000000004</c:v>
                </c:pt>
                <c:pt idx="366">
                  <c:v>73.540982</c:v>
                </c:pt>
                <c:pt idx="367">
                  <c:v>73.552604000000002</c:v>
                </c:pt>
                <c:pt idx="368">
                  <c:v>73.093277999999998</c:v>
                </c:pt>
                <c:pt idx="369">
                  <c:v>73.395538000000002</c:v>
                </c:pt>
                <c:pt idx="370">
                  <c:v>73.629131999999998</c:v>
                </c:pt>
                <c:pt idx="371">
                  <c:v>73.718574000000004</c:v>
                </c:pt>
                <c:pt idx="372">
                  <c:v>73.334636000000003</c:v>
                </c:pt>
                <c:pt idx="373">
                  <c:v>73.413309999999996</c:v>
                </c:pt>
                <c:pt idx="374">
                  <c:v>73.605899999999991</c:v>
                </c:pt>
                <c:pt idx="375">
                  <c:v>73.882214000000005</c:v>
                </c:pt>
                <c:pt idx="376">
                  <c:v>73.593321999999986</c:v>
                </c:pt>
                <c:pt idx="377">
                  <c:v>73.222014000000001</c:v>
                </c:pt>
                <c:pt idx="378">
                  <c:v>73.613911999999999</c:v>
                </c:pt>
                <c:pt idx="379">
                  <c:v>73.638092</c:v>
                </c:pt>
                <c:pt idx="380">
                  <c:v>73.914048000000008</c:v>
                </c:pt>
                <c:pt idx="381">
                  <c:v>73.480943999999994</c:v>
                </c:pt>
                <c:pt idx="382">
                  <c:v>73.160774000000004</c:v>
                </c:pt>
                <c:pt idx="383">
                  <c:v>73.575055999999989</c:v>
                </c:pt>
                <c:pt idx="384">
                  <c:v>73.683340000000001</c:v>
                </c:pt>
                <c:pt idx="385">
                  <c:v>73.768237999999997</c:v>
                </c:pt>
                <c:pt idx="386">
                  <c:v>73.460846000000004</c:v>
                </c:pt>
                <c:pt idx="387">
                  <c:v>73.54310000000001</c:v>
                </c:pt>
                <c:pt idx="388">
                  <c:v>73.760162000000008</c:v>
                </c:pt>
                <c:pt idx="389">
                  <c:v>74.097895999999992</c:v>
                </c:pt>
                <c:pt idx="390">
                  <c:v>73.778609999999986</c:v>
                </c:pt>
                <c:pt idx="391">
                  <c:v>73.493735999999998</c:v>
                </c:pt>
                <c:pt idx="392">
                  <c:v>73.682205999999994</c:v>
                </c:pt>
                <c:pt idx="393">
                  <c:v>73.908277999999996</c:v>
                </c:pt>
                <c:pt idx="394">
                  <c:v>74.120310000000003</c:v>
                </c:pt>
                <c:pt idx="395">
                  <c:v>73.873249999999999</c:v>
                </c:pt>
                <c:pt idx="396">
                  <c:v>73.514890000000008</c:v>
                </c:pt>
                <c:pt idx="397">
                  <c:v>73.918884000000006</c:v>
                </c:pt>
                <c:pt idx="398">
                  <c:v>73.940186000000011</c:v>
                </c:pt>
                <c:pt idx="399">
                  <c:v>74.22881000000001</c:v>
                </c:pt>
                <c:pt idx="400">
                  <c:v>73.675984</c:v>
                </c:pt>
                <c:pt idx="401">
                  <c:v>73.851703999999998</c:v>
                </c:pt>
                <c:pt idx="402">
                  <c:v>74.001704000000004</c:v>
                </c:pt>
                <c:pt idx="403">
                  <c:v>74.188369999999992</c:v>
                </c:pt>
                <c:pt idx="404">
                  <c:v>73.982938000000004</c:v>
                </c:pt>
                <c:pt idx="405">
                  <c:v>73.656087999999997</c:v>
                </c:pt>
                <c:pt idx="406">
                  <c:v>73.979706000000007</c:v>
                </c:pt>
                <c:pt idx="407">
                  <c:v>74.09845</c:v>
                </c:pt>
                <c:pt idx="408">
                  <c:v>74.167513999999997</c:v>
                </c:pt>
                <c:pt idx="409">
                  <c:v>73.912738000000019</c:v>
                </c:pt>
                <c:pt idx="410">
                  <c:v>73.818981999999991</c:v>
                </c:pt>
                <c:pt idx="411">
                  <c:v>74.288055999999997</c:v>
                </c:pt>
                <c:pt idx="412">
                  <c:v>74.184817999999993</c:v>
                </c:pt>
                <c:pt idx="413">
                  <c:v>74.228861999999992</c:v>
                </c:pt>
                <c:pt idx="414">
                  <c:v>73.838136000000006</c:v>
                </c:pt>
                <c:pt idx="415">
                  <c:v>74.032935999999992</c:v>
                </c:pt>
                <c:pt idx="416">
                  <c:v>74.135093999999995</c:v>
                </c:pt>
                <c:pt idx="417">
                  <c:v>74.503129999999985</c:v>
                </c:pt>
                <c:pt idx="418">
                  <c:v>74.057254</c:v>
                </c:pt>
                <c:pt idx="419">
                  <c:v>73.962007999999997</c:v>
                </c:pt>
                <c:pt idx="420">
                  <c:v>73.975525999999988</c:v>
                </c:pt>
                <c:pt idx="421">
                  <c:v>74.479746000000006</c:v>
                </c:pt>
                <c:pt idx="422">
                  <c:v>74.411186000000001</c:v>
                </c:pt>
                <c:pt idx="423">
                  <c:v>74.030472000000003</c:v>
                </c:pt>
                <c:pt idx="424">
                  <c:v>74.109514000000004</c:v>
                </c:pt>
                <c:pt idx="425">
                  <c:v>74.452579999999998</c:v>
                </c:pt>
                <c:pt idx="426">
                  <c:v>74.444912000000002</c:v>
                </c:pt>
                <c:pt idx="427">
                  <c:v>74.396509999999992</c:v>
                </c:pt>
                <c:pt idx="428">
                  <c:v>74.036292000000003</c:v>
                </c:pt>
                <c:pt idx="429">
                  <c:v>74.127631999999991</c:v>
                </c:pt>
                <c:pt idx="430">
                  <c:v>74.509650000000008</c:v>
                </c:pt>
                <c:pt idx="431">
                  <c:v>74.516611999999995</c:v>
                </c:pt>
                <c:pt idx="432">
                  <c:v>74.229811999999995</c:v>
                </c:pt>
                <c:pt idx="433">
                  <c:v>74.086880000000008</c:v>
                </c:pt>
                <c:pt idx="434">
                  <c:v>74.430725999999993</c:v>
                </c:pt>
                <c:pt idx="435">
                  <c:v>74.608838000000006</c:v>
                </c:pt>
                <c:pt idx="436">
                  <c:v>74.883872000000011</c:v>
                </c:pt>
                <c:pt idx="437">
                  <c:v>74.122193999999993</c:v>
                </c:pt>
                <c:pt idx="438">
                  <c:v>74.251385999999997</c:v>
                </c:pt>
                <c:pt idx="439">
                  <c:v>74.542681999999999</c:v>
                </c:pt>
                <c:pt idx="440">
                  <c:v>74.740331999999995</c:v>
                </c:pt>
                <c:pt idx="441">
                  <c:v>74.521265999999997</c:v>
                </c:pt>
                <c:pt idx="442">
                  <c:v>74.339839999999995</c:v>
                </c:pt>
                <c:pt idx="443">
                  <c:v>74.598938000000004</c:v>
                </c:pt>
                <c:pt idx="444">
                  <c:v>74.557643999999996</c:v>
                </c:pt>
                <c:pt idx="445">
                  <c:v>74.877889999999994</c:v>
                </c:pt>
                <c:pt idx="446">
                  <c:v>74.402644000000009</c:v>
                </c:pt>
                <c:pt idx="447">
                  <c:v>74.359560000000016</c:v>
                </c:pt>
                <c:pt idx="448">
                  <c:v>74.595061999999999</c:v>
                </c:pt>
                <c:pt idx="449">
                  <c:v>74.649098000000009</c:v>
                </c:pt>
                <c:pt idx="450">
                  <c:v>74.747712000000007</c:v>
                </c:pt>
                <c:pt idx="451">
                  <c:v>74.558263999999994</c:v>
                </c:pt>
                <c:pt idx="452">
                  <c:v>74.640006</c:v>
                </c:pt>
                <c:pt idx="453">
                  <c:v>74.889384000000007</c:v>
                </c:pt>
                <c:pt idx="454">
                  <c:v>74.772537999999997</c:v>
                </c:pt>
                <c:pt idx="455">
                  <c:v>74.375651999999988</c:v>
                </c:pt>
                <c:pt idx="456">
                  <c:v>74.510604000000001</c:v>
                </c:pt>
                <c:pt idx="457">
                  <c:v>74.713520000000003</c:v>
                </c:pt>
                <c:pt idx="458">
                  <c:v>74.710871999999995</c:v>
                </c:pt>
                <c:pt idx="459">
                  <c:v>74.926298000000003</c:v>
                </c:pt>
                <c:pt idx="460">
                  <c:v>74.510660000000001</c:v>
                </c:pt>
                <c:pt idx="461">
                  <c:v>74.575282000000001</c:v>
                </c:pt>
                <c:pt idx="462">
                  <c:v>74.958590000000001</c:v>
                </c:pt>
                <c:pt idx="463">
                  <c:v>74.98105000000001</c:v>
                </c:pt>
                <c:pt idx="464">
                  <c:v>74.793732000000006</c:v>
                </c:pt>
                <c:pt idx="465">
                  <c:v>74.641180000000006</c:v>
                </c:pt>
                <c:pt idx="466">
                  <c:v>74.543486000000001</c:v>
                </c:pt>
                <c:pt idx="467">
                  <c:v>74.886306000000005</c:v>
                </c:pt>
                <c:pt idx="468">
                  <c:v>75.021432000000004</c:v>
                </c:pt>
                <c:pt idx="469">
                  <c:v>74.685124000000002</c:v>
                </c:pt>
                <c:pt idx="470">
                  <c:v>74.639683999999988</c:v>
                </c:pt>
                <c:pt idx="471">
                  <c:v>74.879211999999995</c:v>
                </c:pt>
                <c:pt idx="472">
                  <c:v>75.018346000000008</c:v>
                </c:pt>
                <c:pt idx="473">
                  <c:v>75.087149999999994</c:v>
                </c:pt>
                <c:pt idx="474">
                  <c:v>74.656019999999984</c:v>
                </c:pt>
                <c:pt idx="475">
                  <c:v>74.765590000000003</c:v>
                </c:pt>
                <c:pt idx="476">
                  <c:v>74.956528000000006</c:v>
                </c:pt>
                <c:pt idx="477">
                  <c:v>75.073656</c:v>
                </c:pt>
                <c:pt idx="478">
                  <c:v>74.954930000000004</c:v>
                </c:pt>
                <c:pt idx="479">
                  <c:v>74.810339999999997</c:v>
                </c:pt>
                <c:pt idx="480">
                  <c:v>74.886846000000006</c:v>
                </c:pt>
                <c:pt idx="481">
                  <c:v>75.202196000000001</c:v>
                </c:pt>
                <c:pt idx="482">
                  <c:v>75.017520000000005</c:v>
                </c:pt>
                <c:pt idx="483">
                  <c:v>75.020600000000002</c:v>
                </c:pt>
                <c:pt idx="484">
                  <c:v>74.756273999999991</c:v>
                </c:pt>
                <c:pt idx="485">
                  <c:v>75.025861999999989</c:v>
                </c:pt>
                <c:pt idx="486">
                  <c:v>75.233952000000002</c:v>
                </c:pt>
                <c:pt idx="487">
                  <c:v>75.15051600000001</c:v>
                </c:pt>
                <c:pt idx="488">
                  <c:v>74.758470000000003</c:v>
                </c:pt>
                <c:pt idx="489">
                  <c:v>74.88773599999999</c:v>
                </c:pt>
                <c:pt idx="490">
                  <c:v>75.147497999999999</c:v>
                </c:pt>
                <c:pt idx="491">
                  <c:v>75.344127999999998</c:v>
                </c:pt>
                <c:pt idx="492">
                  <c:v>74.963673999999997</c:v>
                </c:pt>
                <c:pt idx="493">
                  <c:v>74.753535999999997</c:v>
                </c:pt>
                <c:pt idx="494">
                  <c:v>75.019386000000011</c:v>
                </c:pt>
                <c:pt idx="495">
                  <c:v>75.056119999999993</c:v>
                </c:pt>
                <c:pt idx="496">
                  <c:v>75.287670000000006</c:v>
                </c:pt>
                <c:pt idx="497">
                  <c:v>75.006348000000003</c:v>
                </c:pt>
                <c:pt idx="498">
                  <c:v>75.009028000000015</c:v>
                </c:pt>
                <c:pt idx="499">
                  <c:v>75.251760000000019</c:v>
                </c:pt>
                <c:pt idx="500">
                  <c:v>75.275686000000007</c:v>
                </c:pt>
                <c:pt idx="501">
                  <c:v>75.271917999999999</c:v>
                </c:pt>
                <c:pt idx="502">
                  <c:v>75.131166000000007</c:v>
                </c:pt>
                <c:pt idx="503">
                  <c:v>75.204423999999989</c:v>
                </c:pt>
                <c:pt idx="504">
                  <c:v>75.296397999999996</c:v>
                </c:pt>
                <c:pt idx="505">
                  <c:v>75.464196000000001</c:v>
                </c:pt>
                <c:pt idx="506">
                  <c:v>75.094235999999995</c:v>
                </c:pt>
                <c:pt idx="507">
                  <c:v>75.077478000000013</c:v>
                </c:pt>
                <c:pt idx="508">
                  <c:v>75.30413999999999</c:v>
                </c:pt>
                <c:pt idx="509">
                  <c:v>75.237702000000013</c:v>
                </c:pt>
                <c:pt idx="510">
                  <c:v>75.399131999999994</c:v>
                </c:pt>
                <c:pt idx="511">
                  <c:v>75.311788000000007</c:v>
                </c:pt>
                <c:pt idx="512">
                  <c:v>75.071696000000003</c:v>
                </c:pt>
                <c:pt idx="513">
                  <c:v>75.259901999999997</c:v>
                </c:pt>
                <c:pt idx="514">
                  <c:v>75.405383999999998</c:v>
                </c:pt>
                <c:pt idx="515">
                  <c:v>75.495385999999996</c:v>
                </c:pt>
                <c:pt idx="516">
                  <c:v>75.114087999999995</c:v>
                </c:pt>
                <c:pt idx="517">
                  <c:v>75.321314000000001</c:v>
                </c:pt>
                <c:pt idx="518">
                  <c:v>75.613678000000007</c:v>
                </c:pt>
                <c:pt idx="519">
                  <c:v>75.675880000000006</c:v>
                </c:pt>
                <c:pt idx="520">
                  <c:v>75.354739999999993</c:v>
                </c:pt>
                <c:pt idx="521">
                  <c:v>75.178414000000004</c:v>
                </c:pt>
                <c:pt idx="522">
                  <c:v>75.620227999999997</c:v>
                </c:pt>
                <c:pt idx="523">
                  <c:v>75.573155999999997</c:v>
                </c:pt>
                <c:pt idx="524">
                  <c:v>75.421882000000011</c:v>
                </c:pt>
                <c:pt idx="525">
                  <c:v>75.188274000000007</c:v>
                </c:pt>
                <c:pt idx="526">
                  <c:v>75.239776000000006</c:v>
                </c:pt>
                <c:pt idx="527">
                  <c:v>75.488906</c:v>
                </c:pt>
                <c:pt idx="528">
                  <c:v>75.784957999999989</c:v>
                </c:pt>
                <c:pt idx="529">
                  <c:v>75.438450000000003</c:v>
                </c:pt>
                <c:pt idx="530">
                  <c:v>75.280132000000009</c:v>
                </c:pt>
                <c:pt idx="531">
                  <c:v>75.519900000000007</c:v>
                </c:pt>
                <c:pt idx="532">
                  <c:v>75.615405999999993</c:v>
                </c:pt>
                <c:pt idx="533">
                  <c:v>75.896317999999994</c:v>
                </c:pt>
                <c:pt idx="534">
                  <c:v>75.487994</c:v>
                </c:pt>
                <c:pt idx="535">
                  <c:v>75.463267999999999</c:v>
                </c:pt>
                <c:pt idx="536">
                  <c:v>75.546847999999997</c:v>
                </c:pt>
                <c:pt idx="537">
                  <c:v>75.825541999999999</c:v>
                </c:pt>
                <c:pt idx="538">
                  <c:v>76.032421999999997</c:v>
                </c:pt>
                <c:pt idx="539">
                  <c:v>75.405438000000004</c:v>
                </c:pt>
                <c:pt idx="540">
                  <c:v>75.491627999999992</c:v>
                </c:pt>
                <c:pt idx="541">
                  <c:v>75.716732000000007</c:v>
                </c:pt>
                <c:pt idx="542">
                  <c:v>75.741115999999991</c:v>
                </c:pt>
                <c:pt idx="543">
                  <c:v>75.713091999999989</c:v>
                </c:pt>
                <c:pt idx="544">
                  <c:v>75.623366000000004</c:v>
                </c:pt>
                <c:pt idx="545">
                  <c:v>75.626453999999995</c:v>
                </c:pt>
                <c:pt idx="546">
                  <c:v>76.035978</c:v>
                </c:pt>
                <c:pt idx="547">
                  <c:v>76.011904000000001</c:v>
                </c:pt>
                <c:pt idx="548">
                  <c:v>75.748718000000011</c:v>
                </c:pt>
                <c:pt idx="549">
                  <c:v>75.269268000000011</c:v>
                </c:pt>
                <c:pt idx="550">
                  <c:v>75.649981999999994</c:v>
                </c:pt>
                <c:pt idx="551">
                  <c:v>75.930298000000008</c:v>
                </c:pt>
                <c:pt idx="552">
                  <c:v>75.983981999999997</c:v>
                </c:pt>
                <c:pt idx="553">
                  <c:v>75.673449999999988</c:v>
                </c:pt>
                <c:pt idx="554">
                  <c:v>75.631461999999999</c:v>
                </c:pt>
                <c:pt idx="555">
                  <c:v>75.984009999999998</c:v>
                </c:pt>
                <c:pt idx="556">
                  <c:v>75.945228</c:v>
                </c:pt>
                <c:pt idx="557">
                  <c:v>75.98208600000001</c:v>
                </c:pt>
                <c:pt idx="558">
                  <c:v>75.669700000000006</c:v>
                </c:pt>
                <c:pt idx="559">
                  <c:v>75.804832000000005</c:v>
                </c:pt>
                <c:pt idx="560">
                  <c:v>76.059297999999998</c:v>
                </c:pt>
                <c:pt idx="561">
                  <c:v>76.25057799999999</c:v>
                </c:pt>
                <c:pt idx="562">
                  <c:v>75.799970000000002</c:v>
                </c:pt>
                <c:pt idx="563">
                  <c:v>75.702604000000008</c:v>
                </c:pt>
                <c:pt idx="564">
                  <c:v>76.113686000000001</c:v>
                </c:pt>
                <c:pt idx="565">
                  <c:v>76.077567999999999</c:v>
                </c:pt>
                <c:pt idx="566">
                  <c:v>75.942456000000007</c:v>
                </c:pt>
                <c:pt idx="567">
                  <c:v>75.914156000000006</c:v>
                </c:pt>
                <c:pt idx="568">
                  <c:v>75.847016000000011</c:v>
                </c:pt>
                <c:pt idx="569">
                  <c:v>76.161794000000015</c:v>
                </c:pt>
                <c:pt idx="570">
                  <c:v>76.313806</c:v>
                </c:pt>
                <c:pt idx="571">
                  <c:v>76.023353999999998</c:v>
                </c:pt>
                <c:pt idx="572">
                  <c:v>75.612279999999984</c:v>
                </c:pt>
                <c:pt idx="573">
                  <c:v>75.939347999999995</c:v>
                </c:pt>
                <c:pt idx="574">
                  <c:v>76.052227999999985</c:v>
                </c:pt>
                <c:pt idx="575">
                  <c:v>76.230366000000004</c:v>
                </c:pt>
                <c:pt idx="576">
                  <c:v>75.901775999999998</c:v>
                </c:pt>
                <c:pt idx="577">
                  <c:v>76.005027999999996</c:v>
                </c:pt>
                <c:pt idx="578">
                  <c:v>76.095187999999993</c:v>
                </c:pt>
                <c:pt idx="579">
                  <c:v>76.227339999999998</c:v>
                </c:pt>
                <c:pt idx="580">
                  <c:v>76.237818000000019</c:v>
                </c:pt>
                <c:pt idx="581">
                  <c:v>75.932058000000012</c:v>
                </c:pt>
                <c:pt idx="582">
                  <c:v>75.941020000000009</c:v>
                </c:pt>
                <c:pt idx="583">
                  <c:v>76.203063999999998</c:v>
                </c:pt>
                <c:pt idx="584">
                  <c:v>76.334122000000008</c:v>
                </c:pt>
                <c:pt idx="585">
                  <c:v>76.043676000000005</c:v>
                </c:pt>
                <c:pt idx="586">
                  <c:v>75.933245999999997</c:v>
                </c:pt>
                <c:pt idx="587">
                  <c:v>76.175308000000001</c:v>
                </c:pt>
                <c:pt idx="588">
                  <c:v>76.286805999999999</c:v>
                </c:pt>
                <c:pt idx="589">
                  <c:v>76.382733999999999</c:v>
                </c:pt>
                <c:pt idx="590">
                  <c:v>76.027116000000007</c:v>
                </c:pt>
                <c:pt idx="591">
                  <c:v>76.003491999999994</c:v>
                </c:pt>
                <c:pt idx="592">
                  <c:v>76.455000000000013</c:v>
                </c:pt>
                <c:pt idx="593">
                  <c:v>76.389336</c:v>
                </c:pt>
                <c:pt idx="594">
                  <c:v>76.180629999999994</c:v>
                </c:pt>
                <c:pt idx="595">
                  <c:v>76.141056000000006</c:v>
                </c:pt>
                <c:pt idx="596">
                  <c:v>76.25466999999999</c:v>
                </c:pt>
                <c:pt idx="597">
                  <c:v>76.353576000000004</c:v>
                </c:pt>
                <c:pt idx="598">
                  <c:v>76.540686000000008</c:v>
                </c:pt>
                <c:pt idx="599">
                  <c:v>76.288748000000012</c:v>
                </c:pt>
                <c:pt idx="600">
                  <c:v>76.290157999999991</c:v>
                </c:pt>
                <c:pt idx="601">
                  <c:v>76.423485999999997</c:v>
                </c:pt>
                <c:pt idx="602">
                  <c:v>76.579662000000013</c:v>
                </c:pt>
                <c:pt idx="603">
                  <c:v>76.420038000000005</c:v>
                </c:pt>
                <c:pt idx="604">
                  <c:v>76.278515999999996</c:v>
                </c:pt>
                <c:pt idx="605">
                  <c:v>76.147487999999981</c:v>
                </c:pt>
                <c:pt idx="606">
                  <c:v>76.471372000000002</c:v>
                </c:pt>
                <c:pt idx="607">
                  <c:v>76.487885999999989</c:v>
                </c:pt>
                <c:pt idx="608">
                  <c:v>76.467866000000001</c:v>
                </c:pt>
                <c:pt idx="609">
                  <c:v>76.067188000000002</c:v>
                </c:pt>
                <c:pt idx="610">
                  <c:v>76.37739400000001</c:v>
                </c:pt>
                <c:pt idx="611">
                  <c:v>76.641767999999999</c:v>
                </c:pt>
                <c:pt idx="612">
                  <c:v>76.639628000000016</c:v>
                </c:pt>
                <c:pt idx="613">
                  <c:v>76.312402000000006</c:v>
                </c:pt>
                <c:pt idx="614">
                  <c:v>76.25002400000001</c:v>
                </c:pt>
                <c:pt idx="615">
                  <c:v>76.627486000000005</c:v>
                </c:pt>
                <c:pt idx="616">
                  <c:v>76.541070000000005</c:v>
                </c:pt>
                <c:pt idx="617">
                  <c:v>76.685754000000003</c:v>
                </c:pt>
                <c:pt idx="618">
                  <c:v>76.352198000000016</c:v>
                </c:pt>
                <c:pt idx="619">
                  <c:v>76.446258000000014</c:v>
                </c:pt>
                <c:pt idx="620">
                  <c:v>76.655755999999997</c:v>
                </c:pt>
                <c:pt idx="621">
                  <c:v>76.70447999999999</c:v>
                </c:pt>
                <c:pt idx="622">
                  <c:v>76.570666000000003</c:v>
                </c:pt>
                <c:pt idx="623">
                  <c:v>76.333268000000004</c:v>
                </c:pt>
                <c:pt idx="624">
                  <c:v>76.513462000000004</c:v>
                </c:pt>
                <c:pt idx="625">
                  <c:v>76.658191999999985</c:v>
                </c:pt>
                <c:pt idx="626">
                  <c:v>76.776324000000002</c:v>
                </c:pt>
                <c:pt idx="627">
                  <c:v>76.569164000000001</c:v>
                </c:pt>
                <c:pt idx="628">
                  <c:v>76.377414000000002</c:v>
                </c:pt>
                <c:pt idx="629">
                  <c:v>76.659006000000005</c:v>
                </c:pt>
                <c:pt idx="630">
                  <c:v>76.741683999999992</c:v>
                </c:pt>
                <c:pt idx="631">
                  <c:v>76.604084</c:v>
                </c:pt>
                <c:pt idx="632">
                  <c:v>76.400536000000002</c:v>
                </c:pt>
                <c:pt idx="633">
                  <c:v>76.492627999999996</c:v>
                </c:pt>
                <c:pt idx="634">
                  <c:v>76.887206000000006</c:v>
                </c:pt>
                <c:pt idx="635">
                  <c:v>76.822969999999998</c:v>
                </c:pt>
                <c:pt idx="636">
                  <c:v>76.627088000000001</c:v>
                </c:pt>
                <c:pt idx="637">
                  <c:v>76.368116000000001</c:v>
                </c:pt>
                <c:pt idx="638">
                  <c:v>76.840874000000014</c:v>
                </c:pt>
                <c:pt idx="639">
                  <c:v>76.885531999999998</c:v>
                </c:pt>
                <c:pt idx="640">
                  <c:v>76.975763999999998</c:v>
                </c:pt>
                <c:pt idx="641">
                  <c:v>76.56498400000001</c:v>
                </c:pt>
                <c:pt idx="642">
                  <c:v>76.638834000000003</c:v>
                </c:pt>
                <c:pt idx="643">
                  <c:v>76.786074000000013</c:v>
                </c:pt>
                <c:pt idx="644">
                  <c:v>76.946951999999996</c:v>
                </c:pt>
                <c:pt idx="645">
                  <c:v>77.014605999999986</c:v>
                </c:pt>
                <c:pt idx="646">
                  <c:v>76.481920000000017</c:v>
                </c:pt>
                <c:pt idx="647">
                  <c:v>76.677258000000009</c:v>
                </c:pt>
                <c:pt idx="648">
                  <c:v>76.825461999999987</c:v>
                </c:pt>
                <c:pt idx="649">
                  <c:v>76.879522000000009</c:v>
                </c:pt>
                <c:pt idx="650">
                  <c:v>76.62127000000001</c:v>
                </c:pt>
                <c:pt idx="651">
                  <c:v>76.602146000000005</c:v>
                </c:pt>
                <c:pt idx="652">
                  <c:v>76.710989999999995</c:v>
                </c:pt>
                <c:pt idx="653">
                  <c:v>76.913579999999996</c:v>
                </c:pt>
                <c:pt idx="654">
                  <c:v>77.060712000000009</c:v>
                </c:pt>
                <c:pt idx="655">
                  <c:v>76.642319999999998</c:v>
                </c:pt>
                <c:pt idx="656">
                  <c:v>76.72469000000001</c:v>
                </c:pt>
                <c:pt idx="657">
                  <c:v>76.900554000000014</c:v>
                </c:pt>
                <c:pt idx="658">
                  <c:v>77.111450000000005</c:v>
                </c:pt>
                <c:pt idx="659">
                  <c:v>77.020554000000004</c:v>
                </c:pt>
                <c:pt idx="660">
                  <c:v>76.706357999999994</c:v>
                </c:pt>
                <c:pt idx="661">
                  <c:v>76.919131999999991</c:v>
                </c:pt>
                <c:pt idx="662">
                  <c:v>76.974252000000007</c:v>
                </c:pt>
                <c:pt idx="663">
                  <c:v>77.086573999999999</c:v>
                </c:pt>
                <c:pt idx="664">
                  <c:v>76.970332000000013</c:v>
                </c:pt>
                <c:pt idx="665">
                  <c:v>76.572417999999999</c:v>
                </c:pt>
                <c:pt idx="666">
                  <c:v>77.007472000000007</c:v>
                </c:pt>
                <c:pt idx="667">
                  <c:v>77.143574000000001</c:v>
                </c:pt>
                <c:pt idx="668">
                  <c:v>77.12450800000002</c:v>
                </c:pt>
                <c:pt idx="669">
                  <c:v>76.678638000000007</c:v>
                </c:pt>
                <c:pt idx="670">
                  <c:v>76.81893199999999</c:v>
                </c:pt>
                <c:pt idx="671">
                  <c:v>77.141558000000003</c:v>
                </c:pt>
                <c:pt idx="672">
                  <c:v>77.141474000000002</c:v>
                </c:pt>
                <c:pt idx="673">
                  <c:v>76.892544000000001</c:v>
                </c:pt>
                <c:pt idx="674">
                  <c:v>76.736606000000009</c:v>
                </c:pt>
                <c:pt idx="675">
                  <c:v>77.10932600000001</c:v>
                </c:pt>
                <c:pt idx="676">
                  <c:v>77.193026000000003</c:v>
                </c:pt>
                <c:pt idx="677">
                  <c:v>77.028629999999993</c:v>
                </c:pt>
                <c:pt idx="678">
                  <c:v>76.902776000000003</c:v>
                </c:pt>
                <c:pt idx="679">
                  <c:v>76.851557999999997</c:v>
                </c:pt>
                <c:pt idx="680">
                  <c:v>77.217678000000006</c:v>
                </c:pt>
                <c:pt idx="681">
                  <c:v>77.187969999999993</c:v>
                </c:pt>
                <c:pt idx="682">
                  <c:v>77.233309999999989</c:v>
                </c:pt>
                <c:pt idx="683">
                  <c:v>76.921052000000003</c:v>
                </c:pt>
                <c:pt idx="684">
                  <c:v>76.936542000000003</c:v>
                </c:pt>
                <c:pt idx="685">
                  <c:v>77.239457999999999</c:v>
                </c:pt>
                <c:pt idx="686">
                  <c:v>77.261758000000015</c:v>
                </c:pt>
                <c:pt idx="687">
                  <c:v>77.030207999999988</c:v>
                </c:pt>
                <c:pt idx="688">
                  <c:v>76.860796000000008</c:v>
                </c:pt>
                <c:pt idx="689">
                  <c:v>77.12460200000001</c:v>
                </c:pt>
                <c:pt idx="690">
                  <c:v>77.357185999999999</c:v>
                </c:pt>
                <c:pt idx="691">
                  <c:v>77.294542000000007</c:v>
                </c:pt>
                <c:pt idx="692">
                  <c:v>76.925041999999991</c:v>
                </c:pt>
                <c:pt idx="693">
                  <c:v>76.898002000000005</c:v>
                </c:pt>
                <c:pt idx="694">
                  <c:v>77.131060000000005</c:v>
                </c:pt>
                <c:pt idx="695">
                  <c:v>77.244437999999988</c:v>
                </c:pt>
                <c:pt idx="696">
                  <c:v>77.220342000000002</c:v>
                </c:pt>
                <c:pt idx="697">
                  <c:v>77.044336000000001</c:v>
                </c:pt>
                <c:pt idx="698">
                  <c:v>76.969734000000003</c:v>
                </c:pt>
                <c:pt idx="699">
                  <c:v>77.212118000000004</c:v>
                </c:pt>
                <c:pt idx="700">
                  <c:v>77.456665999999998</c:v>
                </c:pt>
                <c:pt idx="701">
                  <c:v>77.241907999999995</c:v>
                </c:pt>
                <c:pt idx="702">
                  <c:v>76.939458000000002</c:v>
                </c:pt>
                <c:pt idx="703">
                  <c:v>77.162416000000007</c:v>
                </c:pt>
                <c:pt idx="704">
                  <c:v>77.398192000000009</c:v>
                </c:pt>
                <c:pt idx="705">
                  <c:v>77.532861999999994</c:v>
                </c:pt>
                <c:pt idx="706">
                  <c:v>77.148212000000001</c:v>
                </c:pt>
                <c:pt idx="707">
                  <c:v>77.176652000000004</c:v>
                </c:pt>
                <c:pt idx="708">
                  <c:v>77.380513999999991</c:v>
                </c:pt>
                <c:pt idx="709">
                  <c:v>77.503849999999986</c:v>
                </c:pt>
                <c:pt idx="710">
                  <c:v>77.477007999999998</c:v>
                </c:pt>
                <c:pt idx="711">
                  <c:v>77.153976000000014</c:v>
                </c:pt>
                <c:pt idx="712">
                  <c:v>77.195992000000004</c:v>
                </c:pt>
                <c:pt idx="713">
                  <c:v>77.493965999999986</c:v>
                </c:pt>
                <c:pt idx="714">
                  <c:v>77.670952</c:v>
                </c:pt>
                <c:pt idx="715">
                  <c:v>77.159901999999988</c:v>
                </c:pt>
                <c:pt idx="716">
                  <c:v>77.069608000000002</c:v>
                </c:pt>
                <c:pt idx="717">
                  <c:v>77.408404000000004</c:v>
                </c:pt>
                <c:pt idx="718">
                  <c:v>77.437632000000008</c:v>
                </c:pt>
                <c:pt idx="719">
                  <c:v>77.625114000000011</c:v>
                </c:pt>
                <c:pt idx="720">
                  <c:v>77.369666000000009</c:v>
                </c:pt>
                <c:pt idx="721">
                  <c:v>77.275815999999992</c:v>
                </c:pt>
                <c:pt idx="722">
                  <c:v>77.441370000000006</c:v>
                </c:pt>
                <c:pt idx="723">
                  <c:v>77.491332000000014</c:v>
                </c:pt>
                <c:pt idx="724">
                  <c:v>77.53007199999999</c:v>
                </c:pt>
                <c:pt idx="725">
                  <c:v>77.167940000000002</c:v>
                </c:pt>
                <c:pt idx="726">
                  <c:v>77.505706000000004</c:v>
                </c:pt>
                <c:pt idx="727">
                  <c:v>77.709248000000002</c:v>
                </c:pt>
                <c:pt idx="728">
                  <c:v>77.779693999999992</c:v>
                </c:pt>
                <c:pt idx="729">
                  <c:v>77.344533999999996</c:v>
                </c:pt>
                <c:pt idx="730">
                  <c:v>77.385527999999994</c:v>
                </c:pt>
                <c:pt idx="731">
                  <c:v>77.480704000000003</c:v>
                </c:pt>
                <c:pt idx="732">
                  <c:v>77.717162000000002</c:v>
                </c:pt>
                <c:pt idx="733">
                  <c:v>77.71414</c:v>
                </c:pt>
                <c:pt idx="734">
                  <c:v>77.353302000000014</c:v>
                </c:pt>
                <c:pt idx="735">
                  <c:v>77.570442</c:v>
                </c:pt>
                <c:pt idx="736">
                  <c:v>77.618325999999996</c:v>
                </c:pt>
                <c:pt idx="737">
                  <c:v>77.728070000000002</c:v>
                </c:pt>
                <c:pt idx="738">
                  <c:v>77.52297200000001</c:v>
                </c:pt>
                <c:pt idx="739">
                  <c:v>77.384116000000006</c:v>
                </c:pt>
                <c:pt idx="740">
                  <c:v>77.517764</c:v>
                </c:pt>
                <c:pt idx="741">
                  <c:v>77.744302000000005</c:v>
                </c:pt>
                <c:pt idx="742">
                  <c:v>77.866674000000003</c:v>
                </c:pt>
                <c:pt idx="743">
                  <c:v>77.246724</c:v>
                </c:pt>
                <c:pt idx="744">
                  <c:v>77.483149999999995</c:v>
                </c:pt>
                <c:pt idx="745">
                  <c:v>77.661573999999987</c:v>
                </c:pt>
                <c:pt idx="746">
                  <c:v>77.936155999999997</c:v>
                </c:pt>
                <c:pt idx="747">
                  <c:v>77.70787399999999</c:v>
                </c:pt>
                <c:pt idx="748">
                  <c:v>77.464652000000001</c:v>
                </c:pt>
                <c:pt idx="749">
                  <c:v>77.540716000000003</c:v>
                </c:pt>
                <c:pt idx="750">
                  <c:v>77.860426000000004</c:v>
                </c:pt>
                <c:pt idx="751">
                  <c:v>77.769538000000011</c:v>
                </c:pt>
                <c:pt idx="752">
                  <c:v>77.603583999999984</c:v>
                </c:pt>
                <c:pt idx="753">
                  <c:v>77.446190000000001</c:v>
                </c:pt>
                <c:pt idx="754">
                  <c:v>77.676277999999996</c:v>
                </c:pt>
                <c:pt idx="755">
                  <c:v>77.934833999999995</c:v>
                </c:pt>
                <c:pt idx="756">
                  <c:v>77.963984000000011</c:v>
                </c:pt>
                <c:pt idx="757">
                  <c:v>77.570421999999994</c:v>
                </c:pt>
                <c:pt idx="758">
                  <c:v>77.578347999999991</c:v>
                </c:pt>
                <c:pt idx="759">
                  <c:v>77.633207999999996</c:v>
                </c:pt>
                <c:pt idx="760">
                  <c:v>77.962096000000003</c:v>
                </c:pt>
                <c:pt idx="761">
                  <c:v>77.688894000000005</c:v>
                </c:pt>
                <c:pt idx="762">
                  <c:v>77.500782000000001</c:v>
                </c:pt>
                <c:pt idx="763">
                  <c:v>77.781025999999997</c:v>
                </c:pt>
                <c:pt idx="764">
                  <c:v>77.932164</c:v>
                </c:pt>
                <c:pt idx="765">
                  <c:v>78.038318000000004</c:v>
                </c:pt>
                <c:pt idx="766">
                  <c:v>77.402401999999995</c:v>
                </c:pt>
                <c:pt idx="767">
                  <c:v>77.567721999999989</c:v>
                </c:pt>
                <c:pt idx="768">
                  <c:v>77.884692000000001</c:v>
                </c:pt>
                <c:pt idx="769">
                  <c:v>77.942428000000007</c:v>
                </c:pt>
                <c:pt idx="770">
                  <c:v>77.986533999999992</c:v>
                </c:pt>
                <c:pt idx="771">
                  <c:v>77.522800000000004</c:v>
                </c:pt>
                <c:pt idx="772">
                  <c:v>77.697301999999993</c:v>
                </c:pt>
                <c:pt idx="773">
                  <c:v>77.905732</c:v>
                </c:pt>
                <c:pt idx="774">
                  <c:v>77.986372000000003</c:v>
                </c:pt>
                <c:pt idx="775">
                  <c:v>77.791451999999992</c:v>
                </c:pt>
                <c:pt idx="776">
                  <c:v>77.558341999999996</c:v>
                </c:pt>
                <c:pt idx="777">
                  <c:v>77.738814000000005</c:v>
                </c:pt>
                <c:pt idx="778">
                  <c:v>78.038416000000012</c:v>
                </c:pt>
                <c:pt idx="779">
                  <c:v>78.01388</c:v>
                </c:pt>
                <c:pt idx="780">
                  <c:v>77.820140000000009</c:v>
                </c:pt>
                <c:pt idx="781">
                  <c:v>77.720538000000005</c:v>
                </c:pt>
                <c:pt idx="782">
                  <c:v>77.938938000000007</c:v>
                </c:pt>
                <c:pt idx="783">
                  <c:v>78.054322000000013</c:v>
                </c:pt>
                <c:pt idx="784">
                  <c:v>78.084775999999991</c:v>
                </c:pt>
                <c:pt idx="785">
                  <c:v>77.74199200000001</c:v>
                </c:pt>
                <c:pt idx="786">
                  <c:v>77.770998000000006</c:v>
                </c:pt>
                <c:pt idx="787">
                  <c:v>78.094665999999989</c:v>
                </c:pt>
                <c:pt idx="788">
                  <c:v>78.072108</c:v>
                </c:pt>
                <c:pt idx="789">
                  <c:v>78.076414</c:v>
                </c:pt>
                <c:pt idx="790">
                  <c:v>77.623770000000007</c:v>
                </c:pt>
                <c:pt idx="791">
                  <c:v>78.024741999999989</c:v>
                </c:pt>
                <c:pt idx="792">
                  <c:v>78.018224000000004</c:v>
                </c:pt>
                <c:pt idx="793">
                  <c:v>78.097402000000002</c:v>
                </c:pt>
                <c:pt idx="794">
                  <c:v>77.797896000000009</c:v>
                </c:pt>
                <c:pt idx="795">
                  <c:v>77.828016000000005</c:v>
                </c:pt>
                <c:pt idx="796">
                  <c:v>78.134820000000005</c:v>
                </c:pt>
                <c:pt idx="797">
                  <c:v>78.275143999999997</c:v>
                </c:pt>
                <c:pt idx="798">
                  <c:v>78.136921999999998</c:v>
                </c:pt>
                <c:pt idx="799">
                  <c:v>77.738590000000002</c:v>
                </c:pt>
                <c:pt idx="800">
                  <c:v>77.955708000000001</c:v>
                </c:pt>
                <c:pt idx="801">
                  <c:v>78.074659999999994</c:v>
                </c:pt>
                <c:pt idx="802">
                  <c:v>78.158035999999996</c:v>
                </c:pt>
                <c:pt idx="803">
                  <c:v>77.99699600000001</c:v>
                </c:pt>
                <c:pt idx="804">
                  <c:v>77.949449999999999</c:v>
                </c:pt>
                <c:pt idx="805">
                  <c:v>77.981107999999992</c:v>
                </c:pt>
                <c:pt idx="806">
                  <c:v>78.409763999999996</c:v>
                </c:pt>
                <c:pt idx="807">
                  <c:v>78.222751999999986</c:v>
                </c:pt>
                <c:pt idx="808">
                  <c:v>77.702185999999983</c:v>
                </c:pt>
                <c:pt idx="809">
                  <c:v>77.903517999999991</c:v>
                </c:pt>
                <c:pt idx="810">
                  <c:v>78.15743599999999</c:v>
                </c:pt>
                <c:pt idx="811">
                  <c:v>78.202590000000001</c:v>
                </c:pt>
                <c:pt idx="812">
                  <c:v>78.177189999999996</c:v>
                </c:pt>
                <c:pt idx="813">
                  <c:v>77.686543999999998</c:v>
                </c:pt>
                <c:pt idx="814">
                  <c:v>78.134754000000015</c:v>
                </c:pt>
                <c:pt idx="815">
                  <c:v>78.348273999999989</c:v>
                </c:pt>
                <c:pt idx="816">
                  <c:v>78.254763999999994</c:v>
                </c:pt>
                <c:pt idx="817">
                  <c:v>77.991355999999996</c:v>
                </c:pt>
                <c:pt idx="818">
                  <c:v>78.094563999999991</c:v>
                </c:pt>
                <c:pt idx="819">
                  <c:v>78.127924000000007</c:v>
                </c:pt>
                <c:pt idx="820">
                  <c:v>78.318239999999989</c:v>
                </c:pt>
                <c:pt idx="821">
                  <c:v>78.419070000000005</c:v>
                </c:pt>
                <c:pt idx="822">
                  <c:v>78.083951999999996</c:v>
                </c:pt>
                <c:pt idx="823">
                  <c:v>78.02446599999999</c:v>
                </c:pt>
                <c:pt idx="824">
                  <c:v>78.290346</c:v>
                </c:pt>
                <c:pt idx="825">
                  <c:v>78.292736000000019</c:v>
                </c:pt>
                <c:pt idx="826">
                  <c:v>78.232436000000007</c:v>
                </c:pt>
                <c:pt idx="827">
                  <c:v>77.939751999999999</c:v>
                </c:pt>
                <c:pt idx="828">
                  <c:v>78.246743999999993</c:v>
                </c:pt>
                <c:pt idx="829">
                  <c:v>78.478052000000005</c:v>
                </c:pt>
                <c:pt idx="830">
                  <c:v>78.423990000000003</c:v>
                </c:pt>
                <c:pt idx="831">
                  <c:v>78.163274000000001</c:v>
                </c:pt>
                <c:pt idx="832">
                  <c:v>77.960795999999988</c:v>
                </c:pt>
                <c:pt idx="833">
                  <c:v>78.224748000000005</c:v>
                </c:pt>
                <c:pt idx="834">
                  <c:v>78.464078000000001</c:v>
                </c:pt>
                <c:pt idx="835">
                  <c:v>78.474108000000001</c:v>
                </c:pt>
                <c:pt idx="836">
                  <c:v>77.995980000000003</c:v>
                </c:pt>
                <c:pt idx="837">
                  <c:v>78.195000000000007</c:v>
                </c:pt>
                <c:pt idx="838">
                  <c:v>78.404585999999995</c:v>
                </c:pt>
                <c:pt idx="839">
                  <c:v>78.528682000000003</c:v>
                </c:pt>
                <c:pt idx="840">
                  <c:v>78.448674000000011</c:v>
                </c:pt>
                <c:pt idx="841">
                  <c:v>78.099854000000008</c:v>
                </c:pt>
                <c:pt idx="842">
                  <c:v>78.329988</c:v>
                </c:pt>
                <c:pt idx="843">
                  <c:v>78.480853999999994</c:v>
                </c:pt>
                <c:pt idx="844">
                  <c:v>78.381132000000008</c:v>
                </c:pt>
                <c:pt idx="845">
                  <c:v>78.196462000000011</c:v>
                </c:pt>
                <c:pt idx="846">
                  <c:v>78.189908000000003</c:v>
                </c:pt>
                <c:pt idx="847">
                  <c:v>78.339151999999999</c:v>
                </c:pt>
                <c:pt idx="848">
                  <c:v>78.391121999999996</c:v>
                </c:pt>
                <c:pt idx="849">
                  <c:v>78.534884000000005</c:v>
                </c:pt>
                <c:pt idx="850">
                  <c:v>78.102696000000009</c:v>
                </c:pt>
                <c:pt idx="851">
                  <c:v>78.349206000000009</c:v>
                </c:pt>
                <c:pt idx="852">
                  <c:v>78.320342000000011</c:v>
                </c:pt>
                <c:pt idx="853">
                  <c:v>78.509721999999996</c:v>
                </c:pt>
                <c:pt idx="854">
                  <c:v>78.423851999999997</c:v>
                </c:pt>
                <c:pt idx="855">
                  <c:v>78.244020000000006</c:v>
                </c:pt>
                <c:pt idx="856">
                  <c:v>78.402234000000007</c:v>
                </c:pt>
                <c:pt idx="857">
                  <c:v>78.515318000000008</c:v>
                </c:pt>
                <c:pt idx="858">
                  <c:v>78.757313999999994</c:v>
                </c:pt>
                <c:pt idx="859">
                  <c:v>78.486735999999993</c:v>
                </c:pt>
                <c:pt idx="860">
                  <c:v>78.325603999999998</c:v>
                </c:pt>
                <c:pt idx="861">
                  <c:v>78.633086000000006</c:v>
                </c:pt>
                <c:pt idx="862">
                  <c:v>78.600822000000008</c:v>
                </c:pt>
                <c:pt idx="863">
                  <c:v>78.644766000000004</c:v>
                </c:pt>
                <c:pt idx="864">
                  <c:v>78.369689999999991</c:v>
                </c:pt>
                <c:pt idx="865">
                  <c:v>78.503544000000005</c:v>
                </c:pt>
                <c:pt idx="866">
                  <c:v>78.529081999999988</c:v>
                </c:pt>
                <c:pt idx="867">
                  <c:v>78.539473999999998</c:v>
                </c:pt>
                <c:pt idx="868">
                  <c:v>78.359402000000003</c:v>
                </c:pt>
                <c:pt idx="869">
                  <c:v>78.282904000000002</c:v>
                </c:pt>
                <c:pt idx="870">
                  <c:v>78.532104000000004</c:v>
                </c:pt>
                <c:pt idx="871">
                  <c:v>78.668080000000003</c:v>
                </c:pt>
                <c:pt idx="872">
                  <c:v>78.777780000000007</c:v>
                </c:pt>
                <c:pt idx="873">
                  <c:v>78.410713999999999</c:v>
                </c:pt>
                <c:pt idx="874">
                  <c:v>78.28528399999999</c:v>
                </c:pt>
                <c:pt idx="875">
                  <c:v>78.670392000000007</c:v>
                </c:pt>
                <c:pt idx="876">
                  <c:v>78.624354000000011</c:v>
                </c:pt>
                <c:pt idx="877">
                  <c:v>78.650373999999999</c:v>
                </c:pt>
                <c:pt idx="878">
                  <c:v>78.205481999999989</c:v>
                </c:pt>
                <c:pt idx="879">
                  <c:v>78.494143999999991</c:v>
                </c:pt>
                <c:pt idx="880">
                  <c:v>78.631071999999989</c:v>
                </c:pt>
                <c:pt idx="881">
                  <c:v>78.66725799999999</c:v>
                </c:pt>
                <c:pt idx="882">
                  <c:v>78.538273999999987</c:v>
                </c:pt>
                <c:pt idx="883">
                  <c:v>78.327116000000004</c:v>
                </c:pt>
                <c:pt idx="884">
                  <c:v>78.675026000000003</c:v>
                </c:pt>
                <c:pt idx="885">
                  <c:v>78.729045999999997</c:v>
                </c:pt>
                <c:pt idx="886">
                  <c:v>78.643273999999991</c:v>
                </c:pt>
                <c:pt idx="887">
                  <c:v>78.494286000000002</c:v>
                </c:pt>
                <c:pt idx="888">
                  <c:v>78.744631999999996</c:v>
                </c:pt>
                <c:pt idx="889">
                  <c:v>78.614304000000004</c:v>
                </c:pt>
                <c:pt idx="890">
                  <c:v>78.913814000000002</c:v>
                </c:pt>
                <c:pt idx="891">
                  <c:v>78.619929999999982</c:v>
                </c:pt>
                <c:pt idx="892">
                  <c:v>78.424014000000014</c:v>
                </c:pt>
                <c:pt idx="893">
                  <c:v>78.55404200000001</c:v>
                </c:pt>
                <c:pt idx="894">
                  <c:v>78.625675999999999</c:v>
                </c:pt>
                <c:pt idx="895">
                  <c:v>78.806607999999997</c:v>
                </c:pt>
                <c:pt idx="896">
                  <c:v>78.500508000000011</c:v>
                </c:pt>
                <c:pt idx="897">
                  <c:v>78.433092000000002</c:v>
                </c:pt>
                <c:pt idx="898">
                  <c:v>78.741391999999991</c:v>
                </c:pt>
                <c:pt idx="899">
                  <c:v>78.822873999999985</c:v>
                </c:pt>
                <c:pt idx="900">
                  <c:v>78.810763999999992</c:v>
                </c:pt>
                <c:pt idx="901">
                  <c:v>78.515599999999992</c:v>
                </c:pt>
                <c:pt idx="902">
                  <c:v>78.55825200000001</c:v>
                </c:pt>
                <c:pt idx="903">
                  <c:v>78.894214000000005</c:v>
                </c:pt>
                <c:pt idx="904">
                  <c:v>78.841180000000008</c:v>
                </c:pt>
                <c:pt idx="905">
                  <c:v>78.769783999999987</c:v>
                </c:pt>
                <c:pt idx="906">
                  <c:v>78.508951999999994</c:v>
                </c:pt>
                <c:pt idx="907">
                  <c:v>78.737732000000008</c:v>
                </c:pt>
                <c:pt idx="908">
                  <c:v>79.00639000000001</c:v>
                </c:pt>
                <c:pt idx="909">
                  <c:v>78.925157999999996</c:v>
                </c:pt>
                <c:pt idx="910">
                  <c:v>78.598470000000006</c:v>
                </c:pt>
                <c:pt idx="911">
                  <c:v>78.621110000000002</c:v>
                </c:pt>
                <c:pt idx="912">
                  <c:v>78.753430000000009</c:v>
                </c:pt>
                <c:pt idx="913">
                  <c:v>78.863226000000012</c:v>
                </c:pt>
                <c:pt idx="914">
                  <c:v>78.727695999999995</c:v>
                </c:pt>
                <c:pt idx="915">
                  <c:v>78.424101999999991</c:v>
                </c:pt>
                <c:pt idx="916">
                  <c:v>78.749071999999998</c:v>
                </c:pt>
                <c:pt idx="917">
                  <c:v>78.823356000000004</c:v>
                </c:pt>
                <c:pt idx="918">
                  <c:v>79.045229999999989</c:v>
                </c:pt>
                <c:pt idx="919">
                  <c:v>78.783449999999988</c:v>
                </c:pt>
                <c:pt idx="920">
                  <c:v>78.713455999999994</c:v>
                </c:pt>
                <c:pt idx="921">
                  <c:v>78.774810000000002</c:v>
                </c:pt>
                <c:pt idx="922">
                  <c:v>79.059166000000005</c:v>
                </c:pt>
                <c:pt idx="923">
                  <c:v>79.124684000000002</c:v>
                </c:pt>
                <c:pt idx="924">
                  <c:v>78.584278000000012</c:v>
                </c:pt>
                <c:pt idx="925">
                  <c:v>78.856269999999995</c:v>
                </c:pt>
                <c:pt idx="926">
                  <c:v>78.891273999999996</c:v>
                </c:pt>
                <c:pt idx="927">
                  <c:v>78.894589999999994</c:v>
                </c:pt>
                <c:pt idx="928">
                  <c:v>78.976654000000011</c:v>
                </c:pt>
                <c:pt idx="929">
                  <c:v>78.856697999999994</c:v>
                </c:pt>
                <c:pt idx="930">
                  <c:v>78.80570800000001</c:v>
                </c:pt>
                <c:pt idx="931">
                  <c:v>79.090453999999994</c:v>
                </c:pt>
                <c:pt idx="932">
                  <c:v>78.887339999999995</c:v>
                </c:pt>
                <c:pt idx="933">
                  <c:v>78.881686000000002</c:v>
                </c:pt>
                <c:pt idx="934">
                  <c:v>78.719098000000002</c:v>
                </c:pt>
                <c:pt idx="935">
                  <c:v>78.879985999999988</c:v>
                </c:pt>
                <c:pt idx="936">
                  <c:v>78.952506</c:v>
                </c:pt>
                <c:pt idx="937">
                  <c:v>78.968363999999994</c:v>
                </c:pt>
                <c:pt idx="938">
                  <c:v>78.769441999999984</c:v>
                </c:pt>
                <c:pt idx="939">
                  <c:v>78.798035999999996</c:v>
                </c:pt>
                <c:pt idx="940">
                  <c:v>78.955117999999999</c:v>
                </c:pt>
                <c:pt idx="941">
                  <c:v>79.261648000000008</c:v>
                </c:pt>
                <c:pt idx="942">
                  <c:v>79.121259999999992</c:v>
                </c:pt>
                <c:pt idx="943">
                  <c:v>78.707492000000002</c:v>
                </c:pt>
                <c:pt idx="944">
                  <c:v>78.928283999999991</c:v>
                </c:pt>
                <c:pt idx="945">
                  <c:v>79.046499999999995</c:v>
                </c:pt>
                <c:pt idx="946">
                  <c:v>79.085428000000007</c:v>
                </c:pt>
                <c:pt idx="947">
                  <c:v>78.83080600000001</c:v>
                </c:pt>
                <c:pt idx="948">
                  <c:v>78.754617999999994</c:v>
                </c:pt>
                <c:pt idx="949">
                  <c:v>79.032330000000002</c:v>
                </c:pt>
                <c:pt idx="950">
                  <c:v>79.086019999999991</c:v>
                </c:pt>
                <c:pt idx="951">
                  <c:v>79.056239999999988</c:v>
                </c:pt>
                <c:pt idx="952">
                  <c:v>78.702755999999994</c:v>
                </c:pt>
                <c:pt idx="953">
                  <c:v>79.047631999999993</c:v>
                </c:pt>
                <c:pt idx="954">
                  <c:v>79.075918000000001</c:v>
                </c:pt>
                <c:pt idx="955">
                  <c:v>79.160036000000005</c:v>
                </c:pt>
                <c:pt idx="956">
                  <c:v>78.999378000000007</c:v>
                </c:pt>
                <c:pt idx="957">
                  <c:v>78.820114000000004</c:v>
                </c:pt>
                <c:pt idx="958">
                  <c:v>79.224850000000004</c:v>
                </c:pt>
                <c:pt idx="959">
                  <c:v>79.143857999999994</c:v>
                </c:pt>
                <c:pt idx="960">
                  <c:v>79.239171999999996</c:v>
                </c:pt>
                <c:pt idx="961">
                  <c:v>78.900435999999999</c:v>
                </c:pt>
                <c:pt idx="962">
                  <c:v>78.786318000000009</c:v>
                </c:pt>
                <c:pt idx="963">
                  <c:v>79.143473999999998</c:v>
                </c:pt>
                <c:pt idx="964">
                  <c:v>79.279886000000005</c:v>
                </c:pt>
                <c:pt idx="965">
                  <c:v>79.288109999999989</c:v>
                </c:pt>
                <c:pt idx="966">
                  <c:v>78.869001999999995</c:v>
                </c:pt>
                <c:pt idx="967">
                  <c:v>79.163561999999999</c:v>
                </c:pt>
                <c:pt idx="968">
                  <c:v>79.103255999999988</c:v>
                </c:pt>
                <c:pt idx="969">
                  <c:v>79.289661999999993</c:v>
                </c:pt>
                <c:pt idx="970">
                  <c:v>79.064620000000005</c:v>
                </c:pt>
                <c:pt idx="971">
                  <c:v>78.910743999999994</c:v>
                </c:pt>
                <c:pt idx="972">
                  <c:v>79.049865999999994</c:v>
                </c:pt>
                <c:pt idx="973">
                  <c:v>79.214467999999997</c:v>
                </c:pt>
                <c:pt idx="974">
                  <c:v>79.374487999999999</c:v>
                </c:pt>
                <c:pt idx="975">
                  <c:v>78.947026000000008</c:v>
                </c:pt>
                <c:pt idx="976">
                  <c:v>78.970769999999987</c:v>
                </c:pt>
                <c:pt idx="977">
                  <c:v>79.223717999999991</c:v>
                </c:pt>
                <c:pt idx="978">
                  <c:v>79.397075999999998</c:v>
                </c:pt>
                <c:pt idx="979">
                  <c:v>79.161113999999998</c:v>
                </c:pt>
                <c:pt idx="980">
                  <c:v>78.885120000000001</c:v>
                </c:pt>
                <c:pt idx="981">
                  <c:v>78.995863999999997</c:v>
                </c:pt>
                <c:pt idx="982">
                  <c:v>79.209974000000003</c:v>
                </c:pt>
                <c:pt idx="983">
                  <c:v>79.268236000000016</c:v>
                </c:pt>
                <c:pt idx="984">
                  <c:v>79.152255999999994</c:v>
                </c:pt>
                <c:pt idx="985">
                  <c:v>78.966347999999996</c:v>
                </c:pt>
                <c:pt idx="986">
                  <c:v>79.190928</c:v>
                </c:pt>
                <c:pt idx="987">
                  <c:v>79.394072000000008</c:v>
                </c:pt>
                <c:pt idx="988">
                  <c:v>79.344583999999998</c:v>
                </c:pt>
                <c:pt idx="989">
                  <c:v>79.069513999999998</c:v>
                </c:pt>
                <c:pt idx="990">
                  <c:v>78.944155999999992</c:v>
                </c:pt>
                <c:pt idx="991">
                  <c:v>79.180040000000005</c:v>
                </c:pt>
                <c:pt idx="992">
                  <c:v>79.388707999999994</c:v>
                </c:pt>
                <c:pt idx="993">
                  <c:v>79.271534000000003</c:v>
                </c:pt>
                <c:pt idx="994">
                  <c:v>79.233459999999994</c:v>
                </c:pt>
                <c:pt idx="995">
                  <c:v>79.172977999999986</c:v>
                </c:pt>
                <c:pt idx="996">
                  <c:v>79.260235999999992</c:v>
                </c:pt>
                <c:pt idx="997">
                  <c:v>79.523571999999987</c:v>
                </c:pt>
                <c:pt idx="998">
                  <c:v>79.072545999999988</c:v>
                </c:pt>
                <c:pt idx="999">
                  <c:v>79.224542</c:v>
                </c:pt>
                <c:pt idx="1000">
                  <c:v>79.317418000000004</c:v>
                </c:pt>
                <c:pt idx="1001">
                  <c:v>79.481926000000001</c:v>
                </c:pt>
                <c:pt idx="1002">
                  <c:v>79.632062000000005</c:v>
                </c:pt>
                <c:pt idx="1003">
                  <c:v>79.191906000000003</c:v>
                </c:pt>
                <c:pt idx="1004">
                  <c:v>79.135885999999999</c:v>
                </c:pt>
                <c:pt idx="1005">
                  <c:v>79.277104000000008</c:v>
                </c:pt>
                <c:pt idx="1006">
                  <c:v>79.584140000000005</c:v>
                </c:pt>
                <c:pt idx="1007">
                  <c:v>79.409318000000013</c:v>
                </c:pt>
                <c:pt idx="1008">
                  <c:v>78.938540000000003</c:v>
                </c:pt>
                <c:pt idx="1009">
                  <c:v>79.257782000000006</c:v>
                </c:pt>
                <c:pt idx="1010">
                  <c:v>79.449088000000003</c:v>
                </c:pt>
                <c:pt idx="1011">
                  <c:v>79.578561999999991</c:v>
                </c:pt>
                <c:pt idx="1012">
                  <c:v>79.277532000000008</c:v>
                </c:pt>
                <c:pt idx="1013">
                  <c:v>79.257815999999991</c:v>
                </c:pt>
                <c:pt idx="1014">
                  <c:v>79.370429999999999</c:v>
                </c:pt>
                <c:pt idx="1015">
                  <c:v>79.550466</c:v>
                </c:pt>
                <c:pt idx="1016">
                  <c:v>79.469700000000003</c:v>
                </c:pt>
                <c:pt idx="1017">
                  <c:v>79.201920000000001</c:v>
                </c:pt>
                <c:pt idx="1018">
                  <c:v>79.333336000000003</c:v>
                </c:pt>
                <c:pt idx="1019">
                  <c:v>79.480310000000003</c:v>
                </c:pt>
                <c:pt idx="1020">
                  <c:v>79.619424000000009</c:v>
                </c:pt>
                <c:pt idx="1021">
                  <c:v>79.383078000000012</c:v>
                </c:pt>
                <c:pt idx="1022">
                  <c:v>79.169217999999987</c:v>
                </c:pt>
                <c:pt idx="1023">
                  <c:v>79.50591</c:v>
                </c:pt>
                <c:pt idx="1024">
                  <c:v>79.802929999999989</c:v>
                </c:pt>
                <c:pt idx="1025">
                  <c:v>79.603469999999987</c:v>
                </c:pt>
                <c:pt idx="1026">
                  <c:v>79.420577999999992</c:v>
                </c:pt>
                <c:pt idx="1027">
                  <c:v>79.395375999999999</c:v>
                </c:pt>
                <c:pt idx="1028">
                  <c:v>79.629016000000007</c:v>
                </c:pt>
                <c:pt idx="1029">
                  <c:v>79.646488000000005</c:v>
                </c:pt>
                <c:pt idx="1030">
                  <c:v>79.572338000000002</c:v>
                </c:pt>
                <c:pt idx="1031">
                  <c:v>79.360470000000007</c:v>
                </c:pt>
                <c:pt idx="1032">
                  <c:v>79.424430000000001</c:v>
                </c:pt>
                <c:pt idx="1033">
                  <c:v>79.748636000000005</c:v>
                </c:pt>
                <c:pt idx="1034">
                  <c:v>79.748296000000011</c:v>
                </c:pt>
                <c:pt idx="1035">
                  <c:v>79.444164000000001</c:v>
                </c:pt>
                <c:pt idx="1036">
                  <c:v>79.336016000000001</c:v>
                </c:pt>
                <c:pt idx="1037">
                  <c:v>79.435528000000005</c:v>
                </c:pt>
                <c:pt idx="1038">
                  <c:v>79.777483999999987</c:v>
                </c:pt>
                <c:pt idx="1039">
                  <c:v>79.624947999999989</c:v>
                </c:pt>
                <c:pt idx="1040">
                  <c:v>79.480214000000004</c:v>
                </c:pt>
                <c:pt idx="1041">
                  <c:v>79.383402000000004</c:v>
                </c:pt>
                <c:pt idx="1042">
                  <c:v>79.625445999999982</c:v>
                </c:pt>
                <c:pt idx="1043">
                  <c:v>79.802738000000005</c:v>
                </c:pt>
                <c:pt idx="1044">
                  <c:v>79.593431999999993</c:v>
                </c:pt>
                <c:pt idx="1045">
                  <c:v>79.203672000000012</c:v>
                </c:pt>
                <c:pt idx="1046">
                  <c:v>79.34151</c:v>
                </c:pt>
                <c:pt idx="1047">
                  <c:v>79.736781999999991</c:v>
                </c:pt>
                <c:pt idx="1048">
                  <c:v>79.757300000000001</c:v>
                </c:pt>
                <c:pt idx="1049">
                  <c:v>79.544507999999993</c:v>
                </c:pt>
                <c:pt idx="1050">
                  <c:v>79.414290000000008</c:v>
                </c:pt>
                <c:pt idx="1051">
                  <c:v>79.774961999999988</c:v>
                </c:pt>
                <c:pt idx="1052">
                  <c:v>79.733765999999974</c:v>
                </c:pt>
                <c:pt idx="1053">
                  <c:v>79.72287399999999</c:v>
                </c:pt>
                <c:pt idx="1054">
                  <c:v>79.48208600000001</c:v>
                </c:pt>
                <c:pt idx="1055">
                  <c:v>79.500240000000005</c:v>
                </c:pt>
                <c:pt idx="1056">
                  <c:v>79.57310600000001</c:v>
                </c:pt>
                <c:pt idx="1057">
                  <c:v>79.650180000000006</c:v>
                </c:pt>
                <c:pt idx="1058">
                  <c:v>79.677582000000001</c:v>
                </c:pt>
                <c:pt idx="1059">
                  <c:v>79.370524000000003</c:v>
                </c:pt>
                <c:pt idx="1060">
                  <c:v>79.627809999999997</c:v>
                </c:pt>
                <c:pt idx="1061">
                  <c:v>79.902936000000011</c:v>
                </c:pt>
                <c:pt idx="1062">
                  <c:v>79.778117999999992</c:v>
                </c:pt>
                <c:pt idx="1063">
                  <c:v>79.615228000000002</c:v>
                </c:pt>
                <c:pt idx="1064">
                  <c:v>79.364037999999994</c:v>
                </c:pt>
                <c:pt idx="1065">
                  <c:v>79.856037999999998</c:v>
                </c:pt>
                <c:pt idx="1066">
                  <c:v>79.815027999999998</c:v>
                </c:pt>
                <c:pt idx="1067">
                  <c:v>79.787006000000005</c:v>
                </c:pt>
                <c:pt idx="1068">
                  <c:v>79.593023999999986</c:v>
                </c:pt>
                <c:pt idx="1069">
                  <c:v>79.648563999999993</c:v>
                </c:pt>
                <c:pt idx="1070">
                  <c:v>79.866783999999996</c:v>
                </c:pt>
                <c:pt idx="1071">
                  <c:v>79.779420000000002</c:v>
                </c:pt>
                <c:pt idx="1072">
                  <c:v>79.80146400000001</c:v>
                </c:pt>
                <c:pt idx="1073">
                  <c:v>79.526150000000001</c:v>
                </c:pt>
                <c:pt idx="1074">
                  <c:v>79.558311999999987</c:v>
                </c:pt>
                <c:pt idx="1075">
                  <c:v>79.925818000000007</c:v>
                </c:pt>
                <c:pt idx="1076">
                  <c:v>79.987920000000003</c:v>
                </c:pt>
                <c:pt idx="1077">
                  <c:v>79.619296000000006</c:v>
                </c:pt>
                <c:pt idx="1078">
                  <c:v>79.552622</c:v>
                </c:pt>
                <c:pt idx="1079">
                  <c:v>79.739589999999993</c:v>
                </c:pt>
                <c:pt idx="1080">
                  <c:v>79.773642000000009</c:v>
                </c:pt>
                <c:pt idx="1081">
                  <c:v>79.766474000000002</c:v>
                </c:pt>
                <c:pt idx="1082">
                  <c:v>79.572859999999991</c:v>
                </c:pt>
                <c:pt idx="1083">
                  <c:v>79.674607999999992</c:v>
                </c:pt>
                <c:pt idx="1084">
                  <c:v>79.709716</c:v>
                </c:pt>
                <c:pt idx="1085">
                  <c:v>80.082408000000015</c:v>
                </c:pt>
                <c:pt idx="1086">
                  <c:v>79.828149999999994</c:v>
                </c:pt>
                <c:pt idx="1087">
                  <c:v>79.661711999999994</c:v>
                </c:pt>
                <c:pt idx="1088">
                  <c:v>79.806989999999999</c:v>
                </c:pt>
                <c:pt idx="1089">
                  <c:v>79.954437999999996</c:v>
                </c:pt>
                <c:pt idx="1090">
                  <c:v>79.964785999999989</c:v>
                </c:pt>
                <c:pt idx="1091">
                  <c:v>79.645200000000003</c:v>
                </c:pt>
                <c:pt idx="1092">
                  <c:v>79.655699999999996</c:v>
                </c:pt>
                <c:pt idx="1093">
                  <c:v>79.862291999999997</c:v>
                </c:pt>
                <c:pt idx="1094">
                  <c:v>79.996674000000013</c:v>
                </c:pt>
                <c:pt idx="1095">
                  <c:v>79.913201999999998</c:v>
                </c:pt>
                <c:pt idx="1096">
                  <c:v>79.617605999999995</c:v>
                </c:pt>
                <c:pt idx="1097">
                  <c:v>79.692896000000005</c:v>
                </c:pt>
                <c:pt idx="1098">
                  <c:v>79.964449999999985</c:v>
                </c:pt>
                <c:pt idx="1099">
                  <c:v>80.000140000000002</c:v>
                </c:pt>
                <c:pt idx="1100">
                  <c:v>79.821895999999995</c:v>
                </c:pt>
                <c:pt idx="1101">
                  <c:v>79.643861999999999</c:v>
                </c:pt>
                <c:pt idx="1102">
                  <c:v>79.744541999999996</c:v>
                </c:pt>
                <c:pt idx="1103">
                  <c:v>80.029741999999999</c:v>
                </c:pt>
                <c:pt idx="1104">
                  <c:v>80.132531999999998</c:v>
                </c:pt>
                <c:pt idx="1105">
                  <c:v>79.622747999999987</c:v>
                </c:pt>
                <c:pt idx="1106">
                  <c:v>79.737158000000008</c:v>
                </c:pt>
                <c:pt idx="1107">
                  <c:v>80.016288000000003</c:v>
                </c:pt>
                <c:pt idx="1108">
                  <c:v>80.107820000000004</c:v>
                </c:pt>
                <c:pt idx="1109">
                  <c:v>80.061308000000011</c:v>
                </c:pt>
                <c:pt idx="1110">
                  <c:v>79.863821999999999</c:v>
                </c:pt>
                <c:pt idx="1111">
                  <c:v>79.890702000000005</c:v>
                </c:pt>
                <c:pt idx="1112">
                  <c:v>80.111090000000019</c:v>
                </c:pt>
                <c:pt idx="1113">
                  <c:v>80.062511999999998</c:v>
                </c:pt>
                <c:pt idx="1114">
                  <c:v>79.889877999999996</c:v>
                </c:pt>
                <c:pt idx="1115">
                  <c:v>79.878686000000002</c:v>
                </c:pt>
                <c:pt idx="1116">
                  <c:v>80.144267999999997</c:v>
                </c:pt>
                <c:pt idx="1117">
                  <c:v>80.069090000000003</c:v>
                </c:pt>
                <c:pt idx="1118">
                  <c:v>80.213592000000006</c:v>
                </c:pt>
                <c:pt idx="1119">
                  <c:v>79.79267200000001</c:v>
                </c:pt>
                <c:pt idx="1120">
                  <c:v>79.941661999999994</c:v>
                </c:pt>
                <c:pt idx="1121">
                  <c:v>80.050646</c:v>
                </c:pt>
                <c:pt idx="1122">
                  <c:v>80.217818000000008</c:v>
                </c:pt>
                <c:pt idx="1123">
                  <c:v>80.071675999999997</c:v>
                </c:pt>
                <c:pt idx="1124">
                  <c:v>79.708549999999988</c:v>
                </c:pt>
                <c:pt idx="1125">
                  <c:v>79.942903999999999</c:v>
                </c:pt>
                <c:pt idx="1126">
                  <c:v>80.048292000000004</c:v>
                </c:pt>
                <c:pt idx="1127">
                  <c:v>80.095216000000008</c:v>
                </c:pt>
                <c:pt idx="1128">
                  <c:v>79.903956000000008</c:v>
                </c:pt>
                <c:pt idx="1129">
                  <c:v>79.856456000000009</c:v>
                </c:pt>
                <c:pt idx="1130">
                  <c:v>80.083012000000011</c:v>
                </c:pt>
                <c:pt idx="1131">
                  <c:v>80.199207999999999</c:v>
                </c:pt>
                <c:pt idx="1132">
                  <c:v>80.079096000000007</c:v>
                </c:pt>
                <c:pt idx="1133">
                  <c:v>79.823993999999999</c:v>
                </c:pt>
                <c:pt idx="1134">
                  <c:v>79.974868000000001</c:v>
                </c:pt>
                <c:pt idx="1135">
                  <c:v>80.026759999999996</c:v>
                </c:pt>
                <c:pt idx="1136">
                  <c:v>80.185333999999997</c:v>
                </c:pt>
                <c:pt idx="1137">
                  <c:v>79.827827999999997</c:v>
                </c:pt>
                <c:pt idx="1138">
                  <c:v>79.89445400000001</c:v>
                </c:pt>
                <c:pt idx="1139">
                  <c:v>80.11233399999999</c:v>
                </c:pt>
                <c:pt idx="1140">
                  <c:v>80.059684000000004</c:v>
                </c:pt>
                <c:pt idx="1141">
                  <c:v>80.334441999999996</c:v>
                </c:pt>
                <c:pt idx="1142">
                  <c:v>79.947131999999996</c:v>
                </c:pt>
                <c:pt idx="1143">
                  <c:v>79.929308000000006</c:v>
                </c:pt>
                <c:pt idx="1144">
                  <c:v>80.152404000000004</c:v>
                </c:pt>
                <c:pt idx="1145">
                  <c:v>80.330576000000008</c:v>
                </c:pt>
                <c:pt idx="1146">
                  <c:v>80.237169999999992</c:v>
                </c:pt>
                <c:pt idx="1147">
                  <c:v>79.841635999999994</c:v>
                </c:pt>
                <c:pt idx="1148">
                  <c:v>79.920442000000008</c:v>
                </c:pt>
                <c:pt idx="1149">
                  <c:v>80.249300000000005</c:v>
                </c:pt>
                <c:pt idx="1150">
                  <c:v>80.319643999999997</c:v>
                </c:pt>
                <c:pt idx="1151">
                  <c:v>80.017182000000005</c:v>
                </c:pt>
                <c:pt idx="1152">
                  <c:v>79.98563399999999</c:v>
                </c:pt>
                <c:pt idx="1153">
                  <c:v>80.133435999999989</c:v>
                </c:pt>
                <c:pt idx="1154">
                  <c:v>80.246461999999994</c:v>
                </c:pt>
                <c:pt idx="1155">
                  <c:v>80.372495999999998</c:v>
                </c:pt>
                <c:pt idx="1156">
                  <c:v>79.860657999999987</c:v>
                </c:pt>
                <c:pt idx="1157">
                  <c:v>80.023358000000002</c:v>
                </c:pt>
                <c:pt idx="1158">
                  <c:v>80.161627999999993</c:v>
                </c:pt>
                <c:pt idx="1159">
                  <c:v>80.30473400000001</c:v>
                </c:pt>
                <c:pt idx="1160">
                  <c:v>80.120810000000006</c:v>
                </c:pt>
                <c:pt idx="1161">
                  <c:v>80.049516000000011</c:v>
                </c:pt>
                <c:pt idx="1162">
                  <c:v>80.211096000000012</c:v>
                </c:pt>
                <c:pt idx="1163">
                  <c:v>80.288328000000007</c:v>
                </c:pt>
                <c:pt idx="1164">
                  <c:v>80.522425999999996</c:v>
                </c:pt>
                <c:pt idx="1165">
                  <c:v>80.227180000000004</c:v>
                </c:pt>
                <c:pt idx="1166">
                  <c:v>79.831457999999998</c:v>
                </c:pt>
                <c:pt idx="1167">
                  <c:v>80.210267999999999</c:v>
                </c:pt>
                <c:pt idx="1168">
                  <c:v>80.48981599999999</c:v>
                </c:pt>
                <c:pt idx="1169">
                  <c:v>80.287406000000004</c:v>
                </c:pt>
                <c:pt idx="1170">
                  <c:v>80.117329999999995</c:v>
                </c:pt>
                <c:pt idx="1171">
                  <c:v>80.050789999999992</c:v>
                </c:pt>
                <c:pt idx="1172">
                  <c:v>80.478880000000004</c:v>
                </c:pt>
                <c:pt idx="1173">
                  <c:v>80.4739</c:v>
                </c:pt>
                <c:pt idx="1174">
                  <c:v>80.187550000000002</c:v>
                </c:pt>
                <c:pt idx="1175">
                  <c:v>80.003498000000008</c:v>
                </c:pt>
                <c:pt idx="1176">
                  <c:v>80.103467999999992</c:v>
                </c:pt>
                <c:pt idx="1177">
                  <c:v>80.197726000000017</c:v>
                </c:pt>
                <c:pt idx="1178">
                  <c:v>80.535132000000004</c:v>
                </c:pt>
                <c:pt idx="1179">
                  <c:v>80.170352000000008</c:v>
                </c:pt>
                <c:pt idx="1180">
                  <c:v>80.164538000000007</c:v>
                </c:pt>
                <c:pt idx="1181">
                  <c:v>80.426272000000012</c:v>
                </c:pt>
                <c:pt idx="1182">
                  <c:v>80.422753999999998</c:v>
                </c:pt>
                <c:pt idx="1183">
                  <c:v>80.315659999999994</c:v>
                </c:pt>
                <c:pt idx="1184">
                  <c:v>80.266673999999995</c:v>
                </c:pt>
                <c:pt idx="1185">
                  <c:v>80.143462</c:v>
                </c:pt>
                <c:pt idx="1186">
                  <c:v>80.315665999999993</c:v>
                </c:pt>
                <c:pt idx="1187">
                  <c:v>80.465170000000001</c:v>
                </c:pt>
                <c:pt idx="1188">
                  <c:v>80.29340400000001</c:v>
                </c:pt>
                <c:pt idx="1189">
                  <c:v>80.040382000000008</c:v>
                </c:pt>
                <c:pt idx="1190">
                  <c:v>80.27190800000001</c:v>
                </c:pt>
                <c:pt idx="1191">
                  <c:v>80.494472000000002</c:v>
                </c:pt>
                <c:pt idx="1192">
                  <c:v>80.368898000000002</c:v>
                </c:pt>
                <c:pt idx="1193">
                  <c:v>79.965841999999995</c:v>
                </c:pt>
                <c:pt idx="1194">
                  <c:v>80.373700000000014</c:v>
                </c:pt>
                <c:pt idx="1195">
                  <c:v>80.413764</c:v>
                </c:pt>
                <c:pt idx="1196">
                  <c:v>80.530761999999996</c:v>
                </c:pt>
                <c:pt idx="1197">
                  <c:v>80.435048000000009</c:v>
                </c:pt>
                <c:pt idx="1198">
                  <c:v>80.209626</c:v>
                </c:pt>
                <c:pt idx="1199">
                  <c:v>80.453044000000006</c:v>
                </c:pt>
                <c:pt idx="1200">
                  <c:v>80.618814</c:v>
                </c:pt>
                <c:pt idx="1201">
                  <c:v>80.533987999999994</c:v>
                </c:pt>
                <c:pt idx="1202">
                  <c:v>80.422654000000009</c:v>
                </c:pt>
                <c:pt idx="1203">
                  <c:v>80.221249999999998</c:v>
                </c:pt>
                <c:pt idx="1204">
                  <c:v>80.397403999999995</c:v>
                </c:pt>
                <c:pt idx="1205">
                  <c:v>80.523995999999997</c:v>
                </c:pt>
                <c:pt idx="1206">
                  <c:v>80.549678</c:v>
                </c:pt>
                <c:pt idx="1207">
                  <c:v>80.223213999999999</c:v>
                </c:pt>
                <c:pt idx="1208">
                  <c:v>80.234892000000002</c:v>
                </c:pt>
                <c:pt idx="1209">
                  <c:v>80.493285999999998</c:v>
                </c:pt>
                <c:pt idx="1210">
                  <c:v>80.545900000000003</c:v>
                </c:pt>
                <c:pt idx="1211">
                  <c:v>80.557758000000007</c:v>
                </c:pt>
                <c:pt idx="1212">
                  <c:v>80.216400000000007</c:v>
                </c:pt>
                <c:pt idx="1213">
                  <c:v>80.173366000000001</c:v>
                </c:pt>
                <c:pt idx="1214">
                  <c:v>80.441672000000011</c:v>
                </c:pt>
                <c:pt idx="1215">
                  <c:v>80.608970000000014</c:v>
                </c:pt>
                <c:pt idx="1216">
                  <c:v>80.300150000000002</c:v>
                </c:pt>
                <c:pt idx="1217">
                  <c:v>80.435426000000007</c:v>
                </c:pt>
                <c:pt idx="1218">
                  <c:v>80.450775999999991</c:v>
                </c:pt>
                <c:pt idx="1219">
                  <c:v>80.536682000000013</c:v>
                </c:pt>
                <c:pt idx="1220">
                  <c:v>80.554606000000007</c:v>
                </c:pt>
                <c:pt idx="1221">
                  <c:v>80.301228000000009</c:v>
                </c:pt>
                <c:pt idx="1222">
                  <c:v>80.355407999999997</c:v>
                </c:pt>
                <c:pt idx="1223">
                  <c:v>80.562972000000002</c:v>
                </c:pt>
                <c:pt idx="1224">
                  <c:v>80.625304</c:v>
                </c:pt>
                <c:pt idx="1225">
                  <c:v>80.421753999999993</c:v>
                </c:pt>
                <c:pt idx="1226">
                  <c:v>80.249250000000004</c:v>
                </c:pt>
                <c:pt idx="1227">
                  <c:v>80.515066000000004</c:v>
                </c:pt>
                <c:pt idx="1228">
                  <c:v>80.511321999999993</c:v>
                </c:pt>
                <c:pt idx="1229">
                  <c:v>80.731320000000011</c:v>
                </c:pt>
                <c:pt idx="1230">
                  <c:v>80.376857999999999</c:v>
                </c:pt>
                <c:pt idx="1231">
                  <c:v>80.321870000000004</c:v>
                </c:pt>
                <c:pt idx="1232">
                  <c:v>80.455365999999998</c:v>
                </c:pt>
                <c:pt idx="1233">
                  <c:v>80.641137999999998</c:v>
                </c:pt>
                <c:pt idx="1234">
                  <c:v>80.66528000000001</c:v>
                </c:pt>
                <c:pt idx="1235">
                  <c:v>80.290716000000003</c:v>
                </c:pt>
                <c:pt idx="1236">
                  <c:v>80.398108000000008</c:v>
                </c:pt>
                <c:pt idx="1237">
                  <c:v>80.631889999999999</c:v>
                </c:pt>
                <c:pt idx="1238">
                  <c:v>80.630037999999985</c:v>
                </c:pt>
                <c:pt idx="1239">
                  <c:v>80.503356000000011</c:v>
                </c:pt>
                <c:pt idx="1240">
                  <c:v>80.244230000000002</c:v>
                </c:pt>
                <c:pt idx="1241">
                  <c:v>80.649173999999988</c:v>
                </c:pt>
                <c:pt idx="1242">
                  <c:v>80.658879999999996</c:v>
                </c:pt>
                <c:pt idx="1243">
                  <c:v>80.568522000000002</c:v>
                </c:pt>
                <c:pt idx="1244">
                  <c:v>80.416694000000007</c:v>
                </c:pt>
                <c:pt idx="1245">
                  <c:v>80.437004000000002</c:v>
                </c:pt>
                <c:pt idx="1246">
                  <c:v>80.704256000000001</c:v>
                </c:pt>
                <c:pt idx="1247">
                  <c:v>80.712770000000006</c:v>
                </c:pt>
                <c:pt idx="1248">
                  <c:v>80.691762000000011</c:v>
                </c:pt>
                <c:pt idx="1249">
                  <c:v>80.294365999999997</c:v>
                </c:pt>
                <c:pt idx="1250">
                  <c:v>80.584317999999996</c:v>
                </c:pt>
                <c:pt idx="1251">
                  <c:v>80.688454000000007</c:v>
                </c:pt>
                <c:pt idx="1252">
                  <c:v>80.832768000000002</c:v>
                </c:pt>
                <c:pt idx="1253">
                  <c:v>80.400952000000004</c:v>
                </c:pt>
                <c:pt idx="1254">
                  <c:v>80.379418000000001</c:v>
                </c:pt>
                <c:pt idx="1255">
                  <c:v>80.659200000000013</c:v>
                </c:pt>
                <c:pt idx="1256">
                  <c:v>80.601364000000004</c:v>
                </c:pt>
                <c:pt idx="1257">
                  <c:v>80.83493</c:v>
                </c:pt>
                <c:pt idx="1258">
                  <c:v>80.432732000000001</c:v>
                </c:pt>
                <c:pt idx="1259">
                  <c:v>80.515435999999994</c:v>
                </c:pt>
                <c:pt idx="1260">
                  <c:v>80.552962000000008</c:v>
                </c:pt>
                <c:pt idx="1261">
                  <c:v>80.702644000000006</c:v>
                </c:pt>
                <c:pt idx="1262">
                  <c:v>80.714015999999987</c:v>
                </c:pt>
                <c:pt idx="1263">
                  <c:v>80.472523999999993</c:v>
                </c:pt>
                <c:pt idx="1264">
                  <c:v>80.522988000000012</c:v>
                </c:pt>
                <c:pt idx="1265">
                  <c:v>80.772198000000003</c:v>
                </c:pt>
                <c:pt idx="1266">
                  <c:v>80.903261999999998</c:v>
                </c:pt>
                <c:pt idx="1267">
                  <c:v>80.49178400000001</c:v>
                </c:pt>
                <c:pt idx="1268">
                  <c:v>80.417193999999995</c:v>
                </c:pt>
                <c:pt idx="1269">
                  <c:v>80.725200000000001</c:v>
                </c:pt>
                <c:pt idx="1270">
                  <c:v>80.711488000000003</c:v>
                </c:pt>
                <c:pt idx="1271">
                  <c:v>80.860552000000013</c:v>
                </c:pt>
                <c:pt idx="1272">
                  <c:v>80.375512000000001</c:v>
                </c:pt>
                <c:pt idx="1273">
                  <c:v>80.595392000000018</c:v>
                </c:pt>
                <c:pt idx="1274">
                  <c:v>80.717124000000013</c:v>
                </c:pt>
                <c:pt idx="1275">
                  <c:v>80.894496000000004</c:v>
                </c:pt>
                <c:pt idx="1276">
                  <c:v>80.770523999999995</c:v>
                </c:pt>
                <c:pt idx="1277">
                  <c:v>80.525916000000009</c:v>
                </c:pt>
                <c:pt idx="1278">
                  <c:v>80.620345999999998</c:v>
                </c:pt>
                <c:pt idx="1279">
                  <c:v>80.703019999999995</c:v>
                </c:pt>
                <c:pt idx="1280">
                  <c:v>80.868346000000003</c:v>
                </c:pt>
                <c:pt idx="1281">
                  <c:v>80.675111999999984</c:v>
                </c:pt>
                <c:pt idx="1282">
                  <c:v>80.545503999999994</c:v>
                </c:pt>
                <c:pt idx="1283">
                  <c:v>80.770941999999991</c:v>
                </c:pt>
                <c:pt idx="1284">
                  <c:v>80.929665999999997</c:v>
                </c:pt>
                <c:pt idx="1285">
                  <c:v>80.832449999999994</c:v>
                </c:pt>
                <c:pt idx="1286">
                  <c:v>80.470682000000011</c:v>
                </c:pt>
                <c:pt idx="1287">
                  <c:v>80.694118000000003</c:v>
                </c:pt>
                <c:pt idx="1288">
                  <c:v>80.971214000000003</c:v>
                </c:pt>
                <c:pt idx="1289">
                  <c:v>80.917224000000004</c:v>
                </c:pt>
                <c:pt idx="1290">
                  <c:v>80.862876</c:v>
                </c:pt>
                <c:pt idx="1291">
                  <c:v>80.557451999999998</c:v>
                </c:pt>
                <c:pt idx="1292">
                  <c:v>80.760226000000003</c:v>
                </c:pt>
                <c:pt idx="1293">
                  <c:v>80.804327999999998</c:v>
                </c:pt>
                <c:pt idx="1294">
                  <c:v>80.903106000000008</c:v>
                </c:pt>
                <c:pt idx="1295">
                  <c:v>80.691419999999994</c:v>
                </c:pt>
                <c:pt idx="1296">
                  <c:v>80.611444000000006</c:v>
                </c:pt>
                <c:pt idx="1297">
                  <c:v>80.743700000000004</c:v>
                </c:pt>
                <c:pt idx="1298">
                  <c:v>80.934475999999989</c:v>
                </c:pt>
                <c:pt idx="1299">
                  <c:v>80.867795999999984</c:v>
                </c:pt>
                <c:pt idx="1300">
                  <c:v>80.648787999999996</c:v>
                </c:pt>
                <c:pt idx="1301">
                  <c:v>80.723084</c:v>
                </c:pt>
                <c:pt idx="1302">
                  <c:v>80.835692000000009</c:v>
                </c:pt>
                <c:pt idx="1303">
                  <c:v>81.128184000000005</c:v>
                </c:pt>
                <c:pt idx="1304">
                  <c:v>80.690004000000002</c:v>
                </c:pt>
                <c:pt idx="1305">
                  <c:v>80.70953999999999</c:v>
                </c:pt>
                <c:pt idx="1306">
                  <c:v>80.781791999999996</c:v>
                </c:pt>
                <c:pt idx="1307">
                  <c:v>80.964324000000005</c:v>
                </c:pt>
                <c:pt idx="1308">
                  <c:v>80.939697999999993</c:v>
                </c:pt>
                <c:pt idx="1309">
                  <c:v>80.764908000000005</c:v>
                </c:pt>
                <c:pt idx="1310">
                  <c:v>80.591908000000004</c:v>
                </c:pt>
                <c:pt idx="1311">
                  <c:v>80.778440000000003</c:v>
                </c:pt>
                <c:pt idx="1312">
                  <c:v>81.129761999999999</c:v>
                </c:pt>
                <c:pt idx="1313">
                  <c:v>80.93562</c:v>
                </c:pt>
                <c:pt idx="1314">
                  <c:v>80.619321999999997</c:v>
                </c:pt>
                <c:pt idx="1315">
                  <c:v>80.693826000000001</c:v>
                </c:pt>
                <c:pt idx="1316">
                  <c:v>80.933958000000004</c:v>
                </c:pt>
                <c:pt idx="1317">
                  <c:v>81.028996000000006</c:v>
                </c:pt>
                <c:pt idx="1318">
                  <c:v>80.899711999999994</c:v>
                </c:pt>
                <c:pt idx="1319">
                  <c:v>80.501964000000001</c:v>
                </c:pt>
                <c:pt idx="1320">
                  <c:v>80.893764000000004</c:v>
                </c:pt>
                <c:pt idx="1321">
                  <c:v>81.072507999999999</c:v>
                </c:pt>
                <c:pt idx="1322">
                  <c:v>81.081711999999996</c:v>
                </c:pt>
                <c:pt idx="1323">
                  <c:v>80.639251999999999</c:v>
                </c:pt>
                <c:pt idx="1324">
                  <c:v>80.725471999999996</c:v>
                </c:pt>
                <c:pt idx="1325">
                  <c:v>80.898728000000006</c:v>
                </c:pt>
                <c:pt idx="1326">
                  <c:v>81.084952000000001</c:v>
                </c:pt>
                <c:pt idx="1327">
                  <c:v>80.965534000000005</c:v>
                </c:pt>
                <c:pt idx="1328">
                  <c:v>80.62339399999999</c:v>
                </c:pt>
                <c:pt idx="1329">
                  <c:v>80.713853999999998</c:v>
                </c:pt>
                <c:pt idx="1330">
                  <c:v>80.947642000000002</c:v>
                </c:pt>
                <c:pt idx="1331">
                  <c:v>81.14145400000001</c:v>
                </c:pt>
                <c:pt idx="1332">
                  <c:v>80.811275999999992</c:v>
                </c:pt>
                <c:pt idx="1333">
                  <c:v>80.901054000000002</c:v>
                </c:pt>
                <c:pt idx="1334">
                  <c:v>80.933552000000006</c:v>
                </c:pt>
                <c:pt idx="1335">
                  <c:v>80.976556000000002</c:v>
                </c:pt>
                <c:pt idx="1336">
                  <c:v>81.251073999999988</c:v>
                </c:pt>
                <c:pt idx="1337">
                  <c:v>80.679117999999988</c:v>
                </c:pt>
                <c:pt idx="1338">
                  <c:v>80.709788000000003</c:v>
                </c:pt>
                <c:pt idx="1339">
                  <c:v>81.144627999999997</c:v>
                </c:pt>
                <c:pt idx="1340">
                  <c:v>81.087130000000002</c:v>
                </c:pt>
                <c:pt idx="1341">
                  <c:v>81.045187999999996</c:v>
                </c:pt>
                <c:pt idx="1342">
                  <c:v>80.768464000000009</c:v>
                </c:pt>
                <c:pt idx="1343">
                  <c:v>80.90222</c:v>
                </c:pt>
                <c:pt idx="1344">
                  <c:v>80.97113800000001</c:v>
                </c:pt>
                <c:pt idx="1345">
                  <c:v>81.129685999999992</c:v>
                </c:pt>
                <c:pt idx="1346">
                  <c:v>80.952390000000008</c:v>
                </c:pt>
                <c:pt idx="1347">
                  <c:v>80.811622000000014</c:v>
                </c:pt>
                <c:pt idx="1348">
                  <c:v>81.072432000000006</c:v>
                </c:pt>
                <c:pt idx="1349">
                  <c:v>81.129993999999996</c:v>
                </c:pt>
                <c:pt idx="1350">
                  <c:v>81.093146000000004</c:v>
                </c:pt>
                <c:pt idx="1351">
                  <c:v>80.839071999999987</c:v>
                </c:pt>
                <c:pt idx="1352">
                  <c:v>80.91270999999999</c:v>
                </c:pt>
                <c:pt idx="1353">
                  <c:v>81.256444000000002</c:v>
                </c:pt>
                <c:pt idx="1354">
                  <c:v>81.236825999999994</c:v>
                </c:pt>
                <c:pt idx="1355">
                  <c:v>81.027299999999997</c:v>
                </c:pt>
                <c:pt idx="1356">
                  <c:v>80.867699999999985</c:v>
                </c:pt>
                <c:pt idx="1357">
                  <c:v>81.062943999999987</c:v>
                </c:pt>
                <c:pt idx="1358">
                  <c:v>81.113224000000002</c:v>
                </c:pt>
                <c:pt idx="1359">
                  <c:v>81.14194599999999</c:v>
                </c:pt>
                <c:pt idx="1360">
                  <c:v>80.890823999999995</c:v>
                </c:pt>
                <c:pt idx="1361">
                  <c:v>80.746926000000002</c:v>
                </c:pt>
                <c:pt idx="1362">
                  <c:v>81.158786000000006</c:v>
                </c:pt>
                <c:pt idx="1363">
                  <c:v>81.148806000000008</c:v>
                </c:pt>
                <c:pt idx="1364">
                  <c:v>81.331537999999995</c:v>
                </c:pt>
                <c:pt idx="1365">
                  <c:v>80.778201999999993</c:v>
                </c:pt>
                <c:pt idx="1366">
                  <c:v>80.911830000000009</c:v>
                </c:pt>
                <c:pt idx="1367">
                  <c:v>81.024636000000001</c:v>
                </c:pt>
                <c:pt idx="1368">
                  <c:v>81.162896000000003</c:v>
                </c:pt>
                <c:pt idx="1369">
                  <c:v>81.068265999999994</c:v>
                </c:pt>
                <c:pt idx="1370">
                  <c:v>80.920162000000005</c:v>
                </c:pt>
                <c:pt idx="1371">
                  <c:v>81.038991999999993</c:v>
                </c:pt>
                <c:pt idx="1372">
                  <c:v>81.07838000000001</c:v>
                </c:pt>
                <c:pt idx="1373">
                  <c:v>81.256608</c:v>
                </c:pt>
                <c:pt idx="1374">
                  <c:v>80.909471999999994</c:v>
                </c:pt>
                <c:pt idx="1375">
                  <c:v>81.053814000000017</c:v>
                </c:pt>
                <c:pt idx="1376">
                  <c:v>81.194513999999998</c:v>
                </c:pt>
                <c:pt idx="1377">
                  <c:v>81.356735999999998</c:v>
                </c:pt>
                <c:pt idx="1378">
                  <c:v>81.135055999999992</c:v>
                </c:pt>
                <c:pt idx="1379">
                  <c:v>81.033547999999996</c:v>
                </c:pt>
                <c:pt idx="1380">
                  <c:v>81.192564000000004</c:v>
                </c:pt>
                <c:pt idx="1381">
                  <c:v>81.261262000000002</c:v>
                </c:pt>
                <c:pt idx="1382">
                  <c:v>81.333985999999996</c:v>
                </c:pt>
                <c:pt idx="1383">
                  <c:v>81.291080000000008</c:v>
                </c:pt>
                <c:pt idx="1384">
                  <c:v>80.94077999999999</c:v>
                </c:pt>
                <c:pt idx="1385">
                  <c:v>81.101550000000003</c:v>
                </c:pt>
                <c:pt idx="1386">
                  <c:v>81.329886000000002</c:v>
                </c:pt>
                <c:pt idx="1387">
                  <c:v>81.386439999999993</c:v>
                </c:pt>
                <c:pt idx="1388">
                  <c:v>81.121716000000006</c:v>
                </c:pt>
                <c:pt idx="1389">
                  <c:v>81.154631999999992</c:v>
                </c:pt>
                <c:pt idx="1390">
                  <c:v>81.181303999999997</c:v>
                </c:pt>
                <c:pt idx="1391">
                  <c:v>81.424914000000001</c:v>
                </c:pt>
                <c:pt idx="1392">
                  <c:v>81.422288000000009</c:v>
                </c:pt>
                <c:pt idx="1393">
                  <c:v>80.901073999999994</c:v>
                </c:pt>
                <c:pt idx="1394">
                  <c:v>81.086243999999994</c:v>
                </c:pt>
                <c:pt idx="1395">
                  <c:v>81.253672000000009</c:v>
                </c:pt>
                <c:pt idx="1396">
                  <c:v>81.391969999999986</c:v>
                </c:pt>
                <c:pt idx="1397">
                  <c:v>81.130908000000005</c:v>
                </c:pt>
                <c:pt idx="1398">
                  <c:v>80.954748000000009</c:v>
                </c:pt>
                <c:pt idx="1399">
                  <c:v>81.277625999999998</c:v>
                </c:pt>
                <c:pt idx="1400">
                  <c:v>81.312927999999999</c:v>
                </c:pt>
                <c:pt idx="1401">
                  <c:v>81.447311999999997</c:v>
                </c:pt>
                <c:pt idx="1402">
                  <c:v>81.057592</c:v>
                </c:pt>
                <c:pt idx="1403">
                  <c:v>81.235106000000002</c:v>
                </c:pt>
                <c:pt idx="1404">
                  <c:v>81.410275999999996</c:v>
                </c:pt>
                <c:pt idx="1405">
                  <c:v>81.414816000000002</c:v>
                </c:pt>
                <c:pt idx="1406">
                  <c:v>81.410154000000006</c:v>
                </c:pt>
                <c:pt idx="1407">
                  <c:v>81.023232000000007</c:v>
                </c:pt>
                <c:pt idx="1408">
                  <c:v>81.255111999999997</c:v>
                </c:pt>
                <c:pt idx="1409">
                  <c:v>81.486676000000003</c:v>
                </c:pt>
                <c:pt idx="1410">
                  <c:v>81.389725999999996</c:v>
                </c:pt>
                <c:pt idx="1411">
                  <c:v>81.16216</c:v>
                </c:pt>
                <c:pt idx="1412">
                  <c:v>81.135682000000003</c:v>
                </c:pt>
                <c:pt idx="1413">
                  <c:v>81.384025999999992</c:v>
                </c:pt>
                <c:pt idx="1414">
                  <c:v>81.333529999999996</c:v>
                </c:pt>
                <c:pt idx="1415">
                  <c:v>81.398923999999994</c:v>
                </c:pt>
                <c:pt idx="1416">
                  <c:v>81.048880000000011</c:v>
                </c:pt>
                <c:pt idx="1417">
                  <c:v>81.199934000000013</c:v>
                </c:pt>
                <c:pt idx="1418">
                  <c:v>81.295953999999995</c:v>
                </c:pt>
                <c:pt idx="1419">
                  <c:v>81.369882000000004</c:v>
                </c:pt>
                <c:pt idx="1420">
                  <c:v>81.335077999999996</c:v>
                </c:pt>
                <c:pt idx="1421">
                  <c:v>81.049996000000007</c:v>
                </c:pt>
                <c:pt idx="1422">
                  <c:v>81.403376000000009</c:v>
                </c:pt>
                <c:pt idx="1423">
                  <c:v>81.433891999999986</c:v>
                </c:pt>
                <c:pt idx="1424">
                  <c:v>81.560419999999993</c:v>
                </c:pt>
                <c:pt idx="1425">
                  <c:v>81.178539999999998</c:v>
                </c:pt>
                <c:pt idx="1426">
                  <c:v>81.21172</c:v>
                </c:pt>
                <c:pt idx="1427">
                  <c:v>81.279156</c:v>
                </c:pt>
                <c:pt idx="1428">
                  <c:v>81.547743999999994</c:v>
                </c:pt>
                <c:pt idx="1429">
                  <c:v>81.446377999999982</c:v>
                </c:pt>
                <c:pt idx="1430">
                  <c:v>81.214219999999997</c:v>
                </c:pt>
                <c:pt idx="1431">
                  <c:v>81.232675999999998</c:v>
                </c:pt>
                <c:pt idx="1432">
                  <c:v>81.369112000000001</c:v>
                </c:pt>
                <c:pt idx="1433">
                  <c:v>81.5869</c:v>
                </c:pt>
                <c:pt idx="1434">
                  <c:v>81.336647999999997</c:v>
                </c:pt>
                <c:pt idx="1435">
                  <c:v>81.083436000000006</c:v>
                </c:pt>
                <c:pt idx="1436">
                  <c:v>81.473416000000014</c:v>
                </c:pt>
                <c:pt idx="1437">
                  <c:v>81.377682000000007</c:v>
                </c:pt>
                <c:pt idx="1438">
                  <c:v>81.702169999999995</c:v>
                </c:pt>
                <c:pt idx="1439">
                  <c:v>81.339413999999991</c:v>
                </c:pt>
                <c:pt idx="1440">
                  <c:v>81.313048000000009</c:v>
                </c:pt>
                <c:pt idx="1441">
                  <c:v>81.482219999999998</c:v>
                </c:pt>
                <c:pt idx="1442">
                  <c:v>81.56165</c:v>
                </c:pt>
                <c:pt idx="1443">
                  <c:v>81.485423999999995</c:v>
                </c:pt>
                <c:pt idx="1444">
                  <c:v>81.228728000000004</c:v>
                </c:pt>
                <c:pt idx="1445">
                  <c:v>81.385512000000006</c:v>
                </c:pt>
                <c:pt idx="1446">
                  <c:v>81.427490000000006</c:v>
                </c:pt>
                <c:pt idx="1447">
                  <c:v>81.566664000000003</c:v>
                </c:pt>
                <c:pt idx="1448">
                  <c:v>81.39488200000001</c:v>
                </c:pt>
                <c:pt idx="1449">
                  <c:v>81.144294000000002</c:v>
                </c:pt>
                <c:pt idx="1450">
                  <c:v>81.438855999999987</c:v>
                </c:pt>
                <c:pt idx="1451">
                  <c:v>81.538249999999991</c:v>
                </c:pt>
                <c:pt idx="1452">
                  <c:v>81.669086000000007</c:v>
                </c:pt>
                <c:pt idx="1453">
                  <c:v>81.298039999999986</c:v>
                </c:pt>
                <c:pt idx="1454">
                  <c:v>81.474143999999995</c:v>
                </c:pt>
                <c:pt idx="1455">
                  <c:v>81.668524000000005</c:v>
                </c:pt>
                <c:pt idx="1456">
                  <c:v>81.593412000000001</c:v>
                </c:pt>
                <c:pt idx="1457">
                  <c:v>81.422094000000001</c:v>
                </c:pt>
                <c:pt idx="1458">
                  <c:v>81.191867999999999</c:v>
                </c:pt>
                <c:pt idx="1459">
                  <c:v>81.34541200000001</c:v>
                </c:pt>
                <c:pt idx="1460">
                  <c:v>81.549843999999993</c:v>
                </c:pt>
                <c:pt idx="1461">
                  <c:v>81.764809999999997</c:v>
                </c:pt>
                <c:pt idx="1462">
                  <c:v>81.36538800000001</c:v>
                </c:pt>
                <c:pt idx="1463">
                  <c:v>81.382024000000001</c:v>
                </c:pt>
                <c:pt idx="1464">
                  <c:v>81.476860000000002</c:v>
                </c:pt>
                <c:pt idx="1465">
                  <c:v>81.669922</c:v>
                </c:pt>
                <c:pt idx="1466">
                  <c:v>81.752691999999996</c:v>
                </c:pt>
                <c:pt idx="1467">
                  <c:v>81.255493999999999</c:v>
                </c:pt>
                <c:pt idx="1468">
                  <c:v>81.423556000000005</c:v>
                </c:pt>
                <c:pt idx="1469">
                  <c:v>81.451111999999995</c:v>
                </c:pt>
                <c:pt idx="1470">
                  <c:v>81.769530000000003</c:v>
                </c:pt>
                <c:pt idx="1471">
                  <c:v>81.584091999999998</c:v>
                </c:pt>
                <c:pt idx="1472">
                  <c:v>81.30371599999998</c:v>
                </c:pt>
                <c:pt idx="1473">
                  <c:v>81.534204000000003</c:v>
                </c:pt>
                <c:pt idx="1474">
                  <c:v>81.617379999999997</c:v>
                </c:pt>
                <c:pt idx="1475">
                  <c:v>81.731161999999998</c:v>
                </c:pt>
                <c:pt idx="1476">
                  <c:v>81.358727999999999</c:v>
                </c:pt>
                <c:pt idx="1477">
                  <c:v>81.237833999999992</c:v>
                </c:pt>
                <c:pt idx="1478">
                  <c:v>81.559104000000005</c:v>
                </c:pt>
                <c:pt idx="1479">
                  <c:v>81.708395999999993</c:v>
                </c:pt>
                <c:pt idx="1480">
                  <c:v>81.604286000000016</c:v>
                </c:pt>
                <c:pt idx="1481">
                  <c:v>81.417873999999998</c:v>
                </c:pt>
                <c:pt idx="1482">
                  <c:v>81.499896000000007</c:v>
                </c:pt>
                <c:pt idx="1483">
                  <c:v>81.646240000000006</c:v>
                </c:pt>
                <c:pt idx="1484">
                  <c:v>81.654589999999999</c:v>
                </c:pt>
                <c:pt idx="1485">
                  <c:v>81.678054000000003</c:v>
                </c:pt>
                <c:pt idx="1486">
                  <c:v>81.359189999999998</c:v>
                </c:pt>
                <c:pt idx="1487">
                  <c:v>81.546329999999983</c:v>
                </c:pt>
                <c:pt idx="1488">
                  <c:v>81.823666000000003</c:v>
                </c:pt>
                <c:pt idx="1489">
                  <c:v>81.750470000000007</c:v>
                </c:pt>
                <c:pt idx="1490">
                  <c:v>81.405794</c:v>
                </c:pt>
                <c:pt idx="1491">
                  <c:v>81.560333999999997</c:v>
                </c:pt>
                <c:pt idx="1492">
                  <c:v>81.705382</c:v>
                </c:pt>
                <c:pt idx="1493">
                  <c:v>81.900183999999996</c:v>
                </c:pt>
                <c:pt idx="1494">
                  <c:v>81.660287999999994</c:v>
                </c:pt>
                <c:pt idx="1495">
                  <c:v>81.337376000000006</c:v>
                </c:pt>
                <c:pt idx="1496">
                  <c:v>81.673057999999997</c:v>
                </c:pt>
                <c:pt idx="1497">
                  <c:v>81.767684000000003</c:v>
                </c:pt>
                <c:pt idx="1498">
                  <c:v>81.752293999999992</c:v>
                </c:pt>
                <c:pt idx="1499">
                  <c:v>81.569978000000006</c:v>
                </c:pt>
                <c:pt idx="1500">
                  <c:v>81.459986000000001</c:v>
                </c:pt>
                <c:pt idx="1501">
                  <c:v>81.631516000000005</c:v>
                </c:pt>
                <c:pt idx="1502">
                  <c:v>81.921790000000016</c:v>
                </c:pt>
                <c:pt idx="1503">
                  <c:v>81.817622</c:v>
                </c:pt>
                <c:pt idx="1504">
                  <c:v>81.548468</c:v>
                </c:pt>
                <c:pt idx="1505">
                  <c:v>81.485809999999987</c:v>
                </c:pt>
                <c:pt idx="1506">
                  <c:v>81.766188</c:v>
                </c:pt>
                <c:pt idx="1507">
                  <c:v>81.749578000000014</c:v>
                </c:pt>
                <c:pt idx="1508">
                  <c:v>81.739523999999989</c:v>
                </c:pt>
                <c:pt idx="1509">
                  <c:v>81.450772000000001</c:v>
                </c:pt>
                <c:pt idx="1510">
                  <c:v>81.618520000000004</c:v>
                </c:pt>
                <c:pt idx="1511">
                  <c:v>81.682385999999994</c:v>
                </c:pt>
                <c:pt idx="1512">
                  <c:v>81.763097999999999</c:v>
                </c:pt>
                <c:pt idx="1513">
                  <c:v>81.493166000000002</c:v>
                </c:pt>
                <c:pt idx="1514">
                  <c:v>81.466324</c:v>
                </c:pt>
                <c:pt idx="1515">
                  <c:v>81.710760000000008</c:v>
                </c:pt>
                <c:pt idx="1516">
                  <c:v>81.830568</c:v>
                </c:pt>
                <c:pt idx="1517">
                  <c:v>81.728638000000018</c:v>
                </c:pt>
                <c:pt idx="1518">
                  <c:v>81.574864000000005</c:v>
                </c:pt>
                <c:pt idx="1519">
                  <c:v>81.649463999999995</c:v>
                </c:pt>
                <c:pt idx="1520">
                  <c:v>81.823790000000002</c:v>
                </c:pt>
                <c:pt idx="1521">
                  <c:v>81.944254000000001</c:v>
                </c:pt>
                <c:pt idx="1522">
                  <c:v>81.694354000000004</c:v>
                </c:pt>
                <c:pt idx="1523">
                  <c:v>81.421155999999996</c:v>
                </c:pt>
                <c:pt idx="1524">
                  <c:v>81.568852000000007</c:v>
                </c:pt>
                <c:pt idx="1525">
                  <c:v>81.762895999999998</c:v>
                </c:pt>
                <c:pt idx="1526">
                  <c:v>82.03488999999999</c:v>
                </c:pt>
                <c:pt idx="1527">
                  <c:v>81.588504000000015</c:v>
                </c:pt>
                <c:pt idx="1528">
                  <c:v>81.587483999999989</c:v>
                </c:pt>
                <c:pt idx="1529">
                  <c:v>81.73017200000001</c:v>
                </c:pt>
                <c:pt idx="1530">
                  <c:v>81.857178000000005</c:v>
                </c:pt>
                <c:pt idx="1531">
                  <c:v>81.764617999999999</c:v>
                </c:pt>
                <c:pt idx="1532">
                  <c:v>81.595517999999998</c:v>
                </c:pt>
                <c:pt idx="1533">
                  <c:v>81.617299999999986</c:v>
                </c:pt>
                <c:pt idx="1534">
                  <c:v>81.879148000000001</c:v>
                </c:pt>
                <c:pt idx="1535">
                  <c:v>81.914788000000001</c:v>
                </c:pt>
                <c:pt idx="1536">
                  <c:v>81.710591999999991</c:v>
                </c:pt>
                <c:pt idx="1537">
                  <c:v>81.669294000000008</c:v>
                </c:pt>
                <c:pt idx="1538">
                  <c:v>81.670978000000005</c:v>
                </c:pt>
                <c:pt idx="1539">
                  <c:v>81.858029999999999</c:v>
                </c:pt>
                <c:pt idx="1540">
                  <c:v>81.908982000000009</c:v>
                </c:pt>
                <c:pt idx="1541">
                  <c:v>81.618228000000002</c:v>
                </c:pt>
                <c:pt idx="1542">
                  <c:v>81.577866</c:v>
                </c:pt>
                <c:pt idx="1543">
                  <c:v>81.883703999999994</c:v>
                </c:pt>
                <c:pt idx="1544">
                  <c:v>81.938931999999994</c:v>
                </c:pt>
                <c:pt idx="1545">
                  <c:v>81.787528000000009</c:v>
                </c:pt>
                <c:pt idx="1546">
                  <c:v>81.529253999999995</c:v>
                </c:pt>
                <c:pt idx="1547">
                  <c:v>81.628559999999993</c:v>
                </c:pt>
                <c:pt idx="1548">
                  <c:v>81.969256000000001</c:v>
                </c:pt>
                <c:pt idx="1549">
                  <c:v>82.003938000000005</c:v>
                </c:pt>
                <c:pt idx="1550">
                  <c:v>81.702258</c:v>
                </c:pt>
                <c:pt idx="1551">
                  <c:v>81.670423999999997</c:v>
                </c:pt>
                <c:pt idx="1552">
                  <c:v>81.692272000000003</c:v>
                </c:pt>
                <c:pt idx="1553">
                  <c:v>81.926045999999999</c:v>
                </c:pt>
                <c:pt idx="1554">
                  <c:v>81.839656000000019</c:v>
                </c:pt>
                <c:pt idx="1555">
                  <c:v>81.618117999999996</c:v>
                </c:pt>
                <c:pt idx="1556">
                  <c:v>81.645539999999997</c:v>
                </c:pt>
                <c:pt idx="1557">
                  <c:v>81.903422000000006</c:v>
                </c:pt>
                <c:pt idx="1558">
                  <c:v>82.087237999999999</c:v>
                </c:pt>
                <c:pt idx="1559">
                  <c:v>81.856628000000001</c:v>
                </c:pt>
                <c:pt idx="1560">
                  <c:v>81.577107999999996</c:v>
                </c:pt>
                <c:pt idx="1561">
                  <c:v>81.885046000000003</c:v>
                </c:pt>
                <c:pt idx="1562">
                  <c:v>82.034445999999988</c:v>
                </c:pt>
                <c:pt idx="1563">
                  <c:v>82.023156</c:v>
                </c:pt>
                <c:pt idx="1564">
                  <c:v>81.690657999999999</c:v>
                </c:pt>
                <c:pt idx="1565">
                  <c:v>81.652456000000001</c:v>
                </c:pt>
                <c:pt idx="1566">
                  <c:v>81.899013999999994</c:v>
                </c:pt>
                <c:pt idx="1567">
                  <c:v>82.015090000000001</c:v>
                </c:pt>
                <c:pt idx="1568">
                  <c:v>82.004543999999996</c:v>
                </c:pt>
                <c:pt idx="1569">
                  <c:v>81.699123999999998</c:v>
                </c:pt>
                <c:pt idx="1570">
                  <c:v>81.747715999999997</c:v>
                </c:pt>
                <c:pt idx="1571">
                  <c:v>82.036822000000001</c:v>
                </c:pt>
                <c:pt idx="1572">
                  <c:v>82.136516</c:v>
                </c:pt>
                <c:pt idx="1573">
                  <c:v>81.872401999999994</c:v>
                </c:pt>
                <c:pt idx="1574">
                  <c:v>81.637349999999998</c:v>
                </c:pt>
                <c:pt idx="1575">
                  <c:v>81.883904000000001</c:v>
                </c:pt>
                <c:pt idx="1576">
                  <c:v>82.007061999999991</c:v>
                </c:pt>
                <c:pt idx="1577">
                  <c:v>82.023473999999993</c:v>
                </c:pt>
                <c:pt idx="1578">
                  <c:v>81.721212000000008</c:v>
                </c:pt>
                <c:pt idx="1579">
                  <c:v>81.726085999999995</c:v>
                </c:pt>
                <c:pt idx="1580">
                  <c:v>81.981938</c:v>
                </c:pt>
                <c:pt idx="1581">
                  <c:v>82.096181999999999</c:v>
                </c:pt>
                <c:pt idx="1582">
                  <c:v>82.108978000000008</c:v>
                </c:pt>
                <c:pt idx="1583">
                  <c:v>81.749920000000003</c:v>
                </c:pt>
                <c:pt idx="1584">
                  <c:v>81.612471999999997</c:v>
                </c:pt>
                <c:pt idx="1585">
                  <c:v>81.928821999999997</c:v>
                </c:pt>
                <c:pt idx="1586">
                  <c:v>82.101625999999996</c:v>
                </c:pt>
                <c:pt idx="1587">
                  <c:v>81.89897599999999</c:v>
                </c:pt>
                <c:pt idx="1588">
                  <c:v>81.783653999999999</c:v>
                </c:pt>
                <c:pt idx="1589">
                  <c:v>81.897437999999994</c:v>
                </c:pt>
                <c:pt idx="1590">
                  <c:v>82.058300000000003</c:v>
                </c:pt>
                <c:pt idx="1591">
                  <c:v>82.055778000000004</c:v>
                </c:pt>
                <c:pt idx="1592">
                  <c:v>81.769323999999997</c:v>
                </c:pt>
                <c:pt idx="1593">
                  <c:v>81.633306000000005</c:v>
                </c:pt>
                <c:pt idx="1594">
                  <c:v>81.911115999999993</c:v>
                </c:pt>
                <c:pt idx="1595">
                  <c:v>82.003972000000005</c:v>
                </c:pt>
                <c:pt idx="1596">
                  <c:v>82.118166000000002</c:v>
                </c:pt>
                <c:pt idx="1597">
                  <c:v>81.699436000000006</c:v>
                </c:pt>
                <c:pt idx="1598">
                  <c:v>81.945936000000003</c:v>
                </c:pt>
                <c:pt idx="1599">
                  <c:v>82.095439999999996</c:v>
                </c:pt>
                <c:pt idx="1600">
                  <c:v>82.041364000000002</c:v>
                </c:pt>
                <c:pt idx="1601">
                  <c:v>81.832025999999999</c:v>
                </c:pt>
                <c:pt idx="1602">
                  <c:v>81.78295</c:v>
                </c:pt>
                <c:pt idx="1603">
                  <c:v>81.863630000000001</c:v>
                </c:pt>
                <c:pt idx="1604">
                  <c:v>82.024584000000004</c:v>
                </c:pt>
                <c:pt idx="1605">
                  <c:v>82.211894000000001</c:v>
                </c:pt>
                <c:pt idx="1606">
                  <c:v>81.833148000000008</c:v>
                </c:pt>
                <c:pt idx="1607">
                  <c:v>81.773222000000004</c:v>
                </c:pt>
                <c:pt idx="1608">
                  <c:v>81.950223999999992</c:v>
                </c:pt>
                <c:pt idx="1609">
                  <c:v>81.979860000000002</c:v>
                </c:pt>
                <c:pt idx="1610">
                  <c:v>82.207704000000007</c:v>
                </c:pt>
                <c:pt idx="1611">
                  <c:v>81.74469400000001</c:v>
                </c:pt>
                <c:pt idx="1612">
                  <c:v>81.752209999999991</c:v>
                </c:pt>
                <c:pt idx="1613">
                  <c:v>81.982918000000012</c:v>
                </c:pt>
                <c:pt idx="1614">
                  <c:v>82.400649999999999</c:v>
                </c:pt>
                <c:pt idx="1615">
                  <c:v>81.981037999999998</c:v>
                </c:pt>
                <c:pt idx="1616">
                  <c:v>81.674216000000001</c:v>
                </c:pt>
                <c:pt idx="1617">
                  <c:v>82.074098000000006</c:v>
                </c:pt>
                <c:pt idx="1618">
                  <c:v>82.210763999999998</c:v>
                </c:pt>
                <c:pt idx="1619">
                  <c:v>82.307566000000008</c:v>
                </c:pt>
                <c:pt idx="1620">
                  <c:v>81.780878000000001</c:v>
                </c:pt>
                <c:pt idx="1621">
                  <c:v>81.888077999999993</c:v>
                </c:pt>
                <c:pt idx="1622">
                  <c:v>82.054797999999991</c:v>
                </c:pt>
                <c:pt idx="1623">
                  <c:v>82.20541399999999</c:v>
                </c:pt>
                <c:pt idx="1624">
                  <c:v>82.032681999999994</c:v>
                </c:pt>
                <c:pt idx="1625">
                  <c:v>81.869547999999995</c:v>
                </c:pt>
                <c:pt idx="1626">
                  <c:v>81.866631999999996</c:v>
                </c:pt>
                <c:pt idx="1627">
                  <c:v>82.033032000000006</c:v>
                </c:pt>
                <c:pt idx="1628">
                  <c:v>82.28912600000001</c:v>
                </c:pt>
                <c:pt idx="1629">
                  <c:v>81.950630000000018</c:v>
                </c:pt>
                <c:pt idx="1630">
                  <c:v>81.849270000000004</c:v>
                </c:pt>
                <c:pt idx="1631">
                  <c:v>82.094612000000012</c:v>
                </c:pt>
                <c:pt idx="1632">
                  <c:v>82.25648000000001</c:v>
                </c:pt>
                <c:pt idx="1633">
                  <c:v>82.272031999999996</c:v>
                </c:pt>
                <c:pt idx="1634">
                  <c:v>81.897894000000008</c:v>
                </c:pt>
                <c:pt idx="1635">
                  <c:v>82.015876000000006</c:v>
                </c:pt>
                <c:pt idx="1636">
                  <c:v>82.296865999999994</c:v>
                </c:pt>
                <c:pt idx="1637">
                  <c:v>82.179400000000001</c:v>
                </c:pt>
                <c:pt idx="1638">
                  <c:v>82.142662000000001</c:v>
                </c:pt>
                <c:pt idx="1639">
                  <c:v>81.944060000000007</c:v>
                </c:pt>
                <c:pt idx="1640">
                  <c:v>82.121219999999994</c:v>
                </c:pt>
                <c:pt idx="1641">
                  <c:v>82.063456000000002</c:v>
                </c:pt>
                <c:pt idx="1642">
                  <c:v>82.384934000000001</c:v>
                </c:pt>
                <c:pt idx="1643">
                  <c:v>81.921753999999993</c:v>
                </c:pt>
                <c:pt idx="1644">
                  <c:v>81.815300000000008</c:v>
                </c:pt>
                <c:pt idx="1645">
                  <c:v>82.287841999999998</c:v>
                </c:pt>
                <c:pt idx="1646">
                  <c:v>82.433933999999994</c:v>
                </c:pt>
                <c:pt idx="1647">
                  <c:v>82.301452000000012</c:v>
                </c:pt>
                <c:pt idx="1648">
                  <c:v>81.941929999999999</c:v>
                </c:pt>
                <c:pt idx="1649">
                  <c:v>82.076679999999996</c:v>
                </c:pt>
                <c:pt idx="1650">
                  <c:v>82.277873999999997</c:v>
                </c:pt>
                <c:pt idx="1651">
                  <c:v>82.26576</c:v>
                </c:pt>
                <c:pt idx="1652">
                  <c:v>82.143830000000008</c:v>
                </c:pt>
                <c:pt idx="1653">
                  <c:v>82.132885999999999</c:v>
                </c:pt>
                <c:pt idx="1654">
                  <c:v>82.100852000000003</c:v>
                </c:pt>
                <c:pt idx="1655">
                  <c:v>82.271785999999992</c:v>
                </c:pt>
                <c:pt idx="1656">
                  <c:v>82.300033999999997</c:v>
                </c:pt>
                <c:pt idx="1657">
                  <c:v>82.126859999999994</c:v>
                </c:pt>
                <c:pt idx="1658">
                  <c:v>81.998718000000011</c:v>
                </c:pt>
                <c:pt idx="1659">
                  <c:v>82.314098000000001</c:v>
                </c:pt>
                <c:pt idx="1660">
                  <c:v>82.306779999999989</c:v>
                </c:pt>
                <c:pt idx="1661">
                  <c:v>82.185050000000004</c:v>
                </c:pt>
                <c:pt idx="1662">
                  <c:v>81.986688000000001</c:v>
                </c:pt>
                <c:pt idx="1663">
                  <c:v>82.124989999999997</c:v>
                </c:pt>
                <c:pt idx="1664">
                  <c:v>82.328720000000004</c:v>
                </c:pt>
                <c:pt idx="1665">
                  <c:v>82.393011999999999</c:v>
                </c:pt>
                <c:pt idx="1666">
                  <c:v>82.067626000000004</c:v>
                </c:pt>
                <c:pt idx="1667">
                  <c:v>82.004940000000005</c:v>
                </c:pt>
                <c:pt idx="1668">
                  <c:v>82.214307999999988</c:v>
                </c:pt>
                <c:pt idx="1669">
                  <c:v>82.256647999999998</c:v>
                </c:pt>
                <c:pt idx="1670">
                  <c:v>82.424862000000005</c:v>
                </c:pt>
                <c:pt idx="1671">
                  <c:v>81.856197999999992</c:v>
                </c:pt>
                <c:pt idx="1672">
                  <c:v>82.165554</c:v>
                </c:pt>
                <c:pt idx="1673">
                  <c:v>82.210898</c:v>
                </c:pt>
                <c:pt idx="1674">
                  <c:v>82.377343999999994</c:v>
                </c:pt>
                <c:pt idx="1675">
                  <c:v>82.161333999999982</c:v>
                </c:pt>
                <c:pt idx="1676">
                  <c:v>82.070914000000002</c:v>
                </c:pt>
                <c:pt idx="1677">
                  <c:v>82.166380000000004</c:v>
                </c:pt>
                <c:pt idx="1678">
                  <c:v>82.262771999999998</c:v>
                </c:pt>
                <c:pt idx="1679">
                  <c:v>82.321557999999996</c:v>
                </c:pt>
                <c:pt idx="1680">
                  <c:v>82.043322000000003</c:v>
                </c:pt>
                <c:pt idx="1681">
                  <c:v>82.085988</c:v>
                </c:pt>
                <c:pt idx="1682">
                  <c:v>82.226138000000006</c:v>
                </c:pt>
                <c:pt idx="1683">
                  <c:v>82.299548000000001</c:v>
                </c:pt>
                <c:pt idx="1684">
                  <c:v>82.305416000000008</c:v>
                </c:pt>
                <c:pt idx="1685">
                  <c:v>82.080737999999997</c:v>
                </c:pt>
                <c:pt idx="1686">
                  <c:v>82.188804000000005</c:v>
                </c:pt>
                <c:pt idx="1687">
                  <c:v>82.256789999999995</c:v>
                </c:pt>
                <c:pt idx="1688">
                  <c:v>82.40915600000001</c:v>
                </c:pt>
                <c:pt idx="1689">
                  <c:v>82.226164000000011</c:v>
                </c:pt>
                <c:pt idx="1690">
                  <c:v>82.002660000000006</c:v>
                </c:pt>
                <c:pt idx="1691">
                  <c:v>82.282094000000001</c:v>
                </c:pt>
                <c:pt idx="1692">
                  <c:v>82.292890000000014</c:v>
                </c:pt>
                <c:pt idx="1693">
                  <c:v>82.387814000000006</c:v>
                </c:pt>
                <c:pt idx="1694">
                  <c:v>82.180430000000001</c:v>
                </c:pt>
                <c:pt idx="1695">
                  <c:v>82.162016000000008</c:v>
                </c:pt>
                <c:pt idx="1696">
                  <c:v>82.356106000000011</c:v>
                </c:pt>
                <c:pt idx="1697">
                  <c:v>82.256912</c:v>
                </c:pt>
                <c:pt idx="1698">
                  <c:v>82.490100000000012</c:v>
                </c:pt>
                <c:pt idx="1699">
                  <c:v>82.086017999999996</c:v>
                </c:pt>
                <c:pt idx="1700">
                  <c:v>82.046540000000007</c:v>
                </c:pt>
                <c:pt idx="1701">
                  <c:v>82.353793999999994</c:v>
                </c:pt>
                <c:pt idx="1702">
                  <c:v>82.516980000000004</c:v>
                </c:pt>
                <c:pt idx="1703">
                  <c:v>82.360287999999997</c:v>
                </c:pt>
                <c:pt idx="1704">
                  <c:v>82.139934000000011</c:v>
                </c:pt>
                <c:pt idx="1705">
                  <c:v>82.386461999999995</c:v>
                </c:pt>
                <c:pt idx="1706">
                  <c:v>82.410508000000007</c:v>
                </c:pt>
                <c:pt idx="1707">
                  <c:v>82.41352400000001</c:v>
                </c:pt>
                <c:pt idx="1708">
                  <c:v>82.260278</c:v>
                </c:pt>
                <c:pt idx="1709">
                  <c:v>82.116960000000006</c:v>
                </c:pt>
                <c:pt idx="1710">
                  <c:v>82.477530000000002</c:v>
                </c:pt>
                <c:pt idx="1711">
                  <c:v>82.519443999999993</c:v>
                </c:pt>
                <c:pt idx="1712">
                  <c:v>82.460552000000007</c:v>
                </c:pt>
                <c:pt idx="1713">
                  <c:v>82.26249399999999</c:v>
                </c:pt>
                <c:pt idx="1714">
                  <c:v>82.358509999999995</c:v>
                </c:pt>
                <c:pt idx="1715">
                  <c:v>82.298456000000016</c:v>
                </c:pt>
                <c:pt idx="1716">
                  <c:v>82.552284000000014</c:v>
                </c:pt>
                <c:pt idx="1717">
                  <c:v>82.261392000000001</c:v>
                </c:pt>
                <c:pt idx="1718">
                  <c:v>82.177062000000006</c:v>
                </c:pt>
                <c:pt idx="1719">
                  <c:v>82.461796000000021</c:v>
                </c:pt>
                <c:pt idx="1720">
                  <c:v>82.436264000000008</c:v>
                </c:pt>
                <c:pt idx="1721">
                  <c:v>82.590276000000003</c:v>
                </c:pt>
                <c:pt idx="1722">
                  <c:v>82.015938000000006</c:v>
                </c:pt>
                <c:pt idx="1723">
                  <c:v>82.187087999999989</c:v>
                </c:pt>
                <c:pt idx="1724">
                  <c:v>82.502177999999986</c:v>
                </c:pt>
                <c:pt idx="1725">
                  <c:v>82.471790000000013</c:v>
                </c:pt>
                <c:pt idx="1726">
                  <c:v>82.529640000000001</c:v>
                </c:pt>
                <c:pt idx="1727">
                  <c:v>82.17362</c:v>
                </c:pt>
                <c:pt idx="1728">
                  <c:v>82.305478000000008</c:v>
                </c:pt>
                <c:pt idx="1729">
                  <c:v>82.366474000000011</c:v>
                </c:pt>
                <c:pt idx="1730">
                  <c:v>82.570278000000002</c:v>
                </c:pt>
                <c:pt idx="1731">
                  <c:v>82.347107999999992</c:v>
                </c:pt>
                <c:pt idx="1732">
                  <c:v>82.154285999999999</c:v>
                </c:pt>
                <c:pt idx="1733">
                  <c:v>82.403842000000012</c:v>
                </c:pt>
                <c:pt idx="1734">
                  <c:v>82.38479199999999</c:v>
                </c:pt>
                <c:pt idx="1735">
                  <c:v>82.592237999999995</c:v>
                </c:pt>
                <c:pt idx="1736">
                  <c:v>82.159185999999991</c:v>
                </c:pt>
                <c:pt idx="1737">
                  <c:v>82.242766000000003</c:v>
                </c:pt>
                <c:pt idx="1738">
                  <c:v>82.526961999999997</c:v>
                </c:pt>
                <c:pt idx="1739">
                  <c:v>82.476684000000006</c:v>
                </c:pt>
                <c:pt idx="1740">
                  <c:v>82.454069999999987</c:v>
                </c:pt>
                <c:pt idx="1741">
                  <c:v>82.250489999999999</c:v>
                </c:pt>
                <c:pt idx="1742">
                  <c:v>82.420984000000004</c:v>
                </c:pt>
                <c:pt idx="1743">
                  <c:v>82.459665999999999</c:v>
                </c:pt>
                <c:pt idx="1744">
                  <c:v>82.657042000000004</c:v>
                </c:pt>
                <c:pt idx="1745">
                  <c:v>82.328699999999998</c:v>
                </c:pt>
                <c:pt idx="1746">
                  <c:v>82.141594000000012</c:v>
                </c:pt>
                <c:pt idx="1747">
                  <c:v>82.600704000000007</c:v>
                </c:pt>
                <c:pt idx="1748">
                  <c:v>82.627088000000001</c:v>
                </c:pt>
                <c:pt idx="1749">
                  <c:v>82.734158000000008</c:v>
                </c:pt>
                <c:pt idx="1750">
                  <c:v>82.285274000000001</c:v>
                </c:pt>
                <c:pt idx="1751">
                  <c:v>82.067635999999993</c:v>
                </c:pt>
                <c:pt idx="1752">
                  <c:v>82.539588000000009</c:v>
                </c:pt>
                <c:pt idx="1753">
                  <c:v>82.537632000000002</c:v>
                </c:pt>
                <c:pt idx="1754">
                  <c:v>82.536951999999999</c:v>
                </c:pt>
                <c:pt idx="1755">
                  <c:v>82.21696399999999</c:v>
                </c:pt>
                <c:pt idx="1756">
                  <c:v>82.412204000000003</c:v>
                </c:pt>
                <c:pt idx="1757">
                  <c:v>82.592607999999998</c:v>
                </c:pt>
                <c:pt idx="1758">
                  <c:v>82.663443999999998</c:v>
                </c:pt>
                <c:pt idx="1759">
                  <c:v>82.274008000000009</c:v>
                </c:pt>
                <c:pt idx="1760">
                  <c:v>82.267948000000004</c:v>
                </c:pt>
                <c:pt idx="1761">
                  <c:v>82.487260000000006</c:v>
                </c:pt>
                <c:pt idx="1762">
                  <c:v>82.563349999999986</c:v>
                </c:pt>
                <c:pt idx="1763">
                  <c:v>82.498471999999992</c:v>
                </c:pt>
                <c:pt idx="1764">
                  <c:v>82.327798000000001</c:v>
                </c:pt>
                <c:pt idx="1765">
                  <c:v>82.461578000000003</c:v>
                </c:pt>
                <c:pt idx="1766">
                  <c:v>82.593218000000007</c:v>
                </c:pt>
                <c:pt idx="1767">
                  <c:v>82.574671999999993</c:v>
                </c:pt>
                <c:pt idx="1768">
                  <c:v>82.449754000000013</c:v>
                </c:pt>
                <c:pt idx="1769">
                  <c:v>82.266762</c:v>
                </c:pt>
                <c:pt idx="1770">
                  <c:v>82.491299999999995</c:v>
                </c:pt>
                <c:pt idx="1771">
                  <c:v>82.669152000000011</c:v>
                </c:pt>
                <c:pt idx="1772">
                  <c:v>82.696646000000001</c:v>
                </c:pt>
                <c:pt idx="1773">
                  <c:v>82.431446000000008</c:v>
                </c:pt>
                <c:pt idx="1774">
                  <c:v>82.442213999999993</c:v>
                </c:pt>
                <c:pt idx="1775">
                  <c:v>82.515689999999992</c:v>
                </c:pt>
                <c:pt idx="1776">
                  <c:v>82.699988000000005</c:v>
                </c:pt>
                <c:pt idx="1777">
                  <c:v>82.562888000000001</c:v>
                </c:pt>
                <c:pt idx="1778">
                  <c:v>82.317276000000007</c:v>
                </c:pt>
                <c:pt idx="1779">
                  <c:v>82.517287999999994</c:v>
                </c:pt>
                <c:pt idx="1780">
                  <c:v>82.593196000000006</c:v>
                </c:pt>
                <c:pt idx="1781">
                  <c:v>82.741171999999992</c:v>
                </c:pt>
                <c:pt idx="1782">
                  <c:v>82.47953600000001</c:v>
                </c:pt>
                <c:pt idx="1783">
                  <c:v>82.266626000000002</c:v>
                </c:pt>
                <c:pt idx="1784">
                  <c:v>82.531670000000005</c:v>
                </c:pt>
                <c:pt idx="1785">
                  <c:v>82.791623999999999</c:v>
                </c:pt>
                <c:pt idx="1786">
                  <c:v>82.742272</c:v>
                </c:pt>
                <c:pt idx="1787">
                  <c:v>82.441990000000004</c:v>
                </c:pt>
                <c:pt idx="1788">
                  <c:v>82.366015999999988</c:v>
                </c:pt>
                <c:pt idx="1789">
                  <c:v>82.656446000000003</c:v>
                </c:pt>
                <c:pt idx="1790">
                  <c:v>82.643023999999997</c:v>
                </c:pt>
                <c:pt idx="1791">
                  <c:v>82.582718000000014</c:v>
                </c:pt>
                <c:pt idx="1792">
                  <c:v>82.330185999999998</c:v>
                </c:pt>
                <c:pt idx="1793">
                  <c:v>82.488473999999997</c:v>
                </c:pt>
                <c:pt idx="1794">
                  <c:v>82.579599999999999</c:v>
                </c:pt>
                <c:pt idx="1795">
                  <c:v>82.913259999999994</c:v>
                </c:pt>
                <c:pt idx="1796">
                  <c:v>82.442926</c:v>
                </c:pt>
                <c:pt idx="1797">
                  <c:v>82.46529000000001</c:v>
                </c:pt>
                <c:pt idx="1798">
                  <c:v>82.434894</c:v>
                </c:pt>
                <c:pt idx="1799">
                  <c:v>82.680728000000002</c:v>
                </c:pt>
                <c:pt idx="1800">
                  <c:v>82.657094000000001</c:v>
                </c:pt>
                <c:pt idx="1801">
                  <c:v>82.394453999999996</c:v>
                </c:pt>
                <c:pt idx="1802">
                  <c:v>82.373378000000002</c:v>
                </c:pt>
                <c:pt idx="1803">
                  <c:v>82.648393999999996</c:v>
                </c:pt>
                <c:pt idx="1804">
                  <c:v>82.755595999999997</c:v>
                </c:pt>
                <c:pt idx="1805">
                  <c:v>82.586305999999993</c:v>
                </c:pt>
                <c:pt idx="1806">
                  <c:v>82.327860000000001</c:v>
                </c:pt>
                <c:pt idx="1807">
                  <c:v>82.571607999999998</c:v>
                </c:pt>
                <c:pt idx="1808">
                  <c:v>82.708901999999995</c:v>
                </c:pt>
                <c:pt idx="1809">
                  <c:v>82.854376000000002</c:v>
                </c:pt>
                <c:pt idx="1810">
                  <c:v>82.489980000000003</c:v>
                </c:pt>
                <c:pt idx="1811">
                  <c:v>82.315228000000005</c:v>
                </c:pt>
                <c:pt idx="1812">
                  <c:v>82.727022000000005</c:v>
                </c:pt>
                <c:pt idx="1813">
                  <c:v>82.719391999999999</c:v>
                </c:pt>
                <c:pt idx="1814">
                  <c:v>82.859272000000004</c:v>
                </c:pt>
                <c:pt idx="1815">
                  <c:v>82.362988000000001</c:v>
                </c:pt>
                <c:pt idx="1816">
                  <c:v>82.531368000000001</c:v>
                </c:pt>
                <c:pt idx="1817">
                  <c:v>82.821784000000008</c:v>
                </c:pt>
                <c:pt idx="1818">
                  <c:v>82.797108000000009</c:v>
                </c:pt>
                <c:pt idx="1819">
                  <c:v>82.681364000000002</c:v>
                </c:pt>
                <c:pt idx="1820">
                  <c:v>82.229608000000013</c:v>
                </c:pt>
                <c:pt idx="1821">
                  <c:v>82.549723999999998</c:v>
                </c:pt>
                <c:pt idx="1822">
                  <c:v>82.764420000000001</c:v>
                </c:pt>
                <c:pt idx="1823">
                  <c:v>82.854776000000001</c:v>
                </c:pt>
                <c:pt idx="1824">
                  <c:v>82.446587999999991</c:v>
                </c:pt>
                <c:pt idx="1825">
                  <c:v>82.600675999999993</c:v>
                </c:pt>
                <c:pt idx="1826">
                  <c:v>82.811797999999996</c:v>
                </c:pt>
                <c:pt idx="1827">
                  <c:v>82.896811999999997</c:v>
                </c:pt>
                <c:pt idx="1828">
                  <c:v>82.696001999999993</c:v>
                </c:pt>
                <c:pt idx="1829">
                  <c:v>82.387894000000003</c:v>
                </c:pt>
                <c:pt idx="1830">
                  <c:v>82.491364000000004</c:v>
                </c:pt>
                <c:pt idx="1831">
                  <c:v>82.846530000000001</c:v>
                </c:pt>
                <c:pt idx="1832">
                  <c:v>82.978093999999999</c:v>
                </c:pt>
                <c:pt idx="1833">
                  <c:v>82.538079999999994</c:v>
                </c:pt>
                <c:pt idx="1834">
                  <c:v>82.564568000000008</c:v>
                </c:pt>
                <c:pt idx="1835">
                  <c:v>82.698430000000002</c:v>
                </c:pt>
                <c:pt idx="1836">
                  <c:v>82.886747999999997</c:v>
                </c:pt>
                <c:pt idx="1837">
                  <c:v>82.819903999999994</c:v>
                </c:pt>
                <c:pt idx="1838">
                  <c:v>82.399013999999994</c:v>
                </c:pt>
                <c:pt idx="1839">
                  <c:v>82.727366000000004</c:v>
                </c:pt>
                <c:pt idx="1840">
                  <c:v>82.741569999999996</c:v>
                </c:pt>
                <c:pt idx="1841">
                  <c:v>82.835248000000007</c:v>
                </c:pt>
                <c:pt idx="1842">
                  <c:v>82.759646000000004</c:v>
                </c:pt>
                <c:pt idx="1843">
                  <c:v>82.496748000000011</c:v>
                </c:pt>
                <c:pt idx="1844">
                  <c:v>82.495122000000009</c:v>
                </c:pt>
                <c:pt idx="1845">
                  <c:v>82.749868000000006</c:v>
                </c:pt>
                <c:pt idx="1846">
                  <c:v>83.014306000000005</c:v>
                </c:pt>
                <c:pt idx="1847">
                  <c:v>82.618728000000004</c:v>
                </c:pt>
                <c:pt idx="1848">
                  <c:v>82.509072000000003</c:v>
                </c:pt>
                <c:pt idx="1849">
                  <c:v>82.72851</c:v>
                </c:pt>
                <c:pt idx="1850">
                  <c:v>82.824944000000002</c:v>
                </c:pt>
                <c:pt idx="1851">
                  <c:v>82.937796000000006</c:v>
                </c:pt>
                <c:pt idx="1852">
                  <c:v>82.66879200000001</c:v>
                </c:pt>
                <c:pt idx="1853">
                  <c:v>82.539808000000008</c:v>
                </c:pt>
                <c:pt idx="1854">
                  <c:v>82.775952000000004</c:v>
                </c:pt>
                <c:pt idx="1855">
                  <c:v>82.878116000000006</c:v>
                </c:pt>
                <c:pt idx="1856">
                  <c:v>82.750392000000005</c:v>
                </c:pt>
                <c:pt idx="1857">
                  <c:v>82.56359599999999</c:v>
                </c:pt>
                <c:pt idx="1858">
                  <c:v>82.77997400000001</c:v>
                </c:pt>
                <c:pt idx="1859">
                  <c:v>82.717946000000012</c:v>
                </c:pt>
                <c:pt idx="1860">
                  <c:v>83.067440000000005</c:v>
                </c:pt>
                <c:pt idx="1861">
                  <c:v>82.714493999999988</c:v>
                </c:pt>
                <c:pt idx="1862">
                  <c:v>82.689434000000006</c:v>
                </c:pt>
                <c:pt idx="1863">
                  <c:v>82.749459999999999</c:v>
                </c:pt>
                <c:pt idx="1864">
                  <c:v>82.889585999999994</c:v>
                </c:pt>
                <c:pt idx="1865">
                  <c:v>82.929978000000006</c:v>
                </c:pt>
                <c:pt idx="1866">
                  <c:v>82.508498000000003</c:v>
                </c:pt>
                <c:pt idx="1867">
                  <c:v>82.650037999999995</c:v>
                </c:pt>
                <c:pt idx="1868">
                  <c:v>82.879866000000007</c:v>
                </c:pt>
                <c:pt idx="1869">
                  <c:v>83.005127999999985</c:v>
                </c:pt>
                <c:pt idx="1870">
                  <c:v>82.868120000000005</c:v>
                </c:pt>
                <c:pt idx="1871">
                  <c:v>82.589293999999995</c:v>
                </c:pt>
                <c:pt idx="1872">
                  <c:v>82.76294</c:v>
                </c:pt>
                <c:pt idx="1873">
                  <c:v>82.811406000000005</c:v>
                </c:pt>
                <c:pt idx="1874">
                  <c:v>82.975540000000009</c:v>
                </c:pt>
                <c:pt idx="1875">
                  <c:v>82.619969999999995</c:v>
                </c:pt>
                <c:pt idx="1876">
                  <c:v>82.578753999999989</c:v>
                </c:pt>
                <c:pt idx="1877">
                  <c:v>82.727214000000004</c:v>
                </c:pt>
                <c:pt idx="1878">
                  <c:v>82.964496000000011</c:v>
                </c:pt>
                <c:pt idx="1879">
                  <c:v>82.966842000000014</c:v>
                </c:pt>
                <c:pt idx="1880">
                  <c:v>82.533487999999991</c:v>
                </c:pt>
                <c:pt idx="1881">
                  <c:v>82.892734000000004</c:v>
                </c:pt>
                <c:pt idx="1882">
                  <c:v>83.056101999999996</c:v>
                </c:pt>
                <c:pt idx="1883">
                  <c:v>83.113998000000009</c:v>
                </c:pt>
                <c:pt idx="1884">
                  <c:v>82.846292000000005</c:v>
                </c:pt>
                <c:pt idx="1885">
                  <c:v>82.669935999999993</c:v>
                </c:pt>
                <c:pt idx="1886">
                  <c:v>82.737315999999993</c:v>
                </c:pt>
                <c:pt idx="1887">
                  <c:v>83.014417999999992</c:v>
                </c:pt>
                <c:pt idx="1888">
                  <c:v>83.070594</c:v>
                </c:pt>
                <c:pt idx="1889">
                  <c:v>82.687846000000008</c:v>
                </c:pt>
                <c:pt idx="1890">
                  <c:v>82.662114000000003</c:v>
                </c:pt>
                <c:pt idx="1891">
                  <c:v>82.959825999999993</c:v>
                </c:pt>
                <c:pt idx="1892">
                  <c:v>82.920355999999998</c:v>
                </c:pt>
                <c:pt idx="1893">
                  <c:v>82.956474</c:v>
                </c:pt>
                <c:pt idx="1894">
                  <c:v>82.676643999999996</c:v>
                </c:pt>
                <c:pt idx="1895">
                  <c:v>82.816096000000002</c:v>
                </c:pt>
                <c:pt idx="1896">
                  <c:v>83.00445400000001</c:v>
                </c:pt>
                <c:pt idx="1897">
                  <c:v>83.134894000000003</c:v>
                </c:pt>
                <c:pt idx="1898">
                  <c:v>82.908680000000004</c:v>
                </c:pt>
                <c:pt idx="1899">
                  <c:v>82.79322599999999</c:v>
                </c:pt>
                <c:pt idx="1900">
                  <c:v>82.989782000000019</c:v>
                </c:pt>
                <c:pt idx="1901">
                  <c:v>83.030688000000012</c:v>
                </c:pt>
                <c:pt idx="1902">
                  <c:v>83.002837999999997</c:v>
                </c:pt>
                <c:pt idx="1903">
                  <c:v>82.711166000000006</c:v>
                </c:pt>
                <c:pt idx="1904">
                  <c:v>82.774239999999992</c:v>
                </c:pt>
                <c:pt idx="1905">
                  <c:v>83.038082000000003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8A8-4661-B134-6AB3C1E66C25}"/>
            </c:ext>
          </c:extLst>
        </c:ser>
        <c:ser>
          <c:idx val="6"/>
          <c:order val="6"/>
          <c:tx>
            <c:v>SPWEB440E</c:v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xVal>
            <c:numRef>
              <c:f>SPWEB440E!$Q$4:$Q$2003</c:f>
              <c:numCache>
                <c:formatCode>General</c:formatCode>
                <c:ptCount val="2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</c:numCache>
            </c:numRef>
          </c:xVal>
          <c:yVal>
            <c:numRef>
              <c:f>SPWEB440E!$S$4:$S$2003</c:f>
              <c:numCache>
                <c:formatCode>General</c:formatCode>
                <c:ptCount val="2000"/>
                <c:pt idx="0">
                  <c:v>0</c:v>
                </c:pt>
                <c:pt idx="1">
                  <c:v>12.063502000000002</c:v>
                </c:pt>
                <c:pt idx="2">
                  <c:v>19.806219999999996</c:v>
                </c:pt>
                <c:pt idx="3">
                  <c:v>24.104677499999998</c:v>
                </c:pt>
                <c:pt idx="4">
                  <c:v>28.868562099999998</c:v>
                </c:pt>
                <c:pt idx="5">
                  <c:v>32.326205000000002</c:v>
                </c:pt>
                <c:pt idx="6">
                  <c:v>35.062032000000002</c:v>
                </c:pt>
                <c:pt idx="7">
                  <c:v>37.361042700000006</c:v>
                </c:pt>
                <c:pt idx="8">
                  <c:v>39.251538600000003</c:v>
                </c:pt>
                <c:pt idx="9">
                  <c:v>40.818653099999999</c:v>
                </c:pt>
                <c:pt idx="10">
                  <c:v>42.116117300000006</c:v>
                </c:pt>
                <c:pt idx="11">
                  <c:v>43.276039500000003</c:v>
                </c:pt>
                <c:pt idx="12">
                  <c:v>44.440649200000003</c:v>
                </c:pt>
                <c:pt idx="13">
                  <c:v>45.479829200000005</c:v>
                </c:pt>
                <c:pt idx="14">
                  <c:v>46.367120800000002</c:v>
                </c:pt>
                <c:pt idx="15">
                  <c:v>47.215865500000007</c:v>
                </c:pt>
                <c:pt idx="16">
                  <c:v>48.059540600000005</c:v>
                </c:pt>
                <c:pt idx="17">
                  <c:v>48.854186899999995</c:v>
                </c:pt>
                <c:pt idx="18">
                  <c:v>49.5114582</c:v>
                </c:pt>
                <c:pt idx="19">
                  <c:v>50.031446599999995</c:v>
                </c:pt>
                <c:pt idx="20">
                  <c:v>50.5530404</c:v>
                </c:pt>
                <c:pt idx="21">
                  <c:v>51.144182900000004</c:v>
                </c:pt>
                <c:pt idx="22">
                  <c:v>51.720258700000002</c:v>
                </c:pt>
                <c:pt idx="23">
                  <c:v>52.178384600000008</c:v>
                </c:pt>
                <c:pt idx="24">
                  <c:v>52.552945200000011</c:v>
                </c:pt>
                <c:pt idx="25">
                  <c:v>52.975214800000003</c:v>
                </c:pt>
                <c:pt idx="26">
                  <c:v>53.4647796</c:v>
                </c:pt>
                <c:pt idx="27">
                  <c:v>53.916747799999996</c:v>
                </c:pt>
                <c:pt idx="28">
                  <c:v>54.248960899999993</c:v>
                </c:pt>
                <c:pt idx="29">
                  <c:v>54.542313200000002</c:v>
                </c:pt>
                <c:pt idx="30">
                  <c:v>54.902186800000003</c:v>
                </c:pt>
                <c:pt idx="31">
                  <c:v>55.288532500000009</c:v>
                </c:pt>
                <c:pt idx="32">
                  <c:v>55.6219033</c:v>
                </c:pt>
                <c:pt idx="33">
                  <c:v>55.8771615</c:v>
                </c:pt>
                <c:pt idx="34">
                  <c:v>56.190565700000008</c:v>
                </c:pt>
                <c:pt idx="35">
                  <c:v>56.579835099999997</c:v>
                </c:pt>
                <c:pt idx="36">
                  <c:v>56.924801400000007</c:v>
                </c:pt>
                <c:pt idx="37">
                  <c:v>57.175295500000004</c:v>
                </c:pt>
                <c:pt idx="38">
                  <c:v>57.375346999999998</c:v>
                </c:pt>
                <c:pt idx="39">
                  <c:v>57.645595700000008</c:v>
                </c:pt>
                <c:pt idx="40">
                  <c:v>57.954633600000008</c:v>
                </c:pt>
                <c:pt idx="41">
                  <c:v>58.214992300000006</c:v>
                </c:pt>
                <c:pt idx="42">
                  <c:v>58.373963800000013</c:v>
                </c:pt>
                <c:pt idx="43">
                  <c:v>58.514130100000003</c:v>
                </c:pt>
                <c:pt idx="44">
                  <c:v>58.75504500000001</c:v>
                </c:pt>
                <c:pt idx="45">
                  <c:v>59.020080300000011</c:v>
                </c:pt>
                <c:pt idx="46">
                  <c:v>59.222990799999998</c:v>
                </c:pt>
                <c:pt idx="47">
                  <c:v>59.371911800000007</c:v>
                </c:pt>
                <c:pt idx="48">
                  <c:v>59.556475400000004</c:v>
                </c:pt>
                <c:pt idx="49">
                  <c:v>59.783641099999997</c:v>
                </c:pt>
                <c:pt idx="50">
                  <c:v>59.988599199999996</c:v>
                </c:pt>
                <c:pt idx="51">
                  <c:v>60.153315000000006</c:v>
                </c:pt>
                <c:pt idx="52">
                  <c:v>60.287920900000003</c:v>
                </c:pt>
                <c:pt idx="53">
                  <c:v>60.500446099999998</c:v>
                </c:pt>
                <c:pt idx="54">
                  <c:v>60.768755300000002</c:v>
                </c:pt>
                <c:pt idx="55">
                  <c:v>60.953723800000013</c:v>
                </c:pt>
                <c:pt idx="56">
                  <c:v>61.047024700000009</c:v>
                </c:pt>
                <c:pt idx="57">
                  <c:v>61.161269900000015</c:v>
                </c:pt>
                <c:pt idx="58">
                  <c:v>61.344605900000005</c:v>
                </c:pt>
                <c:pt idx="59">
                  <c:v>61.538797800000012</c:v>
                </c:pt>
                <c:pt idx="60">
                  <c:v>61.677479600000012</c:v>
                </c:pt>
                <c:pt idx="61">
                  <c:v>61.767831200000003</c:v>
                </c:pt>
                <c:pt idx="62">
                  <c:v>61.932465400000012</c:v>
                </c:pt>
                <c:pt idx="63">
                  <c:v>62.168575600000004</c:v>
                </c:pt>
                <c:pt idx="64">
                  <c:v>62.340497200000001</c:v>
                </c:pt>
                <c:pt idx="65">
                  <c:v>62.441171400000002</c:v>
                </c:pt>
                <c:pt idx="66">
                  <c:v>62.549921400000002</c:v>
                </c:pt>
                <c:pt idx="67">
                  <c:v>62.694988000000002</c:v>
                </c:pt>
                <c:pt idx="68">
                  <c:v>62.908869300000006</c:v>
                </c:pt>
                <c:pt idx="69">
                  <c:v>63.0695549</c:v>
                </c:pt>
                <c:pt idx="70">
                  <c:v>63.112756300000001</c:v>
                </c:pt>
                <c:pt idx="71">
                  <c:v>63.202037400000002</c:v>
                </c:pt>
                <c:pt idx="72">
                  <c:v>63.329796999999999</c:v>
                </c:pt>
                <c:pt idx="73">
                  <c:v>63.479010500000001</c:v>
                </c:pt>
                <c:pt idx="74">
                  <c:v>63.613319199999999</c:v>
                </c:pt>
                <c:pt idx="75">
                  <c:v>63.655540300000006</c:v>
                </c:pt>
                <c:pt idx="76">
                  <c:v>63.753900399999999</c:v>
                </c:pt>
                <c:pt idx="77">
                  <c:v>63.9137214</c:v>
                </c:pt>
                <c:pt idx="78">
                  <c:v>64.056855300000009</c:v>
                </c:pt>
                <c:pt idx="79">
                  <c:v>64.150775800000005</c:v>
                </c:pt>
                <c:pt idx="80">
                  <c:v>64.192979400000013</c:v>
                </c:pt>
                <c:pt idx="81">
                  <c:v>64.285930500000006</c:v>
                </c:pt>
                <c:pt idx="82">
                  <c:v>64.437304800000007</c:v>
                </c:pt>
                <c:pt idx="83">
                  <c:v>64.591869799999998</c:v>
                </c:pt>
                <c:pt idx="84">
                  <c:v>64.686728800000012</c:v>
                </c:pt>
                <c:pt idx="85">
                  <c:v>64.784151100000003</c:v>
                </c:pt>
                <c:pt idx="86">
                  <c:v>64.911854399999996</c:v>
                </c:pt>
                <c:pt idx="87">
                  <c:v>65.036328900000001</c:v>
                </c:pt>
                <c:pt idx="88">
                  <c:v>65.119630999999998</c:v>
                </c:pt>
                <c:pt idx="89">
                  <c:v>65.138240499999995</c:v>
                </c:pt>
                <c:pt idx="90">
                  <c:v>65.217739399999999</c:v>
                </c:pt>
                <c:pt idx="91">
                  <c:v>65.355836499999995</c:v>
                </c:pt>
                <c:pt idx="92">
                  <c:v>65.437042999999989</c:v>
                </c:pt>
                <c:pt idx="93">
                  <c:v>65.460228999999998</c:v>
                </c:pt>
                <c:pt idx="94">
                  <c:v>65.51902650000001</c:v>
                </c:pt>
                <c:pt idx="95">
                  <c:v>65.639260100000016</c:v>
                </c:pt>
                <c:pt idx="96">
                  <c:v>65.778629699999996</c:v>
                </c:pt>
                <c:pt idx="97">
                  <c:v>65.880165399999996</c:v>
                </c:pt>
                <c:pt idx="98">
                  <c:v>65.896507199999988</c:v>
                </c:pt>
                <c:pt idx="99">
                  <c:v>65.944849399999995</c:v>
                </c:pt>
                <c:pt idx="100">
                  <c:v>66.048130700000002</c:v>
                </c:pt>
                <c:pt idx="101">
                  <c:v>66.142972700000001</c:v>
                </c:pt>
                <c:pt idx="102">
                  <c:v>66.22561060000001</c:v>
                </c:pt>
                <c:pt idx="103">
                  <c:v>66.229795600000003</c:v>
                </c:pt>
                <c:pt idx="104">
                  <c:v>66.298105200000009</c:v>
                </c:pt>
                <c:pt idx="105">
                  <c:v>66.442845900000009</c:v>
                </c:pt>
                <c:pt idx="106">
                  <c:v>66.533112299999999</c:v>
                </c:pt>
                <c:pt idx="107">
                  <c:v>66.575106500000004</c:v>
                </c:pt>
                <c:pt idx="108">
                  <c:v>66.596983500000007</c:v>
                </c:pt>
                <c:pt idx="109">
                  <c:v>66.686289600000009</c:v>
                </c:pt>
                <c:pt idx="110">
                  <c:v>66.801213000000004</c:v>
                </c:pt>
                <c:pt idx="111">
                  <c:v>66.863878500000013</c:v>
                </c:pt>
                <c:pt idx="112">
                  <c:v>66.862703199999999</c:v>
                </c:pt>
                <c:pt idx="113">
                  <c:v>66.92570090000001</c:v>
                </c:pt>
                <c:pt idx="114">
                  <c:v>67.057712899999999</c:v>
                </c:pt>
                <c:pt idx="115">
                  <c:v>67.171803000000011</c:v>
                </c:pt>
                <c:pt idx="116">
                  <c:v>67.267237199999997</c:v>
                </c:pt>
                <c:pt idx="117">
                  <c:v>67.302333100000013</c:v>
                </c:pt>
                <c:pt idx="118">
                  <c:v>67.388229600000003</c:v>
                </c:pt>
                <c:pt idx="119">
                  <c:v>67.53073710000001</c:v>
                </c:pt>
                <c:pt idx="120">
                  <c:v>67.615182100000013</c:v>
                </c:pt>
                <c:pt idx="121">
                  <c:v>67.628556799999998</c:v>
                </c:pt>
                <c:pt idx="122">
                  <c:v>67.641898300000008</c:v>
                </c:pt>
                <c:pt idx="123">
                  <c:v>67.659185400000013</c:v>
                </c:pt>
                <c:pt idx="124">
                  <c:v>67.6886504</c:v>
                </c:pt>
                <c:pt idx="125">
                  <c:v>67.737110000000001</c:v>
                </c:pt>
                <c:pt idx="126">
                  <c:v>67.7568737</c:v>
                </c:pt>
                <c:pt idx="127">
                  <c:v>67.850515799999997</c:v>
                </c:pt>
                <c:pt idx="128">
                  <c:v>68.006938600000012</c:v>
                </c:pt>
                <c:pt idx="129">
                  <c:v>68.103826900000001</c:v>
                </c:pt>
                <c:pt idx="130">
                  <c:v>68.074569699999998</c:v>
                </c:pt>
                <c:pt idx="131">
                  <c:v>68.013851899999992</c:v>
                </c:pt>
                <c:pt idx="132">
                  <c:v>68.0723919</c:v>
                </c:pt>
                <c:pt idx="133">
                  <c:v>68.211477500000001</c:v>
                </c:pt>
                <c:pt idx="134">
                  <c:v>68.328564900000003</c:v>
                </c:pt>
                <c:pt idx="135">
                  <c:v>68.369922500000001</c:v>
                </c:pt>
                <c:pt idx="136">
                  <c:v>68.409479700000006</c:v>
                </c:pt>
                <c:pt idx="137">
                  <c:v>68.468341999999993</c:v>
                </c:pt>
                <c:pt idx="138">
                  <c:v>68.537949300000008</c:v>
                </c:pt>
                <c:pt idx="139">
                  <c:v>68.613091999999995</c:v>
                </c:pt>
                <c:pt idx="140">
                  <c:v>68.620549099999991</c:v>
                </c:pt>
                <c:pt idx="141">
                  <c:v>68.663155100000012</c:v>
                </c:pt>
                <c:pt idx="142">
                  <c:v>68.782128899999989</c:v>
                </c:pt>
                <c:pt idx="143">
                  <c:v>68.867271500000001</c:v>
                </c:pt>
                <c:pt idx="144">
                  <c:v>68.880966999999998</c:v>
                </c:pt>
                <c:pt idx="145">
                  <c:v>68.893367999999995</c:v>
                </c:pt>
                <c:pt idx="146">
                  <c:v>68.943432200000004</c:v>
                </c:pt>
                <c:pt idx="147">
                  <c:v>69.031135600000013</c:v>
                </c:pt>
                <c:pt idx="148">
                  <c:v>69.1127927</c:v>
                </c:pt>
                <c:pt idx="149">
                  <c:v>69.098850299999995</c:v>
                </c:pt>
                <c:pt idx="150">
                  <c:v>69.145073800000006</c:v>
                </c:pt>
                <c:pt idx="151">
                  <c:v>69.278394700000007</c:v>
                </c:pt>
                <c:pt idx="152">
                  <c:v>69.390883000000002</c:v>
                </c:pt>
                <c:pt idx="153">
                  <c:v>69.49316300000001</c:v>
                </c:pt>
                <c:pt idx="154">
                  <c:v>69.512799600000008</c:v>
                </c:pt>
                <c:pt idx="155">
                  <c:v>69.537714399999999</c:v>
                </c:pt>
                <c:pt idx="156">
                  <c:v>69.631157200000004</c:v>
                </c:pt>
                <c:pt idx="157">
                  <c:v>69.662438299999991</c:v>
                </c:pt>
                <c:pt idx="158">
                  <c:v>69.637259</c:v>
                </c:pt>
                <c:pt idx="159">
                  <c:v>69.629596399999997</c:v>
                </c:pt>
                <c:pt idx="160">
                  <c:v>69.6474051</c:v>
                </c:pt>
                <c:pt idx="161">
                  <c:v>69.725969800000001</c:v>
                </c:pt>
                <c:pt idx="162">
                  <c:v>69.810132300000006</c:v>
                </c:pt>
                <c:pt idx="163">
                  <c:v>69.818401000000009</c:v>
                </c:pt>
                <c:pt idx="164">
                  <c:v>69.884391800000003</c:v>
                </c:pt>
                <c:pt idx="165">
                  <c:v>70.012694800000006</c:v>
                </c:pt>
                <c:pt idx="166">
                  <c:v>70.101357399999998</c:v>
                </c:pt>
                <c:pt idx="167">
                  <c:v>70.114645500000009</c:v>
                </c:pt>
                <c:pt idx="168">
                  <c:v>70.080442099999999</c:v>
                </c:pt>
                <c:pt idx="169">
                  <c:v>70.077025300000003</c:v>
                </c:pt>
                <c:pt idx="170">
                  <c:v>70.156583600000005</c:v>
                </c:pt>
                <c:pt idx="171">
                  <c:v>70.258501199999998</c:v>
                </c:pt>
                <c:pt idx="172">
                  <c:v>70.272578199999998</c:v>
                </c:pt>
                <c:pt idx="173">
                  <c:v>70.301281100000011</c:v>
                </c:pt>
                <c:pt idx="174">
                  <c:v>70.350993100000011</c:v>
                </c:pt>
                <c:pt idx="175">
                  <c:v>70.395904299999998</c:v>
                </c:pt>
                <c:pt idx="176">
                  <c:v>70.438749599999994</c:v>
                </c:pt>
                <c:pt idx="177">
                  <c:v>70.426233999999994</c:v>
                </c:pt>
                <c:pt idx="178">
                  <c:v>70.50024350000001</c:v>
                </c:pt>
                <c:pt idx="179">
                  <c:v>70.63856220000001</c:v>
                </c:pt>
                <c:pt idx="180">
                  <c:v>70.725326899999999</c:v>
                </c:pt>
                <c:pt idx="181">
                  <c:v>70.780536999999995</c:v>
                </c:pt>
                <c:pt idx="182">
                  <c:v>70.771278199999998</c:v>
                </c:pt>
                <c:pt idx="183">
                  <c:v>70.795190900000009</c:v>
                </c:pt>
                <c:pt idx="184">
                  <c:v>70.892455400000003</c:v>
                </c:pt>
                <c:pt idx="185">
                  <c:v>70.944666400000003</c:v>
                </c:pt>
                <c:pt idx="186">
                  <c:v>70.919039600000005</c:v>
                </c:pt>
                <c:pt idx="187">
                  <c:v>70.912153000000004</c:v>
                </c:pt>
                <c:pt idx="188">
                  <c:v>70.975988700000002</c:v>
                </c:pt>
                <c:pt idx="189">
                  <c:v>71.057687900000005</c:v>
                </c:pt>
                <c:pt idx="190">
                  <c:v>71.107973100000009</c:v>
                </c:pt>
                <c:pt idx="191">
                  <c:v>71.099385799999993</c:v>
                </c:pt>
                <c:pt idx="192">
                  <c:v>71.111772099999996</c:v>
                </c:pt>
                <c:pt idx="193">
                  <c:v>71.150794599999998</c:v>
                </c:pt>
                <c:pt idx="194">
                  <c:v>71.182040299999997</c:v>
                </c:pt>
                <c:pt idx="195">
                  <c:v>71.1826571</c:v>
                </c:pt>
                <c:pt idx="196">
                  <c:v>71.170110100000016</c:v>
                </c:pt>
                <c:pt idx="197">
                  <c:v>71.222834399999996</c:v>
                </c:pt>
                <c:pt idx="198">
                  <c:v>71.302906700000008</c:v>
                </c:pt>
                <c:pt idx="199">
                  <c:v>71.366156700000019</c:v>
                </c:pt>
                <c:pt idx="200">
                  <c:v>71.354597800000008</c:v>
                </c:pt>
                <c:pt idx="201">
                  <c:v>71.361279600000003</c:v>
                </c:pt>
                <c:pt idx="202">
                  <c:v>71.434265300000007</c:v>
                </c:pt>
                <c:pt idx="203">
                  <c:v>71.491569000000013</c:v>
                </c:pt>
                <c:pt idx="204">
                  <c:v>71.534371800000002</c:v>
                </c:pt>
                <c:pt idx="205">
                  <c:v>71.532661700000006</c:v>
                </c:pt>
                <c:pt idx="206">
                  <c:v>71.568831000000003</c:v>
                </c:pt>
                <c:pt idx="207">
                  <c:v>71.663973700000014</c:v>
                </c:pt>
                <c:pt idx="208">
                  <c:v>71.734917300000006</c:v>
                </c:pt>
                <c:pt idx="209">
                  <c:v>71.756517600000009</c:v>
                </c:pt>
                <c:pt idx="210">
                  <c:v>71.772509900000003</c:v>
                </c:pt>
                <c:pt idx="211">
                  <c:v>71.822307300000006</c:v>
                </c:pt>
                <c:pt idx="212">
                  <c:v>71.892615000000006</c:v>
                </c:pt>
                <c:pt idx="213">
                  <c:v>71.956288900000018</c:v>
                </c:pt>
                <c:pt idx="214">
                  <c:v>71.960419800000011</c:v>
                </c:pt>
                <c:pt idx="215">
                  <c:v>71.985372100000006</c:v>
                </c:pt>
                <c:pt idx="216">
                  <c:v>72.0229049</c:v>
                </c:pt>
                <c:pt idx="217">
                  <c:v>72.032363199999992</c:v>
                </c:pt>
                <c:pt idx="218">
                  <c:v>72.04395559999999</c:v>
                </c:pt>
                <c:pt idx="219">
                  <c:v>72.026306900000009</c:v>
                </c:pt>
                <c:pt idx="220">
                  <c:v>72.075220299999998</c:v>
                </c:pt>
                <c:pt idx="221">
                  <c:v>72.197536400000004</c:v>
                </c:pt>
                <c:pt idx="222">
                  <c:v>72.26442200000001</c:v>
                </c:pt>
                <c:pt idx="223">
                  <c:v>72.24510690000001</c:v>
                </c:pt>
                <c:pt idx="224">
                  <c:v>72.238612000000003</c:v>
                </c:pt>
                <c:pt idx="225">
                  <c:v>72.30082130000001</c:v>
                </c:pt>
                <c:pt idx="226">
                  <c:v>72.373674100000017</c:v>
                </c:pt>
                <c:pt idx="227">
                  <c:v>72.4212141</c:v>
                </c:pt>
                <c:pt idx="228">
                  <c:v>72.413416299999994</c:v>
                </c:pt>
                <c:pt idx="229">
                  <c:v>72.417347500000005</c:v>
                </c:pt>
                <c:pt idx="230">
                  <c:v>72.475939000000011</c:v>
                </c:pt>
                <c:pt idx="231">
                  <c:v>72.498554800000008</c:v>
                </c:pt>
                <c:pt idx="232">
                  <c:v>72.471645800000005</c:v>
                </c:pt>
                <c:pt idx="233">
                  <c:v>72.444390999999996</c:v>
                </c:pt>
                <c:pt idx="234">
                  <c:v>72.491463600000017</c:v>
                </c:pt>
                <c:pt idx="235">
                  <c:v>72.591833699999995</c:v>
                </c:pt>
                <c:pt idx="236">
                  <c:v>72.639925500000004</c:v>
                </c:pt>
                <c:pt idx="237">
                  <c:v>72.631603700000014</c:v>
                </c:pt>
                <c:pt idx="238">
                  <c:v>72.646859500000005</c:v>
                </c:pt>
                <c:pt idx="239">
                  <c:v>72.703154499999997</c:v>
                </c:pt>
                <c:pt idx="240">
                  <c:v>72.764010600000006</c:v>
                </c:pt>
                <c:pt idx="241">
                  <c:v>72.815903800000001</c:v>
                </c:pt>
                <c:pt idx="242">
                  <c:v>72.828789</c:v>
                </c:pt>
                <c:pt idx="243">
                  <c:v>72.843837499999992</c:v>
                </c:pt>
                <c:pt idx="244">
                  <c:v>72.894881500000025</c:v>
                </c:pt>
                <c:pt idx="245">
                  <c:v>72.956507400000007</c:v>
                </c:pt>
                <c:pt idx="246">
                  <c:v>72.980356900000018</c:v>
                </c:pt>
                <c:pt idx="247">
                  <c:v>73.004526200000015</c:v>
                </c:pt>
                <c:pt idx="248">
                  <c:v>73.076957400000012</c:v>
                </c:pt>
                <c:pt idx="249">
                  <c:v>73.146081299999992</c:v>
                </c:pt>
                <c:pt idx="250">
                  <c:v>73.183988999999997</c:v>
                </c:pt>
                <c:pt idx="251">
                  <c:v>73.169980899999999</c:v>
                </c:pt>
                <c:pt idx="252">
                  <c:v>73.146114499999982</c:v>
                </c:pt>
                <c:pt idx="253">
                  <c:v>73.159736600000002</c:v>
                </c:pt>
                <c:pt idx="254">
                  <c:v>73.194646199999994</c:v>
                </c:pt>
                <c:pt idx="255">
                  <c:v>73.189038100000005</c:v>
                </c:pt>
                <c:pt idx="256">
                  <c:v>73.159924800000013</c:v>
                </c:pt>
                <c:pt idx="257">
                  <c:v>73.211231200000014</c:v>
                </c:pt>
                <c:pt idx="258">
                  <c:v>73.315229500000015</c:v>
                </c:pt>
                <c:pt idx="259">
                  <c:v>73.369055700000018</c:v>
                </c:pt>
                <c:pt idx="260">
                  <c:v>73.369187300000007</c:v>
                </c:pt>
                <c:pt idx="261">
                  <c:v>73.349327100000025</c:v>
                </c:pt>
                <c:pt idx="262">
                  <c:v>73.375539100000012</c:v>
                </c:pt>
                <c:pt idx="263">
                  <c:v>73.455867300000008</c:v>
                </c:pt>
                <c:pt idx="264">
                  <c:v>73.494710800000007</c:v>
                </c:pt>
                <c:pt idx="265">
                  <c:v>73.464416800000009</c:v>
                </c:pt>
                <c:pt idx="266">
                  <c:v>73.431085600000003</c:v>
                </c:pt>
                <c:pt idx="267">
                  <c:v>73.4479513</c:v>
                </c:pt>
                <c:pt idx="268">
                  <c:v>73.489922300000003</c:v>
                </c:pt>
                <c:pt idx="269">
                  <c:v>73.506347800000015</c:v>
                </c:pt>
                <c:pt idx="270">
                  <c:v>73.515894299999999</c:v>
                </c:pt>
                <c:pt idx="271">
                  <c:v>73.571380700000006</c:v>
                </c:pt>
                <c:pt idx="272">
                  <c:v>73.643312499999993</c:v>
                </c:pt>
                <c:pt idx="273">
                  <c:v>73.7032734</c:v>
                </c:pt>
                <c:pt idx="274">
                  <c:v>73.694334099999992</c:v>
                </c:pt>
                <c:pt idx="275">
                  <c:v>73.690329800000001</c:v>
                </c:pt>
                <c:pt idx="276">
                  <c:v>73.777659700000001</c:v>
                </c:pt>
                <c:pt idx="277">
                  <c:v>73.851030999999992</c:v>
                </c:pt>
                <c:pt idx="278">
                  <c:v>73.874181599999986</c:v>
                </c:pt>
                <c:pt idx="279">
                  <c:v>73.835234800000009</c:v>
                </c:pt>
                <c:pt idx="280">
                  <c:v>73.813155800000004</c:v>
                </c:pt>
                <c:pt idx="281">
                  <c:v>73.869863900000013</c:v>
                </c:pt>
                <c:pt idx="282">
                  <c:v>73.938398000000007</c:v>
                </c:pt>
                <c:pt idx="283">
                  <c:v>73.980275299999988</c:v>
                </c:pt>
                <c:pt idx="284">
                  <c:v>73.996651499999999</c:v>
                </c:pt>
                <c:pt idx="285">
                  <c:v>74.026112300000008</c:v>
                </c:pt>
                <c:pt idx="286">
                  <c:v>74.0865388</c:v>
                </c:pt>
                <c:pt idx="287">
                  <c:v>74.133207299999995</c:v>
                </c:pt>
                <c:pt idx="288">
                  <c:v>74.109102200000009</c:v>
                </c:pt>
                <c:pt idx="289">
                  <c:v>74.098516700000005</c:v>
                </c:pt>
                <c:pt idx="290">
                  <c:v>74.131553699999998</c:v>
                </c:pt>
                <c:pt idx="291">
                  <c:v>74.168551700000009</c:v>
                </c:pt>
                <c:pt idx="292">
                  <c:v>74.209660800000009</c:v>
                </c:pt>
                <c:pt idx="293">
                  <c:v>74.198560499999985</c:v>
                </c:pt>
                <c:pt idx="294">
                  <c:v>74.230406599999995</c:v>
                </c:pt>
                <c:pt idx="295">
                  <c:v>74.314496200000008</c:v>
                </c:pt>
                <c:pt idx="296">
                  <c:v>74.3620758</c:v>
                </c:pt>
                <c:pt idx="297">
                  <c:v>74.357048200000008</c:v>
                </c:pt>
                <c:pt idx="298">
                  <c:v>74.3242276</c:v>
                </c:pt>
                <c:pt idx="299">
                  <c:v>74.324641599999993</c:v>
                </c:pt>
                <c:pt idx="300">
                  <c:v>74.349670799999998</c:v>
                </c:pt>
                <c:pt idx="301">
                  <c:v>74.393519800000007</c:v>
                </c:pt>
                <c:pt idx="302">
                  <c:v>74.383290900000006</c:v>
                </c:pt>
                <c:pt idx="303">
                  <c:v>74.390168100000011</c:v>
                </c:pt>
                <c:pt idx="304">
                  <c:v>74.437907500000009</c:v>
                </c:pt>
                <c:pt idx="305">
                  <c:v>74.476396100000002</c:v>
                </c:pt>
                <c:pt idx="306">
                  <c:v>74.528324100000006</c:v>
                </c:pt>
                <c:pt idx="307">
                  <c:v>74.521349499999999</c:v>
                </c:pt>
                <c:pt idx="308">
                  <c:v>74.561661599999994</c:v>
                </c:pt>
                <c:pt idx="309">
                  <c:v>74.678621399999997</c:v>
                </c:pt>
                <c:pt idx="310">
                  <c:v>74.743438699999999</c:v>
                </c:pt>
                <c:pt idx="311">
                  <c:v>74.726674099999997</c:v>
                </c:pt>
                <c:pt idx="312">
                  <c:v>74.684725</c:v>
                </c:pt>
                <c:pt idx="313">
                  <c:v>74.697527800000003</c:v>
                </c:pt>
                <c:pt idx="314">
                  <c:v>74.758845700000009</c:v>
                </c:pt>
                <c:pt idx="315">
                  <c:v>74.836244300000018</c:v>
                </c:pt>
                <c:pt idx="316">
                  <c:v>74.87381950000001</c:v>
                </c:pt>
                <c:pt idx="317">
                  <c:v>74.875870500000005</c:v>
                </c:pt>
                <c:pt idx="318">
                  <c:v>74.89999739999999</c:v>
                </c:pt>
                <c:pt idx="319">
                  <c:v>74.9096306</c:v>
                </c:pt>
                <c:pt idx="320">
                  <c:v>74.905417500000013</c:v>
                </c:pt>
                <c:pt idx="321">
                  <c:v>74.89029570000001</c:v>
                </c:pt>
                <c:pt idx="322">
                  <c:v>74.911417</c:v>
                </c:pt>
                <c:pt idx="323">
                  <c:v>74.988028900000003</c:v>
                </c:pt>
                <c:pt idx="324">
                  <c:v>75.024784600000018</c:v>
                </c:pt>
                <c:pt idx="325">
                  <c:v>75.001478199999994</c:v>
                </c:pt>
                <c:pt idx="326">
                  <c:v>75.001597000000004</c:v>
                </c:pt>
                <c:pt idx="327">
                  <c:v>75.080727199999984</c:v>
                </c:pt>
                <c:pt idx="328">
                  <c:v>75.136671199999995</c:v>
                </c:pt>
                <c:pt idx="329">
                  <c:v>75.141938999999994</c:v>
                </c:pt>
                <c:pt idx="330">
                  <c:v>75.098907700000012</c:v>
                </c:pt>
                <c:pt idx="331">
                  <c:v>75.073678999999998</c:v>
                </c:pt>
                <c:pt idx="332">
                  <c:v>75.133475899999993</c:v>
                </c:pt>
                <c:pt idx="333">
                  <c:v>75.195032999999995</c:v>
                </c:pt>
                <c:pt idx="334">
                  <c:v>75.213835000000003</c:v>
                </c:pt>
                <c:pt idx="335">
                  <c:v>75.190380499999989</c:v>
                </c:pt>
                <c:pt idx="336">
                  <c:v>75.183428099999986</c:v>
                </c:pt>
                <c:pt idx="337">
                  <c:v>75.225185299999993</c:v>
                </c:pt>
                <c:pt idx="338">
                  <c:v>75.277677400000016</c:v>
                </c:pt>
                <c:pt idx="339">
                  <c:v>75.270364199999989</c:v>
                </c:pt>
                <c:pt idx="340">
                  <c:v>75.253820200000007</c:v>
                </c:pt>
                <c:pt idx="341">
                  <c:v>75.304857400000003</c:v>
                </c:pt>
                <c:pt idx="342">
                  <c:v>75.391679700000012</c:v>
                </c:pt>
                <c:pt idx="343">
                  <c:v>75.456137999999996</c:v>
                </c:pt>
                <c:pt idx="344">
                  <c:v>75.44672460000001</c:v>
                </c:pt>
                <c:pt idx="345">
                  <c:v>75.450867000000002</c:v>
                </c:pt>
                <c:pt idx="346">
                  <c:v>75.49340269999999</c:v>
                </c:pt>
                <c:pt idx="347">
                  <c:v>75.516508799999997</c:v>
                </c:pt>
                <c:pt idx="348">
                  <c:v>75.500608599999993</c:v>
                </c:pt>
                <c:pt idx="349">
                  <c:v>75.469499299999995</c:v>
                </c:pt>
                <c:pt idx="350">
                  <c:v>75.484959000000003</c:v>
                </c:pt>
                <c:pt idx="351">
                  <c:v>75.546333300000001</c:v>
                </c:pt>
                <c:pt idx="352">
                  <c:v>75.604023400000003</c:v>
                </c:pt>
                <c:pt idx="353">
                  <c:v>75.591719200000014</c:v>
                </c:pt>
                <c:pt idx="354">
                  <c:v>75.607786000000004</c:v>
                </c:pt>
                <c:pt idx="355">
                  <c:v>75.67818130000002</c:v>
                </c:pt>
                <c:pt idx="356">
                  <c:v>75.743186699999995</c:v>
                </c:pt>
                <c:pt idx="357">
                  <c:v>75.758986800000002</c:v>
                </c:pt>
                <c:pt idx="358">
                  <c:v>75.700336700000008</c:v>
                </c:pt>
                <c:pt idx="359">
                  <c:v>75.70970650000001</c:v>
                </c:pt>
                <c:pt idx="360">
                  <c:v>75.769506299999989</c:v>
                </c:pt>
                <c:pt idx="361">
                  <c:v>75.808007000000003</c:v>
                </c:pt>
                <c:pt idx="362">
                  <c:v>75.822027999999989</c:v>
                </c:pt>
                <c:pt idx="363">
                  <c:v>75.816560500000008</c:v>
                </c:pt>
                <c:pt idx="364">
                  <c:v>75.85919419999999</c:v>
                </c:pt>
                <c:pt idx="365">
                  <c:v>75.938868200000002</c:v>
                </c:pt>
                <c:pt idx="366">
                  <c:v>75.976845400000002</c:v>
                </c:pt>
                <c:pt idx="367">
                  <c:v>75.958548800000017</c:v>
                </c:pt>
                <c:pt idx="368">
                  <c:v>75.979179999999999</c:v>
                </c:pt>
                <c:pt idx="369">
                  <c:v>76.020121399999994</c:v>
                </c:pt>
                <c:pt idx="370">
                  <c:v>76.022453600000006</c:v>
                </c:pt>
                <c:pt idx="371">
                  <c:v>76.005009700000002</c:v>
                </c:pt>
                <c:pt idx="372">
                  <c:v>75.960498199999989</c:v>
                </c:pt>
                <c:pt idx="373">
                  <c:v>75.982931199999996</c:v>
                </c:pt>
                <c:pt idx="374">
                  <c:v>76.055366800000002</c:v>
                </c:pt>
                <c:pt idx="375">
                  <c:v>76.099689299999994</c:v>
                </c:pt>
                <c:pt idx="376">
                  <c:v>76.092161300000015</c:v>
                </c:pt>
                <c:pt idx="377">
                  <c:v>76.047517599999992</c:v>
                </c:pt>
                <c:pt idx="378">
                  <c:v>76.070352800000023</c:v>
                </c:pt>
                <c:pt idx="379">
                  <c:v>76.121117900000002</c:v>
                </c:pt>
                <c:pt idx="380">
                  <c:v>76.138186900000008</c:v>
                </c:pt>
                <c:pt idx="381">
                  <c:v>76.1125629</c:v>
                </c:pt>
                <c:pt idx="382">
                  <c:v>76.146254999999996</c:v>
                </c:pt>
                <c:pt idx="383">
                  <c:v>76.2366478</c:v>
                </c:pt>
                <c:pt idx="384">
                  <c:v>76.2751473</c:v>
                </c:pt>
                <c:pt idx="385">
                  <c:v>76.278005199999996</c:v>
                </c:pt>
                <c:pt idx="386">
                  <c:v>76.249425599999995</c:v>
                </c:pt>
                <c:pt idx="387">
                  <c:v>76.270452400000011</c:v>
                </c:pt>
                <c:pt idx="388">
                  <c:v>76.350232700000021</c:v>
                </c:pt>
                <c:pt idx="389">
                  <c:v>76.409099600000005</c:v>
                </c:pt>
                <c:pt idx="390">
                  <c:v>76.405466200000006</c:v>
                </c:pt>
                <c:pt idx="391">
                  <c:v>76.402384999999995</c:v>
                </c:pt>
                <c:pt idx="392">
                  <c:v>76.435855800000013</c:v>
                </c:pt>
                <c:pt idx="393">
                  <c:v>76.484578700000014</c:v>
                </c:pt>
                <c:pt idx="394">
                  <c:v>76.522601899999998</c:v>
                </c:pt>
                <c:pt idx="395">
                  <c:v>76.493971000000002</c:v>
                </c:pt>
                <c:pt idx="396">
                  <c:v>76.498023399999994</c:v>
                </c:pt>
                <c:pt idx="397">
                  <c:v>76.554425500000008</c:v>
                </c:pt>
                <c:pt idx="398">
                  <c:v>76.596115499999996</c:v>
                </c:pt>
                <c:pt idx="399">
                  <c:v>76.584977399999985</c:v>
                </c:pt>
                <c:pt idx="400">
                  <c:v>76.531541000000018</c:v>
                </c:pt>
                <c:pt idx="401">
                  <c:v>76.521837200000007</c:v>
                </c:pt>
                <c:pt idx="402">
                  <c:v>76.576378700000006</c:v>
                </c:pt>
                <c:pt idx="403">
                  <c:v>76.642663900000002</c:v>
                </c:pt>
                <c:pt idx="404">
                  <c:v>76.627770099999992</c:v>
                </c:pt>
                <c:pt idx="405">
                  <c:v>76.585936599999997</c:v>
                </c:pt>
                <c:pt idx="406">
                  <c:v>76.575209799999996</c:v>
                </c:pt>
                <c:pt idx="407">
                  <c:v>76.597818899999993</c:v>
                </c:pt>
                <c:pt idx="408">
                  <c:v>76.603360100000003</c:v>
                </c:pt>
                <c:pt idx="409">
                  <c:v>76.580804499999999</c:v>
                </c:pt>
                <c:pt idx="410">
                  <c:v>76.65209879999999</c:v>
                </c:pt>
                <c:pt idx="411">
                  <c:v>76.719975399999996</c:v>
                </c:pt>
                <c:pt idx="412">
                  <c:v>76.762018699999999</c:v>
                </c:pt>
                <c:pt idx="413">
                  <c:v>76.793372900000008</c:v>
                </c:pt>
                <c:pt idx="414">
                  <c:v>76.771852899999999</c:v>
                </c:pt>
                <c:pt idx="415">
                  <c:v>76.785110399999994</c:v>
                </c:pt>
                <c:pt idx="416">
                  <c:v>76.855959500000012</c:v>
                </c:pt>
                <c:pt idx="417">
                  <c:v>76.907402200000007</c:v>
                </c:pt>
                <c:pt idx="418">
                  <c:v>76.866993800000003</c:v>
                </c:pt>
                <c:pt idx="419">
                  <c:v>76.850098599999995</c:v>
                </c:pt>
                <c:pt idx="420">
                  <c:v>76.896746599999986</c:v>
                </c:pt>
                <c:pt idx="421">
                  <c:v>76.956411899999992</c:v>
                </c:pt>
                <c:pt idx="422">
                  <c:v>76.982615800000005</c:v>
                </c:pt>
                <c:pt idx="423">
                  <c:v>76.943554999999989</c:v>
                </c:pt>
                <c:pt idx="424">
                  <c:v>76.910563900000014</c:v>
                </c:pt>
                <c:pt idx="425">
                  <c:v>76.907719999999998</c:v>
                </c:pt>
                <c:pt idx="426">
                  <c:v>76.937910400000007</c:v>
                </c:pt>
                <c:pt idx="427">
                  <c:v>76.935725399999995</c:v>
                </c:pt>
                <c:pt idx="428">
                  <c:v>76.949330100000012</c:v>
                </c:pt>
                <c:pt idx="429">
                  <c:v>77.023319500000014</c:v>
                </c:pt>
                <c:pt idx="430">
                  <c:v>77.096856299999999</c:v>
                </c:pt>
                <c:pt idx="431">
                  <c:v>77.16793899999999</c:v>
                </c:pt>
                <c:pt idx="432">
                  <c:v>77.162912000000006</c:v>
                </c:pt>
                <c:pt idx="433">
                  <c:v>77.1340091</c:v>
                </c:pt>
                <c:pt idx="434">
                  <c:v>77.151434200000011</c:v>
                </c:pt>
                <c:pt idx="435">
                  <c:v>77.168934899999996</c:v>
                </c:pt>
                <c:pt idx="436">
                  <c:v>77.165568300000004</c:v>
                </c:pt>
                <c:pt idx="437">
                  <c:v>77.140409099999985</c:v>
                </c:pt>
                <c:pt idx="438">
                  <c:v>77.165572699999998</c:v>
                </c:pt>
                <c:pt idx="439">
                  <c:v>77.23371379999999</c:v>
                </c:pt>
                <c:pt idx="440">
                  <c:v>77.289298000000002</c:v>
                </c:pt>
                <c:pt idx="441">
                  <c:v>77.293493500000011</c:v>
                </c:pt>
                <c:pt idx="442">
                  <c:v>77.28264870000001</c:v>
                </c:pt>
                <c:pt idx="443">
                  <c:v>77.320559800000012</c:v>
                </c:pt>
                <c:pt idx="444">
                  <c:v>77.357297700000018</c:v>
                </c:pt>
                <c:pt idx="445">
                  <c:v>77.330961500000015</c:v>
                </c:pt>
                <c:pt idx="446">
                  <c:v>77.263828900000007</c:v>
                </c:pt>
                <c:pt idx="447">
                  <c:v>77.260930999999999</c:v>
                </c:pt>
                <c:pt idx="448">
                  <c:v>77.317902799999999</c:v>
                </c:pt>
                <c:pt idx="449">
                  <c:v>77.409047599999994</c:v>
                </c:pt>
                <c:pt idx="450">
                  <c:v>77.451562800000019</c:v>
                </c:pt>
                <c:pt idx="451">
                  <c:v>77.429912600000009</c:v>
                </c:pt>
                <c:pt idx="452">
                  <c:v>77.467434600000018</c:v>
                </c:pt>
                <c:pt idx="453">
                  <c:v>77.532501200000013</c:v>
                </c:pt>
                <c:pt idx="454">
                  <c:v>77.554086099999992</c:v>
                </c:pt>
                <c:pt idx="455">
                  <c:v>77.521643000000012</c:v>
                </c:pt>
                <c:pt idx="456">
                  <c:v>77.493564300000003</c:v>
                </c:pt>
                <c:pt idx="457">
                  <c:v>77.526608699999997</c:v>
                </c:pt>
                <c:pt idx="458">
                  <c:v>77.589426499999988</c:v>
                </c:pt>
                <c:pt idx="459">
                  <c:v>77.613947400000001</c:v>
                </c:pt>
                <c:pt idx="460">
                  <c:v>77.586034100000006</c:v>
                </c:pt>
                <c:pt idx="461">
                  <c:v>77.588675800000004</c:v>
                </c:pt>
                <c:pt idx="462">
                  <c:v>77.624516200000016</c:v>
                </c:pt>
                <c:pt idx="463">
                  <c:v>77.633188500000003</c:v>
                </c:pt>
                <c:pt idx="464">
                  <c:v>77.613376600000009</c:v>
                </c:pt>
                <c:pt idx="465">
                  <c:v>77.577786700000004</c:v>
                </c:pt>
                <c:pt idx="466">
                  <c:v>77.579363400000005</c:v>
                </c:pt>
                <c:pt idx="467">
                  <c:v>77.63988470000001</c:v>
                </c:pt>
                <c:pt idx="468">
                  <c:v>77.703821500000004</c:v>
                </c:pt>
                <c:pt idx="469">
                  <c:v>77.690885300000005</c:v>
                </c:pt>
                <c:pt idx="470">
                  <c:v>77.663245700000004</c:v>
                </c:pt>
                <c:pt idx="471">
                  <c:v>77.705085800000006</c:v>
                </c:pt>
                <c:pt idx="472">
                  <c:v>77.767155500000001</c:v>
                </c:pt>
                <c:pt idx="473">
                  <c:v>77.786918700000001</c:v>
                </c:pt>
                <c:pt idx="474">
                  <c:v>77.751965900000016</c:v>
                </c:pt>
                <c:pt idx="475">
                  <c:v>77.774821700000004</c:v>
                </c:pt>
                <c:pt idx="476">
                  <c:v>77.845555500000003</c:v>
                </c:pt>
                <c:pt idx="477">
                  <c:v>77.881712199999996</c:v>
                </c:pt>
                <c:pt idx="478">
                  <c:v>77.884485799999993</c:v>
                </c:pt>
                <c:pt idx="479">
                  <c:v>77.85422299999999</c:v>
                </c:pt>
                <c:pt idx="480">
                  <c:v>77.860080799999977</c:v>
                </c:pt>
                <c:pt idx="481">
                  <c:v>77.908264399999993</c:v>
                </c:pt>
                <c:pt idx="482">
                  <c:v>77.929312999999993</c:v>
                </c:pt>
                <c:pt idx="483">
                  <c:v>77.882932699999998</c:v>
                </c:pt>
                <c:pt idx="484">
                  <c:v>77.871950999999996</c:v>
                </c:pt>
                <c:pt idx="485">
                  <c:v>77.924087099999994</c:v>
                </c:pt>
                <c:pt idx="486">
                  <c:v>77.965388300000001</c:v>
                </c:pt>
                <c:pt idx="487">
                  <c:v>77.981654899999995</c:v>
                </c:pt>
                <c:pt idx="488">
                  <c:v>77.955590299999997</c:v>
                </c:pt>
                <c:pt idx="489">
                  <c:v>77.986334999999997</c:v>
                </c:pt>
                <c:pt idx="490">
                  <c:v>78.031992200000005</c:v>
                </c:pt>
                <c:pt idx="491">
                  <c:v>78.056964500000007</c:v>
                </c:pt>
                <c:pt idx="492">
                  <c:v>78.061793500000007</c:v>
                </c:pt>
                <c:pt idx="493">
                  <c:v>78.036861800000011</c:v>
                </c:pt>
                <c:pt idx="494">
                  <c:v>78.063602800000012</c:v>
                </c:pt>
                <c:pt idx="495">
                  <c:v>78.1127599</c:v>
                </c:pt>
                <c:pt idx="496">
                  <c:v>78.158071499999991</c:v>
                </c:pt>
                <c:pt idx="497">
                  <c:v>78.138268800000006</c:v>
                </c:pt>
                <c:pt idx="498">
                  <c:v>78.1141796</c:v>
                </c:pt>
                <c:pt idx="499">
                  <c:v>78.158318899999998</c:v>
                </c:pt>
                <c:pt idx="500">
                  <c:v>78.205980199999999</c:v>
                </c:pt>
                <c:pt idx="501">
                  <c:v>78.205613700000001</c:v>
                </c:pt>
                <c:pt idx="502">
                  <c:v>78.148436900000007</c:v>
                </c:pt>
                <c:pt idx="503">
                  <c:v>78.134232900000001</c:v>
                </c:pt>
                <c:pt idx="504">
                  <c:v>78.182941600000007</c:v>
                </c:pt>
                <c:pt idx="505">
                  <c:v>78.2405057</c:v>
                </c:pt>
                <c:pt idx="506">
                  <c:v>78.24333870000001</c:v>
                </c:pt>
                <c:pt idx="507">
                  <c:v>78.234750699999992</c:v>
                </c:pt>
                <c:pt idx="508">
                  <c:v>78.249125199999995</c:v>
                </c:pt>
                <c:pt idx="509">
                  <c:v>78.272697100000002</c:v>
                </c:pt>
                <c:pt idx="510">
                  <c:v>78.323802499999999</c:v>
                </c:pt>
                <c:pt idx="511">
                  <c:v>78.321459000000004</c:v>
                </c:pt>
                <c:pt idx="512">
                  <c:v>78.340333199999989</c:v>
                </c:pt>
                <c:pt idx="513">
                  <c:v>78.390771799999996</c:v>
                </c:pt>
                <c:pt idx="514">
                  <c:v>78.385284299999995</c:v>
                </c:pt>
                <c:pt idx="515">
                  <c:v>78.3596206</c:v>
                </c:pt>
                <c:pt idx="516">
                  <c:v>78.337175600000009</c:v>
                </c:pt>
                <c:pt idx="517">
                  <c:v>78.361726900000008</c:v>
                </c:pt>
                <c:pt idx="518">
                  <c:v>78.428726900000015</c:v>
                </c:pt>
                <c:pt idx="519">
                  <c:v>78.476329899999996</c:v>
                </c:pt>
                <c:pt idx="520">
                  <c:v>78.465940200000006</c:v>
                </c:pt>
                <c:pt idx="521">
                  <c:v>78.456513900000004</c:v>
                </c:pt>
                <c:pt idx="522">
                  <c:v>78.497019299999991</c:v>
                </c:pt>
                <c:pt idx="523">
                  <c:v>78.538174899999987</c:v>
                </c:pt>
                <c:pt idx="524">
                  <c:v>78.549830999999998</c:v>
                </c:pt>
                <c:pt idx="525">
                  <c:v>78.499948599999996</c:v>
                </c:pt>
                <c:pt idx="526">
                  <c:v>78.4833742</c:v>
                </c:pt>
                <c:pt idx="527">
                  <c:v>78.534759600000001</c:v>
                </c:pt>
                <c:pt idx="528">
                  <c:v>78.559205200000008</c:v>
                </c:pt>
                <c:pt idx="529">
                  <c:v>78.562655400000011</c:v>
                </c:pt>
                <c:pt idx="530">
                  <c:v>78.553183700000019</c:v>
                </c:pt>
                <c:pt idx="531">
                  <c:v>78.572966399999984</c:v>
                </c:pt>
                <c:pt idx="532">
                  <c:v>78.629262199999999</c:v>
                </c:pt>
                <c:pt idx="533">
                  <c:v>78.674761899999993</c:v>
                </c:pt>
                <c:pt idx="534">
                  <c:v>78.668184100000005</c:v>
                </c:pt>
                <c:pt idx="535">
                  <c:v>78.658490700000002</c:v>
                </c:pt>
                <c:pt idx="536">
                  <c:v>78.716944299999994</c:v>
                </c:pt>
                <c:pt idx="537">
                  <c:v>78.786126800000005</c:v>
                </c:pt>
                <c:pt idx="538">
                  <c:v>78.78241460000001</c:v>
                </c:pt>
                <c:pt idx="539">
                  <c:v>78.706616000000011</c:v>
                </c:pt>
                <c:pt idx="540">
                  <c:v>78.683261000000002</c:v>
                </c:pt>
                <c:pt idx="541">
                  <c:v>78.751187799999997</c:v>
                </c:pt>
                <c:pt idx="542">
                  <c:v>78.808493900000002</c:v>
                </c:pt>
                <c:pt idx="543">
                  <c:v>78.79672459999999</c:v>
                </c:pt>
                <c:pt idx="544">
                  <c:v>78.781306700000002</c:v>
                </c:pt>
                <c:pt idx="545">
                  <c:v>78.820530099999999</c:v>
                </c:pt>
                <c:pt idx="546">
                  <c:v>78.885070100000007</c:v>
                </c:pt>
                <c:pt idx="547">
                  <c:v>78.926552200000003</c:v>
                </c:pt>
                <c:pt idx="548">
                  <c:v>78.894498299999995</c:v>
                </c:pt>
                <c:pt idx="549">
                  <c:v>78.879806000000002</c:v>
                </c:pt>
                <c:pt idx="550">
                  <c:v>78.921956899999998</c:v>
                </c:pt>
                <c:pt idx="551">
                  <c:v>78.960795400000009</c:v>
                </c:pt>
                <c:pt idx="552">
                  <c:v>78.968127199999998</c:v>
                </c:pt>
                <c:pt idx="553">
                  <c:v>78.927680199999998</c:v>
                </c:pt>
                <c:pt idx="554">
                  <c:v>78.924504799999994</c:v>
                </c:pt>
                <c:pt idx="555">
                  <c:v>78.954912100000001</c:v>
                </c:pt>
                <c:pt idx="556">
                  <c:v>78.978188500000016</c:v>
                </c:pt>
                <c:pt idx="557">
                  <c:v>78.971651600000001</c:v>
                </c:pt>
                <c:pt idx="558">
                  <c:v>78.941735500000007</c:v>
                </c:pt>
                <c:pt idx="559">
                  <c:v>78.954192599999999</c:v>
                </c:pt>
                <c:pt idx="560">
                  <c:v>79.010721099999998</c:v>
                </c:pt>
                <c:pt idx="561">
                  <c:v>79.042701600000015</c:v>
                </c:pt>
                <c:pt idx="562">
                  <c:v>79.015660600000004</c:v>
                </c:pt>
                <c:pt idx="563">
                  <c:v>79.024240000000006</c:v>
                </c:pt>
                <c:pt idx="564">
                  <c:v>79.082984300000007</c:v>
                </c:pt>
                <c:pt idx="565">
                  <c:v>79.124074400000012</c:v>
                </c:pt>
                <c:pt idx="566">
                  <c:v>79.121461699999998</c:v>
                </c:pt>
                <c:pt idx="567">
                  <c:v>79.084389500000015</c:v>
                </c:pt>
                <c:pt idx="568">
                  <c:v>79.086094100000011</c:v>
                </c:pt>
                <c:pt idx="569">
                  <c:v>79.153451399999994</c:v>
                </c:pt>
                <c:pt idx="570">
                  <c:v>79.212692300000001</c:v>
                </c:pt>
                <c:pt idx="571">
                  <c:v>79.214646399999992</c:v>
                </c:pt>
                <c:pt idx="572">
                  <c:v>79.200114100000008</c:v>
                </c:pt>
                <c:pt idx="573">
                  <c:v>79.2051625</c:v>
                </c:pt>
                <c:pt idx="574">
                  <c:v>79.253137699999996</c:v>
                </c:pt>
                <c:pt idx="575">
                  <c:v>79.299361100000013</c:v>
                </c:pt>
                <c:pt idx="576">
                  <c:v>79.27533720000001</c:v>
                </c:pt>
                <c:pt idx="577">
                  <c:v>79.288639100000012</c:v>
                </c:pt>
                <c:pt idx="578">
                  <c:v>79.350343400000014</c:v>
                </c:pt>
                <c:pt idx="579">
                  <c:v>79.37951120000001</c:v>
                </c:pt>
                <c:pt idx="580">
                  <c:v>79.378430399999999</c:v>
                </c:pt>
                <c:pt idx="581">
                  <c:v>79.350351800000013</c:v>
                </c:pt>
                <c:pt idx="582">
                  <c:v>79.363430100000016</c:v>
                </c:pt>
                <c:pt idx="583">
                  <c:v>79.425752700000004</c:v>
                </c:pt>
                <c:pt idx="584">
                  <c:v>79.471599499999996</c:v>
                </c:pt>
                <c:pt idx="585">
                  <c:v>79.43335359999999</c:v>
                </c:pt>
                <c:pt idx="586">
                  <c:v>79.371251699999988</c:v>
                </c:pt>
                <c:pt idx="587">
                  <c:v>79.372278499999993</c:v>
                </c:pt>
                <c:pt idx="588">
                  <c:v>79.393534000000002</c:v>
                </c:pt>
                <c:pt idx="589">
                  <c:v>79.411484299999998</c:v>
                </c:pt>
                <c:pt idx="590">
                  <c:v>79.40841189999999</c:v>
                </c:pt>
                <c:pt idx="591">
                  <c:v>79.423150399999997</c:v>
                </c:pt>
                <c:pt idx="592">
                  <c:v>79.464732299999994</c:v>
                </c:pt>
                <c:pt idx="593">
                  <c:v>79.494974099999993</c:v>
                </c:pt>
                <c:pt idx="594">
                  <c:v>79.499534199999999</c:v>
                </c:pt>
                <c:pt idx="595">
                  <c:v>79.496482</c:v>
                </c:pt>
                <c:pt idx="596">
                  <c:v>79.5260751</c:v>
                </c:pt>
                <c:pt idx="597">
                  <c:v>79.57659129999999</c:v>
                </c:pt>
                <c:pt idx="598">
                  <c:v>79.599250900000001</c:v>
                </c:pt>
                <c:pt idx="599">
                  <c:v>79.576209300000002</c:v>
                </c:pt>
                <c:pt idx="600">
                  <c:v>79.555089899999999</c:v>
                </c:pt>
                <c:pt idx="601">
                  <c:v>79.549864600000006</c:v>
                </c:pt>
                <c:pt idx="602">
                  <c:v>79.579287800000017</c:v>
                </c:pt>
                <c:pt idx="603">
                  <c:v>79.578402300000008</c:v>
                </c:pt>
                <c:pt idx="604">
                  <c:v>79.544314900000003</c:v>
                </c:pt>
                <c:pt idx="605">
                  <c:v>79.585212799999994</c:v>
                </c:pt>
                <c:pt idx="606">
                  <c:v>79.655429099999992</c:v>
                </c:pt>
                <c:pt idx="607">
                  <c:v>79.715336899999997</c:v>
                </c:pt>
                <c:pt idx="608">
                  <c:v>79.731932900000004</c:v>
                </c:pt>
                <c:pt idx="609">
                  <c:v>79.741291700000005</c:v>
                </c:pt>
                <c:pt idx="610">
                  <c:v>79.77895740000001</c:v>
                </c:pt>
                <c:pt idx="611">
                  <c:v>79.798329699999996</c:v>
                </c:pt>
                <c:pt idx="612">
                  <c:v>79.803522300000012</c:v>
                </c:pt>
                <c:pt idx="613">
                  <c:v>79.762529500000014</c:v>
                </c:pt>
                <c:pt idx="614">
                  <c:v>79.740174400000015</c:v>
                </c:pt>
                <c:pt idx="615">
                  <c:v>79.778427700000009</c:v>
                </c:pt>
                <c:pt idx="616">
                  <c:v>79.836538600000011</c:v>
                </c:pt>
                <c:pt idx="617">
                  <c:v>79.856759499999995</c:v>
                </c:pt>
                <c:pt idx="618">
                  <c:v>79.823801000000003</c:v>
                </c:pt>
                <c:pt idx="619">
                  <c:v>79.838179300000007</c:v>
                </c:pt>
                <c:pt idx="620">
                  <c:v>79.867079500000017</c:v>
                </c:pt>
                <c:pt idx="621">
                  <c:v>79.862311000000005</c:v>
                </c:pt>
                <c:pt idx="622">
                  <c:v>79.816134200000008</c:v>
                </c:pt>
                <c:pt idx="623">
                  <c:v>79.795814600000014</c:v>
                </c:pt>
                <c:pt idx="624">
                  <c:v>79.835218300000008</c:v>
                </c:pt>
                <c:pt idx="625">
                  <c:v>79.866487399999997</c:v>
                </c:pt>
                <c:pt idx="626">
                  <c:v>79.881028599999993</c:v>
                </c:pt>
                <c:pt idx="627">
                  <c:v>79.821128900000005</c:v>
                </c:pt>
                <c:pt idx="628">
                  <c:v>79.796382500000007</c:v>
                </c:pt>
                <c:pt idx="629">
                  <c:v>79.869764099999998</c:v>
                </c:pt>
                <c:pt idx="630">
                  <c:v>79.92919959999999</c:v>
                </c:pt>
                <c:pt idx="631">
                  <c:v>79.937211199999993</c:v>
                </c:pt>
                <c:pt idx="632">
                  <c:v>79.907200400000008</c:v>
                </c:pt>
                <c:pt idx="633">
                  <c:v>79.930678399999991</c:v>
                </c:pt>
                <c:pt idx="634">
                  <c:v>80.003303099999997</c:v>
                </c:pt>
                <c:pt idx="635">
                  <c:v>80.052073000000007</c:v>
                </c:pt>
                <c:pt idx="636">
                  <c:v>80.045438099999998</c:v>
                </c:pt>
                <c:pt idx="637">
                  <c:v>80.034303100000002</c:v>
                </c:pt>
                <c:pt idx="638">
                  <c:v>80.040631899999994</c:v>
                </c:pt>
                <c:pt idx="639">
                  <c:v>80.042155399999999</c:v>
                </c:pt>
                <c:pt idx="640">
                  <c:v>80.050198899999998</c:v>
                </c:pt>
                <c:pt idx="641">
                  <c:v>80.013065400000002</c:v>
                </c:pt>
                <c:pt idx="642">
                  <c:v>80.022538999999995</c:v>
                </c:pt>
                <c:pt idx="643">
                  <c:v>80.095416100000008</c:v>
                </c:pt>
                <c:pt idx="644">
                  <c:v>80.135256499999997</c:v>
                </c:pt>
                <c:pt idx="645">
                  <c:v>80.149275000000003</c:v>
                </c:pt>
                <c:pt idx="646">
                  <c:v>80.144813999999997</c:v>
                </c:pt>
                <c:pt idx="647">
                  <c:v>80.168176699999989</c:v>
                </c:pt>
                <c:pt idx="648">
                  <c:v>80.212611999999993</c:v>
                </c:pt>
                <c:pt idx="649">
                  <c:v>80.233618899999996</c:v>
                </c:pt>
                <c:pt idx="650">
                  <c:v>80.184360099999992</c:v>
                </c:pt>
                <c:pt idx="651">
                  <c:v>80.141443699999996</c:v>
                </c:pt>
                <c:pt idx="652">
                  <c:v>80.188364100000001</c:v>
                </c:pt>
                <c:pt idx="653">
                  <c:v>80.248593499999998</c:v>
                </c:pt>
                <c:pt idx="654">
                  <c:v>80.276826600000021</c:v>
                </c:pt>
                <c:pt idx="655">
                  <c:v>80.224534699999992</c:v>
                </c:pt>
                <c:pt idx="656">
                  <c:v>80.192673599999992</c:v>
                </c:pt>
                <c:pt idx="657">
                  <c:v>80.2410706</c:v>
                </c:pt>
                <c:pt idx="658">
                  <c:v>80.262301799999989</c:v>
                </c:pt>
                <c:pt idx="659">
                  <c:v>80.252406100000002</c:v>
                </c:pt>
                <c:pt idx="660">
                  <c:v>80.232985700000015</c:v>
                </c:pt>
                <c:pt idx="661">
                  <c:v>80.253459600000014</c:v>
                </c:pt>
                <c:pt idx="662">
                  <c:v>80.314973000000009</c:v>
                </c:pt>
                <c:pt idx="663">
                  <c:v>80.359462700000009</c:v>
                </c:pt>
                <c:pt idx="664">
                  <c:v>80.359542199999993</c:v>
                </c:pt>
                <c:pt idx="665">
                  <c:v>80.371663300000009</c:v>
                </c:pt>
                <c:pt idx="666">
                  <c:v>80.413587300000003</c:v>
                </c:pt>
                <c:pt idx="667">
                  <c:v>80.431040700000011</c:v>
                </c:pt>
                <c:pt idx="668">
                  <c:v>80.402212700000007</c:v>
                </c:pt>
                <c:pt idx="669">
                  <c:v>80.331363100000004</c:v>
                </c:pt>
                <c:pt idx="670">
                  <c:v>80.333126500000006</c:v>
                </c:pt>
                <c:pt idx="671">
                  <c:v>80.401864000000018</c:v>
                </c:pt>
                <c:pt idx="672">
                  <c:v>80.461592100000004</c:v>
                </c:pt>
                <c:pt idx="673">
                  <c:v>80.500892399999998</c:v>
                </c:pt>
                <c:pt idx="674">
                  <c:v>80.501523100000014</c:v>
                </c:pt>
                <c:pt idx="675">
                  <c:v>80.516344400000008</c:v>
                </c:pt>
                <c:pt idx="676">
                  <c:v>80.55095350000002</c:v>
                </c:pt>
                <c:pt idx="677">
                  <c:v>80.558094300000022</c:v>
                </c:pt>
                <c:pt idx="678">
                  <c:v>80.524974100000009</c:v>
                </c:pt>
                <c:pt idx="679">
                  <c:v>80.526318700000019</c:v>
                </c:pt>
                <c:pt idx="680">
                  <c:v>80.569136200000003</c:v>
                </c:pt>
                <c:pt idx="681">
                  <c:v>80.57849019999999</c:v>
                </c:pt>
                <c:pt idx="682">
                  <c:v>80.544886200000008</c:v>
                </c:pt>
                <c:pt idx="683">
                  <c:v>80.489899499999993</c:v>
                </c:pt>
                <c:pt idx="684">
                  <c:v>80.494383599999992</c:v>
                </c:pt>
                <c:pt idx="685">
                  <c:v>80.5627578</c:v>
                </c:pt>
                <c:pt idx="686">
                  <c:v>80.614876600000002</c:v>
                </c:pt>
                <c:pt idx="687">
                  <c:v>80.61869080000001</c:v>
                </c:pt>
                <c:pt idx="688">
                  <c:v>80.607405600000007</c:v>
                </c:pt>
                <c:pt idx="689">
                  <c:v>80.635139300000006</c:v>
                </c:pt>
                <c:pt idx="690">
                  <c:v>80.690578900000006</c:v>
                </c:pt>
                <c:pt idx="691">
                  <c:v>80.691103100000007</c:v>
                </c:pt>
                <c:pt idx="692">
                  <c:v>80.651213400000003</c:v>
                </c:pt>
                <c:pt idx="693">
                  <c:v>80.64268340000001</c:v>
                </c:pt>
                <c:pt idx="694">
                  <c:v>80.658985999999999</c:v>
                </c:pt>
                <c:pt idx="695">
                  <c:v>80.703510999999992</c:v>
                </c:pt>
                <c:pt idx="696">
                  <c:v>80.714387399999993</c:v>
                </c:pt>
                <c:pt idx="697">
                  <c:v>80.679032800000002</c:v>
                </c:pt>
                <c:pt idx="698">
                  <c:v>80.694317499999997</c:v>
                </c:pt>
                <c:pt idx="699">
                  <c:v>80.744619000000014</c:v>
                </c:pt>
                <c:pt idx="700">
                  <c:v>80.780066399999995</c:v>
                </c:pt>
                <c:pt idx="701">
                  <c:v>80.764460499999998</c:v>
                </c:pt>
                <c:pt idx="702">
                  <c:v>80.758734900000007</c:v>
                </c:pt>
                <c:pt idx="703">
                  <c:v>80.800286900000003</c:v>
                </c:pt>
                <c:pt idx="704">
                  <c:v>80.824827600000006</c:v>
                </c:pt>
                <c:pt idx="705">
                  <c:v>80.825956600000012</c:v>
                </c:pt>
                <c:pt idx="706">
                  <c:v>80.7862686</c:v>
                </c:pt>
                <c:pt idx="707">
                  <c:v>80.797054700000004</c:v>
                </c:pt>
                <c:pt idx="708">
                  <c:v>80.872151600000009</c:v>
                </c:pt>
                <c:pt idx="709">
                  <c:v>80.916223200000005</c:v>
                </c:pt>
                <c:pt idx="710">
                  <c:v>80.902093399999998</c:v>
                </c:pt>
                <c:pt idx="711">
                  <c:v>80.868097300000002</c:v>
                </c:pt>
                <c:pt idx="712">
                  <c:v>80.871514400000009</c:v>
                </c:pt>
                <c:pt idx="713">
                  <c:v>80.88472560000001</c:v>
                </c:pt>
                <c:pt idx="714">
                  <c:v>80.901431800000012</c:v>
                </c:pt>
                <c:pt idx="715">
                  <c:v>80.878652400000007</c:v>
                </c:pt>
                <c:pt idx="716">
                  <c:v>80.86296200000001</c:v>
                </c:pt>
                <c:pt idx="717">
                  <c:v>80.9089831</c:v>
                </c:pt>
                <c:pt idx="718">
                  <c:v>80.950472700000006</c:v>
                </c:pt>
                <c:pt idx="719">
                  <c:v>80.973148800000004</c:v>
                </c:pt>
                <c:pt idx="720">
                  <c:v>80.944373400000003</c:v>
                </c:pt>
                <c:pt idx="721">
                  <c:v>80.910559699999993</c:v>
                </c:pt>
                <c:pt idx="722">
                  <c:v>80.938615900000002</c:v>
                </c:pt>
                <c:pt idx="723">
                  <c:v>80.984280900000016</c:v>
                </c:pt>
                <c:pt idx="724">
                  <c:v>80.999512700000011</c:v>
                </c:pt>
                <c:pt idx="725">
                  <c:v>81.005506100000005</c:v>
                </c:pt>
                <c:pt idx="726">
                  <c:v>81.030767600000004</c:v>
                </c:pt>
                <c:pt idx="727">
                  <c:v>81.072427900000008</c:v>
                </c:pt>
                <c:pt idx="728">
                  <c:v>81.099435700000015</c:v>
                </c:pt>
                <c:pt idx="729">
                  <c:v>81.073655800000012</c:v>
                </c:pt>
                <c:pt idx="730">
                  <c:v>81.06153980000002</c:v>
                </c:pt>
                <c:pt idx="731">
                  <c:v>81.099157399999996</c:v>
                </c:pt>
                <c:pt idx="732">
                  <c:v>81.152423600000006</c:v>
                </c:pt>
                <c:pt idx="733">
                  <c:v>81.166198199999997</c:v>
                </c:pt>
                <c:pt idx="734">
                  <c:v>81.132261700000001</c:v>
                </c:pt>
                <c:pt idx="735">
                  <c:v>81.142534799999993</c:v>
                </c:pt>
                <c:pt idx="736">
                  <c:v>81.192921200000001</c:v>
                </c:pt>
                <c:pt idx="737">
                  <c:v>81.210782499999993</c:v>
                </c:pt>
                <c:pt idx="738">
                  <c:v>81.192518800000002</c:v>
                </c:pt>
                <c:pt idx="739">
                  <c:v>81.174252700000011</c:v>
                </c:pt>
                <c:pt idx="740">
                  <c:v>81.180093400000004</c:v>
                </c:pt>
                <c:pt idx="741">
                  <c:v>81.2178313</c:v>
                </c:pt>
                <c:pt idx="742">
                  <c:v>81.251854299999991</c:v>
                </c:pt>
                <c:pt idx="743">
                  <c:v>81.242004099999988</c:v>
                </c:pt>
                <c:pt idx="744">
                  <c:v>81.253348799999998</c:v>
                </c:pt>
                <c:pt idx="745">
                  <c:v>81.29346480000001</c:v>
                </c:pt>
                <c:pt idx="746">
                  <c:v>81.320664899999997</c:v>
                </c:pt>
                <c:pt idx="747">
                  <c:v>81.318582800000001</c:v>
                </c:pt>
                <c:pt idx="748">
                  <c:v>81.2727206</c:v>
                </c:pt>
                <c:pt idx="749">
                  <c:v>81.266003300000008</c:v>
                </c:pt>
                <c:pt idx="750">
                  <c:v>81.303587899999997</c:v>
                </c:pt>
                <c:pt idx="751">
                  <c:v>81.313367099999994</c:v>
                </c:pt>
                <c:pt idx="752">
                  <c:v>81.294660099999987</c:v>
                </c:pt>
                <c:pt idx="753">
                  <c:v>81.290098399999991</c:v>
                </c:pt>
                <c:pt idx="754">
                  <c:v>81.312666899999996</c:v>
                </c:pt>
                <c:pt idx="755">
                  <c:v>81.360987600000001</c:v>
                </c:pt>
                <c:pt idx="756">
                  <c:v>81.382867000000019</c:v>
                </c:pt>
                <c:pt idx="757">
                  <c:v>81.346482600000016</c:v>
                </c:pt>
                <c:pt idx="758">
                  <c:v>81.344769100000008</c:v>
                </c:pt>
                <c:pt idx="759">
                  <c:v>81.377226699999994</c:v>
                </c:pt>
                <c:pt idx="760">
                  <c:v>81.418272900000019</c:v>
                </c:pt>
                <c:pt idx="761">
                  <c:v>81.437886400000011</c:v>
                </c:pt>
                <c:pt idx="762">
                  <c:v>81.412581700000004</c:v>
                </c:pt>
                <c:pt idx="763">
                  <c:v>81.4082911</c:v>
                </c:pt>
                <c:pt idx="764">
                  <c:v>81.432971600000002</c:v>
                </c:pt>
                <c:pt idx="765">
                  <c:v>81.435865699999994</c:v>
                </c:pt>
                <c:pt idx="766">
                  <c:v>81.407770099999993</c:v>
                </c:pt>
                <c:pt idx="767">
                  <c:v>81.413887500000001</c:v>
                </c:pt>
                <c:pt idx="768">
                  <c:v>81.444789599999993</c:v>
                </c:pt>
                <c:pt idx="769">
                  <c:v>81.466673600000007</c:v>
                </c:pt>
                <c:pt idx="770">
                  <c:v>81.477868000000001</c:v>
                </c:pt>
                <c:pt idx="771">
                  <c:v>81.43674200000001</c:v>
                </c:pt>
                <c:pt idx="772">
                  <c:v>81.428659300000007</c:v>
                </c:pt>
                <c:pt idx="773">
                  <c:v>81.494089299999985</c:v>
                </c:pt>
                <c:pt idx="774">
                  <c:v>81.539541599999993</c:v>
                </c:pt>
                <c:pt idx="775">
                  <c:v>81.548220600000008</c:v>
                </c:pt>
                <c:pt idx="776">
                  <c:v>81.543574300000003</c:v>
                </c:pt>
                <c:pt idx="777">
                  <c:v>81.559191400000017</c:v>
                </c:pt>
                <c:pt idx="778">
                  <c:v>81.570362599999996</c:v>
                </c:pt>
                <c:pt idx="779">
                  <c:v>81.568432600000008</c:v>
                </c:pt>
                <c:pt idx="780">
                  <c:v>81.535507700000011</c:v>
                </c:pt>
                <c:pt idx="781">
                  <c:v>81.53689150000001</c:v>
                </c:pt>
                <c:pt idx="782">
                  <c:v>81.604722299999992</c:v>
                </c:pt>
                <c:pt idx="783">
                  <c:v>81.648815000000013</c:v>
                </c:pt>
                <c:pt idx="784">
                  <c:v>81.639307299999984</c:v>
                </c:pt>
                <c:pt idx="785">
                  <c:v>81.570870200000002</c:v>
                </c:pt>
                <c:pt idx="786">
                  <c:v>81.573718099999994</c:v>
                </c:pt>
                <c:pt idx="787">
                  <c:v>81.635616400000004</c:v>
                </c:pt>
                <c:pt idx="788">
                  <c:v>81.66690229999999</c:v>
                </c:pt>
                <c:pt idx="789">
                  <c:v>81.670844599999995</c:v>
                </c:pt>
                <c:pt idx="790">
                  <c:v>81.658840000000012</c:v>
                </c:pt>
                <c:pt idx="791">
                  <c:v>81.660940500000009</c:v>
                </c:pt>
                <c:pt idx="792">
                  <c:v>81.704210099999983</c:v>
                </c:pt>
                <c:pt idx="793">
                  <c:v>81.749953900000008</c:v>
                </c:pt>
                <c:pt idx="794">
                  <c:v>81.715284699999984</c:v>
                </c:pt>
                <c:pt idx="795">
                  <c:v>81.701139000000012</c:v>
                </c:pt>
                <c:pt idx="796">
                  <c:v>81.752371499999995</c:v>
                </c:pt>
                <c:pt idx="797">
                  <c:v>81.786641799999998</c:v>
                </c:pt>
                <c:pt idx="798">
                  <c:v>81.800268200000005</c:v>
                </c:pt>
                <c:pt idx="799">
                  <c:v>81.788405600000004</c:v>
                </c:pt>
                <c:pt idx="800">
                  <c:v>81.7731347</c:v>
                </c:pt>
                <c:pt idx="801">
                  <c:v>81.775135500000005</c:v>
                </c:pt>
                <c:pt idx="802">
                  <c:v>81.774744900000002</c:v>
                </c:pt>
                <c:pt idx="803">
                  <c:v>81.744198100000006</c:v>
                </c:pt>
                <c:pt idx="804">
                  <c:v>81.735783999999995</c:v>
                </c:pt>
                <c:pt idx="805">
                  <c:v>81.795221200000015</c:v>
                </c:pt>
                <c:pt idx="806">
                  <c:v>81.857904700000006</c:v>
                </c:pt>
                <c:pt idx="807">
                  <c:v>81.8865172</c:v>
                </c:pt>
                <c:pt idx="808">
                  <c:v>81.866354999999999</c:v>
                </c:pt>
                <c:pt idx="809">
                  <c:v>81.863366199999987</c:v>
                </c:pt>
                <c:pt idx="810">
                  <c:v>81.896491800000007</c:v>
                </c:pt>
                <c:pt idx="811">
                  <c:v>81.926682100000008</c:v>
                </c:pt>
                <c:pt idx="812">
                  <c:v>81.926605899999998</c:v>
                </c:pt>
                <c:pt idx="813">
                  <c:v>81.871293999999992</c:v>
                </c:pt>
                <c:pt idx="814">
                  <c:v>81.865232500000005</c:v>
                </c:pt>
                <c:pt idx="815">
                  <c:v>81.943573500000014</c:v>
                </c:pt>
                <c:pt idx="816">
                  <c:v>81.97677090000002</c:v>
                </c:pt>
                <c:pt idx="817">
                  <c:v>81.9519327</c:v>
                </c:pt>
                <c:pt idx="818">
                  <c:v>81.95881700000001</c:v>
                </c:pt>
                <c:pt idx="819">
                  <c:v>81.973546200000015</c:v>
                </c:pt>
                <c:pt idx="820">
                  <c:v>81.990015900000017</c:v>
                </c:pt>
                <c:pt idx="821">
                  <c:v>81.990563000000009</c:v>
                </c:pt>
                <c:pt idx="822">
                  <c:v>81.935596899999993</c:v>
                </c:pt>
                <c:pt idx="823">
                  <c:v>81.937174099999993</c:v>
                </c:pt>
                <c:pt idx="824">
                  <c:v>81.990159899999995</c:v>
                </c:pt>
                <c:pt idx="825">
                  <c:v>82.017187399999997</c:v>
                </c:pt>
                <c:pt idx="826">
                  <c:v>82.012934399999992</c:v>
                </c:pt>
                <c:pt idx="827">
                  <c:v>81.974671799999996</c:v>
                </c:pt>
                <c:pt idx="828">
                  <c:v>81.98688150000001</c:v>
                </c:pt>
                <c:pt idx="829">
                  <c:v>82.040294400000008</c:v>
                </c:pt>
                <c:pt idx="830">
                  <c:v>82.056313000000017</c:v>
                </c:pt>
                <c:pt idx="831">
                  <c:v>82.022199000000001</c:v>
                </c:pt>
                <c:pt idx="832">
                  <c:v>81.976877000000002</c:v>
                </c:pt>
                <c:pt idx="833">
                  <c:v>81.985429299999993</c:v>
                </c:pt>
                <c:pt idx="834">
                  <c:v>82.033773099999991</c:v>
                </c:pt>
                <c:pt idx="835">
                  <c:v>82.076725299999993</c:v>
                </c:pt>
                <c:pt idx="836">
                  <c:v>82.084341899999998</c:v>
                </c:pt>
                <c:pt idx="837">
                  <c:v>82.093181299999998</c:v>
                </c:pt>
                <c:pt idx="838">
                  <c:v>82.131403199999994</c:v>
                </c:pt>
                <c:pt idx="839">
                  <c:v>82.145279000000002</c:v>
                </c:pt>
                <c:pt idx="840">
                  <c:v>82.1192791</c:v>
                </c:pt>
                <c:pt idx="841">
                  <c:v>82.104820500000002</c:v>
                </c:pt>
                <c:pt idx="842">
                  <c:v>82.150591599999998</c:v>
                </c:pt>
                <c:pt idx="843">
                  <c:v>82.2104851</c:v>
                </c:pt>
                <c:pt idx="844">
                  <c:v>82.239967399999998</c:v>
                </c:pt>
                <c:pt idx="845">
                  <c:v>82.215658199999993</c:v>
                </c:pt>
                <c:pt idx="846">
                  <c:v>82.198773499999987</c:v>
                </c:pt>
                <c:pt idx="847">
                  <c:v>82.232496900000001</c:v>
                </c:pt>
                <c:pt idx="848">
                  <c:v>82.247653700000015</c:v>
                </c:pt>
                <c:pt idx="849">
                  <c:v>82.238648300000008</c:v>
                </c:pt>
                <c:pt idx="850">
                  <c:v>82.208285999999987</c:v>
                </c:pt>
                <c:pt idx="851">
                  <c:v>82.207571599999994</c:v>
                </c:pt>
                <c:pt idx="852">
                  <c:v>82.236825999999994</c:v>
                </c:pt>
                <c:pt idx="853">
                  <c:v>82.22587990000001</c:v>
                </c:pt>
                <c:pt idx="854">
                  <c:v>82.1788612</c:v>
                </c:pt>
                <c:pt idx="855">
                  <c:v>82.17662829999999</c:v>
                </c:pt>
                <c:pt idx="856">
                  <c:v>82.2254413</c:v>
                </c:pt>
                <c:pt idx="857">
                  <c:v>82.294460199999989</c:v>
                </c:pt>
                <c:pt idx="858">
                  <c:v>82.350061000000011</c:v>
                </c:pt>
                <c:pt idx="859">
                  <c:v>82.303880599999999</c:v>
                </c:pt>
                <c:pt idx="860">
                  <c:v>82.275467000000006</c:v>
                </c:pt>
                <c:pt idx="861">
                  <c:v>82.288655100000014</c:v>
                </c:pt>
                <c:pt idx="862">
                  <c:v>82.288232900000011</c:v>
                </c:pt>
                <c:pt idx="863">
                  <c:v>82.3035347</c:v>
                </c:pt>
                <c:pt idx="864">
                  <c:v>82.286366199999989</c:v>
                </c:pt>
                <c:pt idx="865">
                  <c:v>82.289317099999991</c:v>
                </c:pt>
                <c:pt idx="866">
                  <c:v>82.314648200000008</c:v>
                </c:pt>
                <c:pt idx="867">
                  <c:v>82.323668899999987</c:v>
                </c:pt>
                <c:pt idx="868">
                  <c:v>82.316894699999992</c:v>
                </c:pt>
                <c:pt idx="869">
                  <c:v>82.331269899999995</c:v>
                </c:pt>
                <c:pt idx="870">
                  <c:v>82.384275600000009</c:v>
                </c:pt>
                <c:pt idx="871">
                  <c:v>82.423076300000005</c:v>
                </c:pt>
                <c:pt idx="872">
                  <c:v>82.421088299999994</c:v>
                </c:pt>
                <c:pt idx="873">
                  <c:v>82.390746100000001</c:v>
                </c:pt>
                <c:pt idx="874">
                  <c:v>82.398189700000003</c:v>
                </c:pt>
                <c:pt idx="875">
                  <c:v>82.434602999999996</c:v>
                </c:pt>
                <c:pt idx="876">
                  <c:v>82.461591999999996</c:v>
                </c:pt>
                <c:pt idx="877">
                  <c:v>82.433959799999997</c:v>
                </c:pt>
                <c:pt idx="878">
                  <c:v>82.380632100000014</c:v>
                </c:pt>
                <c:pt idx="879">
                  <c:v>82.380595700000015</c:v>
                </c:pt>
                <c:pt idx="880">
                  <c:v>82.407355199999998</c:v>
                </c:pt>
                <c:pt idx="881">
                  <c:v>82.430759300000005</c:v>
                </c:pt>
                <c:pt idx="882">
                  <c:v>82.433813499999999</c:v>
                </c:pt>
                <c:pt idx="883">
                  <c:v>82.466891299999986</c:v>
                </c:pt>
                <c:pt idx="884">
                  <c:v>82.517505999999997</c:v>
                </c:pt>
                <c:pt idx="885">
                  <c:v>82.548372700000002</c:v>
                </c:pt>
                <c:pt idx="886">
                  <c:v>82.558412300000001</c:v>
                </c:pt>
                <c:pt idx="887">
                  <c:v>82.500599900000012</c:v>
                </c:pt>
                <c:pt idx="888">
                  <c:v>82.476129999999998</c:v>
                </c:pt>
                <c:pt idx="889">
                  <c:v>82.5200897</c:v>
                </c:pt>
                <c:pt idx="890">
                  <c:v>82.55589830000001</c:v>
                </c:pt>
                <c:pt idx="891">
                  <c:v>82.553091199999997</c:v>
                </c:pt>
                <c:pt idx="892">
                  <c:v>82.529092699999993</c:v>
                </c:pt>
                <c:pt idx="893">
                  <c:v>82.540429799999984</c:v>
                </c:pt>
                <c:pt idx="894">
                  <c:v>82.582162100000005</c:v>
                </c:pt>
                <c:pt idx="895">
                  <c:v>82.606567200000001</c:v>
                </c:pt>
                <c:pt idx="896">
                  <c:v>82.559825199999992</c:v>
                </c:pt>
                <c:pt idx="897">
                  <c:v>82.531725200000011</c:v>
                </c:pt>
                <c:pt idx="898">
                  <c:v>82.573300700000004</c:v>
                </c:pt>
                <c:pt idx="899">
                  <c:v>82.617326800000001</c:v>
                </c:pt>
                <c:pt idx="900">
                  <c:v>82.652261699999997</c:v>
                </c:pt>
                <c:pt idx="901">
                  <c:v>82.659495800000002</c:v>
                </c:pt>
                <c:pt idx="902">
                  <c:v>82.658703000000003</c:v>
                </c:pt>
                <c:pt idx="903">
                  <c:v>82.702478100000008</c:v>
                </c:pt>
                <c:pt idx="904">
                  <c:v>82.751088600000003</c:v>
                </c:pt>
                <c:pt idx="905">
                  <c:v>82.729262799999987</c:v>
                </c:pt>
                <c:pt idx="906">
                  <c:v>82.702382499999999</c:v>
                </c:pt>
                <c:pt idx="907">
                  <c:v>82.721974299999999</c:v>
                </c:pt>
                <c:pt idx="908">
                  <c:v>82.753938999999988</c:v>
                </c:pt>
                <c:pt idx="909">
                  <c:v>82.766811499999989</c:v>
                </c:pt>
                <c:pt idx="910">
                  <c:v>82.734375000000014</c:v>
                </c:pt>
                <c:pt idx="911">
                  <c:v>82.731890100000001</c:v>
                </c:pt>
                <c:pt idx="912">
                  <c:v>82.769973800000002</c:v>
                </c:pt>
                <c:pt idx="913">
                  <c:v>82.785067699999999</c:v>
                </c:pt>
                <c:pt idx="914">
                  <c:v>82.7712504</c:v>
                </c:pt>
                <c:pt idx="915">
                  <c:v>82.735716199999985</c:v>
                </c:pt>
                <c:pt idx="916">
                  <c:v>82.741301399999998</c:v>
                </c:pt>
                <c:pt idx="917">
                  <c:v>82.787265000000005</c:v>
                </c:pt>
                <c:pt idx="918">
                  <c:v>82.794277499999993</c:v>
                </c:pt>
                <c:pt idx="919">
                  <c:v>82.763117500000007</c:v>
                </c:pt>
                <c:pt idx="920">
                  <c:v>82.7458867</c:v>
                </c:pt>
                <c:pt idx="921">
                  <c:v>82.77581090000001</c:v>
                </c:pt>
                <c:pt idx="922">
                  <c:v>82.839331400000006</c:v>
                </c:pt>
                <c:pt idx="923">
                  <c:v>82.859515700000003</c:v>
                </c:pt>
                <c:pt idx="924">
                  <c:v>82.819894200000007</c:v>
                </c:pt>
                <c:pt idx="925">
                  <c:v>82.835411899999997</c:v>
                </c:pt>
                <c:pt idx="926">
                  <c:v>82.880813399999994</c:v>
                </c:pt>
                <c:pt idx="927">
                  <c:v>82.894984699999995</c:v>
                </c:pt>
                <c:pt idx="928">
                  <c:v>82.869648599999991</c:v>
                </c:pt>
                <c:pt idx="929">
                  <c:v>82.806413199999994</c:v>
                </c:pt>
                <c:pt idx="930">
                  <c:v>82.829998700000004</c:v>
                </c:pt>
                <c:pt idx="931">
                  <c:v>82.905644000000009</c:v>
                </c:pt>
                <c:pt idx="932">
                  <c:v>82.9448723</c:v>
                </c:pt>
                <c:pt idx="933">
                  <c:v>82.940989200000004</c:v>
                </c:pt>
                <c:pt idx="934">
                  <c:v>82.917495800000012</c:v>
                </c:pt>
                <c:pt idx="935">
                  <c:v>82.924698000000006</c:v>
                </c:pt>
                <c:pt idx="936">
                  <c:v>82.961470300000002</c:v>
                </c:pt>
                <c:pt idx="937">
                  <c:v>82.967164900000014</c:v>
                </c:pt>
                <c:pt idx="938">
                  <c:v>82.936611100000007</c:v>
                </c:pt>
                <c:pt idx="939">
                  <c:v>82.928543599999998</c:v>
                </c:pt>
                <c:pt idx="940">
                  <c:v>82.9450121</c:v>
                </c:pt>
                <c:pt idx="941">
                  <c:v>82.987078199999999</c:v>
                </c:pt>
                <c:pt idx="942">
                  <c:v>82.985105300000001</c:v>
                </c:pt>
                <c:pt idx="943">
                  <c:v>82.971860100000001</c:v>
                </c:pt>
                <c:pt idx="944">
                  <c:v>83.003150900000009</c:v>
                </c:pt>
                <c:pt idx="945">
                  <c:v>83.04702850000001</c:v>
                </c:pt>
                <c:pt idx="946">
                  <c:v>83.089981800000018</c:v>
                </c:pt>
                <c:pt idx="947">
                  <c:v>83.034970300000012</c:v>
                </c:pt>
                <c:pt idx="948">
                  <c:v>82.988538900000009</c:v>
                </c:pt>
                <c:pt idx="949">
                  <c:v>83.024724800000016</c:v>
                </c:pt>
                <c:pt idx="950">
                  <c:v>83.0569007</c:v>
                </c:pt>
                <c:pt idx="951">
                  <c:v>83.065047699999994</c:v>
                </c:pt>
                <c:pt idx="952">
                  <c:v>83.026913699999994</c:v>
                </c:pt>
                <c:pt idx="953">
                  <c:v>83.03506800000001</c:v>
                </c:pt>
                <c:pt idx="954">
                  <c:v>83.078907000000015</c:v>
                </c:pt>
                <c:pt idx="955">
                  <c:v>83.112613500000023</c:v>
                </c:pt>
                <c:pt idx="956">
                  <c:v>83.10330740000002</c:v>
                </c:pt>
                <c:pt idx="957">
                  <c:v>83.063264500000002</c:v>
                </c:pt>
                <c:pt idx="958">
                  <c:v>83.08350440000001</c:v>
                </c:pt>
                <c:pt idx="959">
                  <c:v>83.13914059999999</c:v>
                </c:pt>
                <c:pt idx="960">
                  <c:v>83.163608100000019</c:v>
                </c:pt>
                <c:pt idx="961">
                  <c:v>83.098312499999992</c:v>
                </c:pt>
                <c:pt idx="962">
                  <c:v>83.079200700000001</c:v>
                </c:pt>
                <c:pt idx="963">
                  <c:v>83.129156500000008</c:v>
                </c:pt>
                <c:pt idx="964">
                  <c:v>83.167521600000001</c:v>
                </c:pt>
                <c:pt idx="965">
                  <c:v>83.189954599999993</c:v>
                </c:pt>
                <c:pt idx="966">
                  <c:v>83.159003900000016</c:v>
                </c:pt>
                <c:pt idx="967">
                  <c:v>83.156406500000003</c:v>
                </c:pt>
                <c:pt idx="968">
                  <c:v>83.206721899999991</c:v>
                </c:pt>
                <c:pt idx="969">
                  <c:v>83.2467714</c:v>
                </c:pt>
                <c:pt idx="970">
                  <c:v>83.223192900000001</c:v>
                </c:pt>
                <c:pt idx="971">
                  <c:v>83.192252100000005</c:v>
                </c:pt>
                <c:pt idx="972">
                  <c:v>83.229529100000008</c:v>
                </c:pt>
                <c:pt idx="973">
                  <c:v>83.281278100000009</c:v>
                </c:pt>
                <c:pt idx="974">
                  <c:v>83.298827000000017</c:v>
                </c:pt>
                <c:pt idx="975">
                  <c:v>83.275637899999992</c:v>
                </c:pt>
                <c:pt idx="976">
                  <c:v>83.279129600000005</c:v>
                </c:pt>
                <c:pt idx="977">
                  <c:v>83.317836800000009</c:v>
                </c:pt>
                <c:pt idx="978">
                  <c:v>83.368668200000002</c:v>
                </c:pt>
                <c:pt idx="979">
                  <c:v>83.380942599999997</c:v>
                </c:pt>
                <c:pt idx="980">
                  <c:v>83.333870399999995</c:v>
                </c:pt>
                <c:pt idx="981">
                  <c:v>83.325666800000008</c:v>
                </c:pt>
                <c:pt idx="982">
                  <c:v>83.336356699999996</c:v>
                </c:pt>
                <c:pt idx="983">
                  <c:v>83.338645999999997</c:v>
                </c:pt>
                <c:pt idx="984">
                  <c:v>83.300301700000006</c:v>
                </c:pt>
                <c:pt idx="985">
                  <c:v>83.286736200000007</c:v>
                </c:pt>
                <c:pt idx="986">
                  <c:v>83.328367200000002</c:v>
                </c:pt>
                <c:pt idx="987">
                  <c:v>83.376294599999994</c:v>
                </c:pt>
                <c:pt idx="988">
                  <c:v>83.416643800000003</c:v>
                </c:pt>
                <c:pt idx="989">
                  <c:v>83.376597700000005</c:v>
                </c:pt>
                <c:pt idx="990">
                  <c:v>83.370648599999996</c:v>
                </c:pt>
                <c:pt idx="991">
                  <c:v>83.408451700000001</c:v>
                </c:pt>
                <c:pt idx="992">
                  <c:v>83.407206299999999</c:v>
                </c:pt>
                <c:pt idx="993">
                  <c:v>83.392349699999997</c:v>
                </c:pt>
                <c:pt idx="994">
                  <c:v>83.356448</c:v>
                </c:pt>
                <c:pt idx="995">
                  <c:v>83.358420200000012</c:v>
                </c:pt>
                <c:pt idx="996">
                  <c:v>83.415006599999998</c:v>
                </c:pt>
                <c:pt idx="997">
                  <c:v>83.446675500000012</c:v>
                </c:pt>
                <c:pt idx="998">
                  <c:v>83.419538299999999</c:v>
                </c:pt>
                <c:pt idx="999">
                  <c:v>83.399892100000002</c:v>
                </c:pt>
                <c:pt idx="1000">
                  <c:v>83.438526700000011</c:v>
                </c:pt>
                <c:pt idx="1001">
                  <c:v>83.502137099999999</c:v>
                </c:pt>
                <c:pt idx="1002">
                  <c:v>83.542977800000003</c:v>
                </c:pt>
                <c:pt idx="1003">
                  <c:v>83.52634900000001</c:v>
                </c:pt>
                <c:pt idx="1004">
                  <c:v>83.531841800000009</c:v>
                </c:pt>
                <c:pt idx="1005">
                  <c:v>83.578130999999999</c:v>
                </c:pt>
                <c:pt idx="1006">
                  <c:v>83.583685000000003</c:v>
                </c:pt>
                <c:pt idx="1007">
                  <c:v>83.542800799999995</c:v>
                </c:pt>
                <c:pt idx="1008">
                  <c:v>83.503641500000015</c:v>
                </c:pt>
                <c:pt idx="1009">
                  <c:v>83.503276699999986</c:v>
                </c:pt>
                <c:pt idx="1010">
                  <c:v>83.533774800000003</c:v>
                </c:pt>
                <c:pt idx="1011">
                  <c:v>83.559911500000013</c:v>
                </c:pt>
                <c:pt idx="1012">
                  <c:v>83.534920499999998</c:v>
                </c:pt>
                <c:pt idx="1013">
                  <c:v>83.526176799999988</c:v>
                </c:pt>
                <c:pt idx="1014">
                  <c:v>83.565015900000006</c:v>
                </c:pt>
                <c:pt idx="1015">
                  <c:v>83.603336400000003</c:v>
                </c:pt>
                <c:pt idx="1016">
                  <c:v>83.597306899999992</c:v>
                </c:pt>
                <c:pt idx="1017">
                  <c:v>83.543268000000012</c:v>
                </c:pt>
                <c:pt idx="1018">
                  <c:v>83.524346199999997</c:v>
                </c:pt>
                <c:pt idx="1019">
                  <c:v>83.548512100000011</c:v>
                </c:pt>
                <c:pt idx="1020">
                  <c:v>83.567836000000014</c:v>
                </c:pt>
                <c:pt idx="1021">
                  <c:v>83.556836500000003</c:v>
                </c:pt>
                <c:pt idx="1022">
                  <c:v>83.548887099999988</c:v>
                </c:pt>
                <c:pt idx="1023">
                  <c:v>83.571016600000007</c:v>
                </c:pt>
                <c:pt idx="1024">
                  <c:v>83.598038500000001</c:v>
                </c:pt>
                <c:pt idx="1025">
                  <c:v>83.621418399999996</c:v>
                </c:pt>
                <c:pt idx="1026">
                  <c:v>83.618558000000007</c:v>
                </c:pt>
                <c:pt idx="1027">
                  <c:v>83.657593899999995</c:v>
                </c:pt>
                <c:pt idx="1028">
                  <c:v>83.724880199999987</c:v>
                </c:pt>
                <c:pt idx="1029">
                  <c:v>83.750275099999982</c:v>
                </c:pt>
                <c:pt idx="1030">
                  <c:v>83.771696800000001</c:v>
                </c:pt>
                <c:pt idx="1031">
                  <c:v>83.747842300000002</c:v>
                </c:pt>
                <c:pt idx="1032">
                  <c:v>83.741807000000009</c:v>
                </c:pt>
                <c:pt idx="1033">
                  <c:v>83.780974900000004</c:v>
                </c:pt>
                <c:pt idx="1034">
                  <c:v>83.791616399999995</c:v>
                </c:pt>
                <c:pt idx="1035">
                  <c:v>83.769192700000005</c:v>
                </c:pt>
                <c:pt idx="1036">
                  <c:v>83.73504650000001</c:v>
                </c:pt>
                <c:pt idx="1037">
                  <c:v>83.754864699999999</c:v>
                </c:pt>
                <c:pt idx="1038">
                  <c:v>83.802910700000012</c:v>
                </c:pt>
                <c:pt idx="1039">
                  <c:v>83.819180799999998</c:v>
                </c:pt>
                <c:pt idx="1040">
                  <c:v>83.79589949999999</c:v>
                </c:pt>
                <c:pt idx="1041">
                  <c:v>83.787715300000002</c:v>
                </c:pt>
                <c:pt idx="1042">
                  <c:v>83.813634099999987</c:v>
                </c:pt>
                <c:pt idx="1043">
                  <c:v>83.833788999999996</c:v>
                </c:pt>
                <c:pt idx="1044">
                  <c:v>83.826855800000004</c:v>
                </c:pt>
                <c:pt idx="1045">
                  <c:v>83.801344300000011</c:v>
                </c:pt>
                <c:pt idx="1046">
                  <c:v>83.824352400000009</c:v>
                </c:pt>
                <c:pt idx="1047">
                  <c:v>83.86674339999999</c:v>
                </c:pt>
                <c:pt idx="1048">
                  <c:v>83.869451699999999</c:v>
                </c:pt>
                <c:pt idx="1049">
                  <c:v>83.846686399999996</c:v>
                </c:pt>
                <c:pt idx="1050">
                  <c:v>83.843713800000003</c:v>
                </c:pt>
                <c:pt idx="1051">
                  <c:v>83.882215599999995</c:v>
                </c:pt>
                <c:pt idx="1052">
                  <c:v>83.93117749999999</c:v>
                </c:pt>
                <c:pt idx="1053">
                  <c:v>83.932697699999991</c:v>
                </c:pt>
                <c:pt idx="1054">
                  <c:v>83.864842199999998</c:v>
                </c:pt>
                <c:pt idx="1055">
                  <c:v>83.846586200000004</c:v>
                </c:pt>
                <c:pt idx="1056">
                  <c:v>83.898604699999993</c:v>
                </c:pt>
                <c:pt idx="1057">
                  <c:v>83.935747400000011</c:v>
                </c:pt>
                <c:pt idx="1058">
                  <c:v>83.936393699999996</c:v>
                </c:pt>
                <c:pt idx="1059">
                  <c:v>83.908288099999993</c:v>
                </c:pt>
                <c:pt idx="1060">
                  <c:v>83.924289599999994</c:v>
                </c:pt>
                <c:pt idx="1061">
                  <c:v>83.978279600000008</c:v>
                </c:pt>
                <c:pt idx="1062">
                  <c:v>84.003184799999985</c:v>
                </c:pt>
                <c:pt idx="1063">
                  <c:v>83.957214100000002</c:v>
                </c:pt>
                <c:pt idx="1064">
                  <c:v>83.923352099999988</c:v>
                </c:pt>
                <c:pt idx="1065">
                  <c:v>83.940793099999993</c:v>
                </c:pt>
                <c:pt idx="1066">
                  <c:v>83.9547302</c:v>
                </c:pt>
                <c:pt idx="1067">
                  <c:v>83.972442799999996</c:v>
                </c:pt>
                <c:pt idx="1068">
                  <c:v>83.963397900000004</c:v>
                </c:pt>
                <c:pt idx="1069">
                  <c:v>83.972080500000004</c:v>
                </c:pt>
                <c:pt idx="1070">
                  <c:v>84.010399400000011</c:v>
                </c:pt>
                <c:pt idx="1071">
                  <c:v>84.0320179</c:v>
                </c:pt>
                <c:pt idx="1072">
                  <c:v>84.013153699999989</c:v>
                </c:pt>
                <c:pt idx="1073">
                  <c:v>84.006867200000002</c:v>
                </c:pt>
                <c:pt idx="1074">
                  <c:v>84.056303499999999</c:v>
                </c:pt>
                <c:pt idx="1075">
                  <c:v>84.094883300000006</c:v>
                </c:pt>
                <c:pt idx="1076">
                  <c:v>84.103511699999999</c:v>
                </c:pt>
                <c:pt idx="1077">
                  <c:v>84.069086200000001</c:v>
                </c:pt>
                <c:pt idx="1078">
                  <c:v>84.048142099999993</c:v>
                </c:pt>
                <c:pt idx="1079">
                  <c:v>84.089366800000022</c:v>
                </c:pt>
                <c:pt idx="1080">
                  <c:v>84.1221891</c:v>
                </c:pt>
                <c:pt idx="1081">
                  <c:v>84.109262700000002</c:v>
                </c:pt>
                <c:pt idx="1082">
                  <c:v>84.07142060000001</c:v>
                </c:pt>
                <c:pt idx="1083">
                  <c:v>84.068947399999999</c:v>
                </c:pt>
                <c:pt idx="1084">
                  <c:v>84.113069199999998</c:v>
                </c:pt>
                <c:pt idx="1085">
                  <c:v>84.159089199999997</c:v>
                </c:pt>
                <c:pt idx="1086">
                  <c:v>84.137154099999989</c:v>
                </c:pt>
                <c:pt idx="1087">
                  <c:v>84.092727600000003</c:v>
                </c:pt>
                <c:pt idx="1088">
                  <c:v>84.11902760000001</c:v>
                </c:pt>
                <c:pt idx="1089">
                  <c:v>84.170862499999998</c:v>
                </c:pt>
                <c:pt idx="1090">
                  <c:v>84.211613899999989</c:v>
                </c:pt>
                <c:pt idx="1091">
                  <c:v>84.222712899999991</c:v>
                </c:pt>
                <c:pt idx="1092">
                  <c:v>84.240510399999991</c:v>
                </c:pt>
                <c:pt idx="1093">
                  <c:v>84.265630099999996</c:v>
                </c:pt>
                <c:pt idx="1094">
                  <c:v>84.279975699999994</c:v>
                </c:pt>
                <c:pt idx="1095">
                  <c:v>84.282010999999983</c:v>
                </c:pt>
                <c:pt idx="1096">
                  <c:v>84.248793699999993</c:v>
                </c:pt>
                <c:pt idx="1097">
                  <c:v>84.255475799999999</c:v>
                </c:pt>
                <c:pt idx="1098">
                  <c:v>84.304640200000009</c:v>
                </c:pt>
                <c:pt idx="1099">
                  <c:v>84.309239700000006</c:v>
                </c:pt>
                <c:pt idx="1100">
                  <c:v>84.252273399999993</c:v>
                </c:pt>
                <c:pt idx="1101">
                  <c:v>84.230442799999992</c:v>
                </c:pt>
                <c:pt idx="1102">
                  <c:v>84.259919800000006</c:v>
                </c:pt>
                <c:pt idx="1103">
                  <c:v>84.298936299999994</c:v>
                </c:pt>
                <c:pt idx="1104">
                  <c:v>84.337225900000007</c:v>
                </c:pt>
                <c:pt idx="1105">
                  <c:v>84.319886699999998</c:v>
                </c:pt>
                <c:pt idx="1106">
                  <c:v>84.314781300000007</c:v>
                </c:pt>
                <c:pt idx="1107">
                  <c:v>84.340357499999996</c:v>
                </c:pt>
                <c:pt idx="1108">
                  <c:v>84.357526099999987</c:v>
                </c:pt>
                <c:pt idx="1109">
                  <c:v>84.359285899999989</c:v>
                </c:pt>
                <c:pt idx="1110">
                  <c:v>84.342987599999987</c:v>
                </c:pt>
                <c:pt idx="1111">
                  <c:v>84.367575200000005</c:v>
                </c:pt>
                <c:pt idx="1112">
                  <c:v>84.4114273</c:v>
                </c:pt>
                <c:pt idx="1113">
                  <c:v>84.433528199999984</c:v>
                </c:pt>
                <c:pt idx="1114">
                  <c:v>84.417948800000005</c:v>
                </c:pt>
                <c:pt idx="1115">
                  <c:v>84.394679099999991</c:v>
                </c:pt>
                <c:pt idx="1116">
                  <c:v>84.416778999999991</c:v>
                </c:pt>
                <c:pt idx="1117">
                  <c:v>84.466998599999982</c:v>
                </c:pt>
                <c:pt idx="1118">
                  <c:v>84.472067900000013</c:v>
                </c:pt>
                <c:pt idx="1119">
                  <c:v>84.42761800000001</c:v>
                </c:pt>
                <c:pt idx="1120">
                  <c:v>84.427936299999999</c:v>
                </c:pt>
                <c:pt idx="1121">
                  <c:v>84.468600800000004</c:v>
                </c:pt>
                <c:pt idx="1122">
                  <c:v>84.495163900000009</c:v>
                </c:pt>
                <c:pt idx="1123">
                  <c:v>84.465868200000017</c:v>
                </c:pt>
                <c:pt idx="1124">
                  <c:v>84.437349299999994</c:v>
                </c:pt>
                <c:pt idx="1125">
                  <c:v>84.4561566</c:v>
                </c:pt>
                <c:pt idx="1126">
                  <c:v>84.478939799999992</c:v>
                </c:pt>
                <c:pt idx="1127">
                  <c:v>84.500833</c:v>
                </c:pt>
                <c:pt idx="1128">
                  <c:v>84.461256899999995</c:v>
                </c:pt>
                <c:pt idx="1129">
                  <c:v>84.43346609999999</c:v>
                </c:pt>
                <c:pt idx="1130">
                  <c:v>84.465131</c:v>
                </c:pt>
                <c:pt idx="1131">
                  <c:v>84.473692700000001</c:v>
                </c:pt>
                <c:pt idx="1132">
                  <c:v>84.471125999999998</c:v>
                </c:pt>
                <c:pt idx="1133">
                  <c:v>84.435684899999998</c:v>
                </c:pt>
                <c:pt idx="1134">
                  <c:v>84.437225999999995</c:v>
                </c:pt>
                <c:pt idx="1135">
                  <c:v>84.499860800000008</c:v>
                </c:pt>
                <c:pt idx="1136">
                  <c:v>84.529100099999994</c:v>
                </c:pt>
                <c:pt idx="1137">
                  <c:v>84.524555800000002</c:v>
                </c:pt>
                <c:pt idx="1138">
                  <c:v>84.507973700000008</c:v>
                </c:pt>
                <c:pt idx="1139">
                  <c:v>84.529224900000003</c:v>
                </c:pt>
                <c:pt idx="1140">
                  <c:v>84.582641299999992</c:v>
                </c:pt>
                <c:pt idx="1141">
                  <c:v>84.594748500000009</c:v>
                </c:pt>
                <c:pt idx="1142">
                  <c:v>84.567307899999989</c:v>
                </c:pt>
                <c:pt idx="1143">
                  <c:v>84.5615138</c:v>
                </c:pt>
                <c:pt idx="1144">
                  <c:v>84.58685650000001</c:v>
                </c:pt>
                <c:pt idx="1145">
                  <c:v>84.6301457</c:v>
                </c:pt>
                <c:pt idx="1146">
                  <c:v>84.634493600000013</c:v>
                </c:pt>
                <c:pt idx="1147">
                  <c:v>84.595418899999999</c:v>
                </c:pt>
                <c:pt idx="1148">
                  <c:v>84.605532400000001</c:v>
                </c:pt>
                <c:pt idx="1149">
                  <c:v>84.654736600000021</c:v>
                </c:pt>
                <c:pt idx="1150">
                  <c:v>84.698093800000009</c:v>
                </c:pt>
                <c:pt idx="1151">
                  <c:v>84.680286000000009</c:v>
                </c:pt>
                <c:pt idx="1152">
                  <c:v>84.669678200000007</c:v>
                </c:pt>
                <c:pt idx="1153">
                  <c:v>84.7187926</c:v>
                </c:pt>
                <c:pt idx="1154">
                  <c:v>84.764684700000004</c:v>
                </c:pt>
                <c:pt idx="1155">
                  <c:v>84.8115174</c:v>
                </c:pt>
                <c:pt idx="1156">
                  <c:v>84.801405300000013</c:v>
                </c:pt>
                <c:pt idx="1157">
                  <c:v>84.783624099999997</c:v>
                </c:pt>
                <c:pt idx="1158">
                  <c:v>84.770988500000016</c:v>
                </c:pt>
                <c:pt idx="1159">
                  <c:v>84.736427300000003</c:v>
                </c:pt>
                <c:pt idx="1160">
                  <c:v>84.704790500000001</c:v>
                </c:pt>
                <c:pt idx="1161">
                  <c:v>84.663380399999994</c:v>
                </c:pt>
                <c:pt idx="1162">
                  <c:v>84.672669099999993</c:v>
                </c:pt>
                <c:pt idx="1163">
                  <c:v>84.712405400000009</c:v>
                </c:pt>
                <c:pt idx="1164">
                  <c:v>84.730654800000011</c:v>
                </c:pt>
                <c:pt idx="1165">
                  <c:v>84.717170800000005</c:v>
                </c:pt>
                <c:pt idx="1166">
                  <c:v>84.713746399999991</c:v>
                </c:pt>
                <c:pt idx="1167">
                  <c:v>84.744338999999997</c:v>
                </c:pt>
                <c:pt idx="1168">
                  <c:v>84.799134800000004</c:v>
                </c:pt>
                <c:pt idx="1169">
                  <c:v>84.82028170000001</c:v>
                </c:pt>
                <c:pt idx="1170">
                  <c:v>84.792723500000008</c:v>
                </c:pt>
                <c:pt idx="1171">
                  <c:v>84.798491599999991</c:v>
                </c:pt>
                <c:pt idx="1172">
                  <c:v>84.8278265</c:v>
                </c:pt>
                <c:pt idx="1173">
                  <c:v>84.8674927</c:v>
                </c:pt>
                <c:pt idx="1174">
                  <c:v>84.8809258</c:v>
                </c:pt>
                <c:pt idx="1175">
                  <c:v>84.870044800000002</c:v>
                </c:pt>
                <c:pt idx="1176">
                  <c:v>84.894970700000016</c:v>
                </c:pt>
                <c:pt idx="1177">
                  <c:v>84.926650600000002</c:v>
                </c:pt>
                <c:pt idx="1178">
                  <c:v>84.921490300000002</c:v>
                </c:pt>
                <c:pt idx="1179">
                  <c:v>84.874207400000003</c:v>
                </c:pt>
                <c:pt idx="1180">
                  <c:v>84.844689700000004</c:v>
                </c:pt>
                <c:pt idx="1181">
                  <c:v>84.855495400000009</c:v>
                </c:pt>
                <c:pt idx="1182">
                  <c:v>84.884851099999992</c:v>
                </c:pt>
                <c:pt idx="1183">
                  <c:v>84.894598299999998</c:v>
                </c:pt>
                <c:pt idx="1184">
                  <c:v>84.86527079999999</c:v>
                </c:pt>
                <c:pt idx="1185">
                  <c:v>84.872135799999995</c:v>
                </c:pt>
                <c:pt idx="1186">
                  <c:v>84.912557699999994</c:v>
                </c:pt>
                <c:pt idx="1187">
                  <c:v>84.951688700000005</c:v>
                </c:pt>
                <c:pt idx="1188">
                  <c:v>84.948105800000008</c:v>
                </c:pt>
                <c:pt idx="1189">
                  <c:v>84.915646800000005</c:v>
                </c:pt>
                <c:pt idx="1190">
                  <c:v>84.916353300000011</c:v>
                </c:pt>
                <c:pt idx="1191">
                  <c:v>84.937564800000004</c:v>
                </c:pt>
                <c:pt idx="1192">
                  <c:v>84.95017510000001</c:v>
                </c:pt>
                <c:pt idx="1193">
                  <c:v>84.906609799999998</c:v>
                </c:pt>
                <c:pt idx="1194">
                  <c:v>84.897006499999989</c:v>
                </c:pt>
                <c:pt idx="1195">
                  <c:v>84.959510599999987</c:v>
                </c:pt>
                <c:pt idx="1196">
                  <c:v>85.021840400000002</c:v>
                </c:pt>
                <c:pt idx="1197">
                  <c:v>85.060390400000003</c:v>
                </c:pt>
                <c:pt idx="1198">
                  <c:v>85.052025299999997</c:v>
                </c:pt>
                <c:pt idx="1199">
                  <c:v>85.05988219999999</c:v>
                </c:pt>
                <c:pt idx="1200">
                  <c:v>85.094787199999985</c:v>
                </c:pt>
                <c:pt idx="1201">
                  <c:v>85.104857300000006</c:v>
                </c:pt>
                <c:pt idx="1202">
                  <c:v>85.067332000000007</c:v>
                </c:pt>
                <c:pt idx="1203">
                  <c:v>85.028382399999998</c:v>
                </c:pt>
                <c:pt idx="1204">
                  <c:v>85.051322299999995</c:v>
                </c:pt>
                <c:pt idx="1205">
                  <c:v>85.101603900000015</c:v>
                </c:pt>
                <c:pt idx="1206">
                  <c:v>85.105076099999991</c:v>
                </c:pt>
                <c:pt idx="1207">
                  <c:v>85.058244500000001</c:v>
                </c:pt>
                <c:pt idx="1208">
                  <c:v>85.044874100000001</c:v>
                </c:pt>
                <c:pt idx="1209">
                  <c:v>85.061003700000001</c:v>
                </c:pt>
                <c:pt idx="1210">
                  <c:v>85.084716</c:v>
                </c:pt>
                <c:pt idx="1211">
                  <c:v>85.089959600000014</c:v>
                </c:pt>
                <c:pt idx="1212">
                  <c:v>85.071759400000005</c:v>
                </c:pt>
                <c:pt idx="1213">
                  <c:v>85.117890799999998</c:v>
                </c:pt>
                <c:pt idx="1214">
                  <c:v>85.181116499999987</c:v>
                </c:pt>
                <c:pt idx="1215">
                  <c:v>85.193770399999991</c:v>
                </c:pt>
                <c:pt idx="1216">
                  <c:v>85.180597000000006</c:v>
                </c:pt>
                <c:pt idx="1217">
                  <c:v>85.137631400000004</c:v>
                </c:pt>
                <c:pt idx="1218">
                  <c:v>85.116904500000004</c:v>
                </c:pt>
                <c:pt idx="1219">
                  <c:v>85.164507499999999</c:v>
                </c:pt>
                <c:pt idx="1220">
                  <c:v>85.173313300000004</c:v>
                </c:pt>
                <c:pt idx="1221">
                  <c:v>85.144486299999997</c:v>
                </c:pt>
                <c:pt idx="1222">
                  <c:v>85.160916</c:v>
                </c:pt>
                <c:pt idx="1223">
                  <c:v>85.193822000000011</c:v>
                </c:pt>
                <c:pt idx="1224">
                  <c:v>85.231421499999996</c:v>
                </c:pt>
                <c:pt idx="1225">
                  <c:v>85.244193600000017</c:v>
                </c:pt>
                <c:pt idx="1226">
                  <c:v>85.223527700000005</c:v>
                </c:pt>
                <c:pt idx="1227">
                  <c:v>85.211411800000008</c:v>
                </c:pt>
                <c:pt idx="1228">
                  <c:v>85.23780960000002</c:v>
                </c:pt>
                <c:pt idx="1229">
                  <c:v>85.262588100000016</c:v>
                </c:pt>
                <c:pt idx="1230">
                  <c:v>85.25017410000001</c:v>
                </c:pt>
                <c:pt idx="1231">
                  <c:v>85.260898099999991</c:v>
                </c:pt>
                <c:pt idx="1232">
                  <c:v>85.293407000000002</c:v>
                </c:pt>
                <c:pt idx="1233">
                  <c:v>85.326026300000009</c:v>
                </c:pt>
                <c:pt idx="1234">
                  <c:v>85.331398700000008</c:v>
                </c:pt>
                <c:pt idx="1235">
                  <c:v>85.300384800000003</c:v>
                </c:pt>
                <c:pt idx="1236">
                  <c:v>85.29698710000001</c:v>
                </c:pt>
                <c:pt idx="1237">
                  <c:v>85.296541399999995</c:v>
                </c:pt>
                <c:pt idx="1238">
                  <c:v>85.285964199999995</c:v>
                </c:pt>
                <c:pt idx="1239">
                  <c:v>85.280946100000008</c:v>
                </c:pt>
                <c:pt idx="1240">
                  <c:v>85.297153700000024</c:v>
                </c:pt>
                <c:pt idx="1241">
                  <c:v>85.341973500000023</c:v>
                </c:pt>
                <c:pt idx="1242">
                  <c:v>85.367041</c:v>
                </c:pt>
                <c:pt idx="1243">
                  <c:v>85.370081100000007</c:v>
                </c:pt>
                <c:pt idx="1244">
                  <c:v>85.330940600000005</c:v>
                </c:pt>
                <c:pt idx="1245">
                  <c:v>85.303954600000012</c:v>
                </c:pt>
                <c:pt idx="1246">
                  <c:v>85.341851199999994</c:v>
                </c:pt>
                <c:pt idx="1247">
                  <c:v>85.388303199999982</c:v>
                </c:pt>
                <c:pt idx="1248">
                  <c:v>85.393922199999992</c:v>
                </c:pt>
                <c:pt idx="1249">
                  <c:v>85.339574800000008</c:v>
                </c:pt>
                <c:pt idx="1250">
                  <c:v>85.302266500000002</c:v>
                </c:pt>
                <c:pt idx="1251">
                  <c:v>85.314274600000005</c:v>
                </c:pt>
                <c:pt idx="1252">
                  <c:v>85.3337322</c:v>
                </c:pt>
                <c:pt idx="1253">
                  <c:v>85.332765600000002</c:v>
                </c:pt>
                <c:pt idx="1254">
                  <c:v>85.331299300000012</c:v>
                </c:pt>
                <c:pt idx="1255">
                  <c:v>85.381356600000004</c:v>
                </c:pt>
                <c:pt idx="1256">
                  <c:v>85.456977300000005</c:v>
                </c:pt>
                <c:pt idx="1257">
                  <c:v>85.500808000000006</c:v>
                </c:pt>
                <c:pt idx="1258">
                  <c:v>85.464303600000008</c:v>
                </c:pt>
                <c:pt idx="1259">
                  <c:v>85.412011099999987</c:v>
                </c:pt>
                <c:pt idx="1260">
                  <c:v>85.406885500000001</c:v>
                </c:pt>
                <c:pt idx="1261">
                  <c:v>85.436592000000005</c:v>
                </c:pt>
                <c:pt idx="1262">
                  <c:v>85.471195100000003</c:v>
                </c:pt>
                <c:pt idx="1263">
                  <c:v>85.458938199999992</c:v>
                </c:pt>
                <c:pt idx="1264">
                  <c:v>85.476078099999995</c:v>
                </c:pt>
                <c:pt idx="1265">
                  <c:v>85.521776799999998</c:v>
                </c:pt>
                <c:pt idx="1266">
                  <c:v>85.544163099999992</c:v>
                </c:pt>
                <c:pt idx="1267">
                  <c:v>85.530396700000011</c:v>
                </c:pt>
                <c:pt idx="1268">
                  <c:v>85.510170800000012</c:v>
                </c:pt>
                <c:pt idx="1269">
                  <c:v>85.546101199999995</c:v>
                </c:pt>
                <c:pt idx="1270">
                  <c:v>85.601212600000011</c:v>
                </c:pt>
                <c:pt idx="1271">
                  <c:v>85.634090700000016</c:v>
                </c:pt>
                <c:pt idx="1272">
                  <c:v>85.596770400000011</c:v>
                </c:pt>
                <c:pt idx="1273">
                  <c:v>85.560173800000015</c:v>
                </c:pt>
                <c:pt idx="1274">
                  <c:v>85.564712</c:v>
                </c:pt>
                <c:pt idx="1275">
                  <c:v>85.571935300000007</c:v>
                </c:pt>
                <c:pt idx="1276">
                  <c:v>85.561633499999985</c:v>
                </c:pt>
                <c:pt idx="1277">
                  <c:v>85.527216600000003</c:v>
                </c:pt>
                <c:pt idx="1278">
                  <c:v>85.533929999999984</c:v>
                </c:pt>
                <c:pt idx="1279">
                  <c:v>85.557638200000014</c:v>
                </c:pt>
                <c:pt idx="1280">
                  <c:v>85.587108999999998</c:v>
                </c:pt>
                <c:pt idx="1281">
                  <c:v>85.584018400000005</c:v>
                </c:pt>
                <c:pt idx="1282">
                  <c:v>85.574127599999983</c:v>
                </c:pt>
                <c:pt idx="1283">
                  <c:v>85.618457800000002</c:v>
                </c:pt>
                <c:pt idx="1284">
                  <c:v>85.645208700000012</c:v>
                </c:pt>
                <c:pt idx="1285">
                  <c:v>85.629932299999993</c:v>
                </c:pt>
                <c:pt idx="1286">
                  <c:v>85.586812100000003</c:v>
                </c:pt>
                <c:pt idx="1287">
                  <c:v>85.581709900000007</c:v>
                </c:pt>
                <c:pt idx="1288">
                  <c:v>85.624249599999999</c:v>
                </c:pt>
                <c:pt idx="1289">
                  <c:v>85.674570700000004</c:v>
                </c:pt>
                <c:pt idx="1290">
                  <c:v>85.678528200000017</c:v>
                </c:pt>
                <c:pt idx="1291">
                  <c:v>85.64340420000002</c:v>
                </c:pt>
                <c:pt idx="1292">
                  <c:v>85.643475199999997</c:v>
                </c:pt>
                <c:pt idx="1293">
                  <c:v>85.6716567</c:v>
                </c:pt>
                <c:pt idx="1294">
                  <c:v>85.716437900000003</c:v>
                </c:pt>
                <c:pt idx="1295">
                  <c:v>85.718484899999993</c:v>
                </c:pt>
                <c:pt idx="1296">
                  <c:v>85.708228700000006</c:v>
                </c:pt>
                <c:pt idx="1297">
                  <c:v>85.725107499999993</c:v>
                </c:pt>
                <c:pt idx="1298">
                  <c:v>85.742152199999992</c:v>
                </c:pt>
                <c:pt idx="1299">
                  <c:v>85.758114800000016</c:v>
                </c:pt>
                <c:pt idx="1300">
                  <c:v>85.727982700000013</c:v>
                </c:pt>
                <c:pt idx="1301">
                  <c:v>85.721118100000012</c:v>
                </c:pt>
                <c:pt idx="1302">
                  <c:v>85.745810900000023</c:v>
                </c:pt>
                <c:pt idx="1303">
                  <c:v>85.754154799999995</c:v>
                </c:pt>
                <c:pt idx="1304">
                  <c:v>85.7269687</c:v>
                </c:pt>
                <c:pt idx="1305">
                  <c:v>85.695407100000011</c:v>
                </c:pt>
                <c:pt idx="1306">
                  <c:v>85.733742000000007</c:v>
                </c:pt>
                <c:pt idx="1307">
                  <c:v>85.774275400000008</c:v>
                </c:pt>
                <c:pt idx="1308">
                  <c:v>85.819675400000008</c:v>
                </c:pt>
                <c:pt idx="1309">
                  <c:v>85.825888899999995</c:v>
                </c:pt>
                <c:pt idx="1310">
                  <c:v>85.798206599999986</c:v>
                </c:pt>
                <c:pt idx="1311">
                  <c:v>85.820682799999986</c:v>
                </c:pt>
                <c:pt idx="1312">
                  <c:v>85.842329100000001</c:v>
                </c:pt>
                <c:pt idx="1313">
                  <c:v>85.836878999999996</c:v>
                </c:pt>
                <c:pt idx="1314">
                  <c:v>85.793644999999998</c:v>
                </c:pt>
                <c:pt idx="1315">
                  <c:v>85.774073000000001</c:v>
                </c:pt>
                <c:pt idx="1316">
                  <c:v>85.8039275</c:v>
                </c:pt>
                <c:pt idx="1317">
                  <c:v>85.853156400000003</c:v>
                </c:pt>
                <c:pt idx="1318">
                  <c:v>85.884659500000012</c:v>
                </c:pt>
                <c:pt idx="1319">
                  <c:v>85.876468200000005</c:v>
                </c:pt>
                <c:pt idx="1320">
                  <c:v>85.885710300000014</c:v>
                </c:pt>
                <c:pt idx="1321">
                  <c:v>85.924726800000002</c:v>
                </c:pt>
                <c:pt idx="1322">
                  <c:v>85.935931199999999</c:v>
                </c:pt>
                <c:pt idx="1323">
                  <c:v>85.896764100000013</c:v>
                </c:pt>
                <c:pt idx="1324">
                  <c:v>85.878326900000019</c:v>
                </c:pt>
                <c:pt idx="1325">
                  <c:v>85.893658900000005</c:v>
                </c:pt>
                <c:pt idx="1326">
                  <c:v>85.921826800000005</c:v>
                </c:pt>
                <c:pt idx="1327">
                  <c:v>85.92626060000002</c:v>
                </c:pt>
                <c:pt idx="1328">
                  <c:v>85.885662499999995</c:v>
                </c:pt>
                <c:pt idx="1329">
                  <c:v>85.8839878</c:v>
                </c:pt>
                <c:pt idx="1330">
                  <c:v>85.921943100000007</c:v>
                </c:pt>
                <c:pt idx="1331">
                  <c:v>85.927748800000003</c:v>
                </c:pt>
                <c:pt idx="1332">
                  <c:v>85.900126200000017</c:v>
                </c:pt>
                <c:pt idx="1333">
                  <c:v>85.89367080000001</c:v>
                </c:pt>
                <c:pt idx="1334">
                  <c:v>85.908224399999995</c:v>
                </c:pt>
                <c:pt idx="1335">
                  <c:v>85.917818499999996</c:v>
                </c:pt>
                <c:pt idx="1336">
                  <c:v>85.932256699999996</c:v>
                </c:pt>
                <c:pt idx="1337">
                  <c:v>85.906492799999995</c:v>
                </c:pt>
                <c:pt idx="1338">
                  <c:v>85.889717899999994</c:v>
                </c:pt>
                <c:pt idx="1339">
                  <c:v>85.933822000000006</c:v>
                </c:pt>
                <c:pt idx="1340">
                  <c:v>85.972994800000009</c:v>
                </c:pt>
                <c:pt idx="1341">
                  <c:v>85.984757800000011</c:v>
                </c:pt>
                <c:pt idx="1342">
                  <c:v>85.962325100000001</c:v>
                </c:pt>
                <c:pt idx="1343">
                  <c:v>85.975329799999997</c:v>
                </c:pt>
                <c:pt idx="1344">
                  <c:v>86.034258800000003</c:v>
                </c:pt>
                <c:pt idx="1345">
                  <c:v>86.057441099999991</c:v>
                </c:pt>
                <c:pt idx="1346">
                  <c:v>86.039963700000001</c:v>
                </c:pt>
                <c:pt idx="1347">
                  <c:v>86.034622799999994</c:v>
                </c:pt>
                <c:pt idx="1348">
                  <c:v>86.071589399999993</c:v>
                </c:pt>
                <c:pt idx="1349">
                  <c:v>86.103342600000005</c:v>
                </c:pt>
                <c:pt idx="1350">
                  <c:v>86.124226100000001</c:v>
                </c:pt>
                <c:pt idx="1351">
                  <c:v>86.108015600000002</c:v>
                </c:pt>
                <c:pt idx="1352">
                  <c:v>86.091312700000003</c:v>
                </c:pt>
                <c:pt idx="1353">
                  <c:v>86.115545499999996</c:v>
                </c:pt>
                <c:pt idx="1354">
                  <c:v>86.130630600000003</c:v>
                </c:pt>
                <c:pt idx="1355">
                  <c:v>86.118186900000012</c:v>
                </c:pt>
                <c:pt idx="1356">
                  <c:v>86.082948300000012</c:v>
                </c:pt>
                <c:pt idx="1357">
                  <c:v>86.098034000000013</c:v>
                </c:pt>
                <c:pt idx="1358">
                  <c:v>86.132837400000028</c:v>
                </c:pt>
                <c:pt idx="1359">
                  <c:v>86.146925800000005</c:v>
                </c:pt>
                <c:pt idx="1360">
                  <c:v>86.14229450000002</c:v>
                </c:pt>
                <c:pt idx="1361">
                  <c:v>86.153892700000014</c:v>
                </c:pt>
                <c:pt idx="1362">
                  <c:v>86.192527599999991</c:v>
                </c:pt>
                <c:pt idx="1363">
                  <c:v>86.208373199999997</c:v>
                </c:pt>
                <c:pt idx="1364">
                  <c:v>86.212465800000004</c:v>
                </c:pt>
                <c:pt idx="1365">
                  <c:v>86.1777424</c:v>
                </c:pt>
                <c:pt idx="1366">
                  <c:v>86.184940600000004</c:v>
                </c:pt>
                <c:pt idx="1367">
                  <c:v>86.246321500000008</c:v>
                </c:pt>
                <c:pt idx="1368">
                  <c:v>86.256034000000014</c:v>
                </c:pt>
                <c:pt idx="1369">
                  <c:v>86.211487700000021</c:v>
                </c:pt>
                <c:pt idx="1370">
                  <c:v>86.16056660000001</c:v>
                </c:pt>
                <c:pt idx="1371">
                  <c:v>86.140457400000017</c:v>
                </c:pt>
                <c:pt idx="1372">
                  <c:v>86.1807424</c:v>
                </c:pt>
                <c:pt idx="1373">
                  <c:v>86.249985600000016</c:v>
                </c:pt>
                <c:pt idx="1374">
                  <c:v>86.235080000000011</c:v>
                </c:pt>
                <c:pt idx="1375">
                  <c:v>86.217821900000004</c:v>
                </c:pt>
                <c:pt idx="1376">
                  <c:v>86.230848800000004</c:v>
                </c:pt>
                <c:pt idx="1377">
                  <c:v>86.220694899999998</c:v>
                </c:pt>
                <c:pt idx="1378">
                  <c:v>86.218808899999999</c:v>
                </c:pt>
                <c:pt idx="1379">
                  <c:v>86.196324700000005</c:v>
                </c:pt>
                <c:pt idx="1380">
                  <c:v>86.214671100000018</c:v>
                </c:pt>
                <c:pt idx="1381">
                  <c:v>86.257990599999999</c:v>
                </c:pt>
                <c:pt idx="1382">
                  <c:v>86.283032200000008</c:v>
                </c:pt>
                <c:pt idx="1383">
                  <c:v>86.285650500000003</c:v>
                </c:pt>
                <c:pt idx="1384">
                  <c:v>86.264430000000019</c:v>
                </c:pt>
                <c:pt idx="1385">
                  <c:v>86.304429000000013</c:v>
                </c:pt>
                <c:pt idx="1386">
                  <c:v>86.372043599999998</c:v>
                </c:pt>
                <c:pt idx="1387">
                  <c:v>86.3868741</c:v>
                </c:pt>
                <c:pt idx="1388">
                  <c:v>86.345564999999993</c:v>
                </c:pt>
                <c:pt idx="1389">
                  <c:v>86.311143300000012</c:v>
                </c:pt>
                <c:pt idx="1390">
                  <c:v>86.320026000000013</c:v>
                </c:pt>
                <c:pt idx="1391">
                  <c:v>86.344367600000012</c:v>
                </c:pt>
                <c:pt idx="1392">
                  <c:v>86.348422500000012</c:v>
                </c:pt>
                <c:pt idx="1393">
                  <c:v>86.324527700000004</c:v>
                </c:pt>
                <c:pt idx="1394">
                  <c:v>86.343486600000006</c:v>
                </c:pt>
                <c:pt idx="1395">
                  <c:v>86.386114400000011</c:v>
                </c:pt>
                <c:pt idx="1396">
                  <c:v>86.392074600000015</c:v>
                </c:pt>
                <c:pt idx="1397">
                  <c:v>86.376384200000004</c:v>
                </c:pt>
                <c:pt idx="1398">
                  <c:v>86.371020200000004</c:v>
                </c:pt>
                <c:pt idx="1399">
                  <c:v>86.401412699999995</c:v>
                </c:pt>
                <c:pt idx="1400">
                  <c:v>86.455220800000006</c:v>
                </c:pt>
                <c:pt idx="1401">
                  <c:v>86.494544399999995</c:v>
                </c:pt>
                <c:pt idx="1402">
                  <c:v>86.456237000000002</c:v>
                </c:pt>
                <c:pt idx="1403">
                  <c:v>86.445022499999993</c:v>
                </c:pt>
                <c:pt idx="1404">
                  <c:v>86.477911000000006</c:v>
                </c:pt>
                <c:pt idx="1405">
                  <c:v>86.490681500000008</c:v>
                </c:pt>
                <c:pt idx="1406">
                  <c:v>86.498625399999995</c:v>
                </c:pt>
                <c:pt idx="1407">
                  <c:v>86.455538800000014</c:v>
                </c:pt>
                <c:pt idx="1408">
                  <c:v>86.448784200000006</c:v>
                </c:pt>
                <c:pt idx="1409">
                  <c:v>86.494342299999985</c:v>
                </c:pt>
                <c:pt idx="1410">
                  <c:v>86.525296400000002</c:v>
                </c:pt>
                <c:pt idx="1411">
                  <c:v>86.514583400000006</c:v>
                </c:pt>
                <c:pt idx="1412">
                  <c:v>86.507261200000002</c:v>
                </c:pt>
                <c:pt idx="1413">
                  <c:v>86.558294000000004</c:v>
                </c:pt>
                <c:pt idx="1414">
                  <c:v>86.611916500000007</c:v>
                </c:pt>
                <c:pt idx="1415">
                  <c:v>86.635502899999992</c:v>
                </c:pt>
                <c:pt idx="1416">
                  <c:v>86.594089000000011</c:v>
                </c:pt>
                <c:pt idx="1417">
                  <c:v>86.5595158</c:v>
                </c:pt>
                <c:pt idx="1418">
                  <c:v>86.585351000000003</c:v>
                </c:pt>
                <c:pt idx="1419">
                  <c:v>86.608177999999995</c:v>
                </c:pt>
                <c:pt idx="1420">
                  <c:v>86.601287999999997</c:v>
                </c:pt>
                <c:pt idx="1421">
                  <c:v>86.568909500000004</c:v>
                </c:pt>
                <c:pt idx="1422">
                  <c:v>86.565672899999996</c:v>
                </c:pt>
                <c:pt idx="1423">
                  <c:v>86.587994300000005</c:v>
                </c:pt>
                <c:pt idx="1424">
                  <c:v>86.582466900000014</c:v>
                </c:pt>
                <c:pt idx="1425">
                  <c:v>86.543308200000013</c:v>
                </c:pt>
                <c:pt idx="1426">
                  <c:v>86.531230099999988</c:v>
                </c:pt>
                <c:pt idx="1427">
                  <c:v>86.568448500000002</c:v>
                </c:pt>
                <c:pt idx="1428">
                  <c:v>86.623685800000004</c:v>
                </c:pt>
                <c:pt idx="1429">
                  <c:v>86.653425300000009</c:v>
                </c:pt>
                <c:pt idx="1430">
                  <c:v>86.62558150000001</c:v>
                </c:pt>
                <c:pt idx="1431">
                  <c:v>86.6424308</c:v>
                </c:pt>
                <c:pt idx="1432">
                  <c:v>86.695503699999989</c:v>
                </c:pt>
                <c:pt idx="1433">
                  <c:v>86.709838700000006</c:v>
                </c:pt>
                <c:pt idx="1434">
                  <c:v>86.710052599999997</c:v>
                </c:pt>
                <c:pt idx="1435">
                  <c:v>86.711356600000002</c:v>
                </c:pt>
                <c:pt idx="1436">
                  <c:v>86.753979700000002</c:v>
                </c:pt>
                <c:pt idx="1437">
                  <c:v>86.796515900000003</c:v>
                </c:pt>
                <c:pt idx="1438">
                  <c:v>86.774003199999996</c:v>
                </c:pt>
                <c:pt idx="1439">
                  <c:v>86.717924999999994</c:v>
                </c:pt>
                <c:pt idx="1440">
                  <c:v>86.703283099999993</c:v>
                </c:pt>
                <c:pt idx="1441">
                  <c:v>86.716433600000002</c:v>
                </c:pt>
                <c:pt idx="1442">
                  <c:v>86.7489554</c:v>
                </c:pt>
                <c:pt idx="1443">
                  <c:v>86.781799100000001</c:v>
                </c:pt>
                <c:pt idx="1444">
                  <c:v>86.76532730000001</c:v>
                </c:pt>
                <c:pt idx="1445">
                  <c:v>86.788069100000016</c:v>
                </c:pt>
                <c:pt idx="1446">
                  <c:v>86.836542800000004</c:v>
                </c:pt>
                <c:pt idx="1447">
                  <c:v>86.842416700000001</c:v>
                </c:pt>
                <c:pt idx="1448">
                  <c:v>86.81055760000001</c:v>
                </c:pt>
                <c:pt idx="1449">
                  <c:v>86.789377200000004</c:v>
                </c:pt>
                <c:pt idx="1450">
                  <c:v>86.818253800000008</c:v>
                </c:pt>
                <c:pt idx="1451">
                  <c:v>86.868703399999987</c:v>
                </c:pt>
                <c:pt idx="1452">
                  <c:v>86.903085700000005</c:v>
                </c:pt>
                <c:pt idx="1453">
                  <c:v>86.889870000000002</c:v>
                </c:pt>
                <c:pt idx="1454">
                  <c:v>86.897294500000001</c:v>
                </c:pt>
                <c:pt idx="1455">
                  <c:v>86.92380510000001</c:v>
                </c:pt>
                <c:pt idx="1456">
                  <c:v>86.927133799999993</c:v>
                </c:pt>
                <c:pt idx="1457">
                  <c:v>86.896289699999997</c:v>
                </c:pt>
                <c:pt idx="1458">
                  <c:v>86.846197899999993</c:v>
                </c:pt>
                <c:pt idx="1459">
                  <c:v>86.842476399999995</c:v>
                </c:pt>
                <c:pt idx="1460">
                  <c:v>86.865715599999987</c:v>
                </c:pt>
                <c:pt idx="1461">
                  <c:v>86.89229379999999</c:v>
                </c:pt>
                <c:pt idx="1462">
                  <c:v>86.889037599999995</c:v>
                </c:pt>
                <c:pt idx="1463">
                  <c:v>86.900081700000001</c:v>
                </c:pt>
                <c:pt idx="1464">
                  <c:v>86.942484099999987</c:v>
                </c:pt>
                <c:pt idx="1465">
                  <c:v>86.967097899999999</c:v>
                </c:pt>
                <c:pt idx="1466">
                  <c:v>86.969997199999995</c:v>
                </c:pt>
                <c:pt idx="1467">
                  <c:v>86.921453499999998</c:v>
                </c:pt>
                <c:pt idx="1468">
                  <c:v>86.901622599999996</c:v>
                </c:pt>
                <c:pt idx="1469">
                  <c:v>86.934406799999991</c:v>
                </c:pt>
                <c:pt idx="1470">
                  <c:v>86.964300100000003</c:v>
                </c:pt>
                <c:pt idx="1471">
                  <c:v>86.971566100000018</c:v>
                </c:pt>
                <c:pt idx="1472">
                  <c:v>86.967472599999994</c:v>
                </c:pt>
                <c:pt idx="1473">
                  <c:v>86.994431799999987</c:v>
                </c:pt>
                <c:pt idx="1474">
                  <c:v>87.032821200000015</c:v>
                </c:pt>
                <c:pt idx="1475">
                  <c:v>87.052861699999994</c:v>
                </c:pt>
                <c:pt idx="1476">
                  <c:v>87.009410400000007</c:v>
                </c:pt>
                <c:pt idx="1477">
                  <c:v>86.984310100000016</c:v>
                </c:pt>
                <c:pt idx="1478">
                  <c:v>87.001874599999994</c:v>
                </c:pt>
                <c:pt idx="1479">
                  <c:v>87.02266920000001</c:v>
                </c:pt>
                <c:pt idx="1480">
                  <c:v>87.053060800000011</c:v>
                </c:pt>
                <c:pt idx="1481">
                  <c:v>87.013762500000013</c:v>
                </c:pt>
                <c:pt idx="1482">
                  <c:v>87.003350200000014</c:v>
                </c:pt>
                <c:pt idx="1483">
                  <c:v>87.052338000000006</c:v>
                </c:pt>
                <c:pt idx="1484">
                  <c:v>87.070777000000007</c:v>
                </c:pt>
                <c:pt idx="1485">
                  <c:v>87.057193299999994</c:v>
                </c:pt>
                <c:pt idx="1486">
                  <c:v>87.025919900000005</c:v>
                </c:pt>
                <c:pt idx="1487">
                  <c:v>87.032585300000008</c:v>
                </c:pt>
                <c:pt idx="1488">
                  <c:v>87.081281700000005</c:v>
                </c:pt>
                <c:pt idx="1489">
                  <c:v>87.094435400000009</c:v>
                </c:pt>
                <c:pt idx="1490">
                  <c:v>87.047524500000009</c:v>
                </c:pt>
                <c:pt idx="1491">
                  <c:v>87.041859699999989</c:v>
                </c:pt>
                <c:pt idx="1492">
                  <c:v>87.099878099999998</c:v>
                </c:pt>
                <c:pt idx="1493">
                  <c:v>87.174254099999999</c:v>
                </c:pt>
                <c:pt idx="1494">
                  <c:v>87.199933999999999</c:v>
                </c:pt>
                <c:pt idx="1495">
                  <c:v>87.171190300000006</c:v>
                </c:pt>
                <c:pt idx="1496">
                  <c:v>87.171822199999994</c:v>
                </c:pt>
                <c:pt idx="1497">
                  <c:v>87.185317700000013</c:v>
                </c:pt>
                <c:pt idx="1498">
                  <c:v>87.193063999999993</c:v>
                </c:pt>
                <c:pt idx="1499">
                  <c:v>87.185370000000006</c:v>
                </c:pt>
                <c:pt idx="1500">
                  <c:v>87.173437199999995</c:v>
                </c:pt>
                <c:pt idx="1501">
                  <c:v>87.177823400000008</c:v>
                </c:pt>
                <c:pt idx="1502">
                  <c:v>87.1977081</c:v>
                </c:pt>
                <c:pt idx="1503">
                  <c:v>87.205647700000014</c:v>
                </c:pt>
                <c:pt idx="1504">
                  <c:v>87.156983799999992</c:v>
                </c:pt>
                <c:pt idx="1505">
                  <c:v>87.146209199999987</c:v>
                </c:pt>
                <c:pt idx="1506">
                  <c:v>87.182893800000002</c:v>
                </c:pt>
                <c:pt idx="1507">
                  <c:v>87.200955999999991</c:v>
                </c:pt>
                <c:pt idx="1508">
                  <c:v>87.207294400000009</c:v>
                </c:pt>
                <c:pt idx="1509">
                  <c:v>87.195490899999996</c:v>
                </c:pt>
                <c:pt idx="1510">
                  <c:v>87.206850799999998</c:v>
                </c:pt>
                <c:pt idx="1511">
                  <c:v>87.247001300000008</c:v>
                </c:pt>
                <c:pt idx="1512">
                  <c:v>87.260628499999996</c:v>
                </c:pt>
                <c:pt idx="1513">
                  <c:v>87.240578499999998</c:v>
                </c:pt>
                <c:pt idx="1514">
                  <c:v>87.226096299999995</c:v>
                </c:pt>
                <c:pt idx="1515">
                  <c:v>87.224991099999997</c:v>
                </c:pt>
                <c:pt idx="1516">
                  <c:v>87.250820399999995</c:v>
                </c:pt>
                <c:pt idx="1517">
                  <c:v>87.267071599999994</c:v>
                </c:pt>
                <c:pt idx="1518">
                  <c:v>87.233962699999978</c:v>
                </c:pt>
                <c:pt idx="1519">
                  <c:v>87.228216899999993</c:v>
                </c:pt>
                <c:pt idx="1520">
                  <c:v>87.253372499999998</c:v>
                </c:pt>
                <c:pt idx="1521">
                  <c:v>87.286511399999995</c:v>
                </c:pt>
                <c:pt idx="1522">
                  <c:v>87.299976600000008</c:v>
                </c:pt>
                <c:pt idx="1523">
                  <c:v>87.274895599999994</c:v>
                </c:pt>
                <c:pt idx="1524">
                  <c:v>87.283760799999996</c:v>
                </c:pt>
                <c:pt idx="1525">
                  <c:v>87.333866200000003</c:v>
                </c:pt>
                <c:pt idx="1526">
                  <c:v>87.360764200000006</c:v>
                </c:pt>
                <c:pt idx="1527">
                  <c:v>87.330783099999991</c:v>
                </c:pt>
                <c:pt idx="1528">
                  <c:v>87.313925900000001</c:v>
                </c:pt>
                <c:pt idx="1529">
                  <c:v>87.318952499999995</c:v>
                </c:pt>
                <c:pt idx="1530">
                  <c:v>87.324723899999995</c:v>
                </c:pt>
                <c:pt idx="1531">
                  <c:v>87.32187909999999</c:v>
                </c:pt>
                <c:pt idx="1532">
                  <c:v>87.293296699999999</c:v>
                </c:pt>
                <c:pt idx="1533">
                  <c:v>87.318093999999988</c:v>
                </c:pt>
                <c:pt idx="1534">
                  <c:v>87.37795220000001</c:v>
                </c:pt>
                <c:pt idx="1535">
                  <c:v>87.413366499999995</c:v>
                </c:pt>
                <c:pt idx="1536">
                  <c:v>87.401926500000002</c:v>
                </c:pt>
                <c:pt idx="1537">
                  <c:v>87.362565899999993</c:v>
                </c:pt>
                <c:pt idx="1538">
                  <c:v>87.382423299999999</c:v>
                </c:pt>
                <c:pt idx="1539">
                  <c:v>87.451868899999994</c:v>
                </c:pt>
                <c:pt idx="1540">
                  <c:v>87.479032200000006</c:v>
                </c:pt>
                <c:pt idx="1541">
                  <c:v>87.461929400000002</c:v>
                </c:pt>
                <c:pt idx="1542">
                  <c:v>87.448686099999989</c:v>
                </c:pt>
                <c:pt idx="1543">
                  <c:v>87.440811799999992</c:v>
                </c:pt>
                <c:pt idx="1544">
                  <c:v>87.450058400000003</c:v>
                </c:pt>
                <c:pt idx="1545">
                  <c:v>87.465747899999997</c:v>
                </c:pt>
                <c:pt idx="1546">
                  <c:v>87.449112900000017</c:v>
                </c:pt>
                <c:pt idx="1547">
                  <c:v>87.439011199999996</c:v>
                </c:pt>
                <c:pt idx="1548">
                  <c:v>87.489233900000002</c:v>
                </c:pt>
                <c:pt idx="1549">
                  <c:v>87.526185800000007</c:v>
                </c:pt>
                <c:pt idx="1550">
                  <c:v>87.494602400000005</c:v>
                </c:pt>
                <c:pt idx="1551">
                  <c:v>87.479912599999992</c:v>
                </c:pt>
                <c:pt idx="1552">
                  <c:v>87.494813399999998</c:v>
                </c:pt>
                <c:pt idx="1553">
                  <c:v>87.529205099999999</c:v>
                </c:pt>
                <c:pt idx="1554">
                  <c:v>87.5581411</c:v>
                </c:pt>
                <c:pt idx="1555">
                  <c:v>87.52428350000001</c:v>
                </c:pt>
                <c:pt idx="1556">
                  <c:v>87.516758700000011</c:v>
                </c:pt>
                <c:pt idx="1557">
                  <c:v>87.572442199999998</c:v>
                </c:pt>
                <c:pt idx="1558">
                  <c:v>87.619230500000015</c:v>
                </c:pt>
                <c:pt idx="1559">
                  <c:v>87.623220999999987</c:v>
                </c:pt>
                <c:pt idx="1560">
                  <c:v>87.590265099999996</c:v>
                </c:pt>
                <c:pt idx="1561">
                  <c:v>87.578300300000009</c:v>
                </c:pt>
                <c:pt idx="1562">
                  <c:v>87.609094400000004</c:v>
                </c:pt>
                <c:pt idx="1563">
                  <c:v>87.636661600000011</c:v>
                </c:pt>
                <c:pt idx="1564">
                  <c:v>87.610944000000003</c:v>
                </c:pt>
                <c:pt idx="1565">
                  <c:v>87.576436300000012</c:v>
                </c:pt>
                <c:pt idx="1566">
                  <c:v>87.584786000000008</c:v>
                </c:pt>
                <c:pt idx="1567">
                  <c:v>87.614610400000004</c:v>
                </c:pt>
                <c:pt idx="1568">
                  <c:v>87.639034800000005</c:v>
                </c:pt>
                <c:pt idx="1569">
                  <c:v>87.611684000000011</c:v>
                </c:pt>
                <c:pt idx="1570">
                  <c:v>87.596210100000008</c:v>
                </c:pt>
                <c:pt idx="1571">
                  <c:v>87.613432900000006</c:v>
                </c:pt>
                <c:pt idx="1572">
                  <c:v>87.641954400000017</c:v>
                </c:pt>
                <c:pt idx="1573">
                  <c:v>87.65489070000001</c:v>
                </c:pt>
                <c:pt idx="1574">
                  <c:v>87.6437296</c:v>
                </c:pt>
                <c:pt idx="1575">
                  <c:v>87.676944499999991</c:v>
                </c:pt>
                <c:pt idx="1576">
                  <c:v>87.707228700000016</c:v>
                </c:pt>
                <c:pt idx="1577">
                  <c:v>87.714476300000001</c:v>
                </c:pt>
                <c:pt idx="1578">
                  <c:v>87.673591099999996</c:v>
                </c:pt>
                <c:pt idx="1579">
                  <c:v>87.63440030000001</c:v>
                </c:pt>
                <c:pt idx="1580">
                  <c:v>87.674004699999998</c:v>
                </c:pt>
                <c:pt idx="1581">
                  <c:v>87.722265900000011</c:v>
                </c:pt>
                <c:pt idx="1582">
                  <c:v>87.735055500000001</c:v>
                </c:pt>
                <c:pt idx="1583">
                  <c:v>87.708997400000001</c:v>
                </c:pt>
                <c:pt idx="1584">
                  <c:v>87.684185499999998</c:v>
                </c:pt>
                <c:pt idx="1585">
                  <c:v>87.711752700000005</c:v>
                </c:pt>
                <c:pt idx="1586">
                  <c:v>87.7516289</c:v>
                </c:pt>
                <c:pt idx="1587">
                  <c:v>87.722263599999991</c:v>
                </c:pt>
                <c:pt idx="1588">
                  <c:v>87.702075900000011</c:v>
                </c:pt>
                <c:pt idx="1589">
                  <c:v>87.734278100000012</c:v>
                </c:pt>
                <c:pt idx="1590">
                  <c:v>87.762401199999999</c:v>
                </c:pt>
                <c:pt idx="1591">
                  <c:v>87.783809099999999</c:v>
                </c:pt>
                <c:pt idx="1592">
                  <c:v>87.763977100000005</c:v>
                </c:pt>
                <c:pt idx="1593">
                  <c:v>87.730686599999999</c:v>
                </c:pt>
                <c:pt idx="1594">
                  <c:v>87.70654540000001</c:v>
                </c:pt>
                <c:pt idx="1595">
                  <c:v>87.718767200000016</c:v>
                </c:pt>
                <c:pt idx="1596">
                  <c:v>87.748111899999998</c:v>
                </c:pt>
                <c:pt idx="1597">
                  <c:v>87.73337810000001</c:v>
                </c:pt>
                <c:pt idx="1598">
                  <c:v>87.753773500000008</c:v>
                </c:pt>
                <c:pt idx="1599">
                  <c:v>87.800969199999997</c:v>
                </c:pt>
                <c:pt idx="1600">
                  <c:v>87.813861500000002</c:v>
                </c:pt>
                <c:pt idx="1601">
                  <c:v>87.812503100000001</c:v>
                </c:pt>
                <c:pt idx="1602">
                  <c:v>87.783648999999997</c:v>
                </c:pt>
                <c:pt idx="1603">
                  <c:v>87.76508539999999</c:v>
                </c:pt>
                <c:pt idx="1604">
                  <c:v>87.808704300000002</c:v>
                </c:pt>
                <c:pt idx="1605">
                  <c:v>87.834474599999993</c:v>
                </c:pt>
                <c:pt idx="1606">
                  <c:v>87.815107499999996</c:v>
                </c:pt>
                <c:pt idx="1607">
                  <c:v>87.831030999999996</c:v>
                </c:pt>
                <c:pt idx="1608">
                  <c:v>87.886957600000002</c:v>
                </c:pt>
                <c:pt idx="1609">
                  <c:v>87.929130000000001</c:v>
                </c:pt>
                <c:pt idx="1610">
                  <c:v>87.94231409999999</c:v>
                </c:pt>
                <c:pt idx="1611">
                  <c:v>87.928010299999997</c:v>
                </c:pt>
                <c:pt idx="1612">
                  <c:v>87.930501199999995</c:v>
                </c:pt>
                <c:pt idx="1613">
                  <c:v>87.963936000000004</c:v>
                </c:pt>
                <c:pt idx="1614">
                  <c:v>87.960286800000006</c:v>
                </c:pt>
                <c:pt idx="1615">
                  <c:v>87.888683600000022</c:v>
                </c:pt>
                <c:pt idx="1616">
                  <c:v>87.857834400000016</c:v>
                </c:pt>
                <c:pt idx="1617">
                  <c:v>87.77477300000001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E8A8-4661-B134-6AB3C1E66C25}"/>
            </c:ext>
          </c:extLst>
        </c:ser>
        <c:ser>
          <c:idx val="7"/>
          <c:order val="7"/>
          <c:tx>
            <c:v>SPWED430I</c:v>
          </c:tx>
          <c:marker>
            <c:symbol val="none"/>
          </c:marker>
          <c:xVal>
            <c:numRef>
              <c:f>SPWED430I!$Q$4:$Q$2003</c:f>
              <c:numCache>
                <c:formatCode>General</c:formatCode>
                <c:ptCount val="2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</c:numCache>
            </c:numRef>
          </c:xVal>
          <c:yVal>
            <c:numRef>
              <c:f>SPWED430I!$S$4:$S$2003</c:f>
              <c:numCache>
                <c:formatCode>General</c:formatCode>
                <c:ptCount val="2000"/>
                <c:pt idx="0">
                  <c:v>0</c:v>
                </c:pt>
                <c:pt idx="1">
                  <c:v>11.110545999999999</c:v>
                </c:pt>
                <c:pt idx="2">
                  <c:v>18.533852000000003</c:v>
                </c:pt>
                <c:pt idx="3">
                  <c:v>22.212219300000001</c:v>
                </c:pt>
                <c:pt idx="4">
                  <c:v>26.554048800000004</c:v>
                </c:pt>
                <c:pt idx="5">
                  <c:v>29.749579199999999</c:v>
                </c:pt>
                <c:pt idx="6">
                  <c:v>32.289539400000002</c:v>
                </c:pt>
                <c:pt idx="7">
                  <c:v>34.372353499999996</c:v>
                </c:pt>
                <c:pt idx="8">
                  <c:v>36.103147400000005</c:v>
                </c:pt>
                <c:pt idx="9">
                  <c:v>37.517944200000002</c:v>
                </c:pt>
                <c:pt idx="10">
                  <c:v>38.669273799999999</c:v>
                </c:pt>
                <c:pt idx="11">
                  <c:v>39.768609899999994</c:v>
                </c:pt>
                <c:pt idx="12">
                  <c:v>40.840982699999998</c:v>
                </c:pt>
                <c:pt idx="13">
                  <c:v>41.761288099999994</c:v>
                </c:pt>
                <c:pt idx="14">
                  <c:v>42.566163299999999</c:v>
                </c:pt>
                <c:pt idx="15">
                  <c:v>43.316814999999998</c:v>
                </c:pt>
                <c:pt idx="16">
                  <c:v>44.089716799999998</c:v>
                </c:pt>
                <c:pt idx="17">
                  <c:v>44.785557100000005</c:v>
                </c:pt>
                <c:pt idx="18">
                  <c:v>45.308727699999992</c:v>
                </c:pt>
                <c:pt idx="19">
                  <c:v>45.7653678</c:v>
                </c:pt>
                <c:pt idx="20">
                  <c:v>46.213355999999997</c:v>
                </c:pt>
                <c:pt idx="21">
                  <c:v>46.753898599999999</c:v>
                </c:pt>
                <c:pt idx="22">
                  <c:v>47.323240499999997</c:v>
                </c:pt>
                <c:pt idx="23">
                  <c:v>47.729843200000005</c:v>
                </c:pt>
                <c:pt idx="24">
                  <c:v>48.087127100000004</c:v>
                </c:pt>
                <c:pt idx="25">
                  <c:v>48.481497400000009</c:v>
                </c:pt>
                <c:pt idx="26">
                  <c:v>48.838882099999999</c:v>
                </c:pt>
                <c:pt idx="27">
                  <c:v>49.106668899999995</c:v>
                </c:pt>
                <c:pt idx="28">
                  <c:v>49.340192300000005</c:v>
                </c:pt>
                <c:pt idx="29">
                  <c:v>49.657208300000001</c:v>
                </c:pt>
                <c:pt idx="30">
                  <c:v>50.058575900000001</c:v>
                </c:pt>
                <c:pt idx="31">
                  <c:v>50.462040700000003</c:v>
                </c:pt>
                <c:pt idx="32">
                  <c:v>50.725065799999996</c:v>
                </c:pt>
                <c:pt idx="33">
                  <c:v>50.917286800000007</c:v>
                </c:pt>
                <c:pt idx="34">
                  <c:v>51.152795599999997</c:v>
                </c:pt>
                <c:pt idx="35">
                  <c:v>51.408888900000001</c:v>
                </c:pt>
                <c:pt idx="36">
                  <c:v>51.6894931</c:v>
                </c:pt>
                <c:pt idx="37">
                  <c:v>51.891306700000001</c:v>
                </c:pt>
                <c:pt idx="38">
                  <c:v>52.0639495</c:v>
                </c:pt>
                <c:pt idx="39">
                  <c:v>52.332546200000003</c:v>
                </c:pt>
                <c:pt idx="40">
                  <c:v>52.615157100000012</c:v>
                </c:pt>
                <c:pt idx="41">
                  <c:v>52.824100300000005</c:v>
                </c:pt>
                <c:pt idx="42">
                  <c:v>52.973358300000008</c:v>
                </c:pt>
                <c:pt idx="43">
                  <c:v>53.16967300000001</c:v>
                </c:pt>
                <c:pt idx="44">
                  <c:v>53.415541900000001</c:v>
                </c:pt>
                <c:pt idx="45">
                  <c:v>53.609867700000009</c:v>
                </c:pt>
                <c:pt idx="46">
                  <c:v>53.691418800000008</c:v>
                </c:pt>
                <c:pt idx="47">
                  <c:v>53.777665200000008</c:v>
                </c:pt>
                <c:pt idx="48">
                  <c:v>53.977767400000005</c:v>
                </c:pt>
                <c:pt idx="49">
                  <c:v>54.229509999999998</c:v>
                </c:pt>
                <c:pt idx="50">
                  <c:v>54.452475800000009</c:v>
                </c:pt>
                <c:pt idx="51">
                  <c:v>54.546024899999999</c:v>
                </c:pt>
                <c:pt idx="52">
                  <c:v>54.609361500000006</c:v>
                </c:pt>
                <c:pt idx="53">
                  <c:v>54.789648700000001</c:v>
                </c:pt>
                <c:pt idx="54">
                  <c:v>55.015873800000001</c:v>
                </c:pt>
                <c:pt idx="55">
                  <c:v>55.150164500000002</c:v>
                </c:pt>
                <c:pt idx="56">
                  <c:v>55.219556900000001</c:v>
                </c:pt>
                <c:pt idx="57">
                  <c:v>55.367581800000004</c:v>
                </c:pt>
                <c:pt idx="58">
                  <c:v>55.554056100000004</c:v>
                </c:pt>
                <c:pt idx="59">
                  <c:v>55.709201</c:v>
                </c:pt>
                <c:pt idx="60">
                  <c:v>55.79818920000001</c:v>
                </c:pt>
                <c:pt idx="61">
                  <c:v>55.845759000000001</c:v>
                </c:pt>
                <c:pt idx="62">
                  <c:v>55.991075500000001</c:v>
                </c:pt>
                <c:pt idx="63">
                  <c:v>56.201211000000001</c:v>
                </c:pt>
                <c:pt idx="64">
                  <c:v>56.358972999999999</c:v>
                </c:pt>
                <c:pt idx="65">
                  <c:v>56.433937</c:v>
                </c:pt>
                <c:pt idx="66">
                  <c:v>56.493600600000001</c:v>
                </c:pt>
                <c:pt idx="67">
                  <c:v>56.63389260000001</c:v>
                </c:pt>
                <c:pt idx="68">
                  <c:v>56.7879559</c:v>
                </c:pt>
                <c:pt idx="69">
                  <c:v>56.867998799999995</c:v>
                </c:pt>
                <c:pt idx="70">
                  <c:v>56.876686200000002</c:v>
                </c:pt>
                <c:pt idx="71">
                  <c:v>56.940645600000011</c:v>
                </c:pt>
                <c:pt idx="72">
                  <c:v>57.133155999999993</c:v>
                </c:pt>
                <c:pt idx="73">
                  <c:v>57.290497400000007</c:v>
                </c:pt>
                <c:pt idx="74">
                  <c:v>57.370021799999996</c:v>
                </c:pt>
                <c:pt idx="75">
                  <c:v>57.4619128</c:v>
                </c:pt>
                <c:pt idx="76">
                  <c:v>57.613702500000002</c:v>
                </c:pt>
                <c:pt idx="77">
                  <c:v>57.775777299999994</c:v>
                </c:pt>
                <c:pt idx="78">
                  <c:v>57.843443600000001</c:v>
                </c:pt>
                <c:pt idx="79">
                  <c:v>57.849665299999998</c:v>
                </c:pt>
                <c:pt idx="80">
                  <c:v>57.904387499999999</c:v>
                </c:pt>
                <c:pt idx="81">
                  <c:v>58.043724100000006</c:v>
                </c:pt>
                <c:pt idx="82">
                  <c:v>58.209492699999998</c:v>
                </c:pt>
                <c:pt idx="83">
                  <c:v>58.291951600000004</c:v>
                </c:pt>
                <c:pt idx="84">
                  <c:v>58.302040000000005</c:v>
                </c:pt>
                <c:pt idx="85">
                  <c:v>58.386172499999994</c:v>
                </c:pt>
                <c:pt idx="86">
                  <c:v>58.525113899999994</c:v>
                </c:pt>
                <c:pt idx="87">
                  <c:v>58.662457799999999</c:v>
                </c:pt>
                <c:pt idx="88">
                  <c:v>58.734037999999998</c:v>
                </c:pt>
                <c:pt idx="89">
                  <c:v>58.749191200000006</c:v>
                </c:pt>
                <c:pt idx="90">
                  <c:v>58.828887399999999</c:v>
                </c:pt>
                <c:pt idx="91">
                  <c:v>58.918870699999999</c:v>
                </c:pt>
                <c:pt idx="92">
                  <c:v>58.970510300000001</c:v>
                </c:pt>
                <c:pt idx="93">
                  <c:v>58.937670599999997</c:v>
                </c:pt>
                <c:pt idx="94">
                  <c:v>58.950065000000002</c:v>
                </c:pt>
                <c:pt idx="95">
                  <c:v>59.124880500000003</c:v>
                </c:pt>
                <c:pt idx="96">
                  <c:v>59.270205000000004</c:v>
                </c:pt>
                <c:pt idx="97">
                  <c:v>59.316110300000005</c:v>
                </c:pt>
                <c:pt idx="98">
                  <c:v>59.323987200000005</c:v>
                </c:pt>
                <c:pt idx="99">
                  <c:v>59.406433800000002</c:v>
                </c:pt>
                <c:pt idx="100">
                  <c:v>59.583637500000002</c:v>
                </c:pt>
                <c:pt idx="101">
                  <c:v>59.691355200000004</c:v>
                </c:pt>
                <c:pt idx="102">
                  <c:v>59.696288599999995</c:v>
                </c:pt>
                <c:pt idx="103">
                  <c:v>59.6943506</c:v>
                </c:pt>
                <c:pt idx="104">
                  <c:v>59.784102900000001</c:v>
                </c:pt>
                <c:pt idx="105">
                  <c:v>59.9172753</c:v>
                </c:pt>
                <c:pt idx="106">
                  <c:v>59.979401000000003</c:v>
                </c:pt>
                <c:pt idx="107">
                  <c:v>59.974864400000008</c:v>
                </c:pt>
                <c:pt idx="108">
                  <c:v>59.9827935</c:v>
                </c:pt>
                <c:pt idx="109">
                  <c:v>60.086750500000008</c:v>
                </c:pt>
                <c:pt idx="110">
                  <c:v>60.211239800000008</c:v>
                </c:pt>
                <c:pt idx="111">
                  <c:v>60.269621400000005</c:v>
                </c:pt>
                <c:pt idx="112">
                  <c:v>60.280467100000003</c:v>
                </c:pt>
                <c:pt idx="113">
                  <c:v>60.341549900000004</c:v>
                </c:pt>
                <c:pt idx="114">
                  <c:v>60.459792399999998</c:v>
                </c:pt>
                <c:pt idx="115">
                  <c:v>60.469925199999999</c:v>
                </c:pt>
                <c:pt idx="116">
                  <c:v>60.411507200000003</c:v>
                </c:pt>
                <c:pt idx="117">
                  <c:v>60.432939100000006</c:v>
                </c:pt>
                <c:pt idx="118">
                  <c:v>60.51183300000001</c:v>
                </c:pt>
                <c:pt idx="119">
                  <c:v>60.625315600000008</c:v>
                </c:pt>
                <c:pt idx="120">
                  <c:v>60.686326899999997</c:v>
                </c:pt>
                <c:pt idx="121">
                  <c:v>60.656303300000012</c:v>
                </c:pt>
                <c:pt idx="122">
                  <c:v>60.723644700000001</c:v>
                </c:pt>
                <c:pt idx="123">
                  <c:v>60.891247399999997</c:v>
                </c:pt>
                <c:pt idx="124">
                  <c:v>60.994220999999996</c:v>
                </c:pt>
                <c:pt idx="125">
                  <c:v>60.988837400000008</c:v>
                </c:pt>
                <c:pt idx="126">
                  <c:v>60.959056000000004</c:v>
                </c:pt>
                <c:pt idx="127">
                  <c:v>61.018956400000008</c:v>
                </c:pt>
                <c:pt idx="128">
                  <c:v>61.158457899999995</c:v>
                </c:pt>
                <c:pt idx="129">
                  <c:v>61.259998800000005</c:v>
                </c:pt>
                <c:pt idx="130">
                  <c:v>61.229709900000003</c:v>
                </c:pt>
                <c:pt idx="131">
                  <c:v>61.212524200000004</c:v>
                </c:pt>
                <c:pt idx="132">
                  <c:v>61.295734999999993</c:v>
                </c:pt>
                <c:pt idx="133">
                  <c:v>61.367526200000007</c:v>
                </c:pt>
                <c:pt idx="134">
                  <c:v>61.416296200000005</c:v>
                </c:pt>
                <c:pt idx="135">
                  <c:v>61.422207299999997</c:v>
                </c:pt>
                <c:pt idx="136">
                  <c:v>61.464357899999996</c:v>
                </c:pt>
                <c:pt idx="137">
                  <c:v>61.612613999999986</c:v>
                </c:pt>
                <c:pt idx="138">
                  <c:v>61.712673599999995</c:v>
                </c:pt>
                <c:pt idx="139">
                  <c:v>61.7065853</c:v>
                </c:pt>
                <c:pt idx="140">
                  <c:v>61.70217730000001</c:v>
                </c:pt>
                <c:pt idx="141">
                  <c:v>61.770441900000002</c:v>
                </c:pt>
                <c:pt idx="142">
                  <c:v>61.882079600000004</c:v>
                </c:pt>
                <c:pt idx="143">
                  <c:v>61.948803300000002</c:v>
                </c:pt>
                <c:pt idx="144">
                  <c:v>61.945072699999997</c:v>
                </c:pt>
                <c:pt idx="145">
                  <c:v>61.958847399999996</c:v>
                </c:pt>
                <c:pt idx="146">
                  <c:v>62.046441499999993</c:v>
                </c:pt>
                <c:pt idx="147">
                  <c:v>62.152277000000005</c:v>
                </c:pt>
                <c:pt idx="148">
                  <c:v>62.193452200000003</c:v>
                </c:pt>
                <c:pt idx="149">
                  <c:v>62.180199700000003</c:v>
                </c:pt>
                <c:pt idx="150">
                  <c:v>62.221162400000004</c:v>
                </c:pt>
                <c:pt idx="151">
                  <c:v>62.338357999999999</c:v>
                </c:pt>
                <c:pt idx="152">
                  <c:v>62.418985699999993</c:v>
                </c:pt>
                <c:pt idx="153">
                  <c:v>62.412722799999997</c:v>
                </c:pt>
                <c:pt idx="154">
                  <c:v>62.408238700000005</c:v>
                </c:pt>
                <c:pt idx="155">
                  <c:v>62.473380000000006</c:v>
                </c:pt>
                <c:pt idx="156">
                  <c:v>62.566657399999997</c:v>
                </c:pt>
                <c:pt idx="157">
                  <c:v>62.598981600000009</c:v>
                </c:pt>
                <c:pt idx="158">
                  <c:v>62.558319900000001</c:v>
                </c:pt>
                <c:pt idx="159">
                  <c:v>62.545791099999995</c:v>
                </c:pt>
                <c:pt idx="160">
                  <c:v>62.607328199999998</c:v>
                </c:pt>
                <c:pt idx="161">
                  <c:v>62.6726259</c:v>
                </c:pt>
                <c:pt idx="162">
                  <c:v>62.657629700000001</c:v>
                </c:pt>
                <c:pt idx="163">
                  <c:v>62.59010330000001</c:v>
                </c:pt>
                <c:pt idx="164">
                  <c:v>62.61339060000001</c:v>
                </c:pt>
                <c:pt idx="165">
                  <c:v>62.732340099999995</c:v>
                </c:pt>
                <c:pt idx="166">
                  <c:v>62.832578699999999</c:v>
                </c:pt>
                <c:pt idx="167">
                  <c:v>62.867473699999998</c:v>
                </c:pt>
                <c:pt idx="168">
                  <c:v>62.862808600000001</c:v>
                </c:pt>
                <c:pt idx="169">
                  <c:v>62.907680200000009</c:v>
                </c:pt>
                <c:pt idx="170">
                  <c:v>62.971383199999998</c:v>
                </c:pt>
                <c:pt idx="171">
                  <c:v>62.984675099999997</c:v>
                </c:pt>
                <c:pt idx="172">
                  <c:v>62.967432700000003</c:v>
                </c:pt>
                <c:pt idx="173">
                  <c:v>62.995252899999997</c:v>
                </c:pt>
                <c:pt idx="174">
                  <c:v>63.093885300000004</c:v>
                </c:pt>
                <c:pt idx="175">
                  <c:v>63.170604400000002</c:v>
                </c:pt>
                <c:pt idx="176">
                  <c:v>63.183652899999998</c:v>
                </c:pt>
                <c:pt idx="177">
                  <c:v>63.158064200000005</c:v>
                </c:pt>
                <c:pt idx="178">
                  <c:v>63.208337100000001</c:v>
                </c:pt>
                <c:pt idx="179">
                  <c:v>63.335550800000007</c:v>
                </c:pt>
                <c:pt idx="180">
                  <c:v>63.388473099999999</c:v>
                </c:pt>
                <c:pt idx="181">
                  <c:v>63.367258200000009</c:v>
                </c:pt>
                <c:pt idx="182">
                  <c:v>63.339570800000004</c:v>
                </c:pt>
                <c:pt idx="183">
                  <c:v>63.365604599999998</c:v>
                </c:pt>
                <c:pt idx="184">
                  <c:v>63.452821499999999</c:v>
                </c:pt>
                <c:pt idx="185">
                  <c:v>63.484716599999999</c:v>
                </c:pt>
                <c:pt idx="186">
                  <c:v>63.456582900000001</c:v>
                </c:pt>
                <c:pt idx="187">
                  <c:v>63.507244200000002</c:v>
                </c:pt>
                <c:pt idx="188">
                  <c:v>63.620419700000006</c:v>
                </c:pt>
                <c:pt idx="189">
                  <c:v>63.696571700000007</c:v>
                </c:pt>
                <c:pt idx="190">
                  <c:v>63.715205599999997</c:v>
                </c:pt>
                <c:pt idx="191">
                  <c:v>63.693417300000007</c:v>
                </c:pt>
                <c:pt idx="192">
                  <c:v>63.705008599999999</c:v>
                </c:pt>
                <c:pt idx="193">
                  <c:v>63.789697200000006</c:v>
                </c:pt>
                <c:pt idx="194">
                  <c:v>63.848309200000003</c:v>
                </c:pt>
                <c:pt idx="195">
                  <c:v>63.801589400000005</c:v>
                </c:pt>
                <c:pt idx="196">
                  <c:v>63.768372000000006</c:v>
                </c:pt>
                <c:pt idx="197">
                  <c:v>63.819917599999997</c:v>
                </c:pt>
                <c:pt idx="198">
                  <c:v>63.891304200000008</c:v>
                </c:pt>
                <c:pt idx="199">
                  <c:v>63.921957200000008</c:v>
                </c:pt>
                <c:pt idx="200">
                  <c:v>63.921195300000015</c:v>
                </c:pt>
                <c:pt idx="201">
                  <c:v>63.969446900000001</c:v>
                </c:pt>
                <c:pt idx="202">
                  <c:v>64.057827300000014</c:v>
                </c:pt>
                <c:pt idx="203">
                  <c:v>64.134918400000004</c:v>
                </c:pt>
                <c:pt idx="204">
                  <c:v>64.162577799999994</c:v>
                </c:pt>
                <c:pt idx="205">
                  <c:v>64.150142900000006</c:v>
                </c:pt>
                <c:pt idx="206">
                  <c:v>64.198703600000002</c:v>
                </c:pt>
                <c:pt idx="207">
                  <c:v>64.300409099999996</c:v>
                </c:pt>
                <c:pt idx="208">
                  <c:v>64.338748699999996</c:v>
                </c:pt>
                <c:pt idx="209">
                  <c:v>64.269187700000003</c:v>
                </c:pt>
                <c:pt idx="210">
                  <c:v>64.216633500000015</c:v>
                </c:pt>
                <c:pt idx="211">
                  <c:v>64.243447100000012</c:v>
                </c:pt>
                <c:pt idx="212">
                  <c:v>64.300985000000011</c:v>
                </c:pt>
                <c:pt idx="213">
                  <c:v>64.367828500000002</c:v>
                </c:pt>
                <c:pt idx="214">
                  <c:v>64.373240200000012</c:v>
                </c:pt>
                <c:pt idx="215">
                  <c:v>64.40316030000001</c:v>
                </c:pt>
                <c:pt idx="216">
                  <c:v>64.498749399999994</c:v>
                </c:pt>
                <c:pt idx="217">
                  <c:v>64.544695400000009</c:v>
                </c:pt>
                <c:pt idx="218">
                  <c:v>64.510627500000012</c:v>
                </c:pt>
                <c:pt idx="219">
                  <c:v>64.452306300000004</c:v>
                </c:pt>
                <c:pt idx="220">
                  <c:v>64.476498500000005</c:v>
                </c:pt>
                <c:pt idx="221">
                  <c:v>64.563679800000017</c:v>
                </c:pt>
                <c:pt idx="222">
                  <c:v>64.603403600000007</c:v>
                </c:pt>
                <c:pt idx="223">
                  <c:v>64.607258099999996</c:v>
                </c:pt>
                <c:pt idx="224">
                  <c:v>64.641268199999999</c:v>
                </c:pt>
                <c:pt idx="225">
                  <c:v>64.721200899999999</c:v>
                </c:pt>
                <c:pt idx="226">
                  <c:v>64.787940000000006</c:v>
                </c:pt>
                <c:pt idx="227">
                  <c:v>64.753647200000017</c:v>
                </c:pt>
                <c:pt idx="228">
                  <c:v>64.701513300000002</c:v>
                </c:pt>
                <c:pt idx="229">
                  <c:v>64.74083730000001</c:v>
                </c:pt>
                <c:pt idx="230">
                  <c:v>64.846847900000014</c:v>
                </c:pt>
                <c:pt idx="231">
                  <c:v>64.937514700000008</c:v>
                </c:pt>
                <c:pt idx="232">
                  <c:v>64.93349400000001</c:v>
                </c:pt>
                <c:pt idx="233">
                  <c:v>64.910741400000006</c:v>
                </c:pt>
                <c:pt idx="234">
                  <c:v>64.949051400000002</c:v>
                </c:pt>
                <c:pt idx="235">
                  <c:v>65.022898000000012</c:v>
                </c:pt>
                <c:pt idx="236">
                  <c:v>65.055228200000002</c:v>
                </c:pt>
                <c:pt idx="237">
                  <c:v>65.047078099999993</c:v>
                </c:pt>
                <c:pt idx="238">
                  <c:v>65.100754300000006</c:v>
                </c:pt>
                <c:pt idx="239">
                  <c:v>65.165491500000016</c:v>
                </c:pt>
                <c:pt idx="240">
                  <c:v>65.191064000000011</c:v>
                </c:pt>
                <c:pt idx="241">
                  <c:v>65.137613200000004</c:v>
                </c:pt>
                <c:pt idx="242">
                  <c:v>65.059879900000013</c:v>
                </c:pt>
                <c:pt idx="243">
                  <c:v>65.093578900000011</c:v>
                </c:pt>
                <c:pt idx="244">
                  <c:v>65.1874088</c:v>
                </c:pt>
                <c:pt idx="245">
                  <c:v>65.224704500000001</c:v>
                </c:pt>
                <c:pt idx="246">
                  <c:v>65.182070899999999</c:v>
                </c:pt>
                <c:pt idx="247">
                  <c:v>65.159799599999999</c:v>
                </c:pt>
                <c:pt idx="248">
                  <c:v>65.212825800000005</c:v>
                </c:pt>
                <c:pt idx="249">
                  <c:v>65.306406100000004</c:v>
                </c:pt>
                <c:pt idx="250">
                  <c:v>65.314112199999997</c:v>
                </c:pt>
                <c:pt idx="251">
                  <c:v>65.2596159</c:v>
                </c:pt>
                <c:pt idx="252">
                  <c:v>65.27729380000001</c:v>
                </c:pt>
                <c:pt idx="253">
                  <c:v>65.346301299999993</c:v>
                </c:pt>
                <c:pt idx="254">
                  <c:v>65.401174999999995</c:v>
                </c:pt>
                <c:pt idx="255">
                  <c:v>65.398815400000018</c:v>
                </c:pt>
                <c:pt idx="256">
                  <c:v>65.383589799999996</c:v>
                </c:pt>
                <c:pt idx="257">
                  <c:v>65.432083200000008</c:v>
                </c:pt>
                <c:pt idx="258">
                  <c:v>65.534046900000007</c:v>
                </c:pt>
                <c:pt idx="259">
                  <c:v>65.551442099999988</c:v>
                </c:pt>
                <c:pt idx="260">
                  <c:v>65.474525999999997</c:v>
                </c:pt>
                <c:pt idx="261">
                  <c:v>65.445179499999995</c:v>
                </c:pt>
                <c:pt idx="262">
                  <c:v>65.518171999999993</c:v>
                </c:pt>
                <c:pt idx="263">
                  <c:v>65.619203799999994</c:v>
                </c:pt>
                <c:pt idx="264">
                  <c:v>65.651682199999996</c:v>
                </c:pt>
                <c:pt idx="265">
                  <c:v>65.630382900000001</c:v>
                </c:pt>
                <c:pt idx="266">
                  <c:v>65.648037499999987</c:v>
                </c:pt>
                <c:pt idx="267">
                  <c:v>65.740794199999996</c:v>
                </c:pt>
                <c:pt idx="268">
                  <c:v>65.769536099999996</c:v>
                </c:pt>
                <c:pt idx="269">
                  <c:v>65.719792299999995</c:v>
                </c:pt>
                <c:pt idx="270">
                  <c:v>65.689602999999991</c:v>
                </c:pt>
                <c:pt idx="271">
                  <c:v>65.700062000000003</c:v>
                </c:pt>
                <c:pt idx="272">
                  <c:v>65.7893835</c:v>
                </c:pt>
                <c:pt idx="273">
                  <c:v>65.83174489999999</c:v>
                </c:pt>
                <c:pt idx="274">
                  <c:v>65.795616499999994</c:v>
                </c:pt>
                <c:pt idx="275">
                  <c:v>65.823165700000004</c:v>
                </c:pt>
                <c:pt idx="276">
                  <c:v>65.8949815</c:v>
                </c:pt>
                <c:pt idx="277">
                  <c:v>65.9606797</c:v>
                </c:pt>
                <c:pt idx="278">
                  <c:v>65.922167700000003</c:v>
                </c:pt>
                <c:pt idx="279">
                  <c:v>65.829206200000002</c:v>
                </c:pt>
                <c:pt idx="280">
                  <c:v>65.83585930000001</c:v>
                </c:pt>
                <c:pt idx="281">
                  <c:v>65.902680000000004</c:v>
                </c:pt>
                <c:pt idx="282">
                  <c:v>65.950546900000006</c:v>
                </c:pt>
                <c:pt idx="283">
                  <c:v>65.918948</c:v>
                </c:pt>
                <c:pt idx="284">
                  <c:v>65.918674499999995</c:v>
                </c:pt>
                <c:pt idx="285">
                  <c:v>66.006674300000014</c:v>
                </c:pt>
                <c:pt idx="286">
                  <c:v>66.086025600000013</c:v>
                </c:pt>
                <c:pt idx="287">
                  <c:v>66.136051300000005</c:v>
                </c:pt>
                <c:pt idx="288">
                  <c:v>66.120270599999998</c:v>
                </c:pt>
                <c:pt idx="289">
                  <c:v>66.093719300000004</c:v>
                </c:pt>
                <c:pt idx="290">
                  <c:v>66.154075899999995</c:v>
                </c:pt>
                <c:pt idx="291">
                  <c:v>66.223258099999995</c:v>
                </c:pt>
                <c:pt idx="292">
                  <c:v>66.215301100000005</c:v>
                </c:pt>
                <c:pt idx="293">
                  <c:v>66.174114099999997</c:v>
                </c:pt>
                <c:pt idx="294">
                  <c:v>66.183075200000005</c:v>
                </c:pt>
                <c:pt idx="295">
                  <c:v>66.2548393</c:v>
                </c:pt>
                <c:pt idx="296">
                  <c:v>66.312184400000007</c:v>
                </c:pt>
                <c:pt idx="297">
                  <c:v>66.303063400000013</c:v>
                </c:pt>
                <c:pt idx="298">
                  <c:v>66.307553900000002</c:v>
                </c:pt>
                <c:pt idx="299">
                  <c:v>66.358088200000012</c:v>
                </c:pt>
                <c:pt idx="300">
                  <c:v>66.406704200000007</c:v>
                </c:pt>
                <c:pt idx="301">
                  <c:v>66.397060299999993</c:v>
                </c:pt>
                <c:pt idx="302">
                  <c:v>66.316731099999998</c:v>
                </c:pt>
                <c:pt idx="303">
                  <c:v>66.343975700000001</c:v>
                </c:pt>
                <c:pt idx="304">
                  <c:v>66.450007200000002</c:v>
                </c:pt>
                <c:pt idx="305">
                  <c:v>66.490094099999993</c:v>
                </c:pt>
                <c:pt idx="306">
                  <c:v>66.463913500000004</c:v>
                </c:pt>
                <c:pt idx="307">
                  <c:v>66.393067099999996</c:v>
                </c:pt>
                <c:pt idx="308">
                  <c:v>66.414212599999999</c:v>
                </c:pt>
                <c:pt idx="309">
                  <c:v>66.523778700000008</c:v>
                </c:pt>
                <c:pt idx="310">
                  <c:v>66.586345300000005</c:v>
                </c:pt>
                <c:pt idx="311">
                  <c:v>66.56771950000001</c:v>
                </c:pt>
                <c:pt idx="312">
                  <c:v>66.550592100000003</c:v>
                </c:pt>
                <c:pt idx="313">
                  <c:v>66.616341500000004</c:v>
                </c:pt>
                <c:pt idx="314">
                  <c:v>66.690525700000009</c:v>
                </c:pt>
                <c:pt idx="315">
                  <c:v>66.695475900000005</c:v>
                </c:pt>
                <c:pt idx="316">
                  <c:v>66.666953599999999</c:v>
                </c:pt>
                <c:pt idx="317">
                  <c:v>66.687020799999999</c:v>
                </c:pt>
                <c:pt idx="318">
                  <c:v>66.763785900000002</c:v>
                </c:pt>
                <c:pt idx="319">
                  <c:v>66.815335900000008</c:v>
                </c:pt>
                <c:pt idx="320">
                  <c:v>66.789914299999992</c:v>
                </c:pt>
                <c:pt idx="321">
                  <c:v>66.739584499999992</c:v>
                </c:pt>
                <c:pt idx="322">
                  <c:v>66.731519200000008</c:v>
                </c:pt>
                <c:pt idx="323">
                  <c:v>66.795246599999999</c:v>
                </c:pt>
                <c:pt idx="324">
                  <c:v>66.846173100000016</c:v>
                </c:pt>
                <c:pt idx="325">
                  <c:v>66.834606000000008</c:v>
                </c:pt>
                <c:pt idx="326">
                  <c:v>66.85799560000001</c:v>
                </c:pt>
                <c:pt idx="327">
                  <c:v>66.931396499999991</c:v>
                </c:pt>
                <c:pt idx="328">
                  <c:v>66.981372300000004</c:v>
                </c:pt>
                <c:pt idx="329">
                  <c:v>66.950255700000014</c:v>
                </c:pt>
                <c:pt idx="330">
                  <c:v>66.882705799999997</c:v>
                </c:pt>
                <c:pt idx="331">
                  <c:v>66.881170800000007</c:v>
                </c:pt>
                <c:pt idx="332">
                  <c:v>66.956964600000006</c:v>
                </c:pt>
                <c:pt idx="333">
                  <c:v>67.03843470000001</c:v>
                </c:pt>
                <c:pt idx="334">
                  <c:v>67.031644800000009</c:v>
                </c:pt>
                <c:pt idx="335">
                  <c:v>66.996880300000015</c:v>
                </c:pt>
                <c:pt idx="336">
                  <c:v>67.038738000000009</c:v>
                </c:pt>
                <c:pt idx="337">
                  <c:v>67.107770700000003</c:v>
                </c:pt>
                <c:pt idx="338">
                  <c:v>67.1169826</c:v>
                </c:pt>
                <c:pt idx="339">
                  <c:v>67.040314199999997</c:v>
                </c:pt>
                <c:pt idx="340">
                  <c:v>67.002138299999999</c:v>
                </c:pt>
                <c:pt idx="341">
                  <c:v>67.035661199999993</c:v>
                </c:pt>
                <c:pt idx="342">
                  <c:v>67.092372299999994</c:v>
                </c:pt>
                <c:pt idx="343">
                  <c:v>67.100491500000004</c:v>
                </c:pt>
                <c:pt idx="344">
                  <c:v>67.052841999999998</c:v>
                </c:pt>
                <c:pt idx="345">
                  <c:v>67.0853678</c:v>
                </c:pt>
                <c:pt idx="346">
                  <c:v>67.189186100000015</c:v>
                </c:pt>
                <c:pt idx="347">
                  <c:v>67.263536800000011</c:v>
                </c:pt>
                <c:pt idx="348">
                  <c:v>67.246302700000015</c:v>
                </c:pt>
                <c:pt idx="349">
                  <c:v>67.190201900000005</c:v>
                </c:pt>
                <c:pt idx="350">
                  <c:v>67.190784700000009</c:v>
                </c:pt>
                <c:pt idx="351">
                  <c:v>67.247340000000008</c:v>
                </c:pt>
                <c:pt idx="352">
                  <c:v>67.271759300000014</c:v>
                </c:pt>
                <c:pt idx="353">
                  <c:v>67.215270200000006</c:v>
                </c:pt>
                <c:pt idx="354">
                  <c:v>67.221622400000001</c:v>
                </c:pt>
                <c:pt idx="355">
                  <c:v>67.308494300000007</c:v>
                </c:pt>
                <c:pt idx="356">
                  <c:v>67.382923899999994</c:v>
                </c:pt>
                <c:pt idx="357">
                  <c:v>67.4120499</c:v>
                </c:pt>
                <c:pt idx="358">
                  <c:v>67.39089340000001</c:v>
                </c:pt>
                <c:pt idx="359">
                  <c:v>67.416391300000001</c:v>
                </c:pt>
                <c:pt idx="360">
                  <c:v>67.475732100000002</c:v>
                </c:pt>
                <c:pt idx="361">
                  <c:v>67.49331389999999</c:v>
                </c:pt>
                <c:pt idx="362">
                  <c:v>67.4482091</c:v>
                </c:pt>
                <c:pt idx="363">
                  <c:v>67.416454099999996</c:v>
                </c:pt>
                <c:pt idx="364">
                  <c:v>67.44439770000001</c:v>
                </c:pt>
                <c:pt idx="365">
                  <c:v>67.483274500000007</c:v>
                </c:pt>
                <c:pt idx="366">
                  <c:v>67.479012900000001</c:v>
                </c:pt>
                <c:pt idx="367">
                  <c:v>67.428554000000005</c:v>
                </c:pt>
                <c:pt idx="368">
                  <c:v>67.423595899999995</c:v>
                </c:pt>
                <c:pt idx="369">
                  <c:v>67.495830299999994</c:v>
                </c:pt>
                <c:pt idx="370">
                  <c:v>67.570009099999993</c:v>
                </c:pt>
                <c:pt idx="371">
                  <c:v>67.584129200000007</c:v>
                </c:pt>
                <c:pt idx="372">
                  <c:v>67.588437599999992</c:v>
                </c:pt>
                <c:pt idx="373">
                  <c:v>67.644798299999991</c:v>
                </c:pt>
                <c:pt idx="374">
                  <c:v>67.733121000000011</c:v>
                </c:pt>
                <c:pt idx="375">
                  <c:v>67.77229100000001</c:v>
                </c:pt>
                <c:pt idx="376">
                  <c:v>67.716886900000006</c:v>
                </c:pt>
                <c:pt idx="377">
                  <c:v>67.677478199999996</c:v>
                </c:pt>
                <c:pt idx="378">
                  <c:v>67.725580100000002</c:v>
                </c:pt>
                <c:pt idx="379">
                  <c:v>67.804955300000003</c:v>
                </c:pt>
                <c:pt idx="380">
                  <c:v>67.826671999999988</c:v>
                </c:pt>
                <c:pt idx="381">
                  <c:v>67.790062000000006</c:v>
                </c:pt>
                <c:pt idx="382">
                  <c:v>67.795136999999997</c:v>
                </c:pt>
                <c:pt idx="383">
                  <c:v>67.835958099999999</c:v>
                </c:pt>
                <c:pt idx="384">
                  <c:v>67.861041499999999</c:v>
                </c:pt>
                <c:pt idx="385">
                  <c:v>67.809601600000008</c:v>
                </c:pt>
                <c:pt idx="386">
                  <c:v>67.759991499999984</c:v>
                </c:pt>
                <c:pt idx="387">
                  <c:v>67.80546720000001</c:v>
                </c:pt>
                <c:pt idx="388">
                  <c:v>67.880592500000006</c:v>
                </c:pt>
                <c:pt idx="389">
                  <c:v>67.909165799999997</c:v>
                </c:pt>
                <c:pt idx="390">
                  <c:v>67.854333499999996</c:v>
                </c:pt>
                <c:pt idx="391">
                  <c:v>67.832416499999994</c:v>
                </c:pt>
                <c:pt idx="392">
                  <c:v>67.8600098</c:v>
                </c:pt>
                <c:pt idx="393">
                  <c:v>67.887471500000018</c:v>
                </c:pt>
                <c:pt idx="394">
                  <c:v>67.901086100000001</c:v>
                </c:pt>
                <c:pt idx="395">
                  <c:v>67.8870474</c:v>
                </c:pt>
                <c:pt idx="396">
                  <c:v>67.931075399999997</c:v>
                </c:pt>
                <c:pt idx="397">
                  <c:v>68.031022000000007</c:v>
                </c:pt>
                <c:pt idx="398">
                  <c:v>68.084056899999993</c:v>
                </c:pt>
                <c:pt idx="399">
                  <c:v>68.040508099999997</c:v>
                </c:pt>
                <c:pt idx="400">
                  <c:v>67.996898000000002</c:v>
                </c:pt>
                <c:pt idx="401">
                  <c:v>68.023553000000007</c:v>
                </c:pt>
                <c:pt idx="402">
                  <c:v>68.0916785</c:v>
                </c:pt>
                <c:pt idx="403">
                  <c:v>68.134449099999998</c:v>
                </c:pt>
                <c:pt idx="404">
                  <c:v>68.089357800000002</c:v>
                </c:pt>
                <c:pt idx="405">
                  <c:v>68.064571200000003</c:v>
                </c:pt>
                <c:pt idx="406">
                  <c:v>68.111474500000014</c:v>
                </c:pt>
                <c:pt idx="407">
                  <c:v>68.140629699999991</c:v>
                </c:pt>
                <c:pt idx="408">
                  <c:v>68.135334100000009</c:v>
                </c:pt>
                <c:pt idx="409">
                  <c:v>68.0949423</c:v>
                </c:pt>
                <c:pt idx="410">
                  <c:v>68.070171500000001</c:v>
                </c:pt>
                <c:pt idx="411">
                  <c:v>68.105541200000005</c:v>
                </c:pt>
                <c:pt idx="412">
                  <c:v>68.139180500000009</c:v>
                </c:pt>
                <c:pt idx="413">
                  <c:v>68.125651300000001</c:v>
                </c:pt>
                <c:pt idx="414">
                  <c:v>68.127476799999997</c:v>
                </c:pt>
                <c:pt idx="415">
                  <c:v>68.179448600000001</c:v>
                </c:pt>
                <c:pt idx="416">
                  <c:v>68.225570899999994</c:v>
                </c:pt>
                <c:pt idx="417">
                  <c:v>68.237025399999993</c:v>
                </c:pt>
                <c:pt idx="418">
                  <c:v>68.203591299999999</c:v>
                </c:pt>
                <c:pt idx="419">
                  <c:v>68.193812099999988</c:v>
                </c:pt>
                <c:pt idx="420">
                  <c:v>68.253030299999992</c:v>
                </c:pt>
                <c:pt idx="421">
                  <c:v>68.311538200000001</c:v>
                </c:pt>
                <c:pt idx="422">
                  <c:v>68.280658500000001</c:v>
                </c:pt>
                <c:pt idx="423">
                  <c:v>68.198970700000004</c:v>
                </c:pt>
                <c:pt idx="424">
                  <c:v>68.189740300000011</c:v>
                </c:pt>
                <c:pt idx="425">
                  <c:v>68.227041</c:v>
                </c:pt>
                <c:pt idx="426">
                  <c:v>68.248591799999986</c:v>
                </c:pt>
                <c:pt idx="427">
                  <c:v>68.2223544</c:v>
                </c:pt>
                <c:pt idx="428">
                  <c:v>68.20055619999998</c:v>
                </c:pt>
                <c:pt idx="429">
                  <c:v>68.287688199999991</c:v>
                </c:pt>
                <c:pt idx="430">
                  <c:v>68.3880573</c:v>
                </c:pt>
                <c:pt idx="431">
                  <c:v>68.411781700000006</c:v>
                </c:pt>
                <c:pt idx="432">
                  <c:v>68.373487999999995</c:v>
                </c:pt>
                <c:pt idx="433">
                  <c:v>68.370908499999999</c:v>
                </c:pt>
                <c:pt idx="434">
                  <c:v>68.446843799999996</c:v>
                </c:pt>
                <c:pt idx="435">
                  <c:v>68.501117900000011</c:v>
                </c:pt>
                <c:pt idx="436">
                  <c:v>68.506336300000015</c:v>
                </c:pt>
                <c:pt idx="437">
                  <c:v>68.459713100000002</c:v>
                </c:pt>
                <c:pt idx="438">
                  <c:v>68.471160700000013</c:v>
                </c:pt>
                <c:pt idx="439">
                  <c:v>68.535366400000015</c:v>
                </c:pt>
                <c:pt idx="440">
                  <c:v>68.537101100000001</c:v>
                </c:pt>
                <c:pt idx="441">
                  <c:v>68.475720100000004</c:v>
                </c:pt>
                <c:pt idx="442">
                  <c:v>68.437304400000002</c:v>
                </c:pt>
                <c:pt idx="443">
                  <c:v>68.4963573</c:v>
                </c:pt>
                <c:pt idx="444">
                  <c:v>68.559868899999998</c:v>
                </c:pt>
                <c:pt idx="445">
                  <c:v>68.573348899999999</c:v>
                </c:pt>
                <c:pt idx="446">
                  <c:v>68.5398979</c:v>
                </c:pt>
                <c:pt idx="447">
                  <c:v>68.555277499999988</c:v>
                </c:pt>
                <c:pt idx="448">
                  <c:v>68.642312699999991</c:v>
                </c:pt>
                <c:pt idx="449">
                  <c:v>68.669842799999998</c:v>
                </c:pt>
                <c:pt idx="450">
                  <c:v>68.616154999999992</c:v>
                </c:pt>
                <c:pt idx="451">
                  <c:v>68.554202399999994</c:v>
                </c:pt>
                <c:pt idx="452">
                  <c:v>68.574587600000001</c:v>
                </c:pt>
                <c:pt idx="453">
                  <c:v>68.651379599999999</c:v>
                </c:pt>
                <c:pt idx="454">
                  <c:v>68.679136799999995</c:v>
                </c:pt>
                <c:pt idx="455">
                  <c:v>68.646814699999993</c:v>
                </c:pt>
                <c:pt idx="456">
                  <c:v>68.639711800000001</c:v>
                </c:pt>
                <c:pt idx="457">
                  <c:v>68.704003</c:v>
                </c:pt>
                <c:pt idx="458">
                  <c:v>68.788300399999997</c:v>
                </c:pt>
                <c:pt idx="459">
                  <c:v>68.793390299999984</c:v>
                </c:pt>
                <c:pt idx="460">
                  <c:v>68.726443999999987</c:v>
                </c:pt>
                <c:pt idx="461">
                  <c:v>68.693295599999999</c:v>
                </c:pt>
                <c:pt idx="462">
                  <c:v>68.708125600000002</c:v>
                </c:pt>
                <c:pt idx="463">
                  <c:v>68.743268400000005</c:v>
                </c:pt>
                <c:pt idx="464">
                  <c:v>68.7171783</c:v>
                </c:pt>
                <c:pt idx="465">
                  <c:v>68.685557399999993</c:v>
                </c:pt>
                <c:pt idx="466">
                  <c:v>68.771455899999992</c:v>
                </c:pt>
                <c:pt idx="467">
                  <c:v>68.858402600000005</c:v>
                </c:pt>
                <c:pt idx="468">
                  <c:v>68.871801099999999</c:v>
                </c:pt>
                <c:pt idx="469">
                  <c:v>68.826134500000009</c:v>
                </c:pt>
                <c:pt idx="470">
                  <c:v>68.802896000000004</c:v>
                </c:pt>
                <c:pt idx="471">
                  <c:v>68.87375200000001</c:v>
                </c:pt>
                <c:pt idx="472">
                  <c:v>68.923432300000016</c:v>
                </c:pt>
                <c:pt idx="473">
                  <c:v>68.903089199999997</c:v>
                </c:pt>
                <c:pt idx="474">
                  <c:v>68.859058700000006</c:v>
                </c:pt>
                <c:pt idx="475">
                  <c:v>68.867626200000004</c:v>
                </c:pt>
                <c:pt idx="476">
                  <c:v>68.961720900000003</c:v>
                </c:pt>
                <c:pt idx="477">
                  <c:v>69.024695600000001</c:v>
                </c:pt>
                <c:pt idx="478">
                  <c:v>69.014778300000003</c:v>
                </c:pt>
                <c:pt idx="479">
                  <c:v>69.006466700000004</c:v>
                </c:pt>
                <c:pt idx="480">
                  <c:v>69.024479700000001</c:v>
                </c:pt>
                <c:pt idx="481">
                  <c:v>69.039651700000007</c:v>
                </c:pt>
                <c:pt idx="482">
                  <c:v>69.005308800000009</c:v>
                </c:pt>
                <c:pt idx="483">
                  <c:v>68.938601700000007</c:v>
                </c:pt>
                <c:pt idx="484">
                  <c:v>68.947819699999997</c:v>
                </c:pt>
                <c:pt idx="485">
                  <c:v>69.007945799999987</c:v>
                </c:pt>
                <c:pt idx="486">
                  <c:v>69.033015399999996</c:v>
                </c:pt>
                <c:pt idx="487">
                  <c:v>68.984570900000008</c:v>
                </c:pt>
                <c:pt idx="488">
                  <c:v>68.935647400000008</c:v>
                </c:pt>
                <c:pt idx="489">
                  <c:v>68.986054899999999</c:v>
                </c:pt>
                <c:pt idx="490">
                  <c:v>69.072921600000001</c:v>
                </c:pt>
                <c:pt idx="491">
                  <c:v>69.109703200000013</c:v>
                </c:pt>
                <c:pt idx="492">
                  <c:v>69.040839899999995</c:v>
                </c:pt>
                <c:pt idx="493">
                  <c:v>68.99853610000001</c:v>
                </c:pt>
                <c:pt idx="494">
                  <c:v>69.044904799999998</c:v>
                </c:pt>
                <c:pt idx="495">
                  <c:v>69.103404500000011</c:v>
                </c:pt>
                <c:pt idx="496">
                  <c:v>69.145165800000001</c:v>
                </c:pt>
                <c:pt idx="497">
                  <c:v>69.115331000000012</c:v>
                </c:pt>
                <c:pt idx="498">
                  <c:v>69.104773600000001</c:v>
                </c:pt>
                <c:pt idx="499">
                  <c:v>69.190408599999998</c:v>
                </c:pt>
                <c:pt idx="500">
                  <c:v>69.276211300000014</c:v>
                </c:pt>
                <c:pt idx="501">
                  <c:v>69.275169599999998</c:v>
                </c:pt>
                <c:pt idx="502">
                  <c:v>69.228984800000006</c:v>
                </c:pt>
                <c:pt idx="503">
                  <c:v>69.2234002</c:v>
                </c:pt>
                <c:pt idx="504">
                  <c:v>69.263622499999997</c:v>
                </c:pt>
                <c:pt idx="505">
                  <c:v>69.286507</c:v>
                </c:pt>
                <c:pt idx="506">
                  <c:v>69.24227119999999</c:v>
                </c:pt>
                <c:pt idx="507">
                  <c:v>69.203858100000005</c:v>
                </c:pt>
                <c:pt idx="508">
                  <c:v>69.249077100000008</c:v>
                </c:pt>
                <c:pt idx="509">
                  <c:v>69.32895280000001</c:v>
                </c:pt>
                <c:pt idx="510">
                  <c:v>69.352121100000005</c:v>
                </c:pt>
                <c:pt idx="511">
                  <c:v>69.308010100000004</c:v>
                </c:pt>
                <c:pt idx="512">
                  <c:v>69.30596030000001</c:v>
                </c:pt>
                <c:pt idx="513">
                  <c:v>69.347072299999994</c:v>
                </c:pt>
                <c:pt idx="514">
                  <c:v>69.337637700000002</c:v>
                </c:pt>
                <c:pt idx="515">
                  <c:v>69.281679299999993</c:v>
                </c:pt>
                <c:pt idx="516">
                  <c:v>69.2502408</c:v>
                </c:pt>
                <c:pt idx="517">
                  <c:v>69.303295199999994</c:v>
                </c:pt>
                <c:pt idx="518">
                  <c:v>69.406331699999996</c:v>
                </c:pt>
                <c:pt idx="519">
                  <c:v>69.435874400000003</c:v>
                </c:pt>
                <c:pt idx="520">
                  <c:v>69.373328400000005</c:v>
                </c:pt>
                <c:pt idx="521">
                  <c:v>69.359505400000003</c:v>
                </c:pt>
                <c:pt idx="522">
                  <c:v>69.409786400000002</c:v>
                </c:pt>
                <c:pt idx="523">
                  <c:v>69.467688400000014</c:v>
                </c:pt>
                <c:pt idx="524">
                  <c:v>69.478526000000002</c:v>
                </c:pt>
                <c:pt idx="525">
                  <c:v>69.415380900000002</c:v>
                </c:pt>
                <c:pt idx="526">
                  <c:v>69.397742899999997</c:v>
                </c:pt>
                <c:pt idx="527">
                  <c:v>69.469642199999996</c:v>
                </c:pt>
                <c:pt idx="528">
                  <c:v>69.514614999999992</c:v>
                </c:pt>
                <c:pt idx="529">
                  <c:v>69.470225000000013</c:v>
                </c:pt>
                <c:pt idx="530">
                  <c:v>69.4423709</c:v>
                </c:pt>
                <c:pt idx="531">
                  <c:v>69.479674900000006</c:v>
                </c:pt>
                <c:pt idx="532">
                  <c:v>69.532245999999986</c:v>
                </c:pt>
                <c:pt idx="533">
                  <c:v>69.558693599999998</c:v>
                </c:pt>
                <c:pt idx="534">
                  <c:v>69.513441200000003</c:v>
                </c:pt>
                <c:pt idx="535">
                  <c:v>69.460475299999999</c:v>
                </c:pt>
                <c:pt idx="536">
                  <c:v>69.489087900000001</c:v>
                </c:pt>
                <c:pt idx="537">
                  <c:v>69.529647499999996</c:v>
                </c:pt>
                <c:pt idx="538">
                  <c:v>69.519891999999999</c:v>
                </c:pt>
                <c:pt idx="539">
                  <c:v>69.540633</c:v>
                </c:pt>
                <c:pt idx="540">
                  <c:v>69.6079419</c:v>
                </c:pt>
                <c:pt idx="541">
                  <c:v>69.670173300000002</c:v>
                </c:pt>
                <c:pt idx="542">
                  <c:v>69.680672400000006</c:v>
                </c:pt>
                <c:pt idx="543">
                  <c:v>69.601105700000005</c:v>
                </c:pt>
                <c:pt idx="544">
                  <c:v>69.549866499999993</c:v>
                </c:pt>
                <c:pt idx="545">
                  <c:v>69.594623399999989</c:v>
                </c:pt>
                <c:pt idx="546">
                  <c:v>69.656112499999992</c:v>
                </c:pt>
                <c:pt idx="547">
                  <c:v>69.695291299999994</c:v>
                </c:pt>
                <c:pt idx="548">
                  <c:v>69.673660600000005</c:v>
                </c:pt>
                <c:pt idx="549">
                  <c:v>69.643052499999996</c:v>
                </c:pt>
                <c:pt idx="550">
                  <c:v>69.696396199999995</c:v>
                </c:pt>
                <c:pt idx="551">
                  <c:v>69.754841600000006</c:v>
                </c:pt>
                <c:pt idx="552">
                  <c:v>69.719075500000002</c:v>
                </c:pt>
                <c:pt idx="553">
                  <c:v>69.664217199999996</c:v>
                </c:pt>
                <c:pt idx="554">
                  <c:v>69.70080320000001</c:v>
                </c:pt>
                <c:pt idx="555">
                  <c:v>69.775585300000003</c:v>
                </c:pt>
                <c:pt idx="556">
                  <c:v>69.82654509999999</c:v>
                </c:pt>
                <c:pt idx="557">
                  <c:v>69.795338999999984</c:v>
                </c:pt>
                <c:pt idx="558">
                  <c:v>69.736132899999987</c:v>
                </c:pt>
                <c:pt idx="559">
                  <c:v>69.760602599999999</c:v>
                </c:pt>
                <c:pt idx="560">
                  <c:v>69.797488599999994</c:v>
                </c:pt>
                <c:pt idx="561">
                  <c:v>69.791803700000003</c:v>
                </c:pt>
                <c:pt idx="562">
                  <c:v>69.726929600000005</c:v>
                </c:pt>
                <c:pt idx="563">
                  <c:v>69.703131900000002</c:v>
                </c:pt>
                <c:pt idx="564">
                  <c:v>69.773456299999992</c:v>
                </c:pt>
                <c:pt idx="565">
                  <c:v>69.815537800000016</c:v>
                </c:pt>
                <c:pt idx="566">
                  <c:v>69.777213099999997</c:v>
                </c:pt>
                <c:pt idx="567">
                  <c:v>69.728303800000006</c:v>
                </c:pt>
                <c:pt idx="568">
                  <c:v>69.750340999999992</c:v>
                </c:pt>
                <c:pt idx="569">
                  <c:v>69.835913799999986</c:v>
                </c:pt>
                <c:pt idx="570">
                  <c:v>69.891793100000001</c:v>
                </c:pt>
                <c:pt idx="571">
                  <c:v>69.85714080000001</c:v>
                </c:pt>
                <c:pt idx="572">
                  <c:v>69.841469500000002</c:v>
                </c:pt>
                <c:pt idx="573">
                  <c:v>69.904031000000003</c:v>
                </c:pt>
                <c:pt idx="574">
                  <c:v>69.944625500000001</c:v>
                </c:pt>
                <c:pt idx="575">
                  <c:v>69.924174000000008</c:v>
                </c:pt>
                <c:pt idx="576">
                  <c:v>69.866653400000004</c:v>
                </c:pt>
                <c:pt idx="577">
                  <c:v>69.874157199999999</c:v>
                </c:pt>
                <c:pt idx="578">
                  <c:v>69.942706699999988</c:v>
                </c:pt>
                <c:pt idx="579">
                  <c:v>69.98145199999999</c:v>
                </c:pt>
                <c:pt idx="580">
                  <c:v>69.967902499999994</c:v>
                </c:pt>
                <c:pt idx="581">
                  <c:v>69.935016399999995</c:v>
                </c:pt>
                <c:pt idx="582">
                  <c:v>69.98948</c:v>
                </c:pt>
                <c:pt idx="583">
                  <c:v>70.067652600000002</c:v>
                </c:pt>
                <c:pt idx="584">
                  <c:v>70.076576900000006</c:v>
                </c:pt>
                <c:pt idx="585">
                  <c:v>70.002081600000011</c:v>
                </c:pt>
                <c:pt idx="586">
                  <c:v>69.960124799999988</c:v>
                </c:pt>
                <c:pt idx="587">
                  <c:v>70.015072199999992</c:v>
                </c:pt>
                <c:pt idx="588">
                  <c:v>70.063667800000005</c:v>
                </c:pt>
                <c:pt idx="589">
                  <c:v>70.076545599999989</c:v>
                </c:pt>
                <c:pt idx="590">
                  <c:v>70.059305899999998</c:v>
                </c:pt>
                <c:pt idx="591">
                  <c:v>70.090310799999997</c:v>
                </c:pt>
                <c:pt idx="592">
                  <c:v>70.1703641</c:v>
                </c:pt>
                <c:pt idx="593">
                  <c:v>70.203612300000003</c:v>
                </c:pt>
                <c:pt idx="594">
                  <c:v>70.154724900000005</c:v>
                </c:pt>
                <c:pt idx="595">
                  <c:v>70.089398399999993</c:v>
                </c:pt>
                <c:pt idx="596">
                  <c:v>70.092159999999993</c:v>
                </c:pt>
                <c:pt idx="597">
                  <c:v>70.142354699999999</c:v>
                </c:pt>
                <c:pt idx="598">
                  <c:v>70.155765000000002</c:v>
                </c:pt>
                <c:pt idx="599">
                  <c:v>70.116316699999999</c:v>
                </c:pt>
                <c:pt idx="600">
                  <c:v>70.116373400000001</c:v>
                </c:pt>
                <c:pt idx="601">
                  <c:v>70.190116999999987</c:v>
                </c:pt>
                <c:pt idx="602">
                  <c:v>70.262309200000004</c:v>
                </c:pt>
                <c:pt idx="603">
                  <c:v>70.228955999999997</c:v>
                </c:pt>
                <c:pt idx="604">
                  <c:v>70.159097199999991</c:v>
                </c:pt>
                <c:pt idx="605">
                  <c:v>70.17936659999998</c:v>
                </c:pt>
                <c:pt idx="606">
                  <c:v>70.240714999999994</c:v>
                </c:pt>
                <c:pt idx="607">
                  <c:v>70.275538399999988</c:v>
                </c:pt>
                <c:pt idx="608">
                  <c:v>70.238367600000004</c:v>
                </c:pt>
                <c:pt idx="609">
                  <c:v>70.201015399999989</c:v>
                </c:pt>
                <c:pt idx="610">
                  <c:v>70.229523199999988</c:v>
                </c:pt>
                <c:pt idx="611">
                  <c:v>70.2590632</c:v>
                </c:pt>
                <c:pt idx="612">
                  <c:v>70.248658599999999</c:v>
                </c:pt>
                <c:pt idx="613">
                  <c:v>70.201690900000017</c:v>
                </c:pt>
                <c:pt idx="614">
                  <c:v>70.218195400000013</c:v>
                </c:pt>
                <c:pt idx="615">
                  <c:v>70.285413000000005</c:v>
                </c:pt>
                <c:pt idx="616">
                  <c:v>70.310485800000009</c:v>
                </c:pt>
                <c:pt idx="617">
                  <c:v>70.291472999999996</c:v>
                </c:pt>
                <c:pt idx="618">
                  <c:v>70.245369600000004</c:v>
                </c:pt>
                <c:pt idx="619">
                  <c:v>70.258150999999998</c:v>
                </c:pt>
                <c:pt idx="620">
                  <c:v>70.314044200000012</c:v>
                </c:pt>
                <c:pt idx="621">
                  <c:v>70.334865500000006</c:v>
                </c:pt>
                <c:pt idx="622">
                  <c:v>70.296780200000001</c:v>
                </c:pt>
                <c:pt idx="623">
                  <c:v>70.280760299999997</c:v>
                </c:pt>
                <c:pt idx="624">
                  <c:v>70.379534899999996</c:v>
                </c:pt>
                <c:pt idx="625">
                  <c:v>70.467049299999999</c:v>
                </c:pt>
                <c:pt idx="626">
                  <c:v>70.472402499999987</c:v>
                </c:pt>
                <c:pt idx="627">
                  <c:v>70.411101499999987</c:v>
                </c:pt>
                <c:pt idx="628">
                  <c:v>70.354948100000001</c:v>
                </c:pt>
                <c:pt idx="629">
                  <c:v>70.383247899999986</c:v>
                </c:pt>
                <c:pt idx="630">
                  <c:v>70.393155300000004</c:v>
                </c:pt>
                <c:pt idx="631">
                  <c:v>70.359758100000008</c:v>
                </c:pt>
                <c:pt idx="632">
                  <c:v>70.350252300000008</c:v>
                </c:pt>
                <c:pt idx="633">
                  <c:v>70.387001900000001</c:v>
                </c:pt>
                <c:pt idx="634">
                  <c:v>70.464831600000011</c:v>
                </c:pt>
                <c:pt idx="635">
                  <c:v>70.483111000000008</c:v>
                </c:pt>
                <c:pt idx="636">
                  <c:v>70.409368300000011</c:v>
                </c:pt>
                <c:pt idx="637">
                  <c:v>70.394728600000008</c:v>
                </c:pt>
                <c:pt idx="638">
                  <c:v>70.456059400000015</c:v>
                </c:pt>
                <c:pt idx="639">
                  <c:v>70.500447899999998</c:v>
                </c:pt>
                <c:pt idx="640">
                  <c:v>70.507781799999989</c:v>
                </c:pt>
                <c:pt idx="641">
                  <c:v>70.456325500000005</c:v>
                </c:pt>
                <c:pt idx="642">
                  <c:v>70.455669700000001</c:v>
                </c:pt>
                <c:pt idx="643">
                  <c:v>70.524188300000006</c:v>
                </c:pt>
                <c:pt idx="644">
                  <c:v>70.54757450000001</c:v>
                </c:pt>
                <c:pt idx="645">
                  <c:v>70.510819699999999</c:v>
                </c:pt>
                <c:pt idx="646">
                  <c:v>70.474966199999997</c:v>
                </c:pt>
                <c:pt idx="647">
                  <c:v>70.529063199999996</c:v>
                </c:pt>
                <c:pt idx="648">
                  <c:v>70.582125000000005</c:v>
                </c:pt>
                <c:pt idx="649">
                  <c:v>70.582279499999999</c:v>
                </c:pt>
                <c:pt idx="650">
                  <c:v>70.559880100000001</c:v>
                </c:pt>
                <c:pt idx="651">
                  <c:v>70.556311700000009</c:v>
                </c:pt>
                <c:pt idx="652">
                  <c:v>70.622363100000001</c:v>
                </c:pt>
                <c:pt idx="653">
                  <c:v>70.670311999999996</c:v>
                </c:pt>
                <c:pt idx="654">
                  <c:v>70.6487719</c:v>
                </c:pt>
                <c:pt idx="655">
                  <c:v>70.597157499999994</c:v>
                </c:pt>
                <c:pt idx="656">
                  <c:v>70.608897100000007</c:v>
                </c:pt>
                <c:pt idx="657">
                  <c:v>70.677902500000002</c:v>
                </c:pt>
                <c:pt idx="658">
                  <c:v>70.711924600000003</c:v>
                </c:pt>
                <c:pt idx="659">
                  <c:v>70.6717309</c:v>
                </c:pt>
                <c:pt idx="660">
                  <c:v>70.631222600000001</c:v>
                </c:pt>
                <c:pt idx="661">
                  <c:v>70.646500500000016</c:v>
                </c:pt>
                <c:pt idx="662">
                  <c:v>70.688542200000001</c:v>
                </c:pt>
                <c:pt idx="663">
                  <c:v>70.704771699999995</c:v>
                </c:pt>
                <c:pt idx="664">
                  <c:v>70.652068</c:v>
                </c:pt>
                <c:pt idx="665">
                  <c:v>70.651463199999995</c:v>
                </c:pt>
                <c:pt idx="666">
                  <c:v>70.733120599999992</c:v>
                </c:pt>
                <c:pt idx="667">
                  <c:v>70.782785599999997</c:v>
                </c:pt>
                <c:pt idx="668">
                  <c:v>70.763315999999989</c:v>
                </c:pt>
                <c:pt idx="669">
                  <c:v>70.696278500000005</c:v>
                </c:pt>
                <c:pt idx="670">
                  <c:v>70.672448900000006</c:v>
                </c:pt>
                <c:pt idx="671">
                  <c:v>70.724781700000008</c:v>
                </c:pt>
                <c:pt idx="672">
                  <c:v>70.749269799999993</c:v>
                </c:pt>
                <c:pt idx="673">
                  <c:v>70.688352899999998</c:v>
                </c:pt>
                <c:pt idx="674">
                  <c:v>70.660749600000003</c:v>
                </c:pt>
                <c:pt idx="675">
                  <c:v>70.696587199999996</c:v>
                </c:pt>
                <c:pt idx="676">
                  <c:v>70.7494327</c:v>
                </c:pt>
                <c:pt idx="677">
                  <c:v>70.792412899999988</c:v>
                </c:pt>
                <c:pt idx="678">
                  <c:v>70.762602799999996</c:v>
                </c:pt>
                <c:pt idx="679">
                  <c:v>70.7681319</c:v>
                </c:pt>
                <c:pt idx="680">
                  <c:v>70.82915220000001</c:v>
                </c:pt>
                <c:pt idx="681">
                  <c:v>70.863686200000004</c:v>
                </c:pt>
                <c:pt idx="682">
                  <c:v>70.833785600000013</c:v>
                </c:pt>
                <c:pt idx="683">
                  <c:v>70.767911600000005</c:v>
                </c:pt>
                <c:pt idx="684">
                  <c:v>70.764137299999987</c:v>
                </c:pt>
                <c:pt idx="685">
                  <c:v>70.814954499999999</c:v>
                </c:pt>
                <c:pt idx="686">
                  <c:v>70.867971099999991</c:v>
                </c:pt>
                <c:pt idx="687">
                  <c:v>70.8451922</c:v>
                </c:pt>
                <c:pt idx="688">
                  <c:v>70.821287299999995</c:v>
                </c:pt>
                <c:pt idx="689">
                  <c:v>70.871827799999991</c:v>
                </c:pt>
                <c:pt idx="690">
                  <c:v>70.887314000000003</c:v>
                </c:pt>
                <c:pt idx="691">
                  <c:v>70.855589800000004</c:v>
                </c:pt>
                <c:pt idx="692">
                  <c:v>70.820766300000003</c:v>
                </c:pt>
                <c:pt idx="693">
                  <c:v>70.840489600000012</c:v>
                </c:pt>
                <c:pt idx="694">
                  <c:v>70.924616700000001</c:v>
                </c:pt>
                <c:pt idx="695">
                  <c:v>70.943695500000004</c:v>
                </c:pt>
                <c:pt idx="696">
                  <c:v>70.895355699999996</c:v>
                </c:pt>
                <c:pt idx="697">
                  <c:v>70.874523999999994</c:v>
                </c:pt>
                <c:pt idx="698">
                  <c:v>70.887973599999995</c:v>
                </c:pt>
                <c:pt idx="699">
                  <c:v>70.94858889999999</c:v>
                </c:pt>
                <c:pt idx="700">
                  <c:v>70.951159599999997</c:v>
                </c:pt>
                <c:pt idx="701">
                  <c:v>70.863641099999995</c:v>
                </c:pt>
                <c:pt idx="702">
                  <c:v>70.83807560000001</c:v>
                </c:pt>
                <c:pt idx="703">
                  <c:v>70.889625899999999</c:v>
                </c:pt>
                <c:pt idx="704">
                  <c:v>70.955110300000001</c:v>
                </c:pt>
                <c:pt idx="705">
                  <c:v>70.968241599999999</c:v>
                </c:pt>
                <c:pt idx="706">
                  <c:v>70.940575499999994</c:v>
                </c:pt>
                <c:pt idx="707">
                  <c:v>70.972890000000007</c:v>
                </c:pt>
                <c:pt idx="708">
                  <c:v>71.040665700000005</c:v>
                </c:pt>
                <c:pt idx="709">
                  <c:v>71.0575245</c:v>
                </c:pt>
                <c:pt idx="710">
                  <c:v>71.019806200000005</c:v>
                </c:pt>
                <c:pt idx="711">
                  <c:v>70.997631999999996</c:v>
                </c:pt>
                <c:pt idx="712">
                  <c:v>71.036560800000004</c:v>
                </c:pt>
                <c:pt idx="713">
                  <c:v>71.075943899999999</c:v>
                </c:pt>
                <c:pt idx="714">
                  <c:v>71.064288399999995</c:v>
                </c:pt>
                <c:pt idx="715">
                  <c:v>70.988681200000016</c:v>
                </c:pt>
                <c:pt idx="716">
                  <c:v>70.9467298</c:v>
                </c:pt>
                <c:pt idx="717">
                  <c:v>71.005728300000001</c:v>
                </c:pt>
                <c:pt idx="718">
                  <c:v>71.059881000000004</c:v>
                </c:pt>
                <c:pt idx="719">
                  <c:v>71.0524846</c:v>
                </c:pt>
                <c:pt idx="720">
                  <c:v>71.025393699999995</c:v>
                </c:pt>
                <c:pt idx="721">
                  <c:v>71.048832399999995</c:v>
                </c:pt>
                <c:pt idx="722">
                  <c:v>71.117537300000009</c:v>
                </c:pt>
                <c:pt idx="723">
                  <c:v>71.141018700000004</c:v>
                </c:pt>
                <c:pt idx="724">
                  <c:v>71.098574499999998</c:v>
                </c:pt>
                <c:pt idx="725">
                  <c:v>71.088044500000009</c:v>
                </c:pt>
                <c:pt idx="726">
                  <c:v>71.133868800000016</c:v>
                </c:pt>
                <c:pt idx="727">
                  <c:v>71.181790399999997</c:v>
                </c:pt>
                <c:pt idx="728">
                  <c:v>71.174815300000006</c:v>
                </c:pt>
                <c:pt idx="729">
                  <c:v>71.118437</c:v>
                </c:pt>
                <c:pt idx="730">
                  <c:v>71.123611199999999</c:v>
                </c:pt>
                <c:pt idx="731">
                  <c:v>71.188013800000007</c:v>
                </c:pt>
                <c:pt idx="732">
                  <c:v>71.223806300000007</c:v>
                </c:pt>
                <c:pt idx="733">
                  <c:v>71.186675500000007</c:v>
                </c:pt>
                <c:pt idx="734">
                  <c:v>71.139841500000017</c:v>
                </c:pt>
                <c:pt idx="735">
                  <c:v>71.151148800000001</c:v>
                </c:pt>
                <c:pt idx="736">
                  <c:v>71.194248000000002</c:v>
                </c:pt>
                <c:pt idx="737">
                  <c:v>71.211692599999992</c:v>
                </c:pt>
                <c:pt idx="738">
                  <c:v>71.162973399999998</c:v>
                </c:pt>
                <c:pt idx="739">
                  <c:v>71.159924500000002</c:v>
                </c:pt>
                <c:pt idx="740">
                  <c:v>71.227457099999995</c:v>
                </c:pt>
                <c:pt idx="741">
                  <c:v>71.275993</c:v>
                </c:pt>
                <c:pt idx="742">
                  <c:v>71.272498100000007</c:v>
                </c:pt>
                <c:pt idx="743">
                  <c:v>71.218429999999998</c:v>
                </c:pt>
                <c:pt idx="744">
                  <c:v>71.233681500000017</c:v>
                </c:pt>
                <c:pt idx="745">
                  <c:v>71.329495000000009</c:v>
                </c:pt>
                <c:pt idx="746">
                  <c:v>71.365815900000001</c:v>
                </c:pt>
                <c:pt idx="747">
                  <c:v>71.310451399999991</c:v>
                </c:pt>
                <c:pt idx="748">
                  <c:v>71.260679100000004</c:v>
                </c:pt>
                <c:pt idx="749">
                  <c:v>71.27234709999999</c:v>
                </c:pt>
                <c:pt idx="750">
                  <c:v>71.306527700000018</c:v>
                </c:pt>
                <c:pt idx="751">
                  <c:v>71.307355599999994</c:v>
                </c:pt>
                <c:pt idx="752">
                  <c:v>71.247807500000008</c:v>
                </c:pt>
                <c:pt idx="753">
                  <c:v>71.226216599999987</c:v>
                </c:pt>
                <c:pt idx="754">
                  <c:v>71.2793353</c:v>
                </c:pt>
                <c:pt idx="755">
                  <c:v>71.321213499999985</c:v>
                </c:pt>
                <c:pt idx="756">
                  <c:v>71.323062300000004</c:v>
                </c:pt>
                <c:pt idx="757">
                  <c:v>71.278287199999994</c:v>
                </c:pt>
                <c:pt idx="758">
                  <c:v>71.268298400000006</c:v>
                </c:pt>
                <c:pt idx="759">
                  <c:v>71.321266000000008</c:v>
                </c:pt>
                <c:pt idx="760">
                  <c:v>71.352727200000004</c:v>
                </c:pt>
                <c:pt idx="761">
                  <c:v>71.340092299999995</c:v>
                </c:pt>
                <c:pt idx="762">
                  <c:v>71.321076599999998</c:v>
                </c:pt>
                <c:pt idx="763">
                  <c:v>71.346946700000004</c:v>
                </c:pt>
                <c:pt idx="764">
                  <c:v>71.402808600000014</c:v>
                </c:pt>
                <c:pt idx="765">
                  <c:v>71.389419099999998</c:v>
                </c:pt>
                <c:pt idx="766">
                  <c:v>71.300705600000001</c:v>
                </c:pt>
                <c:pt idx="767">
                  <c:v>71.287929899999995</c:v>
                </c:pt>
                <c:pt idx="768">
                  <c:v>71.36921989999999</c:v>
                </c:pt>
                <c:pt idx="769">
                  <c:v>71.434585100000007</c:v>
                </c:pt>
                <c:pt idx="770">
                  <c:v>71.435009700000009</c:v>
                </c:pt>
                <c:pt idx="771">
                  <c:v>71.3933392</c:v>
                </c:pt>
                <c:pt idx="772">
                  <c:v>71.390559199999984</c:v>
                </c:pt>
                <c:pt idx="773">
                  <c:v>71.451077100000006</c:v>
                </c:pt>
                <c:pt idx="774">
                  <c:v>71.478289400000008</c:v>
                </c:pt>
                <c:pt idx="775">
                  <c:v>71.441220299999998</c:v>
                </c:pt>
                <c:pt idx="776">
                  <c:v>71.434152600000019</c:v>
                </c:pt>
                <c:pt idx="777">
                  <c:v>71.483541500000001</c:v>
                </c:pt>
                <c:pt idx="778">
                  <c:v>71.545387999999988</c:v>
                </c:pt>
                <c:pt idx="779">
                  <c:v>71.536232400000003</c:v>
                </c:pt>
                <c:pt idx="780">
                  <c:v>71.445681700000009</c:v>
                </c:pt>
                <c:pt idx="781">
                  <c:v>71.421155499999998</c:v>
                </c:pt>
                <c:pt idx="782">
                  <c:v>71.472467500000008</c:v>
                </c:pt>
                <c:pt idx="783">
                  <c:v>71.509156199999993</c:v>
                </c:pt>
                <c:pt idx="784">
                  <c:v>71.492938800000005</c:v>
                </c:pt>
                <c:pt idx="785">
                  <c:v>71.458876799999999</c:v>
                </c:pt>
                <c:pt idx="786">
                  <c:v>71.490242699999996</c:v>
                </c:pt>
                <c:pt idx="787">
                  <c:v>71.5483981</c:v>
                </c:pt>
                <c:pt idx="788">
                  <c:v>71.569690699999995</c:v>
                </c:pt>
                <c:pt idx="789">
                  <c:v>71.531993599999993</c:v>
                </c:pt>
                <c:pt idx="790">
                  <c:v>71.499201200000002</c:v>
                </c:pt>
                <c:pt idx="791">
                  <c:v>71.5572777</c:v>
                </c:pt>
                <c:pt idx="792">
                  <c:v>71.647628299999994</c:v>
                </c:pt>
                <c:pt idx="793">
                  <c:v>71.652611399999998</c:v>
                </c:pt>
                <c:pt idx="794">
                  <c:v>71.621629299999995</c:v>
                </c:pt>
                <c:pt idx="795">
                  <c:v>71.652293100000009</c:v>
                </c:pt>
                <c:pt idx="796">
                  <c:v>71.718729499999981</c:v>
                </c:pt>
                <c:pt idx="797">
                  <c:v>71.753050200000004</c:v>
                </c:pt>
                <c:pt idx="798">
                  <c:v>71.687743299999994</c:v>
                </c:pt>
                <c:pt idx="799">
                  <c:v>71.604334900000012</c:v>
                </c:pt>
                <c:pt idx="800">
                  <c:v>71.5905913</c:v>
                </c:pt>
                <c:pt idx="801">
                  <c:v>71.633560000000003</c:v>
                </c:pt>
                <c:pt idx="802">
                  <c:v>71.672052300000004</c:v>
                </c:pt>
                <c:pt idx="803">
                  <c:v>71.631797700000007</c:v>
                </c:pt>
                <c:pt idx="804">
                  <c:v>71.615037799999996</c:v>
                </c:pt>
                <c:pt idx="805">
                  <c:v>71.677056400000012</c:v>
                </c:pt>
                <c:pt idx="806">
                  <c:v>71.721727199999989</c:v>
                </c:pt>
                <c:pt idx="807">
                  <c:v>71.7089067</c:v>
                </c:pt>
                <c:pt idx="808">
                  <c:v>71.642871299999996</c:v>
                </c:pt>
                <c:pt idx="809">
                  <c:v>71.615086199999993</c:v>
                </c:pt>
                <c:pt idx="810">
                  <c:v>71.663614100000004</c:v>
                </c:pt>
                <c:pt idx="811">
                  <c:v>71.684057799999991</c:v>
                </c:pt>
                <c:pt idx="812">
                  <c:v>71.654985800000006</c:v>
                </c:pt>
                <c:pt idx="813">
                  <c:v>71.64475920000001</c:v>
                </c:pt>
                <c:pt idx="814">
                  <c:v>71.683395099999998</c:v>
                </c:pt>
                <c:pt idx="815">
                  <c:v>71.759849799999984</c:v>
                </c:pt>
                <c:pt idx="816">
                  <c:v>71.787869299999997</c:v>
                </c:pt>
                <c:pt idx="817">
                  <c:v>71.747161300000002</c:v>
                </c:pt>
                <c:pt idx="818">
                  <c:v>71.762535499999998</c:v>
                </c:pt>
                <c:pt idx="819">
                  <c:v>71.798588199999983</c:v>
                </c:pt>
                <c:pt idx="820">
                  <c:v>71.804595599999999</c:v>
                </c:pt>
                <c:pt idx="821">
                  <c:v>71.775657899999999</c:v>
                </c:pt>
                <c:pt idx="822">
                  <c:v>71.698149099999995</c:v>
                </c:pt>
                <c:pt idx="823">
                  <c:v>71.6937006</c:v>
                </c:pt>
                <c:pt idx="824">
                  <c:v>71.744619</c:v>
                </c:pt>
                <c:pt idx="825">
                  <c:v>71.780796600000002</c:v>
                </c:pt>
                <c:pt idx="826">
                  <c:v>71.763497599999994</c:v>
                </c:pt>
                <c:pt idx="827">
                  <c:v>71.726819800000015</c:v>
                </c:pt>
                <c:pt idx="828">
                  <c:v>71.77344140000001</c:v>
                </c:pt>
                <c:pt idx="829">
                  <c:v>71.82965080000001</c:v>
                </c:pt>
                <c:pt idx="830">
                  <c:v>71.83663150000001</c:v>
                </c:pt>
                <c:pt idx="831">
                  <c:v>71.805835299999984</c:v>
                </c:pt>
                <c:pt idx="832">
                  <c:v>71.805905399999986</c:v>
                </c:pt>
                <c:pt idx="833">
                  <c:v>71.846641199999993</c:v>
                </c:pt>
                <c:pt idx="834">
                  <c:v>71.855305000000001</c:v>
                </c:pt>
                <c:pt idx="835">
                  <c:v>71.806437299999999</c:v>
                </c:pt>
                <c:pt idx="836">
                  <c:v>71.748320100000001</c:v>
                </c:pt>
                <c:pt idx="837">
                  <c:v>71.795114299999995</c:v>
                </c:pt>
                <c:pt idx="838">
                  <c:v>71.885904799999992</c:v>
                </c:pt>
                <c:pt idx="839">
                  <c:v>71.908653200000003</c:v>
                </c:pt>
                <c:pt idx="840">
                  <c:v>71.862166599999995</c:v>
                </c:pt>
                <c:pt idx="841">
                  <c:v>71.794996399999988</c:v>
                </c:pt>
                <c:pt idx="842">
                  <c:v>71.798635000000004</c:v>
                </c:pt>
                <c:pt idx="843">
                  <c:v>71.844880800000013</c:v>
                </c:pt>
                <c:pt idx="844">
                  <c:v>71.861158000000003</c:v>
                </c:pt>
                <c:pt idx="845">
                  <c:v>71.818745100000001</c:v>
                </c:pt>
                <c:pt idx="846">
                  <c:v>71.7906184</c:v>
                </c:pt>
                <c:pt idx="847">
                  <c:v>71.846286899999996</c:v>
                </c:pt>
                <c:pt idx="848">
                  <c:v>71.898080900000011</c:v>
                </c:pt>
                <c:pt idx="849">
                  <c:v>71.910522</c:v>
                </c:pt>
                <c:pt idx="850">
                  <c:v>71.909909999999996</c:v>
                </c:pt>
                <c:pt idx="851">
                  <c:v>71.936938399999988</c:v>
                </c:pt>
                <c:pt idx="852">
                  <c:v>71.97791629999999</c:v>
                </c:pt>
                <c:pt idx="853">
                  <c:v>71.979390299999991</c:v>
                </c:pt>
                <c:pt idx="854">
                  <c:v>71.905964400000016</c:v>
                </c:pt>
                <c:pt idx="855">
                  <c:v>71.864842199999998</c:v>
                </c:pt>
                <c:pt idx="856">
                  <c:v>71.910311300000004</c:v>
                </c:pt>
                <c:pt idx="857">
                  <c:v>71.945429700000005</c:v>
                </c:pt>
                <c:pt idx="858">
                  <c:v>71.942528800000005</c:v>
                </c:pt>
                <c:pt idx="859">
                  <c:v>71.902504500000006</c:v>
                </c:pt>
                <c:pt idx="860">
                  <c:v>71.92287730000001</c:v>
                </c:pt>
                <c:pt idx="861">
                  <c:v>71.986190500000006</c:v>
                </c:pt>
                <c:pt idx="862">
                  <c:v>72.020104000000003</c:v>
                </c:pt>
                <c:pt idx="863">
                  <c:v>72.007174399999997</c:v>
                </c:pt>
                <c:pt idx="864">
                  <c:v>71.966109299999999</c:v>
                </c:pt>
                <c:pt idx="865">
                  <c:v>72.002858799999998</c:v>
                </c:pt>
                <c:pt idx="866">
                  <c:v>72.050656500000017</c:v>
                </c:pt>
                <c:pt idx="867">
                  <c:v>72.046590199999997</c:v>
                </c:pt>
                <c:pt idx="868">
                  <c:v>71.997535000000013</c:v>
                </c:pt>
                <c:pt idx="869">
                  <c:v>71.968615099999994</c:v>
                </c:pt>
                <c:pt idx="870">
                  <c:v>72.029570199999995</c:v>
                </c:pt>
                <c:pt idx="871">
                  <c:v>72.070452999999986</c:v>
                </c:pt>
                <c:pt idx="872">
                  <c:v>72.053157799999994</c:v>
                </c:pt>
                <c:pt idx="873">
                  <c:v>72.006311799999992</c:v>
                </c:pt>
                <c:pt idx="874">
                  <c:v>72.001305700000003</c:v>
                </c:pt>
                <c:pt idx="875">
                  <c:v>72.073284299999997</c:v>
                </c:pt>
                <c:pt idx="876">
                  <c:v>72.110971200000009</c:v>
                </c:pt>
                <c:pt idx="877">
                  <c:v>72.064688400000009</c:v>
                </c:pt>
                <c:pt idx="878">
                  <c:v>72.016425099999992</c:v>
                </c:pt>
                <c:pt idx="879">
                  <c:v>72.041303100000007</c:v>
                </c:pt>
                <c:pt idx="880">
                  <c:v>72.117717100000007</c:v>
                </c:pt>
                <c:pt idx="881">
                  <c:v>72.140379600000003</c:v>
                </c:pt>
                <c:pt idx="882">
                  <c:v>72.09102399999999</c:v>
                </c:pt>
                <c:pt idx="883">
                  <c:v>72.116197700000001</c:v>
                </c:pt>
                <c:pt idx="884">
                  <c:v>72.192411800000016</c:v>
                </c:pt>
                <c:pt idx="885">
                  <c:v>72.213958300000002</c:v>
                </c:pt>
                <c:pt idx="886">
                  <c:v>72.172824599999998</c:v>
                </c:pt>
                <c:pt idx="887">
                  <c:v>72.097600700000001</c:v>
                </c:pt>
                <c:pt idx="888">
                  <c:v>72.1155361</c:v>
                </c:pt>
                <c:pt idx="889">
                  <c:v>72.193462600000004</c:v>
                </c:pt>
                <c:pt idx="890">
                  <c:v>72.205665999999994</c:v>
                </c:pt>
                <c:pt idx="891">
                  <c:v>72.159880599999994</c:v>
                </c:pt>
                <c:pt idx="892">
                  <c:v>72.100793400000001</c:v>
                </c:pt>
                <c:pt idx="893">
                  <c:v>72.115540199999998</c:v>
                </c:pt>
                <c:pt idx="894">
                  <c:v>72.191617199999996</c:v>
                </c:pt>
                <c:pt idx="895">
                  <c:v>72.208409799999998</c:v>
                </c:pt>
                <c:pt idx="896">
                  <c:v>72.173243200000002</c:v>
                </c:pt>
                <c:pt idx="897">
                  <c:v>72.196964100000017</c:v>
                </c:pt>
                <c:pt idx="898">
                  <c:v>72.276158000000024</c:v>
                </c:pt>
                <c:pt idx="899">
                  <c:v>72.307999900000013</c:v>
                </c:pt>
                <c:pt idx="900">
                  <c:v>72.264585200000013</c:v>
                </c:pt>
                <c:pt idx="901">
                  <c:v>72.194387000000006</c:v>
                </c:pt>
                <c:pt idx="902">
                  <c:v>72.189034600000014</c:v>
                </c:pt>
                <c:pt idx="903">
                  <c:v>72.268771000000001</c:v>
                </c:pt>
                <c:pt idx="904">
                  <c:v>72.318566700000005</c:v>
                </c:pt>
                <c:pt idx="905">
                  <c:v>72.275908100000009</c:v>
                </c:pt>
                <c:pt idx="906">
                  <c:v>72.245299000000003</c:v>
                </c:pt>
                <c:pt idx="907">
                  <c:v>72.280899599999984</c:v>
                </c:pt>
                <c:pt idx="908">
                  <c:v>72.321455899999989</c:v>
                </c:pt>
                <c:pt idx="909">
                  <c:v>72.317128799999992</c:v>
                </c:pt>
                <c:pt idx="910">
                  <c:v>72.241274200000007</c:v>
                </c:pt>
                <c:pt idx="911">
                  <c:v>72.213545200000013</c:v>
                </c:pt>
                <c:pt idx="912">
                  <c:v>72.269110299999994</c:v>
                </c:pt>
                <c:pt idx="913">
                  <c:v>72.291654399999999</c:v>
                </c:pt>
                <c:pt idx="914">
                  <c:v>72.253746899999996</c:v>
                </c:pt>
                <c:pt idx="915">
                  <c:v>72.215689699999999</c:v>
                </c:pt>
                <c:pt idx="916">
                  <c:v>72.252757400000007</c:v>
                </c:pt>
                <c:pt idx="917">
                  <c:v>72.3121273</c:v>
                </c:pt>
                <c:pt idx="918">
                  <c:v>72.333614000000011</c:v>
                </c:pt>
                <c:pt idx="919">
                  <c:v>72.305560499999999</c:v>
                </c:pt>
                <c:pt idx="920">
                  <c:v>72.273409700000002</c:v>
                </c:pt>
                <c:pt idx="921">
                  <c:v>72.304196599999997</c:v>
                </c:pt>
                <c:pt idx="922">
                  <c:v>72.361970899999989</c:v>
                </c:pt>
                <c:pt idx="923">
                  <c:v>72.371325499999998</c:v>
                </c:pt>
                <c:pt idx="924">
                  <c:v>72.31569540000001</c:v>
                </c:pt>
                <c:pt idx="925">
                  <c:v>72.308792400000002</c:v>
                </c:pt>
                <c:pt idx="926">
                  <c:v>72.376769999999993</c:v>
                </c:pt>
                <c:pt idx="927">
                  <c:v>72.410955599999994</c:v>
                </c:pt>
                <c:pt idx="928">
                  <c:v>72.373058999999998</c:v>
                </c:pt>
                <c:pt idx="929">
                  <c:v>72.309094699999989</c:v>
                </c:pt>
                <c:pt idx="930">
                  <c:v>72.317206099999993</c:v>
                </c:pt>
                <c:pt idx="931">
                  <c:v>72.400928699999994</c:v>
                </c:pt>
                <c:pt idx="932">
                  <c:v>72.442881099999994</c:v>
                </c:pt>
                <c:pt idx="933">
                  <c:v>72.427316099999999</c:v>
                </c:pt>
                <c:pt idx="934">
                  <c:v>72.4199117</c:v>
                </c:pt>
                <c:pt idx="935">
                  <c:v>72.437637699999996</c:v>
                </c:pt>
                <c:pt idx="936">
                  <c:v>72.467980999999995</c:v>
                </c:pt>
                <c:pt idx="937">
                  <c:v>72.448907800000001</c:v>
                </c:pt>
                <c:pt idx="938">
                  <c:v>72.389002799999986</c:v>
                </c:pt>
                <c:pt idx="939">
                  <c:v>72.375388400000006</c:v>
                </c:pt>
                <c:pt idx="940">
                  <c:v>72.409492299999997</c:v>
                </c:pt>
                <c:pt idx="941">
                  <c:v>72.440293299999993</c:v>
                </c:pt>
                <c:pt idx="942">
                  <c:v>72.413111800000024</c:v>
                </c:pt>
                <c:pt idx="943">
                  <c:v>72.391095199999995</c:v>
                </c:pt>
                <c:pt idx="944">
                  <c:v>72.423944399999996</c:v>
                </c:pt>
                <c:pt idx="945">
                  <c:v>72.473089799999997</c:v>
                </c:pt>
                <c:pt idx="946">
                  <c:v>72.457177700000003</c:v>
                </c:pt>
                <c:pt idx="947">
                  <c:v>72.363368399999999</c:v>
                </c:pt>
                <c:pt idx="948">
                  <c:v>72.364919799999996</c:v>
                </c:pt>
                <c:pt idx="949">
                  <c:v>72.442429300000001</c:v>
                </c:pt>
                <c:pt idx="950">
                  <c:v>72.503831099999999</c:v>
                </c:pt>
                <c:pt idx="951">
                  <c:v>72.513299700000005</c:v>
                </c:pt>
                <c:pt idx="952">
                  <c:v>72.465899900000011</c:v>
                </c:pt>
                <c:pt idx="953">
                  <c:v>72.478776199999999</c:v>
                </c:pt>
                <c:pt idx="954">
                  <c:v>72.546041000000002</c:v>
                </c:pt>
                <c:pt idx="955">
                  <c:v>72.568834200000012</c:v>
                </c:pt>
                <c:pt idx="956">
                  <c:v>72.517429200000009</c:v>
                </c:pt>
                <c:pt idx="957">
                  <c:v>72.485492600000001</c:v>
                </c:pt>
                <c:pt idx="958">
                  <c:v>72.5212602</c:v>
                </c:pt>
                <c:pt idx="959">
                  <c:v>72.579792299999994</c:v>
                </c:pt>
                <c:pt idx="960">
                  <c:v>72.614021899999997</c:v>
                </c:pt>
                <c:pt idx="961">
                  <c:v>72.564497700000004</c:v>
                </c:pt>
                <c:pt idx="962">
                  <c:v>72.517334999999989</c:v>
                </c:pt>
                <c:pt idx="963">
                  <c:v>72.5490803</c:v>
                </c:pt>
                <c:pt idx="964">
                  <c:v>72.595167300000014</c:v>
                </c:pt>
                <c:pt idx="965">
                  <c:v>72.572525499999983</c:v>
                </c:pt>
                <c:pt idx="966">
                  <c:v>72.53565549999999</c:v>
                </c:pt>
                <c:pt idx="967">
                  <c:v>72.549441699999988</c:v>
                </c:pt>
                <c:pt idx="968">
                  <c:v>72.575900200000007</c:v>
                </c:pt>
                <c:pt idx="969">
                  <c:v>72.583180400000003</c:v>
                </c:pt>
                <c:pt idx="970">
                  <c:v>72.514796199999992</c:v>
                </c:pt>
                <c:pt idx="971">
                  <c:v>72.480520200000015</c:v>
                </c:pt>
                <c:pt idx="972">
                  <c:v>72.530236200000019</c:v>
                </c:pt>
                <c:pt idx="973">
                  <c:v>72.577445400000002</c:v>
                </c:pt>
                <c:pt idx="974">
                  <c:v>72.611302100000003</c:v>
                </c:pt>
                <c:pt idx="975">
                  <c:v>72.582150900000002</c:v>
                </c:pt>
                <c:pt idx="976">
                  <c:v>72.578819300000006</c:v>
                </c:pt>
                <c:pt idx="977">
                  <c:v>72.651411199999998</c:v>
                </c:pt>
                <c:pt idx="978">
                  <c:v>72.674142200000006</c:v>
                </c:pt>
                <c:pt idx="979">
                  <c:v>72.634956199999991</c:v>
                </c:pt>
                <c:pt idx="980">
                  <c:v>72.593862099999996</c:v>
                </c:pt>
                <c:pt idx="981">
                  <c:v>72.59374170000001</c:v>
                </c:pt>
                <c:pt idx="982">
                  <c:v>72.642842600000009</c:v>
                </c:pt>
                <c:pt idx="983">
                  <c:v>72.676129499999988</c:v>
                </c:pt>
                <c:pt idx="984">
                  <c:v>72.6520802</c:v>
                </c:pt>
                <c:pt idx="985">
                  <c:v>72.652682100000007</c:v>
                </c:pt>
                <c:pt idx="986">
                  <c:v>72.701430900000005</c:v>
                </c:pt>
                <c:pt idx="987">
                  <c:v>72.745335100000005</c:v>
                </c:pt>
                <c:pt idx="988">
                  <c:v>72.745313800000005</c:v>
                </c:pt>
                <c:pt idx="989">
                  <c:v>72.721688</c:v>
                </c:pt>
                <c:pt idx="990">
                  <c:v>72.744040499999997</c:v>
                </c:pt>
                <c:pt idx="991">
                  <c:v>72.796169200000008</c:v>
                </c:pt>
                <c:pt idx="992">
                  <c:v>72.808099400000003</c:v>
                </c:pt>
                <c:pt idx="993">
                  <c:v>72.738607099999996</c:v>
                </c:pt>
                <c:pt idx="994">
                  <c:v>72.672175800000005</c:v>
                </c:pt>
                <c:pt idx="995">
                  <c:v>72.672609600000015</c:v>
                </c:pt>
                <c:pt idx="996">
                  <c:v>72.681796600000013</c:v>
                </c:pt>
                <c:pt idx="997">
                  <c:v>72.662469700000017</c:v>
                </c:pt>
                <c:pt idx="998">
                  <c:v>72.602684300000007</c:v>
                </c:pt>
                <c:pt idx="999">
                  <c:v>72.579357099999996</c:v>
                </c:pt>
                <c:pt idx="1000">
                  <c:v>72.640483400000008</c:v>
                </c:pt>
                <c:pt idx="1001">
                  <c:v>72.714266699999996</c:v>
                </c:pt>
                <c:pt idx="1002">
                  <c:v>72.733459800000006</c:v>
                </c:pt>
                <c:pt idx="1003">
                  <c:v>72.696733500000008</c:v>
                </c:pt>
                <c:pt idx="1004">
                  <c:v>72.704889400000013</c:v>
                </c:pt>
                <c:pt idx="1005">
                  <c:v>72.727960899999999</c:v>
                </c:pt>
                <c:pt idx="1006">
                  <c:v>72.685503299999993</c:v>
                </c:pt>
                <c:pt idx="1007">
                  <c:v>72.628990700000003</c:v>
                </c:pt>
                <c:pt idx="1008">
                  <c:v>72.627483500000011</c:v>
                </c:pt>
                <c:pt idx="1009">
                  <c:v>72.670106599999997</c:v>
                </c:pt>
                <c:pt idx="1010">
                  <c:v>72.70029000000001</c:v>
                </c:pt>
                <c:pt idx="1011">
                  <c:v>72.688135200000005</c:v>
                </c:pt>
                <c:pt idx="1012">
                  <c:v>72.645656900000006</c:v>
                </c:pt>
                <c:pt idx="1013">
                  <c:v>72.677104999999997</c:v>
                </c:pt>
                <c:pt idx="1014">
                  <c:v>72.744011500000013</c:v>
                </c:pt>
                <c:pt idx="1015">
                  <c:v>72.771793100000011</c:v>
                </c:pt>
                <c:pt idx="1016">
                  <c:v>72.740837299999995</c:v>
                </c:pt>
                <c:pt idx="1017">
                  <c:v>72.698646500000009</c:v>
                </c:pt>
                <c:pt idx="1018">
                  <c:v>72.750275399999992</c:v>
                </c:pt>
                <c:pt idx="1019">
                  <c:v>72.837302300000005</c:v>
                </c:pt>
                <c:pt idx="1020">
                  <c:v>72.898791099999997</c:v>
                </c:pt>
                <c:pt idx="1021">
                  <c:v>72.868887199999989</c:v>
                </c:pt>
                <c:pt idx="1022">
                  <c:v>72.80963340000001</c:v>
                </c:pt>
                <c:pt idx="1023">
                  <c:v>72.809526900000009</c:v>
                </c:pt>
                <c:pt idx="1024">
                  <c:v>72.826772500000004</c:v>
                </c:pt>
                <c:pt idx="1025">
                  <c:v>72.791642899999999</c:v>
                </c:pt>
                <c:pt idx="1026">
                  <c:v>72.695696600000005</c:v>
                </c:pt>
                <c:pt idx="1027">
                  <c:v>72.699369000000004</c:v>
                </c:pt>
                <c:pt idx="1028">
                  <c:v>72.769261200000003</c:v>
                </c:pt>
                <c:pt idx="1029">
                  <c:v>72.810711799999993</c:v>
                </c:pt>
                <c:pt idx="1030">
                  <c:v>72.822367700000001</c:v>
                </c:pt>
                <c:pt idx="1031">
                  <c:v>72.807990200000006</c:v>
                </c:pt>
                <c:pt idx="1032">
                  <c:v>72.855991199999991</c:v>
                </c:pt>
                <c:pt idx="1033">
                  <c:v>72.933509400000005</c:v>
                </c:pt>
                <c:pt idx="1034">
                  <c:v>72.938174099999998</c:v>
                </c:pt>
                <c:pt idx="1035">
                  <c:v>72.8620327</c:v>
                </c:pt>
                <c:pt idx="1036">
                  <c:v>72.793543</c:v>
                </c:pt>
                <c:pt idx="1037">
                  <c:v>72.802971200000002</c:v>
                </c:pt>
                <c:pt idx="1038">
                  <c:v>72.847863000000004</c:v>
                </c:pt>
                <c:pt idx="1039">
                  <c:v>72.835403899999989</c:v>
                </c:pt>
                <c:pt idx="1040">
                  <c:v>72.788348600000006</c:v>
                </c:pt>
                <c:pt idx="1041">
                  <c:v>72.804841600000003</c:v>
                </c:pt>
                <c:pt idx="1042">
                  <c:v>72.894688300000013</c:v>
                </c:pt>
                <c:pt idx="1043">
                  <c:v>72.973558400000016</c:v>
                </c:pt>
                <c:pt idx="1044">
                  <c:v>72.975400699999994</c:v>
                </c:pt>
                <c:pt idx="1045">
                  <c:v>72.9675893</c:v>
                </c:pt>
                <c:pt idx="1046">
                  <c:v>72.980331400000011</c:v>
                </c:pt>
                <c:pt idx="1047">
                  <c:v>73.024752800000016</c:v>
                </c:pt>
                <c:pt idx="1048">
                  <c:v>73.0270242</c:v>
                </c:pt>
                <c:pt idx="1049">
                  <c:v>72.924102099999999</c:v>
                </c:pt>
                <c:pt idx="1050">
                  <c:v>72.866652299999998</c:v>
                </c:pt>
                <c:pt idx="1051">
                  <c:v>72.865891800000014</c:v>
                </c:pt>
                <c:pt idx="1052">
                  <c:v>72.865992200000008</c:v>
                </c:pt>
                <c:pt idx="1053">
                  <c:v>72.857902199999998</c:v>
                </c:pt>
                <c:pt idx="1054">
                  <c:v>72.822799400000008</c:v>
                </c:pt>
                <c:pt idx="1055">
                  <c:v>72.868953300000015</c:v>
                </c:pt>
                <c:pt idx="1056">
                  <c:v>72.968338400000007</c:v>
                </c:pt>
                <c:pt idx="1057">
                  <c:v>72.9878164</c:v>
                </c:pt>
                <c:pt idx="1058">
                  <c:v>72.971365800000001</c:v>
                </c:pt>
                <c:pt idx="1059">
                  <c:v>72.966485000000006</c:v>
                </c:pt>
                <c:pt idx="1060">
                  <c:v>72.969821800000005</c:v>
                </c:pt>
                <c:pt idx="1061">
                  <c:v>73.001962300000002</c:v>
                </c:pt>
                <c:pt idx="1062">
                  <c:v>73.006612499999989</c:v>
                </c:pt>
                <c:pt idx="1063">
                  <c:v>72.950848100000002</c:v>
                </c:pt>
                <c:pt idx="1064">
                  <c:v>72.963587599999997</c:v>
                </c:pt>
                <c:pt idx="1065">
                  <c:v>73.036823200000001</c:v>
                </c:pt>
                <c:pt idx="1066">
                  <c:v>73.079941599999998</c:v>
                </c:pt>
                <c:pt idx="1067">
                  <c:v>73.085659399999997</c:v>
                </c:pt>
                <c:pt idx="1068">
                  <c:v>73.037840000000003</c:v>
                </c:pt>
                <c:pt idx="1069">
                  <c:v>73.014404600000006</c:v>
                </c:pt>
                <c:pt idx="1070">
                  <c:v>73.039786300000003</c:v>
                </c:pt>
                <c:pt idx="1071">
                  <c:v>73.03590659999999</c:v>
                </c:pt>
                <c:pt idx="1072">
                  <c:v>73.001628199999999</c:v>
                </c:pt>
                <c:pt idx="1073">
                  <c:v>72.989242899999994</c:v>
                </c:pt>
                <c:pt idx="1074">
                  <c:v>73.041641300000009</c:v>
                </c:pt>
                <c:pt idx="1075">
                  <c:v>73.107877299999998</c:v>
                </c:pt>
                <c:pt idx="1076">
                  <c:v>73.1240083</c:v>
                </c:pt>
                <c:pt idx="1077">
                  <c:v>73.093576299999995</c:v>
                </c:pt>
                <c:pt idx="1078">
                  <c:v>73.062780200000006</c:v>
                </c:pt>
                <c:pt idx="1079">
                  <c:v>73.079166000000015</c:v>
                </c:pt>
                <c:pt idx="1080">
                  <c:v>73.091433699999996</c:v>
                </c:pt>
                <c:pt idx="1081">
                  <c:v>73.0680938</c:v>
                </c:pt>
                <c:pt idx="1082">
                  <c:v>73.06404409999999</c:v>
                </c:pt>
                <c:pt idx="1083">
                  <c:v>73.095675200000017</c:v>
                </c:pt>
                <c:pt idx="1084">
                  <c:v>73.144566299999994</c:v>
                </c:pt>
                <c:pt idx="1085">
                  <c:v>73.164369800000003</c:v>
                </c:pt>
                <c:pt idx="1086">
                  <c:v>73.091355399999998</c:v>
                </c:pt>
                <c:pt idx="1087">
                  <c:v>73.0332425</c:v>
                </c:pt>
                <c:pt idx="1088">
                  <c:v>73.06968599999999</c:v>
                </c:pt>
                <c:pt idx="1089">
                  <c:v>73.122946200000001</c:v>
                </c:pt>
                <c:pt idx="1090">
                  <c:v>73.148178299999998</c:v>
                </c:pt>
                <c:pt idx="1091">
                  <c:v>73.130384399999997</c:v>
                </c:pt>
                <c:pt idx="1092">
                  <c:v>73.1507498</c:v>
                </c:pt>
                <c:pt idx="1093">
                  <c:v>73.209368999999995</c:v>
                </c:pt>
                <c:pt idx="1094">
                  <c:v>73.216631100000001</c:v>
                </c:pt>
                <c:pt idx="1095">
                  <c:v>73.165574000000007</c:v>
                </c:pt>
                <c:pt idx="1096">
                  <c:v>73.119990199999989</c:v>
                </c:pt>
                <c:pt idx="1097">
                  <c:v>73.139652499999983</c:v>
                </c:pt>
                <c:pt idx="1098">
                  <c:v>73.185976299999993</c:v>
                </c:pt>
                <c:pt idx="1099">
                  <c:v>73.21802000000001</c:v>
                </c:pt>
                <c:pt idx="1100">
                  <c:v>73.19341390000001</c:v>
                </c:pt>
                <c:pt idx="1101">
                  <c:v>73.189095399999999</c:v>
                </c:pt>
                <c:pt idx="1102">
                  <c:v>73.256116599999999</c:v>
                </c:pt>
                <c:pt idx="1103">
                  <c:v>73.283698499999986</c:v>
                </c:pt>
                <c:pt idx="1104">
                  <c:v>73.2416482</c:v>
                </c:pt>
                <c:pt idx="1105">
                  <c:v>73.161917299999999</c:v>
                </c:pt>
                <c:pt idx="1106">
                  <c:v>73.135673299999993</c:v>
                </c:pt>
                <c:pt idx="1107">
                  <c:v>73.177791500000012</c:v>
                </c:pt>
                <c:pt idx="1108">
                  <c:v>73.206505500000006</c:v>
                </c:pt>
                <c:pt idx="1109">
                  <c:v>73.180329499999999</c:v>
                </c:pt>
                <c:pt idx="1110">
                  <c:v>73.150513700000005</c:v>
                </c:pt>
                <c:pt idx="1111">
                  <c:v>73.190415000000016</c:v>
                </c:pt>
                <c:pt idx="1112">
                  <c:v>73.256520899999998</c:v>
                </c:pt>
                <c:pt idx="1113">
                  <c:v>73.277617700000008</c:v>
                </c:pt>
                <c:pt idx="1114">
                  <c:v>73.227469499999998</c:v>
                </c:pt>
                <c:pt idx="1115">
                  <c:v>73.209328499999998</c:v>
                </c:pt>
                <c:pt idx="1116">
                  <c:v>73.265397500000006</c:v>
                </c:pt>
                <c:pt idx="1117">
                  <c:v>73.305102900000009</c:v>
                </c:pt>
                <c:pt idx="1118">
                  <c:v>73.272478100000001</c:v>
                </c:pt>
                <c:pt idx="1119">
                  <c:v>73.204331400000001</c:v>
                </c:pt>
                <c:pt idx="1120">
                  <c:v>73.200677400000004</c:v>
                </c:pt>
                <c:pt idx="1121">
                  <c:v>73.256343100000009</c:v>
                </c:pt>
                <c:pt idx="1122">
                  <c:v>73.278233799999995</c:v>
                </c:pt>
                <c:pt idx="1123">
                  <c:v>73.228302299999996</c:v>
                </c:pt>
                <c:pt idx="1124">
                  <c:v>73.195524000000006</c:v>
                </c:pt>
                <c:pt idx="1125">
                  <c:v>73.2280801</c:v>
                </c:pt>
                <c:pt idx="1126">
                  <c:v>73.296527699999999</c:v>
                </c:pt>
                <c:pt idx="1127">
                  <c:v>73.327771200000001</c:v>
                </c:pt>
                <c:pt idx="1128">
                  <c:v>73.271025399999999</c:v>
                </c:pt>
                <c:pt idx="1129">
                  <c:v>73.243337999999994</c:v>
                </c:pt>
                <c:pt idx="1130">
                  <c:v>73.273375599999994</c:v>
                </c:pt>
                <c:pt idx="1131">
                  <c:v>73.302500100000003</c:v>
                </c:pt>
                <c:pt idx="1132">
                  <c:v>73.306952500000008</c:v>
                </c:pt>
                <c:pt idx="1133">
                  <c:v>73.277894599999996</c:v>
                </c:pt>
                <c:pt idx="1134">
                  <c:v>73.306039499999997</c:v>
                </c:pt>
                <c:pt idx="1135">
                  <c:v>73.374152000000009</c:v>
                </c:pt>
                <c:pt idx="1136">
                  <c:v>73.379526499999997</c:v>
                </c:pt>
                <c:pt idx="1137">
                  <c:v>73.321397399999995</c:v>
                </c:pt>
                <c:pt idx="1138">
                  <c:v>73.256098500000007</c:v>
                </c:pt>
                <c:pt idx="1139">
                  <c:v>73.261567500000012</c:v>
                </c:pt>
                <c:pt idx="1140">
                  <c:v>73.30873609999999</c:v>
                </c:pt>
                <c:pt idx="1141">
                  <c:v>73.321254999999994</c:v>
                </c:pt>
                <c:pt idx="1142">
                  <c:v>73.311808599999992</c:v>
                </c:pt>
                <c:pt idx="1143">
                  <c:v>73.330793999999997</c:v>
                </c:pt>
                <c:pt idx="1144">
                  <c:v>73.387871799999999</c:v>
                </c:pt>
                <c:pt idx="1145">
                  <c:v>73.429989500000005</c:v>
                </c:pt>
                <c:pt idx="1146">
                  <c:v>73.407995599999992</c:v>
                </c:pt>
                <c:pt idx="1147">
                  <c:v>73.377996899999999</c:v>
                </c:pt>
                <c:pt idx="1148">
                  <c:v>73.380000600000002</c:v>
                </c:pt>
                <c:pt idx="1149">
                  <c:v>73.408209400000004</c:v>
                </c:pt>
                <c:pt idx="1150">
                  <c:v>73.429416500000002</c:v>
                </c:pt>
                <c:pt idx="1151">
                  <c:v>73.390992600000004</c:v>
                </c:pt>
                <c:pt idx="1152">
                  <c:v>73.372116900000009</c:v>
                </c:pt>
                <c:pt idx="1153">
                  <c:v>73.398061100000007</c:v>
                </c:pt>
                <c:pt idx="1154">
                  <c:v>73.428216500000005</c:v>
                </c:pt>
                <c:pt idx="1155">
                  <c:v>73.416492599999998</c:v>
                </c:pt>
                <c:pt idx="1156">
                  <c:v>73.37784090000001</c:v>
                </c:pt>
                <c:pt idx="1157">
                  <c:v>73.398972999999998</c:v>
                </c:pt>
                <c:pt idx="1158">
                  <c:v>73.471553299999997</c:v>
                </c:pt>
                <c:pt idx="1159">
                  <c:v>73.513948600000006</c:v>
                </c:pt>
                <c:pt idx="1160">
                  <c:v>73.457800700000007</c:v>
                </c:pt>
                <c:pt idx="1161">
                  <c:v>73.405280399999995</c:v>
                </c:pt>
                <c:pt idx="1162">
                  <c:v>73.439675999999992</c:v>
                </c:pt>
                <c:pt idx="1163">
                  <c:v>73.497728000000009</c:v>
                </c:pt>
                <c:pt idx="1164">
                  <c:v>73.541727199999997</c:v>
                </c:pt>
                <c:pt idx="1165">
                  <c:v>73.507703800000016</c:v>
                </c:pt>
                <c:pt idx="1166">
                  <c:v>73.467133799999999</c:v>
                </c:pt>
                <c:pt idx="1167">
                  <c:v>73.512085100000007</c:v>
                </c:pt>
                <c:pt idx="1168">
                  <c:v>73.5306377</c:v>
                </c:pt>
                <c:pt idx="1169">
                  <c:v>73.490568100000004</c:v>
                </c:pt>
                <c:pt idx="1170">
                  <c:v>73.453852999999995</c:v>
                </c:pt>
                <c:pt idx="1171">
                  <c:v>73.461723599999999</c:v>
                </c:pt>
                <c:pt idx="1172">
                  <c:v>73.517039300000008</c:v>
                </c:pt>
                <c:pt idx="1173">
                  <c:v>73.534173500000009</c:v>
                </c:pt>
                <c:pt idx="1174">
                  <c:v>73.472859700000001</c:v>
                </c:pt>
                <c:pt idx="1175">
                  <c:v>73.446627800000002</c:v>
                </c:pt>
                <c:pt idx="1176">
                  <c:v>73.4721531</c:v>
                </c:pt>
                <c:pt idx="1177">
                  <c:v>73.503681</c:v>
                </c:pt>
                <c:pt idx="1178">
                  <c:v>73.505363800000012</c:v>
                </c:pt>
                <c:pt idx="1179">
                  <c:v>73.447343799999999</c:v>
                </c:pt>
                <c:pt idx="1180">
                  <c:v>73.439917100000017</c:v>
                </c:pt>
                <c:pt idx="1181">
                  <c:v>73.488912100000007</c:v>
                </c:pt>
                <c:pt idx="1182">
                  <c:v>73.516131200000004</c:v>
                </c:pt>
                <c:pt idx="1183">
                  <c:v>73.499493400000006</c:v>
                </c:pt>
                <c:pt idx="1184">
                  <c:v>73.457373199999992</c:v>
                </c:pt>
                <c:pt idx="1185">
                  <c:v>73.481045200000011</c:v>
                </c:pt>
                <c:pt idx="1186">
                  <c:v>73.556418600000001</c:v>
                </c:pt>
                <c:pt idx="1187">
                  <c:v>73.567925699999989</c:v>
                </c:pt>
                <c:pt idx="1188">
                  <c:v>73.53131239999999</c:v>
                </c:pt>
                <c:pt idx="1189">
                  <c:v>73.4855515</c:v>
                </c:pt>
                <c:pt idx="1190">
                  <c:v>73.4774101</c:v>
                </c:pt>
                <c:pt idx="1191">
                  <c:v>73.529526000000004</c:v>
                </c:pt>
                <c:pt idx="1192">
                  <c:v>73.551578599999999</c:v>
                </c:pt>
                <c:pt idx="1193">
                  <c:v>73.527414900000011</c:v>
                </c:pt>
                <c:pt idx="1194">
                  <c:v>73.5316811</c:v>
                </c:pt>
                <c:pt idx="1195">
                  <c:v>73.582762600000009</c:v>
                </c:pt>
                <c:pt idx="1196">
                  <c:v>73.608856099999997</c:v>
                </c:pt>
                <c:pt idx="1197">
                  <c:v>73.583087200000008</c:v>
                </c:pt>
                <c:pt idx="1198">
                  <c:v>73.542603</c:v>
                </c:pt>
                <c:pt idx="1199">
                  <c:v>73.533668899999995</c:v>
                </c:pt>
                <c:pt idx="1200">
                  <c:v>73.570025999999999</c:v>
                </c:pt>
                <c:pt idx="1201">
                  <c:v>73.596079800000012</c:v>
                </c:pt>
                <c:pt idx="1202">
                  <c:v>73.56281899999999</c:v>
                </c:pt>
                <c:pt idx="1203">
                  <c:v>73.537936500000001</c:v>
                </c:pt>
                <c:pt idx="1204">
                  <c:v>73.564745799999997</c:v>
                </c:pt>
                <c:pt idx="1205">
                  <c:v>73.602905899999996</c:v>
                </c:pt>
                <c:pt idx="1206">
                  <c:v>73.588893599999992</c:v>
                </c:pt>
                <c:pt idx="1207">
                  <c:v>73.531707499999996</c:v>
                </c:pt>
                <c:pt idx="1208">
                  <c:v>73.529037700000003</c:v>
                </c:pt>
                <c:pt idx="1209">
                  <c:v>73.584012400000006</c:v>
                </c:pt>
                <c:pt idx="1210">
                  <c:v>73.629982300000009</c:v>
                </c:pt>
                <c:pt idx="1211">
                  <c:v>73.595784400000014</c:v>
                </c:pt>
                <c:pt idx="1212">
                  <c:v>73.56203880000001</c:v>
                </c:pt>
                <c:pt idx="1213">
                  <c:v>73.598127000000005</c:v>
                </c:pt>
                <c:pt idx="1214">
                  <c:v>73.641143499999998</c:v>
                </c:pt>
                <c:pt idx="1215">
                  <c:v>73.666804299999995</c:v>
                </c:pt>
                <c:pt idx="1216">
                  <c:v>73.650668299999992</c:v>
                </c:pt>
                <c:pt idx="1217">
                  <c:v>73.654126600000012</c:v>
                </c:pt>
                <c:pt idx="1218">
                  <c:v>73.709073300000014</c:v>
                </c:pt>
                <c:pt idx="1219">
                  <c:v>73.738976500000007</c:v>
                </c:pt>
                <c:pt idx="1220">
                  <c:v>73.700864800000005</c:v>
                </c:pt>
                <c:pt idx="1221">
                  <c:v>73.643399700000018</c:v>
                </c:pt>
                <c:pt idx="1222">
                  <c:v>73.657325</c:v>
                </c:pt>
                <c:pt idx="1223">
                  <c:v>73.712809400000012</c:v>
                </c:pt>
                <c:pt idx="1224">
                  <c:v>73.730844900000008</c:v>
                </c:pt>
                <c:pt idx="1225">
                  <c:v>73.701521900000003</c:v>
                </c:pt>
                <c:pt idx="1226">
                  <c:v>73.675201600000008</c:v>
                </c:pt>
                <c:pt idx="1227">
                  <c:v>73.698054099999993</c:v>
                </c:pt>
                <c:pt idx="1228">
                  <c:v>73.747023300000009</c:v>
                </c:pt>
                <c:pt idx="1229">
                  <c:v>73.746630500000009</c:v>
                </c:pt>
                <c:pt idx="1230">
                  <c:v>73.670323899999985</c:v>
                </c:pt>
                <c:pt idx="1231">
                  <c:v>73.630431999999999</c:v>
                </c:pt>
                <c:pt idx="1232">
                  <c:v>73.670425999999992</c:v>
                </c:pt>
                <c:pt idx="1233">
                  <c:v>73.722805999999991</c:v>
                </c:pt>
                <c:pt idx="1234">
                  <c:v>73.711641</c:v>
                </c:pt>
                <c:pt idx="1235">
                  <c:v>73.665172500000011</c:v>
                </c:pt>
                <c:pt idx="1236">
                  <c:v>73.682636400000007</c:v>
                </c:pt>
                <c:pt idx="1237">
                  <c:v>73.725016199999999</c:v>
                </c:pt>
                <c:pt idx="1238">
                  <c:v>73.7529799</c:v>
                </c:pt>
                <c:pt idx="1239">
                  <c:v>73.723819000000006</c:v>
                </c:pt>
                <c:pt idx="1240">
                  <c:v>73.672490300000007</c:v>
                </c:pt>
                <c:pt idx="1241">
                  <c:v>73.703529200000006</c:v>
                </c:pt>
                <c:pt idx="1242">
                  <c:v>73.762527699999993</c:v>
                </c:pt>
                <c:pt idx="1243">
                  <c:v>73.763791300000008</c:v>
                </c:pt>
                <c:pt idx="1244">
                  <c:v>73.717057100000005</c:v>
                </c:pt>
                <c:pt idx="1245">
                  <c:v>73.710176899999993</c:v>
                </c:pt>
                <c:pt idx="1246">
                  <c:v>73.760264599999985</c:v>
                </c:pt>
                <c:pt idx="1247">
                  <c:v>73.804874900000002</c:v>
                </c:pt>
                <c:pt idx="1248">
                  <c:v>73.797649100000001</c:v>
                </c:pt>
                <c:pt idx="1249">
                  <c:v>73.746946199999996</c:v>
                </c:pt>
                <c:pt idx="1250">
                  <c:v>73.739181700000003</c:v>
                </c:pt>
                <c:pt idx="1251">
                  <c:v>73.77368779999999</c:v>
                </c:pt>
                <c:pt idx="1252">
                  <c:v>73.762973599999995</c:v>
                </c:pt>
                <c:pt idx="1253">
                  <c:v>73.685287900000006</c:v>
                </c:pt>
                <c:pt idx="1254">
                  <c:v>73.642545400000003</c:v>
                </c:pt>
                <c:pt idx="1255">
                  <c:v>73.679870699999995</c:v>
                </c:pt>
                <c:pt idx="1256">
                  <c:v>73.747789800000007</c:v>
                </c:pt>
                <c:pt idx="1257">
                  <c:v>73.785261600000013</c:v>
                </c:pt>
                <c:pt idx="1258">
                  <c:v>73.7449352</c:v>
                </c:pt>
                <c:pt idx="1259">
                  <c:v>73.731093799999996</c:v>
                </c:pt>
                <c:pt idx="1260">
                  <c:v>73.770621300000002</c:v>
                </c:pt>
                <c:pt idx="1261">
                  <c:v>73.781226099999998</c:v>
                </c:pt>
                <c:pt idx="1262">
                  <c:v>73.763759899999997</c:v>
                </c:pt>
                <c:pt idx="1263">
                  <c:v>73.760167699999997</c:v>
                </c:pt>
                <c:pt idx="1264">
                  <c:v>73.806015000000002</c:v>
                </c:pt>
                <c:pt idx="1265">
                  <c:v>73.870064799999994</c:v>
                </c:pt>
                <c:pt idx="1266">
                  <c:v>73.86637970000001</c:v>
                </c:pt>
                <c:pt idx="1267">
                  <c:v>73.792116500000006</c:v>
                </c:pt>
                <c:pt idx="1268">
                  <c:v>73.765402800000004</c:v>
                </c:pt>
                <c:pt idx="1269">
                  <c:v>73.834164000000001</c:v>
                </c:pt>
                <c:pt idx="1270">
                  <c:v>73.901501300000007</c:v>
                </c:pt>
                <c:pt idx="1271">
                  <c:v>73.889598199999995</c:v>
                </c:pt>
                <c:pt idx="1272">
                  <c:v>73.8366568</c:v>
                </c:pt>
                <c:pt idx="1273">
                  <c:v>73.814567199999999</c:v>
                </c:pt>
                <c:pt idx="1274">
                  <c:v>73.834360399999994</c:v>
                </c:pt>
                <c:pt idx="1275">
                  <c:v>73.863784300000006</c:v>
                </c:pt>
                <c:pt idx="1276">
                  <c:v>73.840341100000003</c:v>
                </c:pt>
                <c:pt idx="1277">
                  <c:v>73.780884499999999</c:v>
                </c:pt>
                <c:pt idx="1278">
                  <c:v>73.774914899999999</c:v>
                </c:pt>
                <c:pt idx="1279">
                  <c:v>73.808505300000007</c:v>
                </c:pt>
                <c:pt idx="1280">
                  <c:v>73.815663200000003</c:v>
                </c:pt>
                <c:pt idx="1281">
                  <c:v>73.795635199999992</c:v>
                </c:pt>
                <c:pt idx="1282">
                  <c:v>73.806930499999993</c:v>
                </c:pt>
                <c:pt idx="1283">
                  <c:v>73.838271100000014</c:v>
                </c:pt>
                <c:pt idx="1284">
                  <c:v>73.880273900000006</c:v>
                </c:pt>
                <c:pt idx="1285">
                  <c:v>73.887837200000021</c:v>
                </c:pt>
                <c:pt idx="1286">
                  <c:v>73.835766600000014</c:v>
                </c:pt>
                <c:pt idx="1287">
                  <c:v>73.855355000000017</c:v>
                </c:pt>
                <c:pt idx="1288">
                  <c:v>73.917754200000005</c:v>
                </c:pt>
                <c:pt idx="1289">
                  <c:v>73.920533800000015</c:v>
                </c:pt>
                <c:pt idx="1290">
                  <c:v>73.886557100000005</c:v>
                </c:pt>
                <c:pt idx="1291">
                  <c:v>73.871507700000009</c:v>
                </c:pt>
                <c:pt idx="1292">
                  <c:v>73.925949200000005</c:v>
                </c:pt>
                <c:pt idx="1293">
                  <c:v>73.995711400000005</c:v>
                </c:pt>
                <c:pt idx="1294">
                  <c:v>74.001427199999995</c:v>
                </c:pt>
                <c:pt idx="1295">
                  <c:v>73.961836300000002</c:v>
                </c:pt>
                <c:pt idx="1296">
                  <c:v>73.937218999999999</c:v>
                </c:pt>
                <c:pt idx="1297">
                  <c:v>73.942973000000009</c:v>
                </c:pt>
                <c:pt idx="1298">
                  <c:v>73.960186399999998</c:v>
                </c:pt>
                <c:pt idx="1299">
                  <c:v>73.928832800000009</c:v>
                </c:pt>
                <c:pt idx="1300">
                  <c:v>73.87192180000001</c:v>
                </c:pt>
                <c:pt idx="1301">
                  <c:v>73.919354300000009</c:v>
                </c:pt>
                <c:pt idx="1302">
                  <c:v>73.992983300000006</c:v>
                </c:pt>
                <c:pt idx="1303">
                  <c:v>73.994572700000006</c:v>
                </c:pt>
                <c:pt idx="1304">
                  <c:v>73.945574500000006</c:v>
                </c:pt>
                <c:pt idx="1305">
                  <c:v>73.890343300000012</c:v>
                </c:pt>
                <c:pt idx="1306">
                  <c:v>73.899427299999999</c:v>
                </c:pt>
                <c:pt idx="1307">
                  <c:v>73.953330500000007</c:v>
                </c:pt>
                <c:pt idx="1308">
                  <c:v>73.961003800000015</c:v>
                </c:pt>
                <c:pt idx="1309">
                  <c:v>73.922592800000004</c:v>
                </c:pt>
                <c:pt idx="1310">
                  <c:v>73.933205300000012</c:v>
                </c:pt>
                <c:pt idx="1311">
                  <c:v>73.981699700000007</c:v>
                </c:pt>
                <c:pt idx="1312">
                  <c:v>74.009010800000013</c:v>
                </c:pt>
                <c:pt idx="1313">
                  <c:v>73.987415600000006</c:v>
                </c:pt>
                <c:pt idx="1314">
                  <c:v>73.968403200000012</c:v>
                </c:pt>
                <c:pt idx="1315">
                  <c:v>74.008651100000009</c:v>
                </c:pt>
                <c:pt idx="1316">
                  <c:v>74.046894300000005</c:v>
                </c:pt>
                <c:pt idx="1317">
                  <c:v>74.054569000000015</c:v>
                </c:pt>
                <c:pt idx="1318">
                  <c:v>74.0010762</c:v>
                </c:pt>
                <c:pt idx="1319">
                  <c:v>73.947383000000002</c:v>
                </c:pt>
                <c:pt idx="1320">
                  <c:v>73.9924015</c:v>
                </c:pt>
                <c:pt idx="1321">
                  <c:v>74.045856599999993</c:v>
                </c:pt>
                <c:pt idx="1322">
                  <c:v>74.047713099999996</c:v>
                </c:pt>
                <c:pt idx="1323">
                  <c:v>74.037901399999996</c:v>
                </c:pt>
                <c:pt idx="1324">
                  <c:v>74.055057200000007</c:v>
                </c:pt>
                <c:pt idx="1325">
                  <c:v>74.099939200000009</c:v>
                </c:pt>
                <c:pt idx="1326">
                  <c:v>74.121092700000005</c:v>
                </c:pt>
                <c:pt idx="1327">
                  <c:v>74.073145699999998</c:v>
                </c:pt>
                <c:pt idx="1328">
                  <c:v>74.026306100000014</c:v>
                </c:pt>
                <c:pt idx="1329">
                  <c:v>74.048451</c:v>
                </c:pt>
                <c:pt idx="1330">
                  <c:v>74.093334599999991</c:v>
                </c:pt>
                <c:pt idx="1331">
                  <c:v>74.108538499999995</c:v>
                </c:pt>
                <c:pt idx="1332">
                  <c:v>74.066743099999997</c:v>
                </c:pt>
                <c:pt idx="1333">
                  <c:v>74.054927399999983</c:v>
                </c:pt>
                <c:pt idx="1334">
                  <c:v>74.106843200000014</c:v>
                </c:pt>
                <c:pt idx="1335">
                  <c:v>74.132852099999994</c:v>
                </c:pt>
                <c:pt idx="1336">
                  <c:v>74.120748500000005</c:v>
                </c:pt>
                <c:pt idx="1337">
                  <c:v>74.069206800000003</c:v>
                </c:pt>
                <c:pt idx="1338">
                  <c:v>74.051208200000005</c:v>
                </c:pt>
                <c:pt idx="1339">
                  <c:v>74.094589200000001</c:v>
                </c:pt>
                <c:pt idx="1340">
                  <c:v>74.105098100000006</c:v>
                </c:pt>
                <c:pt idx="1341">
                  <c:v>74.085012399999997</c:v>
                </c:pt>
                <c:pt idx="1342">
                  <c:v>74.082647699999995</c:v>
                </c:pt>
                <c:pt idx="1343">
                  <c:v>74.1134773</c:v>
                </c:pt>
                <c:pt idx="1344">
                  <c:v>74.155916600000012</c:v>
                </c:pt>
                <c:pt idx="1345">
                  <c:v>74.167901599999993</c:v>
                </c:pt>
                <c:pt idx="1346">
                  <c:v>74.103892500000015</c:v>
                </c:pt>
                <c:pt idx="1347">
                  <c:v>74.071620700000011</c:v>
                </c:pt>
                <c:pt idx="1348">
                  <c:v>74.129388200000008</c:v>
                </c:pt>
                <c:pt idx="1349">
                  <c:v>74.160284200000007</c:v>
                </c:pt>
                <c:pt idx="1350">
                  <c:v>74.143062000000015</c:v>
                </c:pt>
                <c:pt idx="1351">
                  <c:v>74.097683900000021</c:v>
                </c:pt>
                <c:pt idx="1352">
                  <c:v>74.100070799999997</c:v>
                </c:pt>
                <c:pt idx="1353">
                  <c:v>74.152853300000018</c:v>
                </c:pt>
                <c:pt idx="1354">
                  <c:v>74.163246700000016</c:v>
                </c:pt>
                <c:pt idx="1355">
                  <c:v>74.104655499999993</c:v>
                </c:pt>
                <c:pt idx="1356">
                  <c:v>74.044871100000009</c:v>
                </c:pt>
                <c:pt idx="1357">
                  <c:v>74.077997799999991</c:v>
                </c:pt>
                <c:pt idx="1358">
                  <c:v>74.128742599999995</c:v>
                </c:pt>
                <c:pt idx="1359">
                  <c:v>74.12796130000001</c:v>
                </c:pt>
                <c:pt idx="1360">
                  <c:v>74.117728600000007</c:v>
                </c:pt>
                <c:pt idx="1361">
                  <c:v>74.110876300000001</c:v>
                </c:pt>
                <c:pt idx="1362">
                  <c:v>74.138843099999988</c:v>
                </c:pt>
                <c:pt idx="1363">
                  <c:v>74.197357199999999</c:v>
                </c:pt>
                <c:pt idx="1364">
                  <c:v>74.18725280000001</c:v>
                </c:pt>
                <c:pt idx="1365">
                  <c:v>74.157677399999997</c:v>
                </c:pt>
                <c:pt idx="1366">
                  <c:v>74.206515899999999</c:v>
                </c:pt>
                <c:pt idx="1367">
                  <c:v>74.251205300000009</c:v>
                </c:pt>
                <c:pt idx="1368">
                  <c:v>74.226398599999996</c:v>
                </c:pt>
                <c:pt idx="1369">
                  <c:v>74.1585264</c:v>
                </c:pt>
                <c:pt idx="1370">
                  <c:v>74.115365800000006</c:v>
                </c:pt>
                <c:pt idx="1371">
                  <c:v>74.1279167</c:v>
                </c:pt>
                <c:pt idx="1372">
                  <c:v>74.162360899999996</c:v>
                </c:pt>
                <c:pt idx="1373">
                  <c:v>74.162655099999995</c:v>
                </c:pt>
                <c:pt idx="1374">
                  <c:v>74.108492499999983</c:v>
                </c:pt>
                <c:pt idx="1375">
                  <c:v>74.122363399999998</c:v>
                </c:pt>
                <c:pt idx="1376">
                  <c:v>74.199064200000009</c:v>
                </c:pt>
                <c:pt idx="1377">
                  <c:v>74.224809199999996</c:v>
                </c:pt>
                <c:pt idx="1378">
                  <c:v>74.202723000000006</c:v>
                </c:pt>
                <c:pt idx="1379">
                  <c:v>74.16450780000001</c:v>
                </c:pt>
                <c:pt idx="1380">
                  <c:v>74.168206500000011</c:v>
                </c:pt>
                <c:pt idx="1381">
                  <c:v>74.223255000000009</c:v>
                </c:pt>
                <c:pt idx="1382">
                  <c:v>74.253967800000012</c:v>
                </c:pt>
                <c:pt idx="1383">
                  <c:v>74.210611900000004</c:v>
                </c:pt>
                <c:pt idx="1384">
                  <c:v>74.182630599999996</c:v>
                </c:pt>
                <c:pt idx="1385">
                  <c:v>74.201030200000005</c:v>
                </c:pt>
                <c:pt idx="1386">
                  <c:v>74.213350900000009</c:v>
                </c:pt>
                <c:pt idx="1387">
                  <c:v>74.187747299999998</c:v>
                </c:pt>
                <c:pt idx="1388">
                  <c:v>74.1291741</c:v>
                </c:pt>
                <c:pt idx="1389">
                  <c:v>74.164252300000001</c:v>
                </c:pt>
                <c:pt idx="1390">
                  <c:v>74.257472800000002</c:v>
                </c:pt>
                <c:pt idx="1391">
                  <c:v>74.304315900000006</c:v>
                </c:pt>
                <c:pt idx="1392">
                  <c:v>74.272758600000003</c:v>
                </c:pt>
                <c:pt idx="1393">
                  <c:v>74.215254400000006</c:v>
                </c:pt>
                <c:pt idx="1394">
                  <c:v>74.234227799999999</c:v>
                </c:pt>
                <c:pt idx="1395">
                  <c:v>74.276094099999995</c:v>
                </c:pt>
                <c:pt idx="1396">
                  <c:v>74.29451730000001</c:v>
                </c:pt>
                <c:pt idx="1397">
                  <c:v>74.254963700000005</c:v>
                </c:pt>
                <c:pt idx="1398">
                  <c:v>74.232933500000016</c:v>
                </c:pt>
                <c:pt idx="1399">
                  <c:v>74.280568600000009</c:v>
                </c:pt>
                <c:pt idx="1400">
                  <c:v>74.294121399999995</c:v>
                </c:pt>
                <c:pt idx="1401">
                  <c:v>74.267850899999999</c:v>
                </c:pt>
                <c:pt idx="1402">
                  <c:v>74.222149299999998</c:v>
                </c:pt>
                <c:pt idx="1403">
                  <c:v>74.219282700000008</c:v>
                </c:pt>
                <c:pt idx="1404">
                  <c:v>74.289891699999998</c:v>
                </c:pt>
                <c:pt idx="1405">
                  <c:v>74.334598400000004</c:v>
                </c:pt>
                <c:pt idx="1406">
                  <c:v>74.315644999999989</c:v>
                </c:pt>
                <c:pt idx="1407">
                  <c:v>74.284130700000006</c:v>
                </c:pt>
                <c:pt idx="1408">
                  <c:v>74.279569599999988</c:v>
                </c:pt>
                <c:pt idx="1409">
                  <c:v>74.310102699999987</c:v>
                </c:pt>
                <c:pt idx="1410">
                  <c:v>74.305248699999993</c:v>
                </c:pt>
                <c:pt idx="1411">
                  <c:v>74.255206800000011</c:v>
                </c:pt>
                <c:pt idx="1412">
                  <c:v>74.255615500000005</c:v>
                </c:pt>
                <c:pt idx="1413">
                  <c:v>74.303300800000002</c:v>
                </c:pt>
                <c:pt idx="1414">
                  <c:v>74.3332044</c:v>
                </c:pt>
                <c:pt idx="1415">
                  <c:v>74.31530140000001</c:v>
                </c:pt>
                <c:pt idx="1416">
                  <c:v>74.29673840000001</c:v>
                </c:pt>
                <c:pt idx="1417">
                  <c:v>74.333553200000011</c:v>
                </c:pt>
                <c:pt idx="1418">
                  <c:v>74.395642000000009</c:v>
                </c:pt>
                <c:pt idx="1419">
                  <c:v>74.426267199999998</c:v>
                </c:pt>
                <c:pt idx="1420">
                  <c:v>74.366256100000001</c:v>
                </c:pt>
                <c:pt idx="1421">
                  <c:v>74.307210700000013</c:v>
                </c:pt>
                <c:pt idx="1422">
                  <c:v>74.320907699999992</c:v>
                </c:pt>
                <c:pt idx="1423">
                  <c:v>74.358478299999987</c:v>
                </c:pt>
                <c:pt idx="1424">
                  <c:v>74.379489100000001</c:v>
                </c:pt>
                <c:pt idx="1425">
                  <c:v>74.319342699999993</c:v>
                </c:pt>
                <c:pt idx="1426">
                  <c:v>74.300762500000005</c:v>
                </c:pt>
                <c:pt idx="1427">
                  <c:v>74.359204300000002</c:v>
                </c:pt>
                <c:pt idx="1428">
                  <c:v>74.3816506</c:v>
                </c:pt>
                <c:pt idx="1429">
                  <c:v>74.349156699999995</c:v>
                </c:pt>
                <c:pt idx="1430">
                  <c:v>74.305340799999996</c:v>
                </c:pt>
                <c:pt idx="1431">
                  <c:v>74.343253599999997</c:v>
                </c:pt>
                <c:pt idx="1432">
                  <c:v>74.412862099999998</c:v>
                </c:pt>
                <c:pt idx="1433">
                  <c:v>74.428816800000007</c:v>
                </c:pt>
                <c:pt idx="1434">
                  <c:v>74.400192900000008</c:v>
                </c:pt>
                <c:pt idx="1435">
                  <c:v>74.371690999999998</c:v>
                </c:pt>
                <c:pt idx="1436">
                  <c:v>74.398331399999989</c:v>
                </c:pt>
                <c:pt idx="1437">
                  <c:v>74.446631699999998</c:v>
                </c:pt>
                <c:pt idx="1438">
                  <c:v>74.429800999999998</c:v>
                </c:pt>
                <c:pt idx="1439">
                  <c:v>74.371715399999999</c:v>
                </c:pt>
                <c:pt idx="1440">
                  <c:v>74.362578600000006</c:v>
                </c:pt>
                <c:pt idx="1441">
                  <c:v>74.4045196</c:v>
                </c:pt>
                <c:pt idx="1442">
                  <c:v>74.448197500000006</c:v>
                </c:pt>
                <c:pt idx="1443">
                  <c:v>74.433196300000006</c:v>
                </c:pt>
                <c:pt idx="1444">
                  <c:v>74.399139700000006</c:v>
                </c:pt>
                <c:pt idx="1445">
                  <c:v>74.403949700000013</c:v>
                </c:pt>
                <c:pt idx="1446">
                  <c:v>74.424713400000002</c:v>
                </c:pt>
                <c:pt idx="1447">
                  <c:v>74.425989700000002</c:v>
                </c:pt>
                <c:pt idx="1448">
                  <c:v>74.381408800000003</c:v>
                </c:pt>
                <c:pt idx="1449">
                  <c:v>74.3703419</c:v>
                </c:pt>
                <c:pt idx="1450">
                  <c:v>74.406680300000019</c:v>
                </c:pt>
                <c:pt idx="1451">
                  <c:v>74.447916599999999</c:v>
                </c:pt>
                <c:pt idx="1452">
                  <c:v>74.443365300000011</c:v>
                </c:pt>
                <c:pt idx="1453">
                  <c:v>74.3907758</c:v>
                </c:pt>
                <c:pt idx="1454">
                  <c:v>74.431693200000012</c:v>
                </c:pt>
                <c:pt idx="1455">
                  <c:v>74.502846099999999</c:v>
                </c:pt>
                <c:pt idx="1456">
                  <c:v>74.492200100000005</c:v>
                </c:pt>
                <c:pt idx="1457">
                  <c:v>74.438155600000002</c:v>
                </c:pt>
                <c:pt idx="1458">
                  <c:v>74.384824200000011</c:v>
                </c:pt>
                <c:pt idx="1459">
                  <c:v>74.408067400000007</c:v>
                </c:pt>
                <c:pt idx="1460">
                  <c:v>74.483541000000002</c:v>
                </c:pt>
                <c:pt idx="1461">
                  <c:v>74.506327900000002</c:v>
                </c:pt>
                <c:pt idx="1462">
                  <c:v>74.478909500000015</c:v>
                </c:pt>
                <c:pt idx="1463">
                  <c:v>74.462274199999996</c:v>
                </c:pt>
                <c:pt idx="1464">
                  <c:v>74.479546799999994</c:v>
                </c:pt>
                <c:pt idx="1465">
                  <c:v>74.494738599999991</c:v>
                </c:pt>
                <c:pt idx="1466">
                  <c:v>74.4835803</c:v>
                </c:pt>
                <c:pt idx="1467">
                  <c:v>74.493210000000005</c:v>
                </c:pt>
                <c:pt idx="1468">
                  <c:v>74.510687199999992</c:v>
                </c:pt>
                <c:pt idx="1469">
                  <c:v>74.539002400000015</c:v>
                </c:pt>
                <c:pt idx="1470">
                  <c:v>74.5507317</c:v>
                </c:pt>
                <c:pt idx="1471">
                  <c:v>74.486034800000013</c:v>
                </c:pt>
                <c:pt idx="1472">
                  <c:v>74.4356437</c:v>
                </c:pt>
                <c:pt idx="1473">
                  <c:v>74.442726300000004</c:v>
                </c:pt>
                <c:pt idx="1474">
                  <c:v>74.482584899999992</c:v>
                </c:pt>
                <c:pt idx="1475">
                  <c:v>74.516339600000009</c:v>
                </c:pt>
                <c:pt idx="1476">
                  <c:v>74.498953299999997</c:v>
                </c:pt>
                <c:pt idx="1477">
                  <c:v>74.493620000000007</c:v>
                </c:pt>
                <c:pt idx="1478">
                  <c:v>74.538774400000008</c:v>
                </c:pt>
                <c:pt idx="1479">
                  <c:v>74.592317300000005</c:v>
                </c:pt>
                <c:pt idx="1480">
                  <c:v>74.579411700000009</c:v>
                </c:pt>
                <c:pt idx="1481">
                  <c:v>74.514826899999989</c:v>
                </c:pt>
                <c:pt idx="1482">
                  <c:v>74.528990399999998</c:v>
                </c:pt>
                <c:pt idx="1483">
                  <c:v>74.585953099999998</c:v>
                </c:pt>
                <c:pt idx="1484">
                  <c:v>74.601672700000009</c:v>
                </c:pt>
                <c:pt idx="1485">
                  <c:v>74.574480199999996</c:v>
                </c:pt>
                <c:pt idx="1486">
                  <c:v>74.534030099999995</c:v>
                </c:pt>
                <c:pt idx="1487">
                  <c:v>74.53991090000001</c:v>
                </c:pt>
                <c:pt idx="1488">
                  <c:v>74.567594600000007</c:v>
                </c:pt>
                <c:pt idx="1489">
                  <c:v>74.562893800000012</c:v>
                </c:pt>
                <c:pt idx="1490">
                  <c:v>74.529189600000009</c:v>
                </c:pt>
                <c:pt idx="1491">
                  <c:v>74.512054700000007</c:v>
                </c:pt>
                <c:pt idx="1492">
                  <c:v>74.529810999999995</c:v>
                </c:pt>
                <c:pt idx="1493">
                  <c:v>74.540483199999997</c:v>
                </c:pt>
                <c:pt idx="1494">
                  <c:v>74.505912499999994</c:v>
                </c:pt>
                <c:pt idx="1495">
                  <c:v>74.486760500000003</c:v>
                </c:pt>
                <c:pt idx="1496">
                  <c:v>74.545810700000004</c:v>
                </c:pt>
                <c:pt idx="1497">
                  <c:v>74.635809699999996</c:v>
                </c:pt>
                <c:pt idx="1498">
                  <c:v>74.6560001</c:v>
                </c:pt>
                <c:pt idx="1499">
                  <c:v>74.59493160000001</c:v>
                </c:pt>
                <c:pt idx="1500">
                  <c:v>74.580101900000003</c:v>
                </c:pt>
                <c:pt idx="1501">
                  <c:v>74.617448600000003</c:v>
                </c:pt>
                <c:pt idx="1502">
                  <c:v>74.63173239999999</c:v>
                </c:pt>
                <c:pt idx="1503">
                  <c:v>74.618103799999986</c:v>
                </c:pt>
                <c:pt idx="1504">
                  <c:v>74.561457699999991</c:v>
                </c:pt>
                <c:pt idx="1505">
                  <c:v>74.558003900000003</c:v>
                </c:pt>
                <c:pt idx="1506">
                  <c:v>74.631101900000004</c:v>
                </c:pt>
                <c:pt idx="1507">
                  <c:v>74.651976200000007</c:v>
                </c:pt>
                <c:pt idx="1508">
                  <c:v>74.617889699999992</c:v>
                </c:pt>
                <c:pt idx="1509">
                  <c:v>74.597667400000006</c:v>
                </c:pt>
                <c:pt idx="1510">
                  <c:v>74.621028699999997</c:v>
                </c:pt>
                <c:pt idx="1511">
                  <c:v>74.659086900000005</c:v>
                </c:pt>
                <c:pt idx="1512">
                  <c:v>74.660328199999995</c:v>
                </c:pt>
                <c:pt idx="1513">
                  <c:v>74.600831199999988</c:v>
                </c:pt>
                <c:pt idx="1514">
                  <c:v>74.573469299999999</c:v>
                </c:pt>
                <c:pt idx="1515">
                  <c:v>74.618264999999994</c:v>
                </c:pt>
                <c:pt idx="1516">
                  <c:v>74.657741999999999</c:v>
                </c:pt>
                <c:pt idx="1517">
                  <c:v>74.658679100000001</c:v>
                </c:pt>
                <c:pt idx="1518">
                  <c:v>74.628382900000005</c:v>
                </c:pt>
                <c:pt idx="1519">
                  <c:v>74.641807100000008</c:v>
                </c:pt>
                <c:pt idx="1520">
                  <c:v>74.703921500000007</c:v>
                </c:pt>
                <c:pt idx="1521">
                  <c:v>74.721010300000003</c:v>
                </c:pt>
                <c:pt idx="1522">
                  <c:v>74.650703400000012</c:v>
                </c:pt>
                <c:pt idx="1523">
                  <c:v>74.57798870000002</c:v>
                </c:pt>
                <c:pt idx="1524">
                  <c:v>74.6062929</c:v>
                </c:pt>
                <c:pt idx="1525">
                  <c:v>74.672865700000003</c:v>
                </c:pt>
                <c:pt idx="1526">
                  <c:v>74.691286500000004</c:v>
                </c:pt>
                <c:pt idx="1527">
                  <c:v>74.666100300000011</c:v>
                </c:pt>
                <c:pt idx="1528">
                  <c:v>74.660510099999996</c:v>
                </c:pt>
                <c:pt idx="1529">
                  <c:v>74.715836299999992</c:v>
                </c:pt>
                <c:pt idx="1530">
                  <c:v>74.7687691</c:v>
                </c:pt>
                <c:pt idx="1531">
                  <c:v>74.7468887</c:v>
                </c:pt>
                <c:pt idx="1532">
                  <c:v>74.6967322</c:v>
                </c:pt>
                <c:pt idx="1533">
                  <c:v>74.709949500000008</c:v>
                </c:pt>
                <c:pt idx="1534">
                  <c:v>74.740440100000001</c:v>
                </c:pt>
                <c:pt idx="1535">
                  <c:v>74.749889799999991</c:v>
                </c:pt>
                <c:pt idx="1536">
                  <c:v>74.72291589999999</c:v>
                </c:pt>
                <c:pt idx="1537">
                  <c:v>74.70168559999999</c:v>
                </c:pt>
                <c:pt idx="1538">
                  <c:v>74.739648500000001</c:v>
                </c:pt>
                <c:pt idx="1539">
                  <c:v>74.770394600000003</c:v>
                </c:pt>
                <c:pt idx="1540">
                  <c:v>74.763085900000007</c:v>
                </c:pt>
                <c:pt idx="1541">
                  <c:v>74.727641899999995</c:v>
                </c:pt>
                <c:pt idx="1542">
                  <c:v>74.724589000000009</c:v>
                </c:pt>
                <c:pt idx="1543">
                  <c:v>74.765318100000002</c:v>
                </c:pt>
                <c:pt idx="1544">
                  <c:v>74.800864500000003</c:v>
                </c:pt>
                <c:pt idx="1545">
                  <c:v>74.79502020000001</c:v>
                </c:pt>
                <c:pt idx="1546">
                  <c:v>74.786573000000004</c:v>
                </c:pt>
                <c:pt idx="1547">
                  <c:v>74.812669299999996</c:v>
                </c:pt>
                <c:pt idx="1548">
                  <c:v>74.851263899999992</c:v>
                </c:pt>
                <c:pt idx="1549">
                  <c:v>74.848851599999989</c:v>
                </c:pt>
                <c:pt idx="1550">
                  <c:v>74.767822199999998</c:v>
                </c:pt>
                <c:pt idx="1551">
                  <c:v>74.737167999999997</c:v>
                </c:pt>
                <c:pt idx="1552">
                  <c:v>74.770365600000005</c:v>
                </c:pt>
                <c:pt idx="1553">
                  <c:v>74.792727100000008</c:v>
                </c:pt>
                <c:pt idx="1554">
                  <c:v>74.777767800000007</c:v>
                </c:pt>
                <c:pt idx="1555">
                  <c:v>74.7147887</c:v>
                </c:pt>
                <c:pt idx="1556">
                  <c:v>74.716478499999994</c:v>
                </c:pt>
                <c:pt idx="1557">
                  <c:v>74.782369599999996</c:v>
                </c:pt>
                <c:pt idx="1558">
                  <c:v>74.812792099999996</c:v>
                </c:pt>
                <c:pt idx="1559">
                  <c:v>74.772000399999996</c:v>
                </c:pt>
                <c:pt idx="1560">
                  <c:v>74.71688730000001</c:v>
                </c:pt>
                <c:pt idx="1561">
                  <c:v>74.736659500000016</c:v>
                </c:pt>
                <c:pt idx="1562">
                  <c:v>74.798319700000008</c:v>
                </c:pt>
                <c:pt idx="1563">
                  <c:v>74.820761200000007</c:v>
                </c:pt>
                <c:pt idx="1564">
                  <c:v>74.776879600000001</c:v>
                </c:pt>
                <c:pt idx="1565">
                  <c:v>74.770202299999994</c:v>
                </c:pt>
                <c:pt idx="1566">
                  <c:v>74.829301000000001</c:v>
                </c:pt>
                <c:pt idx="1567">
                  <c:v>74.858584500000006</c:v>
                </c:pt>
                <c:pt idx="1568">
                  <c:v>74.825284100000005</c:v>
                </c:pt>
                <c:pt idx="1569">
                  <c:v>74.747989599999997</c:v>
                </c:pt>
                <c:pt idx="1570">
                  <c:v>74.736203200000006</c:v>
                </c:pt>
                <c:pt idx="1571">
                  <c:v>74.790994400000017</c:v>
                </c:pt>
                <c:pt idx="1572">
                  <c:v>74.834756100000007</c:v>
                </c:pt>
                <c:pt idx="1573">
                  <c:v>74.824652700000016</c:v>
                </c:pt>
                <c:pt idx="1574">
                  <c:v>74.802135400000012</c:v>
                </c:pt>
                <c:pt idx="1575">
                  <c:v>74.836011500000012</c:v>
                </c:pt>
                <c:pt idx="1576">
                  <c:v>74.868387600000005</c:v>
                </c:pt>
                <c:pt idx="1577">
                  <c:v>74.855042699999998</c:v>
                </c:pt>
                <c:pt idx="1578">
                  <c:v>74.814350100000013</c:v>
                </c:pt>
                <c:pt idx="1579">
                  <c:v>74.813693700000002</c:v>
                </c:pt>
                <c:pt idx="1580">
                  <c:v>74.844984999999994</c:v>
                </c:pt>
                <c:pt idx="1581">
                  <c:v>74.861330699999996</c:v>
                </c:pt>
                <c:pt idx="1582">
                  <c:v>74.824844799999994</c:v>
                </c:pt>
                <c:pt idx="1583">
                  <c:v>74.774247299999999</c:v>
                </c:pt>
                <c:pt idx="1584">
                  <c:v>74.783297299999987</c:v>
                </c:pt>
                <c:pt idx="1585">
                  <c:v>74.821684000000005</c:v>
                </c:pt>
                <c:pt idx="1586">
                  <c:v>74.8545096</c:v>
                </c:pt>
                <c:pt idx="1587">
                  <c:v>74.839483700000002</c:v>
                </c:pt>
                <c:pt idx="1588">
                  <c:v>74.808708600000003</c:v>
                </c:pt>
                <c:pt idx="1589">
                  <c:v>74.829126000000002</c:v>
                </c:pt>
                <c:pt idx="1590">
                  <c:v>74.878720400000006</c:v>
                </c:pt>
                <c:pt idx="1591">
                  <c:v>74.895918699999996</c:v>
                </c:pt>
                <c:pt idx="1592">
                  <c:v>74.880764200000002</c:v>
                </c:pt>
                <c:pt idx="1593">
                  <c:v>74.888109700000015</c:v>
                </c:pt>
                <c:pt idx="1594">
                  <c:v>74.910332400000016</c:v>
                </c:pt>
                <c:pt idx="1595">
                  <c:v>74.914922400000009</c:v>
                </c:pt>
                <c:pt idx="1596">
                  <c:v>74.842427000000015</c:v>
                </c:pt>
                <c:pt idx="1597">
                  <c:v>74.761847500000016</c:v>
                </c:pt>
                <c:pt idx="1598">
                  <c:v>74.755382300000008</c:v>
                </c:pt>
                <c:pt idx="1599">
                  <c:v>74.780921800000016</c:v>
                </c:pt>
                <c:pt idx="1600">
                  <c:v>74.814761300000001</c:v>
                </c:pt>
                <c:pt idx="1601">
                  <c:v>74.786748799999998</c:v>
                </c:pt>
                <c:pt idx="1602">
                  <c:v>74.772290900000002</c:v>
                </c:pt>
                <c:pt idx="1603">
                  <c:v>74.823776000000009</c:v>
                </c:pt>
                <c:pt idx="1604">
                  <c:v>74.86497</c:v>
                </c:pt>
                <c:pt idx="1605">
                  <c:v>74.863889</c:v>
                </c:pt>
                <c:pt idx="1606">
                  <c:v>74.831994900000012</c:v>
                </c:pt>
                <c:pt idx="1607">
                  <c:v>74.853154099999998</c:v>
                </c:pt>
                <c:pt idx="1608">
                  <c:v>74.90849870000001</c:v>
                </c:pt>
                <c:pt idx="1609">
                  <c:v>74.943121300000001</c:v>
                </c:pt>
                <c:pt idx="1610">
                  <c:v>74.921632300000013</c:v>
                </c:pt>
                <c:pt idx="1611">
                  <c:v>74.890521800000016</c:v>
                </c:pt>
                <c:pt idx="1612">
                  <c:v>74.91440630000001</c:v>
                </c:pt>
                <c:pt idx="1613">
                  <c:v>74.925944300000026</c:v>
                </c:pt>
                <c:pt idx="1614">
                  <c:v>74.912486299999998</c:v>
                </c:pt>
                <c:pt idx="1615">
                  <c:v>74.837258200000008</c:v>
                </c:pt>
                <c:pt idx="1616">
                  <c:v>74.802182000000016</c:v>
                </c:pt>
                <c:pt idx="1617">
                  <c:v>74.874270900000013</c:v>
                </c:pt>
                <c:pt idx="1618">
                  <c:v>74.921262200000001</c:v>
                </c:pt>
                <c:pt idx="1619">
                  <c:v>74.927121800000009</c:v>
                </c:pt>
                <c:pt idx="1620">
                  <c:v>74.910981700000008</c:v>
                </c:pt>
                <c:pt idx="1621">
                  <c:v>74.916487900000007</c:v>
                </c:pt>
                <c:pt idx="1622">
                  <c:v>74.933129300000004</c:v>
                </c:pt>
                <c:pt idx="1623">
                  <c:v>74.9413555</c:v>
                </c:pt>
                <c:pt idx="1624">
                  <c:v>74.927300200000019</c:v>
                </c:pt>
                <c:pt idx="1625">
                  <c:v>74.884967099999997</c:v>
                </c:pt>
                <c:pt idx="1626">
                  <c:v>74.891343199999994</c:v>
                </c:pt>
                <c:pt idx="1627">
                  <c:v>74.9392122</c:v>
                </c:pt>
                <c:pt idx="1628">
                  <c:v>74.959298699999991</c:v>
                </c:pt>
                <c:pt idx="1629">
                  <c:v>74.9216275</c:v>
                </c:pt>
                <c:pt idx="1630">
                  <c:v>74.92273440000001</c:v>
                </c:pt>
                <c:pt idx="1631">
                  <c:v>74.999050499999996</c:v>
                </c:pt>
                <c:pt idx="1632">
                  <c:v>75.020780299999998</c:v>
                </c:pt>
                <c:pt idx="1633">
                  <c:v>74.975496700000008</c:v>
                </c:pt>
                <c:pt idx="1634">
                  <c:v>74.916641200000001</c:v>
                </c:pt>
                <c:pt idx="1635">
                  <c:v>74.922248799999991</c:v>
                </c:pt>
                <c:pt idx="1636">
                  <c:v>74.981337800000006</c:v>
                </c:pt>
                <c:pt idx="1637">
                  <c:v>74.985382000000001</c:v>
                </c:pt>
                <c:pt idx="1638">
                  <c:v>74.929888800000001</c:v>
                </c:pt>
                <c:pt idx="1639">
                  <c:v>74.890883700000003</c:v>
                </c:pt>
                <c:pt idx="1640">
                  <c:v>74.942687399999997</c:v>
                </c:pt>
                <c:pt idx="1641">
                  <c:v>75.013541600000011</c:v>
                </c:pt>
                <c:pt idx="1642">
                  <c:v>75.034159899999992</c:v>
                </c:pt>
                <c:pt idx="1643">
                  <c:v>74.989491500000014</c:v>
                </c:pt>
                <c:pt idx="1644">
                  <c:v>74.948399699999996</c:v>
                </c:pt>
                <c:pt idx="1645">
                  <c:v>74.994553300000007</c:v>
                </c:pt>
                <c:pt idx="1646">
                  <c:v>75.035437999999999</c:v>
                </c:pt>
                <c:pt idx="1647">
                  <c:v>75.019705500000001</c:v>
                </c:pt>
                <c:pt idx="1648">
                  <c:v>75.005266900000009</c:v>
                </c:pt>
                <c:pt idx="1649">
                  <c:v>75.035503699999992</c:v>
                </c:pt>
                <c:pt idx="1650">
                  <c:v>75.069819400000014</c:v>
                </c:pt>
                <c:pt idx="1651">
                  <c:v>75.070404200000013</c:v>
                </c:pt>
                <c:pt idx="1652">
                  <c:v>75.015591299999997</c:v>
                </c:pt>
                <c:pt idx="1653">
                  <c:v>74.947401600000006</c:v>
                </c:pt>
                <c:pt idx="1654">
                  <c:v>74.955778100000018</c:v>
                </c:pt>
                <c:pt idx="1655">
                  <c:v>74.984735000000001</c:v>
                </c:pt>
                <c:pt idx="1656">
                  <c:v>74.992324799999992</c:v>
                </c:pt>
                <c:pt idx="1657">
                  <c:v>74.960694200000006</c:v>
                </c:pt>
                <c:pt idx="1658">
                  <c:v>74.933165900000006</c:v>
                </c:pt>
                <c:pt idx="1659">
                  <c:v>74.959922900000009</c:v>
                </c:pt>
                <c:pt idx="1660">
                  <c:v>74.990811800000003</c:v>
                </c:pt>
                <c:pt idx="1661">
                  <c:v>74.990273900000005</c:v>
                </c:pt>
                <c:pt idx="1662">
                  <c:v>74.979834199999999</c:v>
                </c:pt>
                <c:pt idx="1663">
                  <c:v>75.028069899999991</c:v>
                </c:pt>
                <c:pt idx="1664">
                  <c:v>75.088009099999994</c:v>
                </c:pt>
                <c:pt idx="1665">
                  <c:v>75.095456600000006</c:v>
                </c:pt>
                <c:pt idx="1666">
                  <c:v>75.038186299999992</c:v>
                </c:pt>
                <c:pt idx="1667">
                  <c:v>75.007937200000001</c:v>
                </c:pt>
                <c:pt idx="1668">
                  <c:v>75.059095400000004</c:v>
                </c:pt>
                <c:pt idx="1669">
                  <c:v>75.109531900000007</c:v>
                </c:pt>
                <c:pt idx="1670">
                  <c:v>75.115947300000002</c:v>
                </c:pt>
                <c:pt idx="1671">
                  <c:v>75.083685799999998</c:v>
                </c:pt>
                <c:pt idx="1672">
                  <c:v>75.103606200000016</c:v>
                </c:pt>
                <c:pt idx="1673">
                  <c:v>75.160371499999997</c:v>
                </c:pt>
                <c:pt idx="1674">
                  <c:v>75.174470200000002</c:v>
                </c:pt>
                <c:pt idx="1675">
                  <c:v>75.156583999999995</c:v>
                </c:pt>
                <c:pt idx="1676">
                  <c:v>75.114338099999998</c:v>
                </c:pt>
                <c:pt idx="1677">
                  <c:v>75.115883100000005</c:v>
                </c:pt>
                <c:pt idx="1678">
                  <c:v>75.153408099999993</c:v>
                </c:pt>
                <c:pt idx="1679">
                  <c:v>75.137033799999998</c:v>
                </c:pt>
                <c:pt idx="1680">
                  <c:v>75.094865600000006</c:v>
                </c:pt>
                <c:pt idx="1681">
                  <c:v>75.092795599999988</c:v>
                </c:pt>
                <c:pt idx="1682">
                  <c:v>75.143964800000006</c:v>
                </c:pt>
                <c:pt idx="1683">
                  <c:v>75.190660600000001</c:v>
                </c:pt>
                <c:pt idx="1684">
                  <c:v>75.152461299999999</c:v>
                </c:pt>
                <c:pt idx="1685">
                  <c:v>75.078611699999996</c:v>
                </c:pt>
                <c:pt idx="1686">
                  <c:v>75.085678299999998</c:v>
                </c:pt>
                <c:pt idx="1687">
                  <c:v>75.134073000000001</c:v>
                </c:pt>
                <c:pt idx="1688">
                  <c:v>75.147976999999997</c:v>
                </c:pt>
                <c:pt idx="1689">
                  <c:v>75.134643199999999</c:v>
                </c:pt>
                <c:pt idx="1690">
                  <c:v>75.145683000000005</c:v>
                </c:pt>
                <c:pt idx="1691">
                  <c:v>75.203242100000011</c:v>
                </c:pt>
                <c:pt idx="1692">
                  <c:v>75.264373699999993</c:v>
                </c:pt>
                <c:pt idx="1693">
                  <c:v>75.256228300000004</c:v>
                </c:pt>
                <c:pt idx="1694">
                  <c:v>75.159892900000003</c:v>
                </c:pt>
                <c:pt idx="1695">
                  <c:v>75.100112699999997</c:v>
                </c:pt>
                <c:pt idx="1696">
                  <c:v>75.125656200000009</c:v>
                </c:pt>
                <c:pt idx="1697">
                  <c:v>75.163573800000009</c:v>
                </c:pt>
                <c:pt idx="1698">
                  <c:v>75.160973599999991</c:v>
                </c:pt>
                <c:pt idx="1699">
                  <c:v>75.124710199999996</c:v>
                </c:pt>
                <c:pt idx="1700">
                  <c:v>75.1033975</c:v>
                </c:pt>
                <c:pt idx="1701">
                  <c:v>75.155347800000001</c:v>
                </c:pt>
                <c:pt idx="1702">
                  <c:v>75.206430600000004</c:v>
                </c:pt>
                <c:pt idx="1703">
                  <c:v>75.153877799999989</c:v>
                </c:pt>
                <c:pt idx="1704">
                  <c:v>75.136490199999997</c:v>
                </c:pt>
                <c:pt idx="1705">
                  <c:v>75.166483499999998</c:v>
                </c:pt>
                <c:pt idx="1706">
                  <c:v>75.192698299999989</c:v>
                </c:pt>
                <c:pt idx="1707">
                  <c:v>75.200903299999993</c:v>
                </c:pt>
                <c:pt idx="1708">
                  <c:v>75.127264799999978</c:v>
                </c:pt>
                <c:pt idx="1709">
                  <c:v>75.101091299999993</c:v>
                </c:pt>
                <c:pt idx="1710">
                  <c:v>75.128644899999998</c:v>
                </c:pt>
                <c:pt idx="1711">
                  <c:v>75.130635099999992</c:v>
                </c:pt>
                <c:pt idx="1712">
                  <c:v>75.106826600000005</c:v>
                </c:pt>
                <c:pt idx="1713">
                  <c:v>75.074695200000008</c:v>
                </c:pt>
                <c:pt idx="1714">
                  <c:v>75.092386400000009</c:v>
                </c:pt>
                <c:pt idx="1715">
                  <c:v>75.132633400000003</c:v>
                </c:pt>
                <c:pt idx="1716">
                  <c:v>75.169627600000013</c:v>
                </c:pt>
                <c:pt idx="1717">
                  <c:v>75.156179399999999</c:v>
                </c:pt>
                <c:pt idx="1718">
                  <c:v>75.136440899999997</c:v>
                </c:pt>
                <c:pt idx="1719">
                  <c:v>75.190268000000003</c:v>
                </c:pt>
                <c:pt idx="1720">
                  <c:v>75.24168370000001</c:v>
                </c:pt>
                <c:pt idx="1721">
                  <c:v>75.226045400000004</c:v>
                </c:pt>
                <c:pt idx="1722">
                  <c:v>75.176505899999995</c:v>
                </c:pt>
                <c:pt idx="1723">
                  <c:v>75.160312400000009</c:v>
                </c:pt>
                <c:pt idx="1724">
                  <c:v>75.1680657</c:v>
                </c:pt>
                <c:pt idx="1725">
                  <c:v>75.195691300000007</c:v>
                </c:pt>
                <c:pt idx="1726">
                  <c:v>75.196059099999999</c:v>
                </c:pt>
                <c:pt idx="1727">
                  <c:v>75.163142099999988</c:v>
                </c:pt>
                <c:pt idx="1728">
                  <c:v>75.212430299999994</c:v>
                </c:pt>
                <c:pt idx="1729">
                  <c:v>75.299984100000003</c:v>
                </c:pt>
                <c:pt idx="1730">
                  <c:v>75.312164500000009</c:v>
                </c:pt>
                <c:pt idx="1731">
                  <c:v>75.264805800000019</c:v>
                </c:pt>
                <c:pt idx="1732">
                  <c:v>75.236342600000015</c:v>
                </c:pt>
                <c:pt idx="1733">
                  <c:v>75.245193500000013</c:v>
                </c:pt>
                <c:pt idx="1734">
                  <c:v>75.253720700000002</c:v>
                </c:pt>
                <c:pt idx="1735">
                  <c:v>75.228910600000006</c:v>
                </c:pt>
                <c:pt idx="1736">
                  <c:v>75.186725800000005</c:v>
                </c:pt>
                <c:pt idx="1737">
                  <c:v>75.201242900000011</c:v>
                </c:pt>
                <c:pt idx="1738">
                  <c:v>75.269433800000016</c:v>
                </c:pt>
                <c:pt idx="1739">
                  <c:v>75.303467400000017</c:v>
                </c:pt>
                <c:pt idx="1740">
                  <c:v>75.255457500000006</c:v>
                </c:pt>
                <c:pt idx="1741">
                  <c:v>75.204737300000005</c:v>
                </c:pt>
                <c:pt idx="1742">
                  <c:v>75.213985399999999</c:v>
                </c:pt>
                <c:pt idx="1743">
                  <c:v>75.248518500000003</c:v>
                </c:pt>
                <c:pt idx="1744">
                  <c:v>75.277561199999994</c:v>
                </c:pt>
                <c:pt idx="1745">
                  <c:v>75.260720700000007</c:v>
                </c:pt>
                <c:pt idx="1746">
                  <c:v>75.245990300000003</c:v>
                </c:pt>
                <c:pt idx="1747">
                  <c:v>75.298154299999993</c:v>
                </c:pt>
                <c:pt idx="1748">
                  <c:v>75.342403300000015</c:v>
                </c:pt>
                <c:pt idx="1749">
                  <c:v>75.307595500000005</c:v>
                </c:pt>
                <c:pt idx="1750">
                  <c:v>75.248423200000005</c:v>
                </c:pt>
                <c:pt idx="1751">
                  <c:v>75.222723700000003</c:v>
                </c:pt>
                <c:pt idx="1752">
                  <c:v>75.24492570000001</c:v>
                </c:pt>
                <c:pt idx="1753">
                  <c:v>75.269124700000006</c:v>
                </c:pt>
                <c:pt idx="1754">
                  <c:v>75.238970900000012</c:v>
                </c:pt>
                <c:pt idx="1755">
                  <c:v>75.210201699999999</c:v>
                </c:pt>
                <c:pt idx="1756">
                  <c:v>75.252306399999995</c:v>
                </c:pt>
                <c:pt idx="1757">
                  <c:v>75.323967300000007</c:v>
                </c:pt>
                <c:pt idx="1758">
                  <c:v>75.3232888</c:v>
                </c:pt>
                <c:pt idx="1759">
                  <c:v>75.297609699999995</c:v>
                </c:pt>
                <c:pt idx="1760">
                  <c:v>75.330142999999993</c:v>
                </c:pt>
                <c:pt idx="1761">
                  <c:v>75.391928899999996</c:v>
                </c:pt>
                <c:pt idx="1762">
                  <c:v>75.4191632</c:v>
                </c:pt>
                <c:pt idx="1763">
                  <c:v>75.369031000000007</c:v>
                </c:pt>
                <c:pt idx="1764">
                  <c:v>75.305978800000005</c:v>
                </c:pt>
                <c:pt idx="1765">
                  <c:v>75.276046399999998</c:v>
                </c:pt>
                <c:pt idx="1766">
                  <c:v>75.268470700000009</c:v>
                </c:pt>
                <c:pt idx="1767">
                  <c:v>75.267326000000011</c:v>
                </c:pt>
                <c:pt idx="1768">
                  <c:v>75.226298200000002</c:v>
                </c:pt>
                <c:pt idx="1769">
                  <c:v>75.215085700000003</c:v>
                </c:pt>
                <c:pt idx="1770">
                  <c:v>75.241506699999988</c:v>
                </c:pt>
                <c:pt idx="1771">
                  <c:v>75.269761500000001</c:v>
                </c:pt>
                <c:pt idx="1772">
                  <c:v>75.294048599999996</c:v>
                </c:pt>
                <c:pt idx="1773">
                  <c:v>75.239318299999994</c:v>
                </c:pt>
                <c:pt idx="1774">
                  <c:v>75.250380300000003</c:v>
                </c:pt>
                <c:pt idx="1775">
                  <c:v>75.336960500000004</c:v>
                </c:pt>
                <c:pt idx="1776">
                  <c:v>75.372630700000002</c:v>
                </c:pt>
                <c:pt idx="1777">
                  <c:v>75.3619621</c:v>
                </c:pt>
                <c:pt idx="1778">
                  <c:v>75.320968999999991</c:v>
                </c:pt>
                <c:pt idx="1779">
                  <c:v>75.334190000000007</c:v>
                </c:pt>
                <c:pt idx="1780">
                  <c:v>75.368142899999995</c:v>
                </c:pt>
                <c:pt idx="1781">
                  <c:v>75.367441099999994</c:v>
                </c:pt>
                <c:pt idx="1782">
                  <c:v>75.322746600000002</c:v>
                </c:pt>
                <c:pt idx="1783">
                  <c:v>75.30968519999999</c:v>
                </c:pt>
                <c:pt idx="1784">
                  <c:v>75.336508999999992</c:v>
                </c:pt>
                <c:pt idx="1785">
                  <c:v>75.333010699999988</c:v>
                </c:pt>
                <c:pt idx="1786">
                  <c:v>75.322529500000002</c:v>
                </c:pt>
                <c:pt idx="1787">
                  <c:v>75.272825200000014</c:v>
                </c:pt>
                <c:pt idx="1788">
                  <c:v>75.267842400000006</c:v>
                </c:pt>
                <c:pt idx="1789">
                  <c:v>75.33300340000001</c:v>
                </c:pt>
                <c:pt idx="1790">
                  <c:v>75.369552500000012</c:v>
                </c:pt>
                <c:pt idx="1791">
                  <c:v>75.366301899999996</c:v>
                </c:pt>
                <c:pt idx="1792">
                  <c:v>75.335399700000011</c:v>
                </c:pt>
                <c:pt idx="1793">
                  <c:v>75.320587900000007</c:v>
                </c:pt>
                <c:pt idx="1794">
                  <c:v>75.349936099999994</c:v>
                </c:pt>
                <c:pt idx="1795">
                  <c:v>75.367648900000006</c:v>
                </c:pt>
                <c:pt idx="1796">
                  <c:v>75.330117000000001</c:v>
                </c:pt>
                <c:pt idx="1797">
                  <c:v>75.315487700000006</c:v>
                </c:pt>
                <c:pt idx="1798">
                  <c:v>75.351134899999991</c:v>
                </c:pt>
                <c:pt idx="1799">
                  <c:v>75.391754699999993</c:v>
                </c:pt>
                <c:pt idx="1800">
                  <c:v>75.408578800000001</c:v>
                </c:pt>
                <c:pt idx="1801">
                  <c:v>75.381205399999985</c:v>
                </c:pt>
                <c:pt idx="1802">
                  <c:v>75.380976599999997</c:v>
                </c:pt>
                <c:pt idx="1803">
                  <c:v>75.419142300000004</c:v>
                </c:pt>
                <c:pt idx="1804">
                  <c:v>75.432938000000007</c:v>
                </c:pt>
                <c:pt idx="1805">
                  <c:v>75.395921399999992</c:v>
                </c:pt>
                <c:pt idx="1806">
                  <c:v>75.359643599999998</c:v>
                </c:pt>
                <c:pt idx="1807">
                  <c:v>75.397143500000013</c:v>
                </c:pt>
                <c:pt idx="1808">
                  <c:v>75.459061700000007</c:v>
                </c:pt>
                <c:pt idx="1809">
                  <c:v>75.492329100000006</c:v>
                </c:pt>
                <c:pt idx="1810">
                  <c:v>75.456389300000012</c:v>
                </c:pt>
                <c:pt idx="1811">
                  <c:v>75.429473300000012</c:v>
                </c:pt>
                <c:pt idx="1812">
                  <c:v>75.470004100000011</c:v>
                </c:pt>
                <c:pt idx="1813">
                  <c:v>75.483069999999998</c:v>
                </c:pt>
                <c:pt idx="1814">
                  <c:v>75.443099100000012</c:v>
                </c:pt>
                <c:pt idx="1815">
                  <c:v>75.382712800000007</c:v>
                </c:pt>
                <c:pt idx="1816">
                  <c:v>75.36035480000001</c:v>
                </c:pt>
                <c:pt idx="1817">
                  <c:v>75.388920900000016</c:v>
                </c:pt>
                <c:pt idx="1818">
                  <c:v>75.41715360000002</c:v>
                </c:pt>
                <c:pt idx="1819">
                  <c:v>75.398007000000007</c:v>
                </c:pt>
                <c:pt idx="1820">
                  <c:v>75.410560300000014</c:v>
                </c:pt>
                <c:pt idx="1821">
                  <c:v>75.497850400000019</c:v>
                </c:pt>
                <c:pt idx="1822">
                  <c:v>75.563916500000005</c:v>
                </c:pt>
                <c:pt idx="1823">
                  <c:v>75.549679200000014</c:v>
                </c:pt>
                <c:pt idx="1824">
                  <c:v>75.468764300000004</c:v>
                </c:pt>
                <c:pt idx="1825">
                  <c:v>75.453037500000008</c:v>
                </c:pt>
                <c:pt idx="1826">
                  <c:v>75.501558900000006</c:v>
                </c:pt>
                <c:pt idx="1827">
                  <c:v>75.507352699999998</c:v>
                </c:pt>
                <c:pt idx="1828">
                  <c:v>75.483647200000007</c:v>
                </c:pt>
                <c:pt idx="1829">
                  <c:v>75.450149600000003</c:v>
                </c:pt>
                <c:pt idx="1830">
                  <c:v>75.451263400000002</c:v>
                </c:pt>
                <c:pt idx="1831">
                  <c:v>75.494326700000002</c:v>
                </c:pt>
                <c:pt idx="1832">
                  <c:v>75.499787800000021</c:v>
                </c:pt>
                <c:pt idx="1833">
                  <c:v>75.460297999999995</c:v>
                </c:pt>
                <c:pt idx="1834">
                  <c:v>75.455123600000007</c:v>
                </c:pt>
                <c:pt idx="1835">
                  <c:v>75.496268999999998</c:v>
                </c:pt>
                <c:pt idx="1836">
                  <c:v>75.55680510000002</c:v>
                </c:pt>
                <c:pt idx="1837">
                  <c:v>75.5659603</c:v>
                </c:pt>
                <c:pt idx="1838">
                  <c:v>75.525064400000005</c:v>
                </c:pt>
                <c:pt idx="1839">
                  <c:v>75.508957600000002</c:v>
                </c:pt>
                <c:pt idx="1840">
                  <c:v>75.517713499999999</c:v>
                </c:pt>
                <c:pt idx="1841">
                  <c:v>75.539886199999998</c:v>
                </c:pt>
                <c:pt idx="1842">
                  <c:v>75.504776100000001</c:v>
                </c:pt>
                <c:pt idx="1843">
                  <c:v>75.449630099999993</c:v>
                </c:pt>
                <c:pt idx="1844">
                  <c:v>75.465230099999999</c:v>
                </c:pt>
                <c:pt idx="1845">
                  <c:v>75.499401000000006</c:v>
                </c:pt>
                <c:pt idx="1846">
                  <c:v>75.500437599999998</c:v>
                </c:pt>
                <c:pt idx="1847">
                  <c:v>75.455121500000004</c:v>
                </c:pt>
                <c:pt idx="1848">
                  <c:v>75.416367799999989</c:v>
                </c:pt>
                <c:pt idx="1849">
                  <c:v>75.435716299999996</c:v>
                </c:pt>
                <c:pt idx="1850">
                  <c:v>75.463544499999998</c:v>
                </c:pt>
                <c:pt idx="1851">
                  <c:v>75.45024260000001</c:v>
                </c:pt>
                <c:pt idx="1852">
                  <c:v>75.400846400000006</c:v>
                </c:pt>
                <c:pt idx="1853">
                  <c:v>75.398435899999996</c:v>
                </c:pt>
                <c:pt idx="1854">
                  <c:v>75.447659000000002</c:v>
                </c:pt>
                <c:pt idx="1855">
                  <c:v>75.4863383</c:v>
                </c:pt>
                <c:pt idx="1856">
                  <c:v>75.484899900000002</c:v>
                </c:pt>
                <c:pt idx="1857">
                  <c:v>75.4562691</c:v>
                </c:pt>
                <c:pt idx="1858">
                  <c:v>75.493028199999998</c:v>
                </c:pt>
                <c:pt idx="1859">
                  <c:v>75.562679900000006</c:v>
                </c:pt>
                <c:pt idx="1860">
                  <c:v>75.570654399999995</c:v>
                </c:pt>
                <c:pt idx="1861">
                  <c:v>75.509131199999999</c:v>
                </c:pt>
                <c:pt idx="1862">
                  <c:v>75.470087100000001</c:v>
                </c:pt>
                <c:pt idx="1863">
                  <c:v>75.482061700000003</c:v>
                </c:pt>
                <c:pt idx="1864">
                  <c:v>75.476756600000002</c:v>
                </c:pt>
                <c:pt idx="1865">
                  <c:v>75.446846600000001</c:v>
                </c:pt>
                <c:pt idx="1866">
                  <c:v>75.399264299999999</c:v>
                </c:pt>
                <c:pt idx="1867">
                  <c:v>75.408896200000001</c:v>
                </c:pt>
                <c:pt idx="1868">
                  <c:v>75.473224799999997</c:v>
                </c:pt>
                <c:pt idx="1869">
                  <c:v>75.505349699999996</c:v>
                </c:pt>
                <c:pt idx="1870">
                  <c:v>75.497393500000001</c:v>
                </c:pt>
                <c:pt idx="1871">
                  <c:v>75.50131429999999</c:v>
                </c:pt>
                <c:pt idx="1872">
                  <c:v>75.556821999999997</c:v>
                </c:pt>
                <c:pt idx="1873">
                  <c:v>75.615638500000017</c:v>
                </c:pt>
                <c:pt idx="1874">
                  <c:v>75.625225200000003</c:v>
                </c:pt>
                <c:pt idx="1875">
                  <c:v>75.594537099999997</c:v>
                </c:pt>
                <c:pt idx="1876">
                  <c:v>75.568334499999992</c:v>
                </c:pt>
                <c:pt idx="1877">
                  <c:v>75.567948999999999</c:v>
                </c:pt>
                <c:pt idx="1878">
                  <c:v>75.564692399999998</c:v>
                </c:pt>
                <c:pt idx="1879">
                  <c:v>75.517408700000004</c:v>
                </c:pt>
                <c:pt idx="1880">
                  <c:v>75.475860900000001</c:v>
                </c:pt>
                <c:pt idx="1881">
                  <c:v>75.507327200000006</c:v>
                </c:pt>
                <c:pt idx="1882">
                  <c:v>75.5619437</c:v>
                </c:pt>
                <c:pt idx="1883">
                  <c:v>75.569800699999988</c:v>
                </c:pt>
                <c:pt idx="1884">
                  <c:v>75.528218500000008</c:v>
                </c:pt>
                <c:pt idx="1885">
                  <c:v>75.519605600000006</c:v>
                </c:pt>
                <c:pt idx="1886">
                  <c:v>75.547521800000013</c:v>
                </c:pt>
                <c:pt idx="1887">
                  <c:v>75.571124400000002</c:v>
                </c:pt>
                <c:pt idx="1888">
                  <c:v>75.564587399999994</c:v>
                </c:pt>
                <c:pt idx="1889">
                  <c:v>75.525305700000004</c:v>
                </c:pt>
                <c:pt idx="1890">
                  <c:v>75.546973300000019</c:v>
                </c:pt>
                <c:pt idx="1891">
                  <c:v>75.612358400000005</c:v>
                </c:pt>
                <c:pt idx="1892">
                  <c:v>75.6403617</c:v>
                </c:pt>
                <c:pt idx="1893">
                  <c:v>75.587666500000012</c:v>
                </c:pt>
                <c:pt idx="1894">
                  <c:v>75.535380500000002</c:v>
                </c:pt>
                <c:pt idx="1895">
                  <c:v>75.566708900000009</c:v>
                </c:pt>
                <c:pt idx="1896">
                  <c:v>75.613868800000006</c:v>
                </c:pt>
                <c:pt idx="1897">
                  <c:v>75.619667899999996</c:v>
                </c:pt>
                <c:pt idx="1898">
                  <c:v>75.574081799999988</c:v>
                </c:pt>
                <c:pt idx="1899">
                  <c:v>75.545676999999998</c:v>
                </c:pt>
                <c:pt idx="1900">
                  <c:v>75.573753299999993</c:v>
                </c:pt>
                <c:pt idx="1901">
                  <c:v>75.600360200000011</c:v>
                </c:pt>
                <c:pt idx="1902">
                  <c:v>75.575819699999997</c:v>
                </c:pt>
                <c:pt idx="1903">
                  <c:v>75.537542799999997</c:v>
                </c:pt>
                <c:pt idx="1904">
                  <c:v>75.559194799999986</c:v>
                </c:pt>
                <c:pt idx="1905">
                  <c:v>75.586800600000004</c:v>
                </c:pt>
                <c:pt idx="1906">
                  <c:v>75.59807210000001</c:v>
                </c:pt>
                <c:pt idx="1907">
                  <c:v>75.613419400000012</c:v>
                </c:pt>
                <c:pt idx="1908">
                  <c:v>75.607259499999998</c:v>
                </c:pt>
                <c:pt idx="1909">
                  <c:v>75.647811900000008</c:v>
                </c:pt>
                <c:pt idx="1910">
                  <c:v>75.716723700000003</c:v>
                </c:pt>
                <c:pt idx="1911">
                  <c:v>75.699506799999995</c:v>
                </c:pt>
                <c:pt idx="1912">
                  <c:v>75.619996</c:v>
                </c:pt>
                <c:pt idx="1913">
                  <c:v>75.602798000000007</c:v>
                </c:pt>
                <c:pt idx="1914">
                  <c:v>75.655263700000006</c:v>
                </c:pt>
                <c:pt idx="1915">
                  <c:v>75.703406700000002</c:v>
                </c:pt>
                <c:pt idx="1916">
                  <c:v>75.708634200000006</c:v>
                </c:pt>
                <c:pt idx="1917">
                  <c:v>75.667541299999996</c:v>
                </c:pt>
                <c:pt idx="1918">
                  <c:v>75.655045999999999</c:v>
                </c:pt>
                <c:pt idx="1919">
                  <c:v>75.679169099999996</c:v>
                </c:pt>
                <c:pt idx="1920">
                  <c:v>75.692767399999994</c:v>
                </c:pt>
                <c:pt idx="1921">
                  <c:v>75.647956199999996</c:v>
                </c:pt>
                <c:pt idx="1922">
                  <c:v>75.587999300000007</c:v>
                </c:pt>
                <c:pt idx="1923">
                  <c:v>75.616676200000001</c:v>
                </c:pt>
                <c:pt idx="1924">
                  <c:v>75.689306500000001</c:v>
                </c:pt>
                <c:pt idx="1925">
                  <c:v>75.72508160000001</c:v>
                </c:pt>
                <c:pt idx="1926">
                  <c:v>75.705128700000003</c:v>
                </c:pt>
                <c:pt idx="1927">
                  <c:v>75.675862699999996</c:v>
                </c:pt>
                <c:pt idx="1928">
                  <c:v>75.67647319999999</c:v>
                </c:pt>
                <c:pt idx="1929">
                  <c:v>75.667925700000012</c:v>
                </c:pt>
                <c:pt idx="1930">
                  <c:v>75.649360000000001</c:v>
                </c:pt>
                <c:pt idx="1931">
                  <c:v>75.633663400000003</c:v>
                </c:pt>
                <c:pt idx="1932">
                  <c:v>75.637669700000004</c:v>
                </c:pt>
                <c:pt idx="1933">
                  <c:v>75.6771241</c:v>
                </c:pt>
                <c:pt idx="1934">
                  <c:v>75.667012</c:v>
                </c:pt>
                <c:pt idx="1935">
                  <c:v>75.627651799999995</c:v>
                </c:pt>
                <c:pt idx="1936">
                  <c:v>75.61083099999999</c:v>
                </c:pt>
                <c:pt idx="1937">
                  <c:v>75.6305902</c:v>
                </c:pt>
                <c:pt idx="1938">
                  <c:v>75.687961800000011</c:v>
                </c:pt>
                <c:pt idx="1939">
                  <c:v>75.705388600000006</c:v>
                </c:pt>
                <c:pt idx="1940">
                  <c:v>75.6716938</c:v>
                </c:pt>
                <c:pt idx="1941">
                  <c:v>75.690477200000004</c:v>
                </c:pt>
                <c:pt idx="1942">
                  <c:v>75.759666199999998</c:v>
                </c:pt>
                <c:pt idx="1943">
                  <c:v>75.775143000000014</c:v>
                </c:pt>
                <c:pt idx="1944">
                  <c:v>75.742933700000009</c:v>
                </c:pt>
                <c:pt idx="1945">
                  <c:v>75.689464100000009</c:v>
                </c:pt>
                <c:pt idx="1946">
                  <c:v>75.692546000000007</c:v>
                </c:pt>
                <c:pt idx="1947">
                  <c:v>75.734121800000011</c:v>
                </c:pt>
                <c:pt idx="1948">
                  <c:v>75.720190500000001</c:v>
                </c:pt>
                <c:pt idx="1949">
                  <c:v>75.665181000000004</c:v>
                </c:pt>
                <c:pt idx="1950">
                  <c:v>75.644179199999996</c:v>
                </c:pt>
                <c:pt idx="1951">
                  <c:v>75.697517000000005</c:v>
                </c:pt>
                <c:pt idx="1952">
                  <c:v>75.762085900000002</c:v>
                </c:pt>
                <c:pt idx="1953">
                  <c:v>75.769826000000009</c:v>
                </c:pt>
                <c:pt idx="1954">
                  <c:v>75.703530200000017</c:v>
                </c:pt>
                <c:pt idx="1955">
                  <c:v>75.665649999999999</c:v>
                </c:pt>
                <c:pt idx="1956">
                  <c:v>75.719770800000006</c:v>
                </c:pt>
                <c:pt idx="1957">
                  <c:v>75.766561699999997</c:v>
                </c:pt>
                <c:pt idx="1958">
                  <c:v>75.739519900000005</c:v>
                </c:pt>
                <c:pt idx="1959">
                  <c:v>75.720249400000014</c:v>
                </c:pt>
                <c:pt idx="1960">
                  <c:v>75.748698000000019</c:v>
                </c:pt>
                <c:pt idx="1961">
                  <c:v>75.787578800000006</c:v>
                </c:pt>
                <c:pt idx="1962">
                  <c:v>75.802843899999999</c:v>
                </c:pt>
                <c:pt idx="1963">
                  <c:v>75.753076100000001</c:v>
                </c:pt>
                <c:pt idx="1964">
                  <c:v>75.727730000000008</c:v>
                </c:pt>
                <c:pt idx="1965">
                  <c:v>75.753085400000003</c:v>
                </c:pt>
                <c:pt idx="1966">
                  <c:v>75.767714400000003</c:v>
                </c:pt>
                <c:pt idx="1967">
                  <c:v>75.751729800000007</c:v>
                </c:pt>
                <c:pt idx="1968">
                  <c:v>75.7070212</c:v>
                </c:pt>
                <c:pt idx="1969">
                  <c:v>75.724450300000001</c:v>
                </c:pt>
                <c:pt idx="1970">
                  <c:v>75.788471700000002</c:v>
                </c:pt>
                <c:pt idx="1971">
                  <c:v>75.791023699999997</c:v>
                </c:pt>
                <c:pt idx="1972">
                  <c:v>75.746949999999998</c:v>
                </c:pt>
                <c:pt idx="1973">
                  <c:v>75.725389899999996</c:v>
                </c:pt>
                <c:pt idx="1974">
                  <c:v>75.738330199999993</c:v>
                </c:pt>
                <c:pt idx="1975">
                  <c:v>75.792801299999994</c:v>
                </c:pt>
                <c:pt idx="1976">
                  <c:v>75.826816700000009</c:v>
                </c:pt>
                <c:pt idx="1977">
                  <c:v>75.77976910000001</c:v>
                </c:pt>
                <c:pt idx="1978">
                  <c:v>75.735220699999999</c:v>
                </c:pt>
                <c:pt idx="1979">
                  <c:v>75.732849299999998</c:v>
                </c:pt>
                <c:pt idx="1980">
                  <c:v>75.750044999999986</c:v>
                </c:pt>
                <c:pt idx="1981">
                  <c:v>75.748538299999993</c:v>
                </c:pt>
                <c:pt idx="1982">
                  <c:v>75.725474899999995</c:v>
                </c:pt>
                <c:pt idx="1983">
                  <c:v>75.754304300000001</c:v>
                </c:pt>
                <c:pt idx="1984">
                  <c:v>75.790440500000003</c:v>
                </c:pt>
                <c:pt idx="1985">
                  <c:v>75.794794199999998</c:v>
                </c:pt>
                <c:pt idx="1986">
                  <c:v>75.752783300000004</c:v>
                </c:pt>
                <c:pt idx="1987">
                  <c:v>75.695073999999991</c:v>
                </c:pt>
                <c:pt idx="1988">
                  <c:v>75.738210300000006</c:v>
                </c:pt>
                <c:pt idx="1989">
                  <c:v>75.785825200000005</c:v>
                </c:pt>
                <c:pt idx="1990">
                  <c:v>75.780769699999993</c:v>
                </c:pt>
                <c:pt idx="1991">
                  <c:v>75.751846100000009</c:v>
                </c:pt>
                <c:pt idx="1992">
                  <c:v>75.742285100000004</c:v>
                </c:pt>
                <c:pt idx="1993">
                  <c:v>75.800091100000017</c:v>
                </c:pt>
                <c:pt idx="1994">
                  <c:v>75.856692200000012</c:v>
                </c:pt>
                <c:pt idx="1995">
                  <c:v>75.855082800000005</c:v>
                </c:pt>
                <c:pt idx="1996">
                  <c:v>75.829542799999999</c:v>
                </c:pt>
                <c:pt idx="1997">
                  <c:v>75.869916200000006</c:v>
                </c:pt>
                <c:pt idx="1998">
                  <c:v>75.897534000000007</c:v>
                </c:pt>
                <c:pt idx="1999">
                  <c:v>75.955434800000006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E8A8-4661-B134-6AB3C1E66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866112"/>
        <c:axId val="81876480"/>
      </c:scatterChart>
      <c:valAx>
        <c:axId val="81866112"/>
        <c:scaling>
          <c:orientation val="minMax"/>
          <c:max val="20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Cycles</a:t>
                </a:r>
              </a:p>
            </c:rich>
          </c:tx>
          <c:layout>
            <c:manualLayout>
              <c:xMode val="edge"/>
              <c:yMode val="edge"/>
              <c:x val="0.49400162050983731"/>
              <c:y val="0.9327221204612734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1876480"/>
        <c:crosses val="autoZero"/>
        <c:crossBetween val="midCat"/>
      </c:valAx>
      <c:valAx>
        <c:axId val="81876480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Load Reduction (%)</a:t>
                </a:r>
              </a:p>
            </c:rich>
          </c:tx>
          <c:layout>
            <c:manualLayout>
              <c:xMode val="edge"/>
              <c:yMode val="edge"/>
              <c:x val="1.2313104661389622E-2"/>
              <c:y val="0.2728441245381432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1866112"/>
        <c:crosses val="autoZero"/>
        <c:crossBetween val="midCat"/>
        <c:majorUnit val="25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4621507173988577"/>
          <c:y val="0.43579668494758944"/>
          <c:w val="0.19928380512069019"/>
          <c:h val="0.39767219758409061"/>
        </c:manualLayout>
      </c:layout>
      <c:overlay val="0"/>
      <c:spPr>
        <a:solidFill>
          <a:schemeClr val="bg1"/>
        </a:solidFill>
        <a:ln w="19050"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DDA72-CC02-4779-A3F2-F1927DE9134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D239B-5ED0-46D4-A295-C6496F85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9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information in each box at the bottom of each bar represents the asphalt contents determined by </a:t>
            </a:r>
            <a:r>
              <a:rPr lang="en-US" sz="1400" dirty="0" err="1">
                <a:solidFill>
                  <a:schemeClr val="tx1"/>
                </a:solidFill>
              </a:rPr>
              <a:t>MnDOT</a:t>
            </a:r>
            <a:r>
              <a:rPr lang="en-US" sz="1400" dirty="0">
                <a:solidFill>
                  <a:schemeClr val="tx1"/>
                </a:solidFill>
              </a:rPr>
              <a:t> and sent to each participating lab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6.1% AB shown for SPWED440E was also verified at the IDOT CBM HMA lab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error bars represent one standard deviation on either side of the average FI value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Typical FI trends were seen with increased asphalt binder content in both 4.75mm and 12.5mm mixtures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SPWED440E and SPWED430I in 4.75mm mixtures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SPWEB430E and SPWEB450E in 12.5mm mixtures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Last, but not least, all mixtures produced FI values well above the 8.0 minimum threshold considered in Illinois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These mixtures would be expected to perform well in terms of cracking resistance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239B-5ED0-46D4-A295-C6496F85B5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6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graph shows the effect of total asphalt binder content on FI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white, orange, blue, and gray circle colors represent the different nominal maximum aggregate size mixtures tested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 generally trended with total asphalt binder content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4.75mm mixtures, noting only two data points were available, saw increased FI with increased total binder content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12.5mm mixtures generally saw increased FI with increased total binder content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Similar trend seen with effective asphalt binder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239B-5ED0-46D4-A295-C6496F85B5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33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Overlay tests were completed according to TEX-248-F procedure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Note that the tests were ran to 2,000 cycles as opposed to the TEX-248-F procedure maximum of 1,000 cycles using a 93% load reduction criteria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All mixtures ran out to 2,000 cycles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the cycle count is the only criteria, it would be challenging to delineate between mixtures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Mixture load reduction percentages were plotted vs. cycle count to further analyze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239B-5ED0-46D4-A295-C6496F85B5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4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largest difference using this plotting method was seen with SPWED430I (4.75mm mix with the highest FI)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Other mixtures were a bit more challenging to delineate based on Load Reduction Percentage vs. Cycle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239B-5ED0-46D4-A295-C6496F85B5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C9D88-D561-4A4C-B826-761CB7D1D6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00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3317-6C71-4602-ADD1-3F014FF3995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E16-0563-449A-95FB-104A6175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6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3317-6C71-4602-ADD1-3F014FF3995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E16-0563-449A-95FB-104A6175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3317-6C71-4602-ADD1-3F014FF3995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E16-0563-449A-95FB-104A6175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4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95400" y="2057400"/>
            <a:ext cx="662940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2400" y="152400"/>
            <a:ext cx="32766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124200" y="6096000"/>
            <a:ext cx="57912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6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hjgjghjj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3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2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4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1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77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0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3317-6C71-4602-ADD1-3F014FF3995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E16-0563-449A-95FB-104A6175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57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91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04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20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EBA4-04E4-4910-AB82-DC9710F83B9D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9A0-7E40-4B97-A1E6-224F519B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5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3317-6C71-4602-ADD1-3F014FF3995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E16-0563-449A-95FB-104A6175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3317-6C71-4602-ADD1-3F014FF3995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E16-0563-449A-95FB-104A6175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8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3317-6C71-4602-ADD1-3F014FF3995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E16-0563-449A-95FB-104A6175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2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3317-6C71-4602-ADD1-3F014FF3995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E16-0563-449A-95FB-104A6175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5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3317-6C71-4602-ADD1-3F014FF3995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E16-0563-449A-95FB-104A6175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8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3317-6C71-4602-ADD1-3F014FF3995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E16-0563-449A-95FB-104A6175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3317-6C71-4602-ADD1-3F014FF3995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8E16-0563-449A-95FB-104A6175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6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A3317-6C71-4602-ADD1-3F014FF39952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8E16-0563-449A-95FB-104A61756FE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illinois.gov\dot\Users\MT\HILLB\My Pictures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297327"/>
            <a:ext cx="2773668" cy="48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51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8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jpe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34" Type="http://schemas.openxmlformats.org/officeDocument/2006/relationships/image" Target="../media/image36.jpeg"/><Relationship Id="rId42" Type="http://schemas.openxmlformats.org/officeDocument/2006/relationships/image" Target="../media/image44.jpeg"/><Relationship Id="rId47" Type="http://schemas.openxmlformats.org/officeDocument/2006/relationships/image" Target="../media/image49.jpeg"/><Relationship Id="rId50" Type="http://schemas.openxmlformats.org/officeDocument/2006/relationships/image" Target="../media/image52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33" Type="http://schemas.openxmlformats.org/officeDocument/2006/relationships/image" Target="../media/image35.jpeg"/><Relationship Id="rId38" Type="http://schemas.openxmlformats.org/officeDocument/2006/relationships/image" Target="../media/image40.jpeg"/><Relationship Id="rId46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jpeg"/><Relationship Id="rId37" Type="http://schemas.openxmlformats.org/officeDocument/2006/relationships/image" Target="../media/image39.png"/><Relationship Id="rId40" Type="http://schemas.openxmlformats.org/officeDocument/2006/relationships/image" Target="../media/image42.jpeg"/><Relationship Id="rId45" Type="http://schemas.openxmlformats.org/officeDocument/2006/relationships/image" Target="../media/image47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28" Type="http://schemas.openxmlformats.org/officeDocument/2006/relationships/image" Target="../media/image30.png"/><Relationship Id="rId36" Type="http://schemas.openxmlformats.org/officeDocument/2006/relationships/image" Target="../media/image38.jpeg"/><Relationship Id="rId49" Type="http://schemas.openxmlformats.org/officeDocument/2006/relationships/image" Target="../media/image51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jpeg"/><Relationship Id="rId52" Type="http://schemas.openxmlformats.org/officeDocument/2006/relationships/image" Target="../media/image54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Relationship Id="rId27" Type="http://schemas.openxmlformats.org/officeDocument/2006/relationships/image" Target="../media/image29.jpeg"/><Relationship Id="rId30" Type="http://schemas.openxmlformats.org/officeDocument/2006/relationships/image" Target="../media/image32.png"/><Relationship Id="rId35" Type="http://schemas.openxmlformats.org/officeDocument/2006/relationships/image" Target="../media/image37.jpeg"/><Relationship Id="rId43" Type="http://schemas.openxmlformats.org/officeDocument/2006/relationships/image" Target="../media/image45.jpeg"/><Relationship Id="rId48" Type="http://schemas.openxmlformats.org/officeDocument/2006/relationships/image" Target="../media/image50.jpeg"/><Relationship Id="rId8" Type="http://schemas.openxmlformats.org/officeDocument/2006/relationships/image" Target="../media/image10.png"/><Relationship Id="rId51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46410"/>
            <a:ext cx="3536768" cy="128517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2018 Pavement Workshop</a:t>
            </a: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May 23-24,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76" y="490621"/>
            <a:ext cx="3014756" cy="15091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urrent NRRA Agency Member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076" y="3121401"/>
            <a:ext cx="2945823" cy="186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7297" y="2046412"/>
            <a:ext cx="5339443" cy="21167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I-FIT and Overlay Test Update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srgbClr val="FFC000"/>
                </a:solidFill>
                <a:latin typeface="Calibri"/>
              </a:rPr>
              <a:t>Brian Pfeifer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Engineer of Materials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626" y="4933992"/>
            <a:ext cx="247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+ 46 Associate Members</a:t>
            </a:r>
          </a:p>
        </p:txBody>
      </p:sp>
    </p:spTree>
    <p:extLst>
      <p:ext uri="{BB962C8B-B14F-4D97-AF65-F5344CB8AC3E}">
        <p14:creationId xmlns:p14="http://schemas.microsoft.com/office/powerpoint/2010/main" val="379178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1C9C1-2224-4C3E-8213-DEB4F6FFF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28"/>
            <a:ext cx="8229600" cy="1143000"/>
          </a:xfrm>
        </p:spPr>
        <p:txBody>
          <a:bodyPr/>
          <a:lstStyle/>
          <a:p>
            <a:r>
              <a:rPr lang="en-US" b="1" dirty="0"/>
              <a:t>I-FIT Results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8A4405-EFD7-4BD1-A9B4-A46B6A066A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747079"/>
              </p:ext>
            </p:extLst>
          </p:nvPr>
        </p:nvGraphicFramePr>
        <p:xfrm>
          <a:off x="600367" y="1089891"/>
          <a:ext cx="7872341" cy="530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FB365F-DD00-480D-9BF2-B821FC7F0842}"/>
              </a:ext>
            </a:extLst>
          </p:cNvPr>
          <p:cNvSpPr txBox="1"/>
          <p:nvPr/>
        </p:nvSpPr>
        <p:spPr>
          <a:xfrm>
            <a:off x="3192646" y="1394690"/>
            <a:ext cx="2543135" cy="1200329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White – 4.75mm NMAS</a:t>
            </a:r>
          </a:p>
          <a:p>
            <a:r>
              <a:rPr lang="en-US" b="1" dirty="0"/>
              <a:t>Orange – 9.50mm NMAS</a:t>
            </a:r>
          </a:p>
          <a:p>
            <a:r>
              <a:rPr lang="en-US" b="1" dirty="0"/>
              <a:t>Blue – 12.5mm NMAS</a:t>
            </a:r>
          </a:p>
          <a:p>
            <a:r>
              <a:rPr lang="en-US" b="1" dirty="0"/>
              <a:t>Gray – 19.0mm NMAS</a:t>
            </a:r>
          </a:p>
        </p:txBody>
      </p:sp>
    </p:spTree>
    <p:extLst>
      <p:ext uri="{BB962C8B-B14F-4D97-AF65-F5344CB8AC3E}">
        <p14:creationId xmlns:p14="http://schemas.microsoft.com/office/powerpoint/2010/main" val="19433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A4C8-13BB-4B79-A35C-8EA59D7A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365"/>
            <a:ext cx="9144000" cy="959481"/>
          </a:xfrm>
        </p:spPr>
        <p:txBody>
          <a:bodyPr>
            <a:normAutofit/>
          </a:bodyPr>
          <a:lstStyle/>
          <a:p>
            <a:r>
              <a:rPr lang="en-US" sz="3600" b="1" dirty="0"/>
              <a:t>I-FIT – Effect of Total Binder Content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E5CABC-9049-4587-8278-EDFA35FE6A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500523"/>
              </p:ext>
            </p:extLst>
          </p:nvPr>
        </p:nvGraphicFramePr>
        <p:xfrm>
          <a:off x="1025164" y="1120846"/>
          <a:ext cx="6702552" cy="515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816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44EC-AA75-4D9E-9E14-7BB46BF2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Overlay Test Results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4491B4E-EC5D-4EE6-88C9-948A8A7582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299828"/>
              </p:ext>
            </p:extLst>
          </p:nvPr>
        </p:nvGraphicFramePr>
        <p:xfrm>
          <a:off x="457200" y="1514763"/>
          <a:ext cx="8132618" cy="4658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ABC9E0-0429-4276-B8AD-1E3FAB487D17}"/>
              </a:ext>
            </a:extLst>
          </p:cNvPr>
          <p:cNvSpPr txBox="1"/>
          <p:nvPr/>
        </p:nvSpPr>
        <p:spPr>
          <a:xfrm>
            <a:off x="3663700" y="2567708"/>
            <a:ext cx="2543135" cy="1200329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White – 4.75mm NMAS</a:t>
            </a:r>
          </a:p>
          <a:p>
            <a:r>
              <a:rPr lang="en-US" b="1" dirty="0"/>
              <a:t>Orange – 9.50mm NMAS</a:t>
            </a:r>
          </a:p>
          <a:p>
            <a:r>
              <a:rPr lang="en-US" b="1" dirty="0"/>
              <a:t>Blue – 12.5mm NMAS</a:t>
            </a:r>
          </a:p>
          <a:p>
            <a:r>
              <a:rPr lang="en-US" b="1" dirty="0"/>
              <a:t>Gray – 19.0mm NMAS</a:t>
            </a:r>
          </a:p>
        </p:txBody>
      </p:sp>
    </p:spTree>
    <p:extLst>
      <p:ext uri="{BB962C8B-B14F-4D97-AF65-F5344CB8AC3E}">
        <p14:creationId xmlns:p14="http://schemas.microsoft.com/office/powerpoint/2010/main" val="43213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3E12-F58A-42DA-A038-E457028E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Overlay Test – Load Reduction Plot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1F84D6F-61E4-431E-9315-6150DC67B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731502"/>
              </p:ext>
            </p:extLst>
          </p:nvPr>
        </p:nvGraphicFramePr>
        <p:xfrm>
          <a:off x="729673" y="1283853"/>
          <a:ext cx="7171314" cy="500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658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96" y="199383"/>
            <a:ext cx="1155128" cy="418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0" y="4928158"/>
            <a:ext cx="1866888" cy="279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10" y="1926748"/>
            <a:ext cx="891304" cy="433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60" y="2731728"/>
            <a:ext cx="504819" cy="2682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03" y="1064930"/>
            <a:ext cx="1125733" cy="8260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88" y="4415429"/>
            <a:ext cx="819893" cy="366220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" y="5340136"/>
            <a:ext cx="1996125" cy="380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950" y="3515737"/>
            <a:ext cx="527108" cy="5287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50" y="3301565"/>
            <a:ext cx="931298" cy="2972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88" y="986754"/>
            <a:ext cx="765468" cy="3980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65" y="2887176"/>
            <a:ext cx="825869" cy="433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96" y="5599942"/>
            <a:ext cx="788483" cy="334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65" y="4421003"/>
            <a:ext cx="1216797" cy="5111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72" y="5231516"/>
            <a:ext cx="1160492" cy="4065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" y="2649481"/>
            <a:ext cx="699045" cy="5697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24" y="2541011"/>
            <a:ext cx="878588" cy="5219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29" y="1720603"/>
            <a:ext cx="1172112" cy="4833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76" y="4073306"/>
            <a:ext cx="1043692" cy="7013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18" y="3719532"/>
            <a:ext cx="817455" cy="4047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72" y="5804272"/>
            <a:ext cx="1461106" cy="2734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11" y="5096566"/>
            <a:ext cx="995037" cy="3576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52" y="5713791"/>
            <a:ext cx="1207320" cy="315501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35" y="5468437"/>
            <a:ext cx="682365" cy="5975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75" y="5575219"/>
            <a:ext cx="635696" cy="5233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92" y="76349"/>
            <a:ext cx="1032988" cy="6197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41" y="231644"/>
            <a:ext cx="1090176" cy="771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73" y="866012"/>
            <a:ext cx="726526" cy="726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80" y="1068706"/>
            <a:ext cx="1022686" cy="446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82" y="974382"/>
            <a:ext cx="1435414" cy="4221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68" y="2030165"/>
            <a:ext cx="666573" cy="3226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2" y="2834864"/>
            <a:ext cx="2106452" cy="336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4" y="4704894"/>
            <a:ext cx="1570482" cy="502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62" y="5114949"/>
            <a:ext cx="1451542" cy="2757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07" y="943166"/>
            <a:ext cx="1119098" cy="6104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09" y="4259750"/>
            <a:ext cx="1492199" cy="370337"/>
          </a:xfrm>
          <a:prstGeom prst="rect">
            <a:avLst/>
          </a:prstGeom>
        </p:spPr>
      </p:pic>
      <p:pic>
        <p:nvPicPr>
          <p:cNvPr id="41" name="Content Placeholder 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74" y="109737"/>
            <a:ext cx="974087" cy="704589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68" y="29020"/>
            <a:ext cx="1077066" cy="7144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" y="1879805"/>
            <a:ext cx="905152" cy="6004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3007" r="5151" b="12439"/>
          <a:stretch/>
        </p:blipFill>
        <p:spPr>
          <a:xfrm>
            <a:off x="2570544" y="1535804"/>
            <a:ext cx="1206506" cy="6616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24" y="1845769"/>
            <a:ext cx="1048867" cy="6344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4107" r="7045" b="18778"/>
          <a:stretch/>
        </p:blipFill>
        <p:spPr>
          <a:xfrm>
            <a:off x="1484541" y="3285754"/>
            <a:ext cx="1153265" cy="5939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2" y="1064930"/>
            <a:ext cx="1097429" cy="72796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4" y="3306303"/>
            <a:ext cx="993777" cy="7200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37" y="2228340"/>
            <a:ext cx="1435849" cy="5011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" y="4093102"/>
            <a:ext cx="1287111" cy="7276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50" y="1938353"/>
            <a:ext cx="1473833" cy="4314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1" y="5896324"/>
            <a:ext cx="2052914" cy="329932"/>
          </a:xfrm>
          <a:prstGeom prst="rect">
            <a:avLst/>
          </a:prstGeom>
        </p:spPr>
      </p:pic>
      <p:sp>
        <p:nvSpPr>
          <p:cNvPr id="52" name="Title 1"/>
          <p:cNvSpPr txBox="1">
            <a:spLocks/>
          </p:cNvSpPr>
          <p:nvPr/>
        </p:nvSpPr>
        <p:spPr bwMode="auto">
          <a:xfrm>
            <a:off x="4279125" y="2588717"/>
            <a:ext cx="2018938" cy="204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31" y="164821"/>
            <a:ext cx="1421288" cy="7120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34" y="3582732"/>
            <a:ext cx="1416625" cy="555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33" y="4924311"/>
            <a:ext cx="1705963" cy="58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3959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B96859D-1981-4D68-8FAF-B858CC569A09}" vid="{B795FBEB-48EE-4B1A-B4D9-D1B67B68CC6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156</TotalTime>
  <Words>453</Words>
  <Application>Microsoft Office PowerPoint</Application>
  <PresentationFormat>On-screen Show (4:3)</PresentationFormat>
  <Paragraphs>83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Theme1</vt:lpstr>
      <vt:lpstr>1_Office Theme</vt:lpstr>
      <vt:lpstr>2018 Pavement Workshop May 23-24, 2018</vt:lpstr>
      <vt:lpstr>I-FIT Results</vt:lpstr>
      <vt:lpstr>I-FIT – Effect of Total Binder Content</vt:lpstr>
      <vt:lpstr>Overlay Test Results</vt:lpstr>
      <vt:lpstr>Overlay Test – Load Reduction Plot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NRRA HMA Testing Update</dc:title>
  <dc:creator>Hill, Brian C.</dc:creator>
  <cp:lastModifiedBy>Pfeifer, Brian A</cp:lastModifiedBy>
  <cp:revision>13</cp:revision>
  <dcterms:created xsi:type="dcterms:W3CDTF">2018-05-02T12:34:54Z</dcterms:created>
  <dcterms:modified xsi:type="dcterms:W3CDTF">2018-05-18T20:54:33Z</dcterms:modified>
</cp:coreProperties>
</file>