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62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264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9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sharepoint/systemdelivery/CM/physicallab/varnej1/Revision_16MPL0126_80pcy_helix_beam_1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Beam 1</c:v>
          </c:tx>
          <c:spPr>
            <a:ln w="28575">
              <a:noFill/>
            </a:ln>
          </c:spPr>
          <c:xVal>
            <c:numRef>
              <c:f>Specimen_RawData_1!$L$3:$L$5961</c:f>
              <c:numCache>
                <c:formatCode>General</c:formatCode>
                <c:ptCount val="5959"/>
                <c:pt idx="0">
                  <c:v>7.6771653543307082E-6</c:v>
                </c:pt>
                <c:pt idx="1">
                  <c:v>1.7716535433070868E-6</c:v>
                </c:pt>
                <c:pt idx="2">
                  <c:v>1.1811023622047246E-6</c:v>
                </c:pt>
                <c:pt idx="3">
                  <c:v>1.9685039370078743E-7</c:v>
                </c:pt>
                <c:pt idx="4">
                  <c:v>9.8425196850393726E-7</c:v>
                </c:pt>
                <c:pt idx="5">
                  <c:v>0</c:v>
                </c:pt>
                <c:pt idx="6">
                  <c:v>3.3464566929133858E-6</c:v>
                </c:pt>
                <c:pt idx="7">
                  <c:v>1.968503937007874E-7</c:v>
                </c:pt>
                <c:pt idx="8">
                  <c:v>1.5748031496062994E-6</c:v>
                </c:pt>
                <c:pt idx="9">
                  <c:v>1.7716535433070868E-6</c:v>
                </c:pt>
                <c:pt idx="10">
                  <c:v>2.3622047244094492E-6</c:v>
                </c:pt>
                <c:pt idx="11">
                  <c:v>9.8425196850393726E-7</c:v>
                </c:pt>
                <c:pt idx="12">
                  <c:v>7.8740157480314972E-7</c:v>
                </c:pt>
                <c:pt idx="13">
                  <c:v>2.1653543307086614E-6</c:v>
                </c:pt>
                <c:pt idx="14">
                  <c:v>6.8897637795275597E-6</c:v>
                </c:pt>
                <c:pt idx="15">
                  <c:v>3.5433070866141735E-6</c:v>
                </c:pt>
                <c:pt idx="16">
                  <c:v>4.527559055118111E-6</c:v>
                </c:pt>
                <c:pt idx="17">
                  <c:v>3.7401574803149609E-6</c:v>
                </c:pt>
                <c:pt idx="18">
                  <c:v>3.7401574803149609E-6</c:v>
                </c:pt>
                <c:pt idx="19">
                  <c:v>4.9212598425196856E-6</c:v>
                </c:pt>
                <c:pt idx="20">
                  <c:v>7.0866141732283471E-6</c:v>
                </c:pt>
                <c:pt idx="21">
                  <c:v>3.9370078740157482E-6</c:v>
                </c:pt>
                <c:pt idx="22">
                  <c:v>6.8897637795275597E-6</c:v>
                </c:pt>
                <c:pt idx="23">
                  <c:v>8.8582677165354338E-6</c:v>
                </c:pt>
                <c:pt idx="24">
                  <c:v>8.4645669291338592E-6</c:v>
                </c:pt>
                <c:pt idx="25">
                  <c:v>3.5433070866141735E-6</c:v>
                </c:pt>
                <c:pt idx="26">
                  <c:v>6.1023622047244096E-6</c:v>
                </c:pt>
                <c:pt idx="27">
                  <c:v>4.3307086614173228E-6</c:v>
                </c:pt>
                <c:pt idx="28">
                  <c:v>4.9212598425196856E-6</c:v>
                </c:pt>
                <c:pt idx="29">
                  <c:v>6.4960629921259842E-6</c:v>
                </c:pt>
                <c:pt idx="30">
                  <c:v>1.2401574803149607E-5</c:v>
                </c:pt>
                <c:pt idx="31">
                  <c:v>1.1220472440944882E-5</c:v>
                </c:pt>
                <c:pt idx="32">
                  <c:v>1.1023622047244097E-5</c:v>
                </c:pt>
                <c:pt idx="33">
                  <c:v>7.8740157480314964E-6</c:v>
                </c:pt>
                <c:pt idx="34">
                  <c:v>1.0236220472440946E-5</c:v>
                </c:pt>
                <c:pt idx="35">
                  <c:v>1.1023622047244094E-5</c:v>
                </c:pt>
                <c:pt idx="36">
                  <c:v>7.2834645669291344E-6</c:v>
                </c:pt>
                <c:pt idx="37">
                  <c:v>6.4960629921259842E-6</c:v>
                </c:pt>
                <c:pt idx="38">
                  <c:v>1.0629921259842521E-5</c:v>
                </c:pt>
                <c:pt idx="39">
                  <c:v>1.141732283464567E-5</c:v>
                </c:pt>
                <c:pt idx="40">
                  <c:v>1.2401574803149607E-5</c:v>
                </c:pt>
                <c:pt idx="41">
                  <c:v>1.2795275590551182E-5</c:v>
                </c:pt>
                <c:pt idx="42">
                  <c:v>1.0433070866141732E-5</c:v>
                </c:pt>
                <c:pt idx="43">
                  <c:v>1.6141732283464569E-5</c:v>
                </c:pt>
                <c:pt idx="44">
                  <c:v>7.6771653543307099E-6</c:v>
                </c:pt>
                <c:pt idx="45">
                  <c:v>1.0039370078740159E-5</c:v>
                </c:pt>
                <c:pt idx="46">
                  <c:v>1.3188976377952757E-5</c:v>
                </c:pt>
                <c:pt idx="47">
                  <c:v>1.4763779527559057E-5</c:v>
                </c:pt>
                <c:pt idx="48">
                  <c:v>1.4566929133858269E-5</c:v>
                </c:pt>
                <c:pt idx="49">
                  <c:v>9.4488188976377966E-6</c:v>
                </c:pt>
                <c:pt idx="50">
                  <c:v>1.4370078740157481E-5</c:v>
                </c:pt>
                <c:pt idx="51">
                  <c:v>1.4763779527559057E-5</c:v>
                </c:pt>
                <c:pt idx="52">
                  <c:v>1.2401574803149607E-5</c:v>
                </c:pt>
                <c:pt idx="53">
                  <c:v>1.1614173228346458E-5</c:v>
                </c:pt>
                <c:pt idx="54">
                  <c:v>1.6929133858267718E-5</c:v>
                </c:pt>
                <c:pt idx="55">
                  <c:v>1.4173228346456694E-5</c:v>
                </c:pt>
                <c:pt idx="56">
                  <c:v>2.3031496062992126E-5</c:v>
                </c:pt>
                <c:pt idx="57">
                  <c:v>1.9488188976377953E-5</c:v>
                </c:pt>
                <c:pt idx="58">
                  <c:v>2.0275590551181105E-5</c:v>
                </c:pt>
                <c:pt idx="59">
                  <c:v>1.6338582677165356E-5</c:v>
                </c:pt>
                <c:pt idx="60">
                  <c:v>1.7716535433070868E-5</c:v>
                </c:pt>
                <c:pt idx="61">
                  <c:v>1.7125984251968505E-5</c:v>
                </c:pt>
                <c:pt idx="62">
                  <c:v>1.5157480314960632E-5</c:v>
                </c:pt>
                <c:pt idx="63">
                  <c:v>1.7716535433070868E-5</c:v>
                </c:pt>
                <c:pt idx="64">
                  <c:v>2.0078740157480319E-5</c:v>
                </c:pt>
                <c:pt idx="65">
                  <c:v>1.8700787401574803E-5</c:v>
                </c:pt>
                <c:pt idx="66">
                  <c:v>2.0866141732283465E-5</c:v>
                </c:pt>
                <c:pt idx="67">
                  <c:v>2.2440944881889763E-5</c:v>
                </c:pt>
                <c:pt idx="68">
                  <c:v>1.7322834645669291E-5</c:v>
                </c:pt>
                <c:pt idx="69">
                  <c:v>1.6338582677165356E-5</c:v>
                </c:pt>
                <c:pt idx="70">
                  <c:v>1.9685039370078743E-5</c:v>
                </c:pt>
                <c:pt idx="71">
                  <c:v>2.1456692913385824E-5</c:v>
                </c:pt>
                <c:pt idx="72">
                  <c:v>1.8700787401574803E-5</c:v>
                </c:pt>
                <c:pt idx="73">
                  <c:v>1.9094488188976376E-5</c:v>
                </c:pt>
                <c:pt idx="74">
                  <c:v>2.3031496062992126E-5</c:v>
                </c:pt>
                <c:pt idx="75">
                  <c:v>2.6181102362204727E-5</c:v>
                </c:pt>
                <c:pt idx="76">
                  <c:v>2.5590551181102364E-5</c:v>
                </c:pt>
                <c:pt idx="77">
                  <c:v>2.5984251968503937E-5</c:v>
                </c:pt>
                <c:pt idx="78">
                  <c:v>2.3031496062992126E-5</c:v>
                </c:pt>
                <c:pt idx="79">
                  <c:v>3.1102362204724412E-5</c:v>
                </c:pt>
                <c:pt idx="80">
                  <c:v>3.0118110236220477E-5</c:v>
                </c:pt>
                <c:pt idx="81">
                  <c:v>2.696850393700788E-5</c:v>
                </c:pt>
                <c:pt idx="82">
                  <c:v>2.7755905511811025E-5</c:v>
                </c:pt>
                <c:pt idx="83">
                  <c:v>3.2283464566929138E-5</c:v>
                </c:pt>
                <c:pt idx="84">
                  <c:v>3.4645669291338583E-5</c:v>
                </c:pt>
                <c:pt idx="85">
                  <c:v>3.5826771653543308E-5</c:v>
                </c:pt>
                <c:pt idx="86">
                  <c:v>3.3464566929133864E-5</c:v>
                </c:pt>
                <c:pt idx="87">
                  <c:v>3.7598425196850393E-5</c:v>
                </c:pt>
                <c:pt idx="88">
                  <c:v>3.9960629921259838E-5</c:v>
                </c:pt>
                <c:pt idx="89">
                  <c:v>3.2283464566929138E-5</c:v>
                </c:pt>
                <c:pt idx="90">
                  <c:v>3.8582677165354333E-5</c:v>
                </c:pt>
                <c:pt idx="91">
                  <c:v>4.0944881889763784E-5</c:v>
                </c:pt>
                <c:pt idx="92">
                  <c:v>3.9370078740157485E-5</c:v>
                </c:pt>
                <c:pt idx="93">
                  <c:v>4.2716535433070869E-5</c:v>
                </c:pt>
                <c:pt idx="94">
                  <c:v>4.7834645669291338E-5</c:v>
                </c:pt>
                <c:pt idx="95">
                  <c:v>4.7637795275590558E-5</c:v>
                </c:pt>
                <c:pt idx="96">
                  <c:v>4.7637795275590558E-5</c:v>
                </c:pt>
                <c:pt idx="97">
                  <c:v>4.9999999999999996E-5</c:v>
                </c:pt>
                <c:pt idx="98">
                  <c:v>5.1771653543307087E-5</c:v>
                </c:pt>
                <c:pt idx="99">
                  <c:v>4.8031496062992138E-5</c:v>
                </c:pt>
                <c:pt idx="100">
                  <c:v>5.5511811023622051E-5</c:v>
                </c:pt>
                <c:pt idx="101">
                  <c:v>5.6889763779527563E-5</c:v>
                </c:pt>
                <c:pt idx="102">
                  <c:v>6.1023622047244093E-5</c:v>
                </c:pt>
                <c:pt idx="103">
                  <c:v>6.3779527559055117E-5</c:v>
                </c:pt>
                <c:pt idx="104">
                  <c:v>6.1220472440944886E-5</c:v>
                </c:pt>
                <c:pt idx="105">
                  <c:v>6.0826771653543306E-5</c:v>
                </c:pt>
                <c:pt idx="106">
                  <c:v>6.6141732283464568E-5</c:v>
                </c:pt>
                <c:pt idx="107">
                  <c:v>7.1456692913385837E-5</c:v>
                </c:pt>
                <c:pt idx="108">
                  <c:v>6.9094488188976386E-5</c:v>
                </c:pt>
                <c:pt idx="109">
                  <c:v>7.0866141732283471E-5</c:v>
                </c:pt>
                <c:pt idx="110">
                  <c:v>7.3031496062992129E-5</c:v>
                </c:pt>
                <c:pt idx="111">
                  <c:v>7.6574803149606312E-5</c:v>
                </c:pt>
                <c:pt idx="112">
                  <c:v>8.3661417322834653E-5</c:v>
                </c:pt>
                <c:pt idx="113">
                  <c:v>8.326771653543308E-5</c:v>
                </c:pt>
                <c:pt idx="114">
                  <c:v>8.5039370078740165E-5</c:v>
                </c:pt>
                <c:pt idx="115">
                  <c:v>9.1535433070866139E-5</c:v>
                </c:pt>
                <c:pt idx="116">
                  <c:v>8.9960629921259847E-5</c:v>
                </c:pt>
                <c:pt idx="117">
                  <c:v>9.1732283464566919E-5</c:v>
                </c:pt>
                <c:pt idx="118">
                  <c:v>9.5275590551181116E-5</c:v>
                </c:pt>
                <c:pt idx="119">
                  <c:v>1.0098425196850394E-4</c:v>
                </c:pt>
                <c:pt idx="120">
                  <c:v>1.0295275590551182E-4</c:v>
                </c:pt>
                <c:pt idx="121">
                  <c:v>1.0492125984251969E-4</c:v>
                </c:pt>
                <c:pt idx="122">
                  <c:v>1.0984251968503937E-4</c:v>
                </c:pt>
                <c:pt idx="123">
                  <c:v>1.1338582677165354E-4</c:v>
                </c:pt>
                <c:pt idx="124">
                  <c:v>1.1535433070866143E-4</c:v>
                </c:pt>
                <c:pt idx="125">
                  <c:v>1.1909448818897638E-4</c:v>
                </c:pt>
                <c:pt idx="126">
                  <c:v>1.2755905511811023E-4</c:v>
                </c:pt>
                <c:pt idx="127">
                  <c:v>1.2874015748031497E-4</c:v>
                </c:pt>
                <c:pt idx="128">
                  <c:v>1.3326771653543308E-4</c:v>
                </c:pt>
                <c:pt idx="129">
                  <c:v>1.3622047244094489E-4</c:v>
                </c:pt>
                <c:pt idx="130">
                  <c:v>1.3425196850393701E-4</c:v>
                </c:pt>
                <c:pt idx="131">
                  <c:v>1.4429133858267717E-4</c:v>
                </c:pt>
                <c:pt idx="132">
                  <c:v>1.4350393700787403E-4</c:v>
                </c:pt>
                <c:pt idx="133">
                  <c:v>1.5039370078740157E-4</c:v>
                </c:pt>
                <c:pt idx="134">
                  <c:v>1.5314960629921262E-4</c:v>
                </c:pt>
                <c:pt idx="135">
                  <c:v>1.5688976377952756E-4</c:v>
                </c:pt>
                <c:pt idx="136">
                  <c:v>1.5354330708661418E-4</c:v>
                </c:pt>
                <c:pt idx="137">
                  <c:v>1.6003937007874017E-4</c:v>
                </c:pt>
                <c:pt idx="138">
                  <c:v>1.6397637795275593E-4</c:v>
                </c:pt>
                <c:pt idx="139">
                  <c:v>1.6496062992125987E-4</c:v>
                </c:pt>
                <c:pt idx="140">
                  <c:v>1.7283464566929135E-4</c:v>
                </c:pt>
                <c:pt idx="141">
                  <c:v>1.8464566929133857E-4</c:v>
                </c:pt>
                <c:pt idx="142">
                  <c:v>1.8523622047244095E-4</c:v>
                </c:pt>
                <c:pt idx="143">
                  <c:v>1.8503937007874013E-4</c:v>
                </c:pt>
                <c:pt idx="144">
                  <c:v>1.8681102362204721E-4</c:v>
                </c:pt>
                <c:pt idx="145">
                  <c:v>1.9606299212598425E-4</c:v>
                </c:pt>
                <c:pt idx="146">
                  <c:v>2.0039370078740157E-4</c:v>
                </c:pt>
                <c:pt idx="147">
                  <c:v>2.0590551181102364E-4</c:v>
                </c:pt>
                <c:pt idx="148">
                  <c:v>2.078740157480315E-4</c:v>
                </c:pt>
                <c:pt idx="149">
                  <c:v>2.0669291338582676E-4</c:v>
                </c:pt>
                <c:pt idx="150">
                  <c:v>2.1141732283464567E-4</c:v>
                </c:pt>
                <c:pt idx="151">
                  <c:v>2.2185039370078744E-4</c:v>
                </c:pt>
                <c:pt idx="152">
                  <c:v>2.2362204724409447E-4</c:v>
                </c:pt>
                <c:pt idx="153">
                  <c:v>2.2736220472440949E-4</c:v>
                </c:pt>
                <c:pt idx="154">
                  <c:v>2.3248031496062995E-4</c:v>
                </c:pt>
                <c:pt idx="155">
                  <c:v>2.3385826771653547E-4</c:v>
                </c:pt>
                <c:pt idx="156">
                  <c:v>2.4035433070866141E-4</c:v>
                </c:pt>
                <c:pt idx="157">
                  <c:v>2.4921259842519689E-4</c:v>
                </c:pt>
                <c:pt idx="158">
                  <c:v>2.5295275590551182E-4</c:v>
                </c:pt>
                <c:pt idx="159">
                  <c:v>2.4803149606299213E-4</c:v>
                </c:pt>
                <c:pt idx="160">
                  <c:v>2.6062992125984252E-4</c:v>
                </c:pt>
                <c:pt idx="161">
                  <c:v>2.5944881889763781E-4</c:v>
                </c:pt>
                <c:pt idx="162">
                  <c:v>2.6732283464566932E-4</c:v>
                </c:pt>
                <c:pt idx="163">
                  <c:v>2.6574803149606303E-4</c:v>
                </c:pt>
                <c:pt idx="164">
                  <c:v>2.7381889763779526E-4</c:v>
                </c:pt>
                <c:pt idx="165">
                  <c:v>2.8090551181102365E-4</c:v>
                </c:pt>
                <c:pt idx="166">
                  <c:v>2.8385826771653541E-4</c:v>
                </c:pt>
                <c:pt idx="167">
                  <c:v>2.891732283464567E-4</c:v>
                </c:pt>
                <c:pt idx="168">
                  <c:v>2.8937007874015746E-4</c:v>
                </c:pt>
                <c:pt idx="169">
                  <c:v>2.8779527559055123E-4</c:v>
                </c:pt>
                <c:pt idx="170">
                  <c:v>2.974409448818898E-4</c:v>
                </c:pt>
                <c:pt idx="171">
                  <c:v>3.0649606299212602E-4</c:v>
                </c:pt>
                <c:pt idx="172">
                  <c:v>3.0984251968503942E-4</c:v>
                </c:pt>
                <c:pt idx="173">
                  <c:v>3.12992125984252E-4</c:v>
                </c:pt>
                <c:pt idx="174">
                  <c:v>3.12992125984252E-4</c:v>
                </c:pt>
                <c:pt idx="175">
                  <c:v>3.2224409448818904E-4</c:v>
                </c:pt>
                <c:pt idx="176">
                  <c:v>3.2854330708661421E-4</c:v>
                </c:pt>
                <c:pt idx="177">
                  <c:v>3.3602362204724414E-4</c:v>
                </c:pt>
                <c:pt idx="178">
                  <c:v>3.3208661417322838E-4</c:v>
                </c:pt>
                <c:pt idx="179">
                  <c:v>3.3425196850393708E-4</c:v>
                </c:pt>
                <c:pt idx="180">
                  <c:v>3.3602362204724408E-4</c:v>
                </c:pt>
                <c:pt idx="181">
                  <c:v>3.4625984251968511E-4</c:v>
                </c:pt>
                <c:pt idx="182">
                  <c:v>3.5433070866141734E-4</c:v>
                </c:pt>
                <c:pt idx="183">
                  <c:v>3.5807086614173228E-4</c:v>
                </c:pt>
                <c:pt idx="184">
                  <c:v>3.6023622047244097E-4</c:v>
                </c:pt>
                <c:pt idx="185">
                  <c:v>3.6338582677165356E-4</c:v>
                </c:pt>
                <c:pt idx="186">
                  <c:v>3.7283464566929131E-4</c:v>
                </c:pt>
                <c:pt idx="187">
                  <c:v>3.7795275590551183E-4</c:v>
                </c:pt>
                <c:pt idx="188">
                  <c:v>3.8385826771653546E-4</c:v>
                </c:pt>
                <c:pt idx="189">
                  <c:v>3.8543307086614175E-4</c:v>
                </c:pt>
                <c:pt idx="190">
                  <c:v>3.8562992125984252E-4</c:v>
                </c:pt>
                <c:pt idx="191">
                  <c:v>3.875984251968504E-4</c:v>
                </c:pt>
                <c:pt idx="192">
                  <c:v>3.9409448818897638E-4</c:v>
                </c:pt>
                <c:pt idx="193">
                  <c:v>4.0275590551181102E-4</c:v>
                </c:pt>
                <c:pt idx="194">
                  <c:v>4.0492125984251966E-4</c:v>
                </c:pt>
                <c:pt idx="195">
                  <c:v>4.0944881889763782E-4</c:v>
                </c:pt>
                <c:pt idx="196">
                  <c:v>4.0984251968503936E-4</c:v>
                </c:pt>
                <c:pt idx="197">
                  <c:v>4.1555118110236223E-4</c:v>
                </c:pt>
                <c:pt idx="198">
                  <c:v>4.2598425196850397E-4</c:v>
                </c:pt>
                <c:pt idx="199">
                  <c:v>4.2854330708661415E-4</c:v>
                </c:pt>
                <c:pt idx="200">
                  <c:v>4.3248031496062996E-4</c:v>
                </c:pt>
                <c:pt idx="201">
                  <c:v>4.3208661417322837E-4</c:v>
                </c:pt>
                <c:pt idx="202">
                  <c:v>4.3917322834645671E-4</c:v>
                </c:pt>
                <c:pt idx="203">
                  <c:v>4.4507874015748035E-4</c:v>
                </c:pt>
                <c:pt idx="204">
                  <c:v>4.4527559055118117E-4</c:v>
                </c:pt>
                <c:pt idx="205">
                  <c:v>4.551181102362205E-4</c:v>
                </c:pt>
                <c:pt idx="206">
                  <c:v>4.5787401574803156E-4</c:v>
                </c:pt>
                <c:pt idx="207">
                  <c:v>4.6102362204724414E-4</c:v>
                </c:pt>
                <c:pt idx="208">
                  <c:v>4.6909448818897636E-4</c:v>
                </c:pt>
                <c:pt idx="209">
                  <c:v>4.7322834645669294E-4</c:v>
                </c:pt>
                <c:pt idx="210">
                  <c:v>4.7578740157480317E-4</c:v>
                </c:pt>
                <c:pt idx="211">
                  <c:v>4.8326771653543315E-4</c:v>
                </c:pt>
                <c:pt idx="212">
                  <c:v>4.7834645669291346E-4</c:v>
                </c:pt>
                <c:pt idx="213">
                  <c:v>4.9153543307086614E-4</c:v>
                </c:pt>
                <c:pt idx="214">
                  <c:v>4.954724409448819E-4</c:v>
                </c:pt>
                <c:pt idx="215">
                  <c:v>4.9468503937007873E-4</c:v>
                </c:pt>
                <c:pt idx="216">
                  <c:v>5.0255905511811024E-4</c:v>
                </c:pt>
                <c:pt idx="217">
                  <c:v>5.1062992125984258E-4</c:v>
                </c:pt>
                <c:pt idx="218">
                  <c:v>5.1515748031496068E-4</c:v>
                </c:pt>
                <c:pt idx="219">
                  <c:v>5.1574803149606304E-4</c:v>
                </c:pt>
                <c:pt idx="220">
                  <c:v>5.1909448818897644E-4</c:v>
                </c:pt>
                <c:pt idx="221">
                  <c:v>5.2933070866141726E-4</c:v>
                </c:pt>
                <c:pt idx="222">
                  <c:v>5.3681102362204735E-4</c:v>
                </c:pt>
                <c:pt idx="223">
                  <c:v>5.3090551181102371E-4</c:v>
                </c:pt>
                <c:pt idx="224">
                  <c:v>5.3917322834645676E-4</c:v>
                </c:pt>
                <c:pt idx="225">
                  <c:v>5.4547244094488192E-4</c:v>
                </c:pt>
                <c:pt idx="226">
                  <c:v>5.4980314960629921E-4</c:v>
                </c:pt>
                <c:pt idx="227">
                  <c:v>5.562992125984252E-4</c:v>
                </c:pt>
                <c:pt idx="228">
                  <c:v>5.5748031496062991E-4</c:v>
                </c:pt>
                <c:pt idx="229">
                  <c:v>5.6889763779527564E-4</c:v>
                </c:pt>
                <c:pt idx="230">
                  <c:v>5.7086614173228352E-4</c:v>
                </c:pt>
                <c:pt idx="231">
                  <c:v>5.7303149606299222E-4</c:v>
                </c:pt>
                <c:pt idx="232">
                  <c:v>5.7972440944881892E-4</c:v>
                </c:pt>
                <c:pt idx="233">
                  <c:v>5.8405511811023632E-4</c:v>
                </c:pt>
                <c:pt idx="234">
                  <c:v>5.8838582677165361E-4</c:v>
                </c:pt>
                <c:pt idx="235">
                  <c:v>5.9409448818897642E-4</c:v>
                </c:pt>
                <c:pt idx="236">
                  <c:v>5.9704724409448818E-4</c:v>
                </c:pt>
                <c:pt idx="237">
                  <c:v>5.9980314960629924E-4</c:v>
                </c:pt>
                <c:pt idx="238">
                  <c:v>6.0728346456692922E-4</c:v>
                </c:pt>
                <c:pt idx="239">
                  <c:v>6.1318897637795274E-4</c:v>
                </c:pt>
                <c:pt idx="240">
                  <c:v>6.1574803149606308E-4</c:v>
                </c:pt>
                <c:pt idx="241">
                  <c:v>6.1811023622047238E-4</c:v>
                </c:pt>
                <c:pt idx="242">
                  <c:v>6.2322834645669296E-4</c:v>
                </c:pt>
                <c:pt idx="243">
                  <c:v>6.3267716535433081E-4</c:v>
                </c:pt>
                <c:pt idx="244">
                  <c:v>6.3818897637795292E-4</c:v>
                </c:pt>
                <c:pt idx="245">
                  <c:v>6.446850393700788E-4</c:v>
                </c:pt>
                <c:pt idx="246">
                  <c:v>6.4114173228346468E-4</c:v>
                </c:pt>
                <c:pt idx="247">
                  <c:v>6.5000000000000008E-4</c:v>
                </c:pt>
                <c:pt idx="248">
                  <c:v>6.6338582677165359E-4</c:v>
                </c:pt>
                <c:pt idx="249">
                  <c:v>6.5905511811023619E-4</c:v>
                </c:pt>
                <c:pt idx="250">
                  <c:v>6.6889763779527558E-4</c:v>
                </c:pt>
                <c:pt idx="251">
                  <c:v>6.6968503937007864E-4</c:v>
                </c:pt>
                <c:pt idx="252">
                  <c:v>6.734251968503938E-4</c:v>
                </c:pt>
                <c:pt idx="253">
                  <c:v>6.7913385826771661E-4</c:v>
                </c:pt>
                <c:pt idx="254">
                  <c:v>6.8523622047244096E-4</c:v>
                </c:pt>
                <c:pt idx="255">
                  <c:v>6.9468503937007882E-4</c:v>
                </c:pt>
                <c:pt idx="256">
                  <c:v>6.9685039370078741E-4</c:v>
                </c:pt>
                <c:pt idx="257">
                  <c:v>6.9842519685039365E-4</c:v>
                </c:pt>
                <c:pt idx="258">
                  <c:v>7.0492125984251974E-4</c:v>
                </c:pt>
                <c:pt idx="259">
                  <c:v>7.1574803149606313E-4</c:v>
                </c:pt>
                <c:pt idx="260">
                  <c:v>7.1574803149606313E-4</c:v>
                </c:pt>
                <c:pt idx="261">
                  <c:v>7.2224409448818901E-4</c:v>
                </c:pt>
                <c:pt idx="262">
                  <c:v>7.2224409448818901E-4</c:v>
                </c:pt>
                <c:pt idx="263">
                  <c:v>7.3326771653543321E-4</c:v>
                </c:pt>
                <c:pt idx="264">
                  <c:v>7.3937007874015745E-4</c:v>
                </c:pt>
                <c:pt idx="265">
                  <c:v>7.3917322834645674E-4</c:v>
                </c:pt>
                <c:pt idx="266">
                  <c:v>7.4803149606299214E-4</c:v>
                </c:pt>
                <c:pt idx="267">
                  <c:v>7.5413385826771648E-4</c:v>
                </c:pt>
                <c:pt idx="268">
                  <c:v>7.6003937007874034E-4</c:v>
                </c:pt>
                <c:pt idx="269">
                  <c:v>7.598425196850393E-4</c:v>
                </c:pt>
                <c:pt idx="270">
                  <c:v>7.6870078740157491E-4</c:v>
                </c:pt>
                <c:pt idx="271">
                  <c:v>7.7460629921259844E-4</c:v>
                </c:pt>
                <c:pt idx="272">
                  <c:v>7.7814960629921256E-4</c:v>
                </c:pt>
                <c:pt idx="273">
                  <c:v>7.7795275590551184E-4</c:v>
                </c:pt>
                <c:pt idx="274">
                  <c:v>7.8838582677165359E-4</c:v>
                </c:pt>
                <c:pt idx="275">
                  <c:v>7.8582677165354325E-4</c:v>
                </c:pt>
                <c:pt idx="276">
                  <c:v>7.9803149606299216E-4</c:v>
                </c:pt>
                <c:pt idx="277">
                  <c:v>8.0629921259842521E-4</c:v>
                </c:pt>
                <c:pt idx="278">
                  <c:v>8.0669291338582685E-4</c:v>
                </c:pt>
                <c:pt idx="279">
                  <c:v>8.1476377952755918E-4</c:v>
                </c:pt>
                <c:pt idx="280">
                  <c:v>8.1594488188976389E-4</c:v>
                </c:pt>
                <c:pt idx="281">
                  <c:v>8.2736220472440941E-4</c:v>
                </c:pt>
                <c:pt idx="282">
                  <c:v>8.2992125984251975E-4</c:v>
                </c:pt>
                <c:pt idx="283">
                  <c:v>8.3366141732283468E-4</c:v>
                </c:pt>
                <c:pt idx="284">
                  <c:v>8.4547244094488195E-4</c:v>
                </c:pt>
                <c:pt idx="285">
                  <c:v>8.4350393700787407E-4</c:v>
                </c:pt>
                <c:pt idx="286">
                  <c:v>8.5393700787401582E-4</c:v>
                </c:pt>
                <c:pt idx="287">
                  <c:v>8.635826771653545E-4</c:v>
                </c:pt>
                <c:pt idx="288">
                  <c:v>8.5807086614173239E-4</c:v>
                </c:pt>
                <c:pt idx="289">
                  <c:v>8.6948818897637802E-4</c:v>
                </c:pt>
                <c:pt idx="290">
                  <c:v>8.681102362204725E-4</c:v>
                </c:pt>
                <c:pt idx="291">
                  <c:v>8.7618110236220483E-4</c:v>
                </c:pt>
                <c:pt idx="292">
                  <c:v>8.8799212598425199E-4</c:v>
                </c:pt>
                <c:pt idx="293">
                  <c:v>8.913385826771654E-4</c:v>
                </c:pt>
                <c:pt idx="294">
                  <c:v>8.9173228346456693E-4</c:v>
                </c:pt>
                <c:pt idx="295">
                  <c:v>8.9212598425196857E-4</c:v>
                </c:pt>
                <c:pt idx="296">
                  <c:v>9.0433070866141737E-4</c:v>
                </c:pt>
                <c:pt idx="297">
                  <c:v>9.1437007874015758E-4</c:v>
                </c:pt>
                <c:pt idx="298">
                  <c:v>9.200787401574804E-4</c:v>
                </c:pt>
                <c:pt idx="299">
                  <c:v>9.200787401574804E-4</c:v>
                </c:pt>
                <c:pt idx="300">
                  <c:v>9.2362204724409462E-4</c:v>
                </c:pt>
                <c:pt idx="301">
                  <c:v>9.2795275590551191E-4</c:v>
                </c:pt>
                <c:pt idx="302">
                  <c:v>9.4173228346456695E-4</c:v>
                </c:pt>
                <c:pt idx="303">
                  <c:v>9.3838582677165366E-4</c:v>
                </c:pt>
                <c:pt idx="304">
                  <c:v>9.4665354330708659E-4</c:v>
                </c:pt>
                <c:pt idx="305">
                  <c:v>9.5078740157480328E-4</c:v>
                </c:pt>
                <c:pt idx="306">
                  <c:v>9.5807086614173244E-4</c:v>
                </c:pt>
                <c:pt idx="307">
                  <c:v>9.7303149606299219E-4</c:v>
                </c:pt>
                <c:pt idx="308">
                  <c:v>9.7125984251968513E-4</c:v>
                </c:pt>
                <c:pt idx="309">
                  <c:v>9.7559055118110242E-4</c:v>
                </c:pt>
                <c:pt idx="310">
                  <c:v>9.820866141732284E-4</c:v>
                </c:pt>
                <c:pt idx="311">
                  <c:v>9.8759842519685051E-4</c:v>
                </c:pt>
                <c:pt idx="312">
                  <c:v>9.9881889763779532E-4</c:v>
                </c:pt>
                <c:pt idx="313">
                  <c:v>1E-3</c:v>
                </c:pt>
                <c:pt idx="314">
                  <c:v>1.0076771653543307E-3</c:v>
                </c:pt>
                <c:pt idx="315">
                  <c:v>1.0098425196850393E-3</c:v>
                </c:pt>
                <c:pt idx="316">
                  <c:v>1.0155511811023622E-3</c:v>
                </c:pt>
                <c:pt idx="317">
                  <c:v>1.0246062992125984E-3</c:v>
                </c:pt>
                <c:pt idx="318">
                  <c:v>1.0271653543307089E-3</c:v>
                </c:pt>
                <c:pt idx="319">
                  <c:v>1.0312992125984253E-3</c:v>
                </c:pt>
                <c:pt idx="320">
                  <c:v>1.0395669291338584E-3</c:v>
                </c:pt>
                <c:pt idx="321">
                  <c:v>1.0446850393700789E-3</c:v>
                </c:pt>
                <c:pt idx="322">
                  <c:v>1.0513779527559055E-3</c:v>
                </c:pt>
                <c:pt idx="323">
                  <c:v>1.0529527559055118E-3</c:v>
                </c:pt>
                <c:pt idx="324">
                  <c:v>1.0647637795275591E-3</c:v>
                </c:pt>
                <c:pt idx="325">
                  <c:v>1.0694881889763781E-3</c:v>
                </c:pt>
                <c:pt idx="326">
                  <c:v>1.068503937007874E-3</c:v>
                </c:pt>
                <c:pt idx="327">
                  <c:v>1.0681102362204726E-3</c:v>
                </c:pt>
                <c:pt idx="328">
                  <c:v>1.0775590551181102E-3</c:v>
                </c:pt>
                <c:pt idx="329">
                  <c:v>1.0956692913385827E-3</c:v>
                </c:pt>
                <c:pt idx="330">
                  <c:v>1.1023622047244095E-3</c:v>
                </c:pt>
                <c:pt idx="331">
                  <c:v>1.1011811023622048E-3</c:v>
                </c:pt>
                <c:pt idx="332">
                  <c:v>1.1049212598425197E-3</c:v>
                </c:pt>
                <c:pt idx="333">
                  <c:v>1.1057086614173228E-3</c:v>
                </c:pt>
                <c:pt idx="334">
                  <c:v>1.121259842519685E-3</c:v>
                </c:pt>
                <c:pt idx="335">
                  <c:v>1.1340551181102364E-3</c:v>
                </c:pt>
                <c:pt idx="336">
                  <c:v>1.1250000000000001E-3</c:v>
                </c:pt>
                <c:pt idx="337">
                  <c:v>1.1354330708661419E-3</c:v>
                </c:pt>
                <c:pt idx="338">
                  <c:v>1.1419291338582679E-3</c:v>
                </c:pt>
                <c:pt idx="339">
                  <c:v>1.1509842519685041E-3</c:v>
                </c:pt>
                <c:pt idx="340">
                  <c:v>1.1498031496062994E-3</c:v>
                </c:pt>
                <c:pt idx="341">
                  <c:v>1.1598425196850395E-3</c:v>
                </c:pt>
                <c:pt idx="342">
                  <c:v>1.1614173228346456E-3</c:v>
                </c:pt>
                <c:pt idx="343">
                  <c:v>1.1704724409448818E-3</c:v>
                </c:pt>
                <c:pt idx="344">
                  <c:v>1.1799212598425197E-3</c:v>
                </c:pt>
                <c:pt idx="345">
                  <c:v>1.1797244094488189E-3</c:v>
                </c:pt>
                <c:pt idx="346">
                  <c:v>1.1929133858267717E-3</c:v>
                </c:pt>
                <c:pt idx="347">
                  <c:v>1.1935039370078741E-3</c:v>
                </c:pt>
                <c:pt idx="348">
                  <c:v>1.1974409448818899E-3</c:v>
                </c:pt>
                <c:pt idx="349">
                  <c:v>1.2080708661417324E-3</c:v>
                </c:pt>
                <c:pt idx="350">
                  <c:v>1.2025590551181103E-3</c:v>
                </c:pt>
                <c:pt idx="351">
                  <c:v>1.2196850393700789E-3</c:v>
                </c:pt>
                <c:pt idx="352">
                  <c:v>1.2301181102362206E-3</c:v>
                </c:pt>
                <c:pt idx="353">
                  <c:v>1.2312992125984251E-3</c:v>
                </c:pt>
                <c:pt idx="354">
                  <c:v>1.2322834645669292E-3</c:v>
                </c:pt>
                <c:pt idx="355">
                  <c:v>1.2314960629921262E-3</c:v>
                </c:pt>
                <c:pt idx="356">
                  <c:v>1.2466535433070867E-3</c:v>
                </c:pt>
                <c:pt idx="357">
                  <c:v>1.2610236220472442E-3</c:v>
                </c:pt>
                <c:pt idx="358">
                  <c:v>1.2561023622047246E-3</c:v>
                </c:pt>
                <c:pt idx="359">
                  <c:v>1.2582677165354332E-3</c:v>
                </c:pt>
                <c:pt idx="360">
                  <c:v>1.2687007874015749E-3</c:v>
                </c:pt>
                <c:pt idx="361">
                  <c:v>1.2777559055118109E-3</c:v>
                </c:pt>
                <c:pt idx="362">
                  <c:v>1.2950787401574805E-3</c:v>
                </c:pt>
                <c:pt idx="363">
                  <c:v>1.2864173228346459E-3</c:v>
                </c:pt>
                <c:pt idx="364">
                  <c:v>1.2940944881889764E-3</c:v>
                </c:pt>
                <c:pt idx="365">
                  <c:v>1.3007874015748032E-3</c:v>
                </c:pt>
                <c:pt idx="366">
                  <c:v>1.3125984251968503E-3</c:v>
                </c:pt>
                <c:pt idx="367">
                  <c:v>1.3124015748031499E-3</c:v>
                </c:pt>
                <c:pt idx="368">
                  <c:v>1.3234251968503937E-3</c:v>
                </c:pt>
                <c:pt idx="369">
                  <c:v>1.3244094488188978E-3</c:v>
                </c:pt>
                <c:pt idx="370">
                  <c:v>1.3293307086614176E-3</c:v>
                </c:pt>
                <c:pt idx="371">
                  <c:v>1.3356299212598426E-3</c:v>
                </c:pt>
                <c:pt idx="372">
                  <c:v>1.3425196850393704E-3</c:v>
                </c:pt>
                <c:pt idx="373">
                  <c:v>1.3515748031496064E-3</c:v>
                </c:pt>
                <c:pt idx="374">
                  <c:v>1.3543307086614175E-3</c:v>
                </c:pt>
                <c:pt idx="375">
                  <c:v>1.3606299212598426E-3</c:v>
                </c:pt>
                <c:pt idx="376">
                  <c:v>1.3700787401574803E-3</c:v>
                </c:pt>
                <c:pt idx="377">
                  <c:v>1.3732283464566928E-3</c:v>
                </c:pt>
                <c:pt idx="378">
                  <c:v>1.3858267716535431E-3</c:v>
                </c:pt>
                <c:pt idx="379">
                  <c:v>1.3946850393700787E-3</c:v>
                </c:pt>
                <c:pt idx="380">
                  <c:v>1.3960629921259842E-3</c:v>
                </c:pt>
                <c:pt idx="381">
                  <c:v>1.4005905511811022E-3</c:v>
                </c:pt>
                <c:pt idx="382">
                  <c:v>1.4062992125984254E-3</c:v>
                </c:pt>
                <c:pt idx="383">
                  <c:v>1.415157480314961E-3</c:v>
                </c:pt>
                <c:pt idx="384">
                  <c:v>1.4267716535433072E-3</c:v>
                </c:pt>
                <c:pt idx="385">
                  <c:v>1.4273622047244095E-3</c:v>
                </c:pt>
                <c:pt idx="386">
                  <c:v>1.4246062992125986E-3</c:v>
                </c:pt>
                <c:pt idx="387">
                  <c:v>1.4340551181102363E-3</c:v>
                </c:pt>
                <c:pt idx="388">
                  <c:v>1.446259842519685E-3</c:v>
                </c:pt>
                <c:pt idx="389">
                  <c:v>1.4580708661417322E-3</c:v>
                </c:pt>
                <c:pt idx="390">
                  <c:v>1.4545275590551183E-3</c:v>
                </c:pt>
                <c:pt idx="391">
                  <c:v>1.4631889763779529E-3</c:v>
                </c:pt>
                <c:pt idx="392">
                  <c:v>1.4637795275590554E-3</c:v>
                </c:pt>
                <c:pt idx="393">
                  <c:v>1.4755905511811024E-3</c:v>
                </c:pt>
                <c:pt idx="394">
                  <c:v>1.4907480314960632E-3</c:v>
                </c:pt>
                <c:pt idx="395">
                  <c:v>1.4901574803149605E-3</c:v>
                </c:pt>
                <c:pt idx="396">
                  <c:v>1.4950787401574804E-3</c:v>
                </c:pt>
                <c:pt idx="397">
                  <c:v>1.5007874015748033E-3</c:v>
                </c:pt>
                <c:pt idx="398">
                  <c:v>1.514763779527559E-3</c:v>
                </c:pt>
                <c:pt idx="399">
                  <c:v>1.5112204724409451E-3</c:v>
                </c:pt>
                <c:pt idx="400">
                  <c:v>1.5263779527559056E-3</c:v>
                </c:pt>
                <c:pt idx="401">
                  <c:v>1.532677165354331E-3</c:v>
                </c:pt>
                <c:pt idx="402">
                  <c:v>1.5366141732283463E-3</c:v>
                </c:pt>
                <c:pt idx="403">
                  <c:v>1.5395669291338584E-3</c:v>
                </c:pt>
                <c:pt idx="404">
                  <c:v>1.5433070866141734E-3</c:v>
                </c:pt>
                <c:pt idx="405">
                  <c:v>1.5545275590551182E-3</c:v>
                </c:pt>
                <c:pt idx="406">
                  <c:v>1.5653543307086615E-3</c:v>
                </c:pt>
                <c:pt idx="407">
                  <c:v>1.5712598425196851E-3</c:v>
                </c:pt>
                <c:pt idx="408">
                  <c:v>1.5692913385826773E-3</c:v>
                </c:pt>
                <c:pt idx="409">
                  <c:v>1.5761811023622049E-3</c:v>
                </c:pt>
                <c:pt idx="410">
                  <c:v>1.5915354330708663E-3</c:v>
                </c:pt>
                <c:pt idx="411">
                  <c:v>1.5966535433070868E-3</c:v>
                </c:pt>
                <c:pt idx="412">
                  <c:v>1.6074803149606299E-3</c:v>
                </c:pt>
                <c:pt idx="413">
                  <c:v>1.603149606299213E-3</c:v>
                </c:pt>
                <c:pt idx="414">
                  <c:v>1.6078740157480316E-3</c:v>
                </c:pt>
                <c:pt idx="415">
                  <c:v>1.6206692913385827E-3</c:v>
                </c:pt>
                <c:pt idx="416">
                  <c:v>1.6244094488188977E-3</c:v>
                </c:pt>
                <c:pt idx="417">
                  <c:v>1.634251968503937E-3</c:v>
                </c:pt>
                <c:pt idx="418">
                  <c:v>1.6448818897637795E-3</c:v>
                </c:pt>
                <c:pt idx="419">
                  <c:v>1.645275590551181E-3</c:v>
                </c:pt>
                <c:pt idx="420">
                  <c:v>1.6490157480314961E-3</c:v>
                </c:pt>
                <c:pt idx="421">
                  <c:v>1.6586614173228348E-3</c:v>
                </c:pt>
                <c:pt idx="422">
                  <c:v>1.669685039370079E-3</c:v>
                </c:pt>
                <c:pt idx="423">
                  <c:v>1.676181102362205E-3</c:v>
                </c:pt>
                <c:pt idx="424">
                  <c:v>1.6836614173228346E-3</c:v>
                </c:pt>
                <c:pt idx="425">
                  <c:v>1.6887795275590553E-3</c:v>
                </c:pt>
                <c:pt idx="426">
                  <c:v>1.6919291338582678E-3</c:v>
                </c:pt>
                <c:pt idx="427">
                  <c:v>1.7070866141732284E-3</c:v>
                </c:pt>
                <c:pt idx="428">
                  <c:v>1.7169291338582676E-3</c:v>
                </c:pt>
                <c:pt idx="429">
                  <c:v>1.714763779527559E-3</c:v>
                </c:pt>
                <c:pt idx="430">
                  <c:v>1.7226377952755908E-3</c:v>
                </c:pt>
                <c:pt idx="431">
                  <c:v>1.729724409448819E-3</c:v>
                </c:pt>
                <c:pt idx="432">
                  <c:v>1.738976377952756E-3</c:v>
                </c:pt>
                <c:pt idx="433">
                  <c:v>1.7431102362204724E-3</c:v>
                </c:pt>
                <c:pt idx="434">
                  <c:v>1.7576771653543309E-3</c:v>
                </c:pt>
                <c:pt idx="435">
                  <c:v>1.7584645669291338E-3</c:v>
                </c:pt>
                <c:pt idx="436">
                  <c:v>1.7657480314960631E-3</c:v>
                </c:pt>
                <c:pt idx="437">
                  <c:v>1.7767716535433073E-3</c:v>
                </c:pt>
                <c:pt idx="438">
                  <c:v>1.7799212598425197E-3</c:v>
                </c:pt>
                <c:pt idx="439">
                  <c:v>1.793700787401575E-3</c:v>
                </c:pt>
                <c:pt idx="440">
                  <c:v>1.8013779527559057E-3</c:v>
                </c:pt>
                <c:pt idx="441">
                  <c:v>1.8031496062992126E-3</c:v>
                </c:pt>
                <c:pt idx="442">
                  <c:v>1.8045275590551182E-3</c:v>
                </c:pt>
                <c:pt idx="443">
                  <c:v>1.8122047244094491E-3</c:v>
                </c:pt>
                <c:pt idx="444">
                  <c:v>1.8253937007874019E-3</c:v>
                </c:pt>
                <c:pt idx="445">
                  <c:v>1.833464566929134E-3</c:v>
                </c:pt>
                <c:pt idx="446">
                  <c:v>1.8375984251968504E-3</c:v>
                </c:pt>
                <c:pt idx="447">
                  <c:v>1.8405511811023622E-3</c:v>
                </c:pt>
                <c:pt idx="448">
                  <c:v>1.8492125984251968E-3</c:v>
                </c:pt>
                <c:pt idx="449">
                  <c:v>1.8616141732283463E-3</c:v>
                </c:pt>
                <c:pt idx="450">
                  <c:v>1.8653543307086615E-3</c:v>
                </c:pt>
                <c:pt idx="451">
                  <c:v>1.8712598425196852E-3</c:v>
                </c:pt>
                <c:pt idx="452">
                  <c:v>1.8803149606299212E-3</c:v>
                </c:pt>
                <c:pt idx="453">
                  <c:v>1.8848425196850394E-3</c:v>
                </c:pt>
                <c:pt idx="454">
                  <c:v>1.8986220472440947E-3</c:v>
                </c:pt>
                <c:pt idx="455">
                  <c:v>1.9033464566929135E-3</c:v>
                </c:pt>
                <c:pt idx="456">
                  <c:v>1.9110236220472442E-3</c:v>
                </c:pt>
                <c:pt idx="457">
                  <c:v>1.917716535433071E-3</c:v>
                </c:pt>
                <c:pt idx="458">
                  <c:v>1.9253937007874019E-3</c:v>
                </c:pt>
                <c:pt idx="459">
                  <c:v>1.931496062992126E-3</c:v>
                </c:pt>
                <c:pt idx="460">
                  <c:v>1.9387795275590551E-3</c:v>
                </c:pt>
                <c:pt idx="461">
                  <c:v>1.952755905511811E-3</c:v>
                </c:pt>
                <c:pt idx="462">
                  <c:v>1.966732283464567E-3</c:v>
                </c:pt>
                <c:pt idx="463">
                  <c:v>1.9692913385826773E-3</c:v>
                </c:pt>
                <c:pt idx="464">
                  <c:v>1.9712598425196855E-3</c:v>
                </c:pt>
                <c:pt idx="465">
                  <c:v>1.9834645669291337E-3</c:v>
                </c:pt>
                <c:pt idx="466">
                  <c:v>2.0037401574803152E-3</c:v>
                </c:pt>
                <c:pt idx="467">
                  <c:v>2.0076771653543307E-3</c:v>
                </c:pt>
                <c:pt idx="468">
                  <c:v>2.0108267716535434E-3</c:v>
                </c:pt>
                <c:pt idx="469">
                  <c:v>2.0244094488188979E-3</c:v>
                </c:pt>
                <c:pt idx="470">
                  <c:v>2.0368110236220474E-3</c:v>
                </c:pt>
                <c:pt idx="471">
                  <c:v>2.0448818897637797E-3</c:v>
                </c:pt>
                <c:pt idx="472">
                  <c:v>2.0511811023622047E-3</c:v>
                </c:pt>
                <c:pt idx="473">
                  <c:v>2.0649606299212599E-3</c:v>
                </c:pt>
                <c:pt idx="474">
                  <c:v>2.0710629921259845E-3</c:v>
                </c:pt>
                <c:pt idx="475">
                  <c:v>2.087992125984252E-3</c:v>
                </c:pt>
                <c:pt idx="476">
                  <c:v>2.0937007874015749E-3</c:v>
                </c:pt>
                <c:pt idx="477">
                  <c:v>2.1017716535433073E-3</c:v>
                </c:pt>
                <c:pt idx="478">
                  <c:v>2.1188976377952756E-3</c:v>
                </c:pt>
                <c:pt idx="479">
                  <c:v>2.1338582677165353E-3</c:v>
                </c:pt>
                <c:pt idx="480">
                  <c:v>2.1311023622047243E-3</c:v>
                </c:pt>
                <c:pt idx="481">
                  <c:v>2.1476377952755906E-3</c:v>
                </c:pt>
                <c:pt idx="482">
                  <c:v>2.1647637795275594E-3</c:v>
                </c:pt>
                <c:pt idx="483">
                  <c:v>2.1921259842519686E-3</c:v>
                </c:pt>
                <c:pt idx="484">
                  <c:v>2.1905511811023625E-3</c:v>
                </c:pt>
                <c:pt idx="485">
                  <c:v>2.2072834645669296E-3</c:v>
                </c:pt>
                <c:pt idx="486">
                  <c:v>2.2291338582677168E-3</c:v>
                </c:pt>
                <c:pt idx="487">
                  <c:v>2.2470472440944884E-3</c:v>
                </c:pt>
                <c:pt idx="488">
                  <c:v>2.2578740157480313E-3</c:v>
                </c:pt>
                <c:pt idx="489">
                  <c:v>2.2700787401574805E-3</c:v>
                </c:pt>
                <c:pt idx="490">
                  <c:v>2.2958661417322836E-3</c:v>
                </c:pt>
                <c:pt idx="491">
                  <c:v>2.3114173228346458E-3</c:v>
                </c:pt>
                <c:pt idx="492">
                  <c:v>2.3275590551181105E-3</c:v>
                </c:pt>
                <c:pt idx="493">
                  <c:v>2.3350393700787403E-3</c:v>
                </c:pt>
                <c:pt idx="494">
                  <c:v>2.3535433070866144E-3</c:v>
                </c:pt>
                <c:pt idx="495">
                  <c:v>2.3931102362204724E-3</c:v>
                </c:pt>
                <c:pt idx="496">
                  <c:v>2.4216535433070866E-3</c:v>
                </c:pt>
                <c:pt idx="497">
                  <c:v>2.4277559055118111E-3</c:v>
                </c:pt>
                <c:pt idx="498">
                  <c:v>2.5816929133858266E-3</c:v>
                </c:pt>
                <c:pt idx="499">
                  <c:v>3.4242125984251968E-3</c:v>
                </c:pt>
                <c:pt idx="500">
                  <c:v>6.9938976377952756E-3</c:v>
                </c:pt>
                <c:pt idx="501">
                  <c:v>1.2351574803149605E-2</c:v>
                </c:pt>
                <c:pt idx="502">
                  <c:v>1.678503937007874E-2</c:v>
                </c:pt>
                <c:pt idx="503">
                  <c:v>1.6577755905511811E-2</c:v>
                </c:pt>
                <c:pt idx="504">
                  <c:v>1.6113779527559057E-2</c:v>
                </c:pt>
                <c:pt idx="505">
                  <c:v>1.4982283464566929E-2</c:v>
                </c:pt>
                <c:pt idx="506">
                  <c:v>1.5222637795275591E-2</c:v>
                </c:pt>
                <c:pt idx="507">
                  <c:v>1.5391141732283467E-2</c:v>
                </c:pt>
                <c:pt idx="508">
                  <c:v>1.5495078740157481E-2</c:v>
                </c:pt>
                <c:pt idx="509">
                  <c:v>1.5725590551181102E-2</c:v>
                </c:pt>
                <c:pt idx="510">
                  <c:v>1.6126968503937009E-2</c:v>
                </c:pt>
                <c:pt idx="511">
                  <c:v>1.6540157480314965E-2</c:v>
                </c:pt>
                <c:pt idx="512">
                  <c:v>1.6882086614173231E-2</c:v>
                </c:pt>
                <c:pt idx="513">
                  <c:v>1.7009842519685042E-2</c:v>
                </c:pt>
                <c:pt idx="514">
                  <c:v>1.7189173228346458E-2</c:v>
                </c:pt>
                <c:pt idx="515">
                  <c:v>1.749488188976378E-2</c:v>
                </c:pt>
                <c:pt idx="516">
                  <c:v>1.7779724409448822E-2</c:v>
                </c:pt>
                <c:pt idx="517">
                  <c:v>1.8018307086614175E-2</c:v>
                </c:pt>
                <c:pt idx="518">
                  <c:v>1.8226377952755904E-2</c:v>
                </c:pt>
                <c:pt idx="519">
                  <c:v>1.8411614173228348E-2</c:v>
                </c:pt>
                <c:pt idx="520">
                  <c:v>1.8604133858267716E-2</c:v>
                </c:pt>
                <c:pt idx="521">
                  <c:v>1.879015748031496E-2</c:v>
                </c:pt>
                <c:pt idx="522">
                  <c:v>1.8979527559055121E-2</c:v>
                </c:pt>
                <c:pt idx="523">
                  <c:v>1.9157677165354329E-2</c:v>
                </c:pt>
                <c:pt idx="524">
                  <c:v>1.9343503937007876E-2</c:v>
                </c:pt>
                <c:pt idx="525">
                  <c:v>1.9539370078740157E-2</c:v>
                </c:pt>
                <c:pt idx="526">
                  <c:v>1.973464566929134E-2</c:v>
                </c:pt>
                <c:pt idx="527">
                  <c:v>1.9932480314960629E-2</c:v>
                </c:pt>
                <c:pt idx="528">
                  <c:v>2.0152755905511813E-2</c:v>
                </c:pt>
                <c:pt idx="529">
                  <c:v>2.0377755905511812E-2</c:v>
                </c:pt>
                <c:pt idx="530">
                  <c:v>2.0618700787401578E-2</c:v>
                </c:pt>
                <c:pt idx="531">
                  <c:v>2.0830708661417324E-2</c:v>
                </c:pt>
                <c:pt idx="532">
                  <c:v>2.1035826771653547E-2</c:v>
                </c:pt>
                <c:pt idx="533">
                  <c:v>2.1226771653543308E-2</c:v>
                </c:pt>
                <c:pt idx="534">
                  <c:v>2.1417913385826774E-2</c:v>
                </c:pt>
                <c:pt idx="535">
                  <c:v>2.1599606299212596E-2</c:v>
                </c:pt>
                <c:pt idx="536">
                  <c:v>2.1781299212598425E-2</c:v>
                </c:pt>
                <c:pt idx="537">
                  <c:v>2.1961614173228349E-2</c:v>
                </c:pt>
                <c:pt idx="538">
                  <c:v>2.2149606299212598E-2</c:v>
                </c:pt>
                <c:pt idx="539">
                  <c:v>2.233444881889764E-2</c:v>
                </c:pt>
                <c:pt idx="540">
                  <c:v>2.2508661417322835E-2</c:v>
                </c:pt>
                <c:pt idx="541">
                  <c:v>2.2679724409448817E-2</c:v>
                </c:pt>
                <c:pt idx="542">
                  <c:v>2.2856102362204724E-2</c:v>
                </c:pt>
                <c:pt idx="543">
                  <c:v>2.3036220472440944E-2</c:v>
                </c:pt>
                <c:pt idx="544">
                  <c:v>2.3201377952755908E-2</c:v>
                </c:pt>
                <c:pt idx="545">
                  <c:v>2.3373818897637795E-2</c:v>
                </c:pt>
                <c:pt idx="546">
                  <c:v>2.3546062992125985E-2</c:v>
                </c:pt>
                <c:pt idx="547">
                  <c:v>2.3730708661417323E-2</c:v>
                </c:pt>
                <c:pt idx="548">
                  <c:v>2.3928543307086617E-2</c:v>
                </c:pt>
                <c:pt idx="549">
                  <c:v>2.4106889763779525E-2</c:v>
                </c:pt>
                <c:pt idx="550">
                  <c:v>2.4291141732283465E-2</c:v>
                </c:pt>
                <c:pt idx="551">
                  <c:v>2.447972440944882E-2</c:v>
                </c:pt>
                <c:pt idx="552">
                  <c:v>2.4674606299212601E-2</c:v>
                </c:pt>
                <c:pt idx="553">
                  <c:v>2.486515748031496E-2</c:v>
                </c:pt>
                <c:pt idx="554">
                  <c:v>2.5050787401574806E-2</c:v>
                </c:pt>
                <c:pt idx="555">
                  <c:v>2.5350196850393702E-2</c:v>
                </c:pt>
                <c:pt idx="556">
                  <c:v>2.5588779527559058E-2</c:v>
                </c:pt>
                <c:pt idx="557">
                  <c:v>2.5805118110236221E-2</c:v>
                </c:pt>
                <c:pt idx="558">
                  <c:v>2.6006692913385827E-2</c:v>
                </c:pt>
                <c:pt idx="559">
                  <c:v>2.6196062992125988E-2</c:v>
                </c:pt>
                <c:pt idx="560">
                  <c:v>2.6379921259842523E-2</c:v>
                </c:pt>
                <c:pt idx="561">
                  <c:v>2.6578149606299211E-2</c:v>
                </c:pt>
                <c:pt idx="562">
                  <c:v>2.6777755905511815E-2</c:v>
                </c:pt>
                <c:pt idx="563">
                  <c:v>2.6975590551181101E-2</c:v>
                </c:pt>
                <c:pt idx="564">
                  <c:v>2.7173031496062993E-2</c:v>
                </c:pt>
                <c:pt idx="565">
                  <c:v>2.7365748031496065E-2</c:v>
                </c:pt>
                <c:pt idx="566">
                  <c:v>2.756633858267717E-2</c:v>
                </c:pt>
                <c:pt idx="567">
                  <c:v>2.7691535433070867E-2</c:v>
                </c:pt>
                <c:pt idx="568">
                  <c:v>2.7776181102362206E-2</c:v>
                </c:pt>
                <c:pt idx="569">
                  <c:v>2.7987598425196852E-2</c:v>
                </c:pt>
                <c:pt idx="570">
                  <c:v>2.8196062992125986E-2</c:v>
                </c:pt>
                <c:pt idx="571">
                  <c:v>2.8412401574803153E-2</c:v>
                </c:pt>
                <c:pt idx="572">
                  <c:v>2.8615157480314964E-2</c:v>
                </c:pt>
                <c:pt idx="573">
                  <c:v>2.8828149606299213E-2</c:v>
                </c:pt>
                <c:pt idx="574">
                  <c:v>2.9162992125984253E-2</c:v>
                </c:pt>
                <c:pt idx="575">
                  <c:v>2.9458267716535435E-2</c:v>
                </c:pt>
                <c:pt idx="576">
                  <c:v>2.9676771653543307E-2</c:v>
                </c:pt>
                <c:pt idx="577">
                  <c:v>2.9902559055118114E-2</c:v>
                </c:pt>
                <c:pt idx="578">
                  <c:v>3.0148622047244094E-2</c:v>
                </c:pt>
                <c:pt idx="579">
                  <c:v>3.0543307086614176E-2</c:v>
                </c:pt>
                <c:pt idx="580">
                  <c:v>3.0725984251968506E-2</c:v>
                </c:pt>
                <c:pt idx="581">
                  <c:v>3.091437007874016E-2</c:v>
                </c:pt>
                <c:pt idx="582">
                  <c:v>3.1222047244094487E-2</c:v>
                </c:pt>
                <c:pt idx="583">
                  <c:v>3.1524409448818902E-2</c:v>
                </c:pt>
                <c:pt idx="584">
                  <c:v>3.1798031496062994E-2</c:v>
                </c:pt>
                <c:pt idx="585">
                  <c:v>3.2180314960629924E-2</c:v>
                </c:pt>
                <c:pt idx="586">
                  <c:v>3.2286220472440952E-2</c:v>
                </c:pt>
                <c:pt idx="587">
                  <c:v>3.2722244094488193E-2</c:v>
                </c:pt>
                <c:pt idx="588">
                  <c:v>3.3122637795275592E-2</c:v>
                </c:pt>
                <c:pt idx="589">
                  <c:v>3.3435826771653542E-2</c:v>
                </c:pt>
                <c:pt idx="590">
                  <c:v>3.3456692913385822E-2</c:v>
                </c:pt>
                <c:pt idx="591">
                  <c:v>3.3767519685039368E-2</c:v>
                </c:pt>
                <c:pt idx="592">
                  <c:v>3.4079724409448821E-2</c:v>
                </c:pt>
                <c:pt idx="593">
                  <c:v>3.439763779527559E-2</c:v>
                </c:pt>
                <c:pt idx="594">
                  <c:v>3.4703543307086616E-2</c:v>
                </c:pt>
                <c:pt idx="595">
                  <c:v>3.4987795275590552E-2</c:v>
                </c:pt>
                <c:pt idx="596">
                  <c:v>3.527007874015748E-2</c:v>
                </c:pt>
                <c:pt idx="597">
                  <c:v>3.5562795275590559E-2</c:v>
                </c:pt>
                <c:pt idx="598">
                  <c:v>3.5856299212598426E-2</c:v>
                </c:pt>
                <c:pt idx="599">
                  <c:v>3.6039370078740161E-2</c:v>
                </c:pt>
                <c:pt idx="600">
                  <c:v>3.6350393700787402E-2</c:v>
                </c:pt>
                <c:pt idx="601">
                  <c:v>3.6736220472440947E-2</c:v>
                </c:pt>
                <c:pt idx="602">
                  <c:v>3.7132874015748031E-2</c:v>
                </c:pt>
                <c:pt idx="603">
                  <c:v>3.7481299212598421E-2</c:v>
                </c:pt>
                <c:pt idx="604">
                  <c:v>3.7679527559055119E-2</c:v>
                </c:pt>
                <c:pt idx="605">
                  <c:v>3.7802952755905513E-2</c:v>
                </c:pt>
                <c:pt idx="606">
                  <c:v>3.8107283464566925E-2</c:v>
                </c:pt>
                <c:pt idx="607">
                  <c:v>3.8405314960629926E-2</c:v>
                </c:pt>
                <c:pt idx="608">
                  <c:v>3.8416732283464566E-2</c:v>
                </c:pt>
                <c:pt idx="609">
                  <c:v>3.870767716535433E-2</c:v>
                </c:pt>
                <c:pt idx="610">
                  <c:v>3.8922047244094496E-2</c:v>
                </c:pt>
                <c:pt idx="611">
                  <c:v>3.9047047244094489E-2</c:v>
                </c:pt>
                <c:pt idx="612">
                  <c:v>3.9085629921259843E-2</c:v>
                </c:pt>
                <c:pt idx="613">
                  <c:v>3.9199803149606298E-2</c:v>
                </c:pt>
                <c:pt idx="614">
                  <c:v>3.9326968503937014E-2</c:v>
                </c:pt>
                <c:pt idx="615">
                  <c:v>3.942539370078741E-2</c:v>
                </c:pt>
                <c:pt idx="616">
                  <c:v>3.9522637795275588E-2</c:v>
                </c:pt>
                <c:pt idx="617">
                  <c:v>3.9617322834645669E-2</c:v>
                </c:pt>
                <c:pt idx="618">
                  <c:v>3.971456692913386E-2</c:v>
                </c:pt>
                <c:pt idx="619">
                  <c:v>3.9727362204724406E-2</c:v>
                </c:pt>
                <c:pt idx="620">
                  <c:v>3.9826968503937014E-2</c:v>
                </c:pt>
                <c:pt idx="621">
                  <c:v>3.9906496062992125E-2</c:v>
                </c:pt>
                <c:pt idx="622">
                  <c:v>3.9980314960629926E-2</c:v>
                </c:pt>
                <c:pt idx="623">
                  <c:v>4.0061023622047241E-2</c:v>
                </c:pt>
                <c:pt idx="624">
                  <c:v>4.0249409448818899E-2</c:v>
                </c:pt>
                <c:pt idx="625">
                  <c:v>4.0385629921259845E-2</c:v>
                </c:pt>
                <c:pt idx="626">
                  <c:v>4.0432283464566933E-2</c:v>
                </c:pt>
                <c:pt idx="627">
                  <c:v>4.0508858267716538E-2</c:v>
                </c:pt>
                <c:pt idx="628">
                  <c:v>4.0622244094488183E-2</c:v>
                </c:pt>
                <c:pt idx="629">
                  <c:v>4.068385826771654E-2</c:v>
                </c:pt>
                <c:pt idx="630">
                  <c:v>4.0754724409448821E-2</c:v>
                </c:pt>
                <c:pt idx="631">
                  <c:v>4.0813385826771652E-2</c:v>
                </c:pt>
                <c:pt idx="632">
                  <c:v>4.0877755905511813E-2</c:v>
                </c:pt>
                <c:pt idx="633">
                  <c:v>4.0952165354330716E-2</c:v>
                </c:pt>
                <c:pt idx="634">
                  <c:v>4.1025984251968503E-2</c:v>
                </c:pt>
                <c:pt idx="635">
                  <c:v>4.1088188976377948E-2</c:v>
                </c:pt>
                <c:pt idx="636">
                  <c:v>4.115255905511811E-2</c:v>
                </c:pt>
                <c:pt idx="637">
                  <c:v>4.1233858267716535E-2</c:v>
                </c:pt>
                <c:pt idx="638">
                  <c:v>4.1295866141732286E-2</c:v>
                </c:pt>
                <c:pt idx="639">
                  <c:v>4.1357677165354337E-2</c:v>
                </c:pt>
                <c:pt idx="640">
                  <c:v>4.1367716535433072E-2</c:v>
                </c:pt>
                <c:pt idx="641">
                  <c:v>4.1412992125984253E-2</c:v>
                </c:pt>
                <c:pt idx="642">
                  <c:v>4.1437401574803155E-2</c:v>
                </c:pt>
                <c:pt idx="643">
                  <c:v>4.1455905511811025E-2</c:v>
                </c:pt>
                <c:pt idx="644">
                  <c:v>4.148759842519685E-2</c:v>
                </c:pt>
                <c:pt idx="645">
                  <c:v>4.1545669291338586E-2</c:v>
                </c:pt>
                <c:pt idx="646">
                  <c:v>4.1617125984251969E-2</c:v>
                </c:pt>
                <c:pt idx="647">
                  <c:v>4.168129921259843E-2</c:v>
                </c:pt>
                <c:pt idx="648">
                  <c:v>4.1714566929133862E-2</c:v>
                </c:pt>
                <c:pt idx="649">
                  <c:v>4.1726968503937006E-2</c:v>
                </c:pt>
                <c:pt idx="650">
                  <c:v>4.1749606299212601E-2</c:v>
                </c:pt>
                <c:pt idx="651">
                  <c:v>4.1792519685039366E-2</c:v>
                </c:pt>
                <c:pt idx="652">
                  <c:v>4.1847244094488194E-2</c:v>
                </c:pt>
                <c:pt idx="653">
                  <c:v>4.190314960629922E-2</c:v>
                </c:pt>
                <c:pt idx="654">
                  <c:v>4.1948818897637803E-2</c:v>
                </c:pt>
                <c:pt idx="655">
                  <c:v>4.1979724409448825E-2</c:v>
                </c:pt>
                <c:pt idx="656">
                  <c:v>4.2011614173228351E-2</c:v>
                </c:pt>
                <c:pt idx="657">
                  <c:v>4.204488188976379E-2</c:v>
                </c:pt>
                <c:pt idx="658">
                  <c:v>4.2089763779527563E-2</c:v>
                </c:pt>
                <c:pt idx="659">
                  <c:v>4.2137598425196855E-2</c:v>
                </c:pt>
                <c:pt idx="660">
                  <c:v>4.2156102362204725E-2</c:v>
                </c:pt>
                <c:pt idx="661">
                  <c:v>4.215728346456693E-2</c:v>
                </c:pt>
                <c:pt idx="662">
                  <c:v>4.2179527559055116E-2</c:v>
                </c:pt>
                <c:pt idx="663">
                  <c:v>4.219724409448819E-2</c:v>
                </c:pt>
                <c:pt idx="664">
                  <c:v>4.222598425196851E-2</c:v>
                </c:pt>
                <c:pt idx="665">
                  <c:v>4.2277755905511812E-2</c:v>
                </c:pt>
                <c:pt idx="666">
                  <c:v>4.2322244094488183E-2</c:v>
                </c:pt>
                <c:pt idx="667">
                  <c:v>4.2346653543307085E-2</c:v>
                </c:pt>
                <c:pt idx="668">
                  <c:v>4.2360826771653551E-2</c:v>
                </c:pt>
                <c:pt idx="669">
                  <c:v>4.2389960629921265E-2</c:v>
                </c:pt>
                <c:pt idx="670">
                  <c:v>4.2420669291338586E-2</c:v>
                </c:pt>
                <c:pt idx="671">
                  <c:v>4.2436417322834645E-2</c:v>
                </c:pt>
                <c:pt idx="672">
                  <c:v>4.2472047244094494E-2</c:v>
                </c:pt>
                <c:pt idx="673">
                  <c:v>4.2507874015748029E-2</c:v>
                </c:pt>
                <c:pt idx="674">
                  <c:v>4.2534448818897647E-2</c:v>
                </c:pt>
                <c:pt idx="675">
                  <c:v>4.2551181102362209E-2</c:v>
                </c:pt>
                <c:pt idx="676">
                  <c:v>4.2555314960629927E-2</c:v>
                </c:pt>
                <c:pt idx="677">
                  <c:v>4.2578149606299215E-2</c:v>
                </c:pt>
                <c:pt idx="678">
                  <c:v>4.2611417322834647E-2</c:v>
                </c:pt>
                <c:pt idx="679">
                  <c:v>4.2648622047244095E-2</c:v>
                </c:pt>
                <c:pt idx="680">
                  <c:v>4.2666929133858264E-2</c:v>
                </c:pt>
                <c:pt idx="681">
                  <c:v>4.2683267716535432E-2</c:v>
                </c:pt>
                <c:pt idx="682">
                  <c:v>4.271791338582677E-2</c:v>
                </c:pt>
                <c:pt idx="683">
                  <c:v>4.2745472440944877E-2</c:v>
                </c:pt>
                <c:pt idx="684">
                  <c:v>4.2769881889763779E-2</c:v>
                </c:pt>
                <c:pt idx="685">
                  <c:v>4.2799015748031508E-2</c:v>
                </c:pt>
                <c:pt idx="686">
                  <c:v>4.2832677165354334E-2</c:v>
                </c:pt>
                <c:pt idx="687">
                  <c:v>4.2873031496062995E-2</c:v>
                </c:pt>
                <c:pt idx="688">
                  <c:v>4.2892913385826771E-2</c:v>
                </c:pt>
                <c:pt idx="689">
                  <c:v>4.2907283464566931E-2</c:v>
                </c:pt>
                <c:pt idx="690">
                  <c:v>4.2927559055118115E-2</c:v>
                </c:pt>
                <c:pt idx="691">
                  <c:v>4.2929133858267722E-2</c:v>
                </c:pt>
                <c:pt idx="692">
                  <c:v>4.2940354330708669E-2</c:v>
                </c:pt>
                <c:pt idx="693">
                  <c:v>4.2949803149606301E-2</c:v>
                </c:pt>
                <c:pt idx="694">
                  <c:v>4.2962401574803154E-2</c:v>
                </c:pt>
                <c:pt idx="695">
                  <c:v>4.2989960629921262E-2</c:v>
                </c:pt>
                <c:pt idx="696">
                  <c:v>4.3035826771653546E-2</c:v>
                </c:pt>
                <c:pt idx="697">
                  <c:v>4.3085039370078744E-2</c:v>
                </c:pt>
                <c:pt idx="698">
                  <c:v>4.3115157480314963E-2</c:v>
                </c:pt>
                <c:pt idx="699">
                  <c:v>4.3143110236220479E-2</c:v>
                </c:pt>
                <c:pt idx="700">
                  <c:v>4.3158464566929136E-2</c:v>
                </c:pt>
                <c:pt idx="701">
                  <c:v>4.3165551181102366E-2</c:v>
                </c:pt>
                <c:pt idx="702">
                  <c:v>4.3177165354330714E-2</c:v>
                </c:pt>
                <c:pt idx="703">
                  <c:v>4.3202559055118113E-2</c:v>
                </c:pt>
                <c:pt idx="704">
                  <c:v>4.3234448818897639E-2</c:v>
                </c:pt>
                <c:pt idx="705">
                  <c:v>4.3276574803149614E-2</c:v>
                </c:pt>
                <c:pt idx="706">
                  <c:v>4.3309055118110236E-2</c:v>
                </c:pt>
                <c:pt idx="707">
                  <c:v>4.3323622047244097E-2</c:v>
                </c:pt>
                <c:pt idx="708">
                  <c:v>4.3332677165354327E-2</c:v>
                </c:pt>
                <c:pt idx="709">
                  <c:v>4.3347047244094487E-2</c:v>
                </c:pt>
                <c:pt idx="710">
                  <c:v>4.3355118110236228E-2</c:v>
                </c:pt>
                <c:pt idx="711">
                  <c:v>4.3368700787401571E-2</c:v>
                </c:pt>
                <c:pt idx="712">
                  <c:v>4.3382480314960628E-2</c:v>
                </c:pt>
                <c:pt idx="713">
                  <c:v>4.3394488188976378E-2</c:v>
                </c:pt>
                <c:pt idx="714">
                  <c:v>4.3409055118110239E-2</c:v>
                </c:pt>
                <c:pt idx="715">
                  <c:v>4.342618110236221E-2</c:v>
                </c:pt>
                <c:pt idx="716">
                  <c:v>4.3462401574803147E-2</c:v>
                </c:pt>
                <c:pt idx="717">
                  <c:v>4.3499212598425201E-2</c:v>
                </c:pt>
                <c:pt idx="718">
                  <c:v>4.3533070866141735E-2</c:v>
                </c:pt>
                <c:pt idx="719">
                  <c:v>4.3557086614173228E-2</c:v>
                </c:pt>
                <c:pt idx="720">
                  <c:v>4.356968503937008E-2</c:v>
                </c:pt>
                <c:pt idx="721">
                  <c:v>4.359114173228347E-2</c:v>
                </c:pt>
                <c:pt idx="722">
                  <c:v>4.3599015748031503E-2</c:v>
                </c:pt>
                <c:pt idx="723">
                  <c:v>4.3603346456692921E-2</c:v>
                </c:pt>
                <c:pt idx="724">
                  <c:v>4.3614173228346466E-2</c:v>
                </c:pt>
                <c:pt idx="725">
                  <c:v>4.3632283464566934E-2</c:v>
                </c:pt>
                <c:pt idx="726">
                  <c:v>4.364173228346456E-2</c:v>
                </c:pt>
                <c:pt idx="727">
                  <c:v>4.3650000000000008E-2</c:v>
                </c:pt>
                <c:pt idx="728">
                  <c:v>4.3656496062992128E-2</c:v>
                </c:pt>
                <c:pt idx="729">
                  <c:v>4.3675787401574802E-2</c:v>
                </c:pt>
                <c:pt idx="730">
                  <c:v>4.3706102362204721E-2</c:v>
                </c:pt>
                <c:pt idx="731">
                  <c:v>4.3747047244094492E-2</c:v>
                </c:pt>
                <c:pt idx="732">
                  <c:v>4.3782874015748034E-2</c:v>
                </c:pt>
                <c:pt idx="733">
                  <c:v>4.3813385826771654E-2</c:v>
                </c:pt>
                <c:pt idx="734">
                  <c:v>4.3841929133858273E-2</c:v>
                </c:pt>
                <c:pt idx="735">
                  <c:v>4.3852755905511805E-2</c:v>
                </c:pt>
                <c:pt idx="736">
                  <c:v>4.3860039370078742E-2</c:v>
                </c:pt>
                <c:pt idx="737">
                  <c:v>4.3866338582677175E-2</c:v>
                </c:pt>
                <c:pt idx="738">
                  <c:v>4.3875590551181107E-2</c:v>
                </c:pt>
                <c:pt idx="739">
                  <c:v>4.3887204724409455E-2</c:v>
                </c:pt>
                <c:pt idx="740">
                  <c:v>4.3907874015748027E-2</c:v>
                </c:pt>
                <c:pt idx="741">
                  <c:v>4.3919094488188981E-2</c:v>
                </c:pt>
                <c:pt idx="742">
                  <c:v>4.3944881889763789E-2</c:v>
                </c:pt>
                <c:pt idx="743">
                  <c:v>4.3969094488188976E-2</c:v>
                </c:pt>
                <c:pt idx="744">
                  <c:v>4.3998425196850391E-2</c:v>
                </c:pt>
                <c:pt idx="745">
                  <c:v>4.4013582677165354E-2</c:v>
                </c:pt>
                <c:pt idx="746">
                  <c:v>4.4056102362204731E-2</c:v>
                </c:pt>
                <c:pt idx="747">
                  <c:v>4.4084251968503935E-2</c:v>
                </c:pt>
                <c:pt idx="748">
                  <c:v>4.4113976377952759E-2</c:v>
                </c:pt>
                <c:pt idx="749">
                  <c:v>4.4122440944881887E-2</c:v>
                </c:pt>
                <c:pt idx="750">
                  <c:v>4.4132480314960629E-2</c:v>
                </c:pt>
                <c:pt idx="751">
                  <c:v>4.4137992125984252E-2</c:v>
                </c:pt>
                <c:pt idx="752">
                  <c:v>4.4143503937007882E-2</c:v>
                </c:pt>
                <c:pt idx="753">
                  <c:v>4.415039370078741E-2</c:v>
                </c:pt>
                <c:pt idx="754">
                  <c:v>4.4153346456692916E-2</c:v>
                </c:pt>
                <c:pt idx="755">
                  <c:v>4.4160629921259846E-2</c:v>
                </c:pt>
                <c:pt idx="756">
                  <c:v>4.4181889763779528E-2</c:v>
                </c:pt>
                <c:pt idx="757">
                  <c:v>4.4208464566929138E-2</c:v>
                </c:pt>
                <c:pt idx="758">
                  <c:v>4.4230708661417331E-2</c:v>
                </c:pt>
                <c:pt idx="759">
                  <c:v>4.4263385826771653E-2</c:v>
                </c:pt>
                <c:pt idx="760">
                  <c:v>4.4297440944881888E-2</c:v>
                </c:pt>
                <c:pt idx="761">
                  <c:v>4.4328543307086618E-2</c:v>
                </c:pt>
                <c:pt idx="762">
                  <c:v>4.4342125984251975E-2</c:v>
                </c:pt>
                <c:pt idx="763">
                  <c:v>4.4360433070866144E-2</c:v>
                </c:pt>
                <c:pt idx="764">
                  <c:v>4.4373622047244092E-2</c:v>
                </c:pt>
                <c:pt idx="765">
                  <c:v>4.4387598425196857E-2</c:v>
                </c:pt>
                <c:pt idx="766">
                  <c:v>4.4397440944881891E-2</c:v>
                </c:pt>
                <c:pt idx="767">
                  <c:v>4.4408070866141736E-2</c:v>
                </c:pt>
                <c:pt idx="768">
                  <c:v>4.4425984251968503E-2</c:v>
                </c:pt>
                <c:pt idx="769">
                  <c:v>4.4442125984251971E-2</c:v>
                </c:pt>
                <c:pt idx="770">
                  <c:v>4.4470472440944889E-2</c:v>
                </c:pt>
                <c:pt idx="771">
                  <c:v>4.4494488188976382E-2</c:v>
                </c:pt>
                <c:pt idx="772">
                  <c:v>4.4514566929133866E-2</c:v>
                </c:pt>
                <c:pt idx="773">
                  <c:v>4.4539566929133863E-2</c:v>
                </c:pt>
                <c:pt idx="774">
                  <c:v>4.4556889763779528E-2</c:v>
                </c:pt>
                <c:pt idx="775">
                  <c:v>4.4563188976377961E-2</c:v>
                </c:pt>
                <c:pt idx="776">
                  <c:v>4.4576377952755902E-2</c:v>
                </c:pt>
                <c:pt idx="777">
                  <c:v>4.4581692913385824E-2</c:v>
                </c:pt>
                <c:pt idx="778">
                  <c:v>4.4590354330708667E-2</c:v>
                </c:pt>
                <c:pt idx="779">
                  <c:v>4.4592322834645676E-2</c:v>
                </c:pt>
                <c:pt idx="780">
                  <c:v>4.4599015748031497E-2</c:v>
                </c:pt>
                <c:pt idx="781">
                  <c:v>4.4613188976377956E-2</c:v>
                </c:pt>
                <c:pt idx="782">
                  <c:v>4.4631692913385833E-2</c:v>
                </c:pt>
                <c:pt idx="783">
                  <c:v>4.465196850393701E-2</c:v>
                </c:pt>
                <c:pt idx="784">
                  <c:v>4.4676181102362211E-2</c:v>
                </c:pt>
                <c:pt idx="785">
                  <c:v>4.4707086614173226E-2</c:v>
                </c:pt>
                <c:pt idx="786">
                  <c:v>4.4737598425196853E-2</c:v>
                </c:pt>
                <c:pt idx="787">
                  <c:v>4.4751181102362203E-2</c:v>
                </c:pt>
                <c:pt idx="788">
                  <c:v>4.4767716535433072E-2</c:v>
                </c:pt>
                <c:pt idx="789">
                  <c:v>4.4780511811023618E-2</c:v>
                </c:pt>
                <c:pt idx="790">
                  <c:v>4.4801181102362204E-2</c:v>
                </c:pt>
                <c:pt idx="791">
                  <c:v>4.4816141732283467E-2</c:v>
                </c:pt>
                <c:pt idx="792">
                  <c:v>4.4826968503937012E-2</c:v>
                </c:pt>
                <c:pt idx="793">
                  <c:v>4.4826377952755909E-2</c:v>
                </c:pt>
                <c:pt idx="794">
                  <c:v>4.4828543307086612E-2</c:v>
                </c:pt>
                <c:pt idx="795">
                  <c:v>4.483543307086614E-2</c:v>
                </c:pt>
                <c:pt idx="796">
                  <c:v>4.4842125984251975E-2</c:v>
                </c:pt>
                <c:pt idx="797">
                  <c:v>4.484566929133859E-2</c:v>
                </c:pt>
                <c:pt idx="798">
                  <c:v>4.4851771653543308E-2</c:v>
                </c:pt>
                <c:pt idx="799">
                  <c:v>4.4860629921259838E-2</c:v>
                </c:pt>
                <c:pt idx="800">
                  <c:v>4.4877755905511817E-2</c:v>
                </c:pt>
                <c:pt idx="801">
                  <c:v>4.4893110236220474E-2</c:v>
                </c:pt>
                <c:pt idx="802">
                  <c:v>4.4911417322834643E-2</c:v>
                </c:pt>
                <c:pt idx="803">
                  <c:v>4.4944685039370089E-2</c:v>
                </c:pt>
                <c:pt idx="804">
                  <c:v>4.4984645669291334E-2</c:v>
                </c:pt>
                <c:pt idx="805">
                  <c:v>4.5018110236220474E-2</c:v>
                </c:pt>
                <c:pt idx="806">
                  <c:v>4.5031102362204728E-2</c:v>
                </c:pt>
                <c:pt idx="807">
                  <c:v>4.5047440944881889E-2</c:v>
                </c:pt>
                <c:pt idx="808">
                  <c:v>4.5064960629921262E-2</c:v>
                </c:pt>
                <c:pt idx="809">
                  <c:v>4.507893700787402E-2</c:v>
                </c:pt>
                <c:pt idx="810">
                  <c:v>4.5093700787401582E-2</c:v>
                </c:pt>
                <c:pt idx="811">
                  <c:v>4.5104921259842522E-2</c:v>
                </c:pt>
                <c:pt idx="812">
                  <c:v>4.512775590551181E-2</c:v>
                </c:pt>
                <c:pt idx="813">
                  <c:v>4.5153149606299216E-2</c:v>
                </c:pt>
                <c:pt idx="814">
                  <c:v>4.5171653543307086E-2</c:v>
                </c:pt>
                <c:pt idx="815">
                  <c:v>4.5183858267716537E-2</c:v>
                </c:pt>
                <c:pt idx="816">
                  <c:v>4.5200984251968515E-2</c:v>
                </c:pt>
                <c:pt idx="817">
                  <c:v>4.5225000000000008E-2</c:v>
                </c:pt>
                <c:pt idx="818">
                  <c:v>4.523897637795276E-2</c:v>
                </c:pt>
                <c:pt idx="819">
                  <c:v>4.52486220472441E-2</c:v>
                </c:pt>
                <c:pt idx="820">
                  <c:v>4.5265551181102363E-2</c:v>
                </c:pt>
                <c:pt idx="821">
                  <c:v>4.5281692913385831E-2</c:v>
                </c:pt>
                <c:pt idx="822">
                  <c:v>4.5294291338582676E-2</c:v>
                </c:pt>
                <c:pt idx="823">
                  <c:v>4.5302755905511811E-2</c:v>
                </c:pt>
                <c:pt idx="824">
                  <c:v>4.5317322834645672E-2</c:v>
                </c:pt>
                <c:pt idx="825">
                  <c:v>4.5337992125984258E-2</c:v>
                </c:pt>
                <c:pt idx="826">
                  <c:v>4.5354724409448821E-2</c:v>
                </c:pt>
                <c:pt idx="827">
                  <c:v>4.5368110236220477E-2</c:v>
                </c:pt>
                <c:pt idx="828">
                  <c:v>4.5369685039370083E-2</c:v>
                </c:pt>
                <c:pt idx="829">
                  <c:v>4.5390551181102363E-2</c:v>
                </c:pt>
                <c:pt idx="830">
                  <c:v>4.5398425196850396E-2</c:v>
                </c:pt>
                <c:pt idx="831">
                  <c:v>4.5408267716535437E-2</c:v>
                </c:pt>
                <c:pt idx="832">
                  <c:v>4.5430118110236228E-2</c:v>
                </c:pt>
                <c:pt idx="833">
                  <c:v>4.5452165354330713E-2</c:v>
                </c:pt>
                <c:pt idx="834">
                  <c:v>4.5468110236220473E-2</c:v>
                </c:pt>
                <c:pt idx="835">
                  <c:v>4.5477362204724411E-2</c:v>
                </c:pt>
                <c:pt idx="836">
                  <c:v>4.5487992125984256E-2</c:v>
                </c:pt>
                <c:pt idx="837">
                  <c:v>4.550984251968504E-2</c:v>
                </c:pt>
                <c:pt idx="838">
                  <c:v>4.5534645669291336E-2</c:v>
                </c:pt>
                <c:pt idx="839">
                  <c:v>4.5555708661417324E-2</c:v>
                </c:pt>
                <c:pt idx="840">
                  <c:v>4.5579133858267722E-2</c:v>
                </c:pt>
                <c:pt idx="841">
                  <c:v>4.5593700787401575E-2</c:v>
                </c:pt>
                <c:pt idx="842">
                  <c:v>4.561318897637795E-2</c:v>
                </c:pt>
                <c:pt idx="843">
                  <c:v>4.5632086614173228E-2</c:v>
                </c:pt>
                <c:pt idx="844">
                  <c:v>4.5646653543307089E-2</c:v>
                </c:pt>
                <c:pt idx="845">
                  <c:v>4.5657086614173226E-2</c:v>
                </c:pt>
                <c:pt idx="846">
                  <c:v>4.566771653543307E-2</c:v>
                </c:pt>
                <c:pt idx="847">
                  <c:v>4.5681102362204726E-2</c:v>
                </c:pt>
                <c:pt idx="848">
                  <c:v>4.5691338582677161E-2</c:v>
                </c:pt>
                <c:pt idx="849">
                  <c:v>4.5699803149606304E-2</c:v>
                </c:pt>
                <c:pt idx="850">
                  <c:v>4.5718307086614181E-2</c:v>
                </c:pt>
                <c:pt idx="851">
                  <c:v>4.5732283464566932E-2</c:v>
                </c:pt>
                <c:pt idx="852">
                  <c:v>4.5752755905511817E-2</c:v>
                </c:pt>
                <c:pt idx="853">
                  <c:v>4.5775196850393704E-2</c:v>
                </c:pt>
                <c:pt idx="854">
                  <c:v>4.579744094488189E-2</c:v>
                </c:pt>
                <c:pt idx="855">
                  <c:v>4.5816141732283475E-2</c:v>
                </c:pt>
                <c:pt idx="856">
                  <c:v>4.5837401574803156E-2</c:v>
                </c:pt>
                <c:pt idx="857">
                  <c:v>4.58496062992126E-2</c:v>
                </c:pt>
                <c:pt idx="858">
                  <c:v>4.5858464566929137E-2</c:v>
                </c:pt>
                <c:pt idx="859">
                  <c:v>4.5866535433070864E-2</c:v>
                </c:pt>
                <c:pt idx="860">
                  <c:v>4.5880708661417323E-2</c:v>
                </c:pt>
                <c:pt idx="861">
                  <c:v>4.5890551181102371E-2</c:v>
                </c:pt>
                <c:pt idx="862">
                  <c:v>4.5904527559055122E-2</c:v>
                </c:pt>
                <c:pt idx="863">
                  <c:v>4.5917913385826771E-2</c:v>
                </c:pt>
                <c:pt idx="864">
                  <c:v>4.5937795275590554E-2</c:v>
                </c:pt>
                <c:pt idx="865">
                  <c:v>4.5962795275590551E-2</c:v>
                </c:pt>
                <c:pt idx="866">
                  <c:v>4.5980511811023625E-2</c:v>
                </c:pt>
                <c:pt idx="867">
                  <c:v>4.6000590551181102E-2</c:v>
                </c:pt>
                <c:pt idx="868">
                  <c:v>4.6020669291338585E-2</c:v>
                </c:pt>
                <c:pt idx="869">
                  <c:v>4.6037992125984251E-2</c:v>
                </c:pt>
                <c:pt idx="870">
                  <c:v>4.604271653543307E-2</c:v>
                </c:pt>
                <c:pt idx="871">
                  <c:v>4.6051771653543315E-2</c:v>
                </c:pt>
                <c:pt idx="872">
                  <c:v>4.6063188976377956E-2</c:v>
                </c:pt>
                <c:pt idx="873">
                  <c:v>4.6064960629921263E-2</c:v>
                </c:pt>
                <c:pt idx="874">
                  <c:v>4.6079330708661416E-2</c:v>
                </c:pt>
                <c:pt idx="875">
                  <c:v>4.6081692913385826E-2</c:v>
                </c:pt>
                <c:pt idx="876">
                  <c:v>4.609704724409449E-2</c:v>
                </c:pt>
                <c:pt idx="877">
                  <c:v>4.6126968503937014E-2</c:v>
                </c:pt>
                <c:pt idx="878">
                  <c:v>4.6162007874015747E-2</c:v>
                </c:pt>
                <c:pt idx="879">
                  <c:v>4.6190157480314964E-2</c:v>
                </c:pt>
                <c:pt idx="880">
                  <c:v>4.6218503937007875E-2</c:v>
                </c:pt>
                <c:pt idx="881">
                  <c:v>4.6239370078740162E-2</c:v>
                </c:pt>
                <c:pt idx="882">
                  <c:v>4.6258070866141733E-2</c:v>
                </c:pt>
                <c:pt idx="883">
                  <c:v>4.6272047244094491E-2</c:v>
                </c:pt>
                <c:pt idx="884">
                  <c:v>4.6281496062992124E-2</c:v>
                </c:pt>
                <c:pt idx="885">
                  <c:v>4.6295078740157487E-2</c:v>
                </c:pt>
                <c:pt idx="886">
                  <c:v>4.6304724409448821E-2</c:v>
                </c:pt>
                <c:pt idx="887">
                  <c:v>4.6314566929133862E-2</c:v>
                </c:pt>
                <c:pt idx="888">
                  <c:v>4.6328149606299211E-2</c:v>
                </c:pt>
                <c:pt idx="889">
                  <c:v>4.6344291338582679E-2</c:v>
                </c:pt>
                <c:pt idx="890">
                  <c:v>4.6358464566929138E-2</c:v>
                </c:pt>
                <c:pt idx="891">
                  <c:v>4.6384055118110244E-2</c:v>
                </c:pt>
                <c:pt idx="892">
                  <c:v>4.6401968503937005E-2</c:v>
                </c:pt>
                <c:pt idx="893">
                  <c:v>4.6419094488188983E-2</c:v>
                </c:pt>
                <c:pt idx="894">
                  <c:v>4.6448031496062997E-2</c:v>
                </c:pt>
                <c:pt idx="895">
                  <c:v>4.6471456692913388E-2</c:v>
                </c:pt>
                <c:pt idx="896">
                  <c:v>4.6475393700787404E-2</c:v>
                </c:pt>
                <c:pt idx="897">
                  <c:v>4.6488582677165359E-2</c:v>
                </c:pt>
                <c:pt idx="898">
                  <c:v>4.6494291338582676E-2</c:v>
                </c:pt>
                <c:pt idx="899">
                  <c:v>4.6499803149606299E-2</c:v>
                </c:pt>
                <c:pt idx="900">
                  <c:v>4.6507677165354332E-2</c:v>
                </c:pt>
                <c:pt idx="901">
                  <c:v>4.6518503937007877E-2</c:v>
                </c:pt>
                <c:pt idx="902">
                  <c:v>4.6526181102362209E-2</c:v>
                </c:pt>
                <c:pt idx="903">
                  <c:v>4.6541141732283464E-2</c:v>
                </c:pt>
                <c:pt idx="904">
                  <c:v>4.6559055118110246E-2</c:v>
                </c:pt>
                <c:pt idx="905">
                  <c:v>4.6584251968503944E-2</c:v>
                </c:pt>
                <c:pt idx="906">
                  <c:v>4.6610433070866146E-2</c:v>
                </c:pt>
                <c:pt idx="907">
                  <c:v>4.6636811023622049E-2</c:v>
                </c:pt>
                <c:pt idx="908">
                  <c:v>4.6664566929133865E-2</c:v>
                </c:pt>
                <c:pt idx="909">
                  <c:v>4.668681102362205E-2</c:v>
                </c:pt>
                <c:pt idx="910">
                  <c:v>4.6702755905511817E-2</c:v>
                </c:pt>
                <c:pt idx="911">
                  <c:v>4.6717519685039371E-2</c:v>
                </c:pt>
                <c:pt idx="912">
                  <c:v>4.6732677165354335E-2</c:v>
                </c:pt>
                <c:pt idx="913">
                  <c:v>4.6750590551181102E-2</c:v>
                </c:pt>
                <c:pt idx="914">
                  <c:v>4.6761220472440947E-2</c:v>
                </c:pt>
                <c:pt idx="915">
                  <c:v>4.6767322834645665E-2</c:v>
                </c:pt>
                <c:pt idx="916">
                  <c:v>4.6775000000000004E-2</c:v>
                </c:pt>
                <c:pt idx="917">
                  <c:v>4.6794291338582678E-2</c:v>
                </c:pt>
                <c:pt idx="918">
                  <c:v>4.680925196850394E-2</c:v>
                </c:pt>
                <c:pt idx="919">
                  <c:v>4.682618110236221E-2</c:v>
                </c:pt>
                <c:pt idx="920">
                  <c:v>4.6835629921259843E-2</c:v>
                </c:pt>
                <c:pt idx="921">
                  <c:v>4.6865551181102368E-2</c:v>
                </c:pt>
                <c:pt idx="922">
                  <c:v>4.6971653543307089E-2</c:v>
                </c:pt>
                <c:pt idx="923">
                  <c:v>4.7047244094488197E-2</c:v>
                </c:pt>
                <c:pt idx="924">
                  <c:v>4.7098425196850396E-2</c:v>
                </c:pt>
                <c:pt idx="925">
                  <c:v>4.7140551181102365E-2</c:v>
                </c:pt>
                <c:pt idx="926">
                  <c:v>4.7167125984251969E-2</c:v>
                </c:pt>
                <c:pt idx="927">
                  <c:v>4.7182283464566939E-2</c:v>
                </c:pt>
                <c:pt idx="928">
                  <c:v>4.7197047244094494E-2</c:v>
                </c:pt>
                <c:pt idx="929">
                  <c:v>4.719625984251969E-2</c:v>
                </c:pt>
                <c:pt idx="930">
                  <c:v>4.7317519685039368E-2</c:v>
                </c:pt>
                <c:pt idx="931">
                  <c:v>4.7391535433070869E-2</c:v>
                </c:pt>
                <c:pt idx="932">
                  <c:v>4.7444685039370084E-2</c:v>
                </c:pt>
                <c:pt idx="933">
                  <c:v>4.7475984251968514E-2</c:v>
                </c:pt>
                <c:pt idx="934">
                  <c:v>4.7505905511811025E-2</c:v>
                </c:pt>
                <c:pt idx="935">
                  <c:v>4.7536614173228346E-2</c:v>
                </c:pt>
                <c:pt idx="936">
                  <c:v>4.7559448818897641E-2</c:v>
                </c:pt>
                <c:pt idx="937">
                  <c:v>4.7563188976377957E-2</c:v>
                </c:pt>
                <c:pt idx="938">
                  <c:v>4.7578149606299219E-2</c:v>
                </c:pt>
                <c:pt idx="939">
                  <c:v>4.7595275590551184E-2</c:v>
                </c:pt>
                <c:pt idx="940">
                  <c:v>4.7613385826771652E-2</c:v>
                </c:pt>
                <c:pt idx="941">
                  <c:v>4.7641929133858271E-2</c:v>
                </c:pt>
                <c:pt idx="942">
                  <c:v>4.7690354330708666E-2</c:v>
                </c:pt>
                <c:pt idx="943">
                  <c:v>4.7725590551181099E-2</c:v>
                </c:pt>
                <c:pt idx="944">
                  <c:v>4.7767716535433075E-2</c:v>
                </c:pt>
                <c:pt idx="945">
                  <c:v>4.7803543307086617E-2</c:v>
                </c:pt>
                <c:pt idx="946">
                  <c:v>4.7835826771653552E-2</c:v>
                </c:pt>
                <c:pt idx="947">
                  <c:v>4.7858267716535438E-2</c:v>
                </c:pt>
                <c:pt idx="948">
                  <c:v>4.7885826771653546E-2</c:v>
                </c:pt>
                <c:pt idx="949">
                  <c:v>4.7907677165354337E-2</c:v>
                </c:pt>
                <c:pt idx="950">
                  <c:v>4.7935629921259847E-2</c:v>
                </c:pt>
                <c:pt idx="951">
                  <c:v>4.7957086614173229E-2</c:v>
                </c:pt>
                <c:pt idx="952">
                  <c:v>4.7972047244094491E-2</c:v>
                </c:pt>
                <c:pt idx="953">
                  <c:v>4.7999409448818899E-2</c:v>
                </c:pt>
                <c:pt idx="954">
                  <c:v>4.8028149606299218E-2</c:v>
                </c:pt>
                <c:pt idx="955">
                  <c:v>4.8051968503937011E-2</c:v>
                </c:pt>
                <c:pt idx="956">
                  <c:v>4.8069488188976384E-2</c:v>
                </c:pt>
                <c:pt idx="957">
                  <c:v>4.8097637795275594E-2</c:v>
                </c:pt>
                <c:pt idx="958">
                  <c:v>4.8125984251968505E-2</c:v>
                </c:pt>
                <c:pt idx="959">
                  <c:v>4.8152362204724415E-2</c:v>
                </c:pt>
                <c:pt idx="960">
                  <c:v>4.817677165354331E-2</c:v>
                </c:pt>
                <c:pt idx="961">
                  <c:v>4.8203740157480315E-2</c:v>
                </c:pt>
                <c:pt idx="962">
                  <c:v>4.8223818897637799E-2</c:v>
                </c:pt>
                <c:pt idx="963">
                  <c:v>4.8245866141732291E-2</c:v>
                </c:pt>
                <c:pt idx="964">
                  <c:v>4.8265551181102366E-2</c:v>
                </c:pt>
                <c:pt idx="965">
                  <c:v>4.8283858267716535E-2</c:v>
                </c:pt>
                <c:pt idx="966">
                  <c:v>4.8305118110236224E-2</c:v>
                </c:pt>
                <c:pt idx="967">
                  <c:v>4.8324409448818904E-2</c:v>
                </c:pt>
                <c:pt idx="968">
                  <c:v>4.8350196850393698E-2</c:v>
                </c:pt>
                <c:pt idx="969">
                  <c:v>4.8371456692913387E-2</c:v>
                </c:pt>
                <c:pt idx="970">
                  <c:v>4.8397047244094486E-2</c:v>
                </c:pt>
                <c:pt idx="971">
                  <c:v>4.8412795275590552E-2</c:v>
                </c:pt>
                <c:pt idx="972">
                  <c:v>4.8426574803149609E-2</c:v>
                </c:pt>
                <c:pt idx="973">
                  <c:v>4.8446062992125984E-2</c:v>
                </c:pt>
                <c:pt idx="974">
                  <c:v>4.8464173228346452E-2</c:v>
                </c:pt>
                <c:pt idx="975">
                  <c:v>4.8484842519685038E-2</c:v>
                </c:pt>
                <c:pt idx="976">
                  <c:v>4.8517716535433068E-2</c:v>
                </c:pt>
                <c:pt idx="977">
                  <c:v>4.8540354330708656E-2</c:v>
                </c:pt>
                <c:pt idx="978">
                  <c:v>4.8565354330708667E-2</c:v>
                </c:pt>
                <c:pt idx="979">
                  <c:v>4.8597440944881894E-2</c:v>
                </c:pt>
                <c:pt idx="980">
                  <c:v>4.8633661417322831E-2</c:v>
                </c:pt>
                <c:pt idx="981">
                  <c:v>4.8652755905511817E-2</c:v>
                </c:pt>
                <c:pt idx="982">
                  <c:v>4.8670078740157476E-2</c:v>
                </c:pt>
                <c:pt idx="983">
                  <c:v>4.867834645669291E-2</c:v>
                </c:pt>
                <c:pt idx="984">
                  <c:v>4.8694881889763786E-2</c:v>
                </c:pt>
                <c:pt idx="985">
                  <c:v>4.8707480314960631E-2</c:v>
                </c:pt>
                <c:pt idx="986">
                  <c:v>4.8732480314960636E-2</c:v>
                </c:pt>
                <c:pt idx="987">
                  <c:v>4.8755314960629924E-2</c:v>
                </c:pt>
                <c:pt idx="988">
                  <c:v>4.8775393700787401E-2</c:v>
                </c:pt>
                <c:pt idx="989">
                  <c:v>4.8795078740157483E-2</c:v>
                </c:pt>
                <c:pt idx="990">
                  <c:v>4.8812992125984257E-2</c:v>
                </c:pt>
                <c:pt idx="991">
                  <c:v>4.8829133858267725E-2</c:v>
                </c:pt>
                <c:pt idx="992">
                  <c:v>4.8825984251968511E-2</c:v>
                </c:pt>
                <c:pt idx="993">
                  <c:v>4.8839173228346459E-2</c:v>
                </c:pt>
                <c:pt idx="994">
                  <c:v>4.885295275590551E-2</c:v>
                </c:pt>
                <c:pt idx="995">
                  <c:v>4.8867716535433071E-2</c:v>
                </c:pt>
                <c:pt idx="996">
                  <c:v>4.8887401574803153E-2</c:v>
                </c:pt>
                <c:pt idx="997">
                  <c:v>4.8910039370078748E-2</c:v>
                </c:pt>
                <c:pt idx="998">
                  <c:v>4.8935039370078745E-2</c:v>
                </c:pt>
                <c:pt idx="999">
                  <c:v>4.8965944881889767E-2</c:v>
                </c:pt>
                <c:pt idx="1000">
                  <c:v>4.899232283464567E-2</c:v>
                </c:pt>
                <c:pt idx="1001">
                  <c:v>4.901318897637795E-2</c:v>
                </c:pt>
                <c:pt idx="1002">
                  <c:v>4.9032677165354324E-2</c:v>
                </c:pt>
                <c:pt idx="1003">
                  <c:v>4.9048622047244098E-2</c:v>
                </c:pt>
                <c:pt idx="1004">
                  <c:v>4.9063582677165353E-2</c:v>
                </c:pt>
                <c:pt idx="1005">
                  <c:v>4.9080905511811032E-2</c:v>
                </c:pt>
                <c:pt idx="1006">
                  <c:v>4.9092519685039374E-2</c:v>
                </c:pt>
                <c:pt idx="1007">
                  <c:v>4.9106299212598431E-2</c:v>
                </c:pt>
                <c:pt idx="1008">
                  <c:v>4.9118700787401583E-2</c:v>
                </c:pt>
                <c:pt idx="1009">
                  <c:v>4.913169291338583E-2</c:v>
                </c:pt>
                <c:pt idx="1010">
                  <c:v>4.9140551181102367E-2</c:v>
                </c:pt>
                <c:pt idx="1011">
                  <c:v>4.9159842519685047E-2</c:v>
                </c:pt>
                <c:pt idx="1012">
                  <c:v>4.917500000000001E-2</c:v>
                </c:pt>
                <c:pt idx="1013">
                  <c:v>4.9194094488188983E-2</c:v>
                </c:pt>
                <c:pt idx="1014">
                  <c:v>4.9212007874015758E-2</c:v>
                </c:pt>
                <c:pt idx="1015">
                  <c:v>4.922874015748032E-2</c:v>
                </c:pt>
                <c:pt idx="1016">
                  <c:v>4.9251968503937003E-2</c:v>
                </c:pt>
                <c:pt idx="1017">
                  <c:v>4.9273622047244094E-2</c:v>
                </c:pt>
                <c:pt idx="1018">
                  <c:v>4.9296259842519688E-2</c:v>
                </c:pt>
                <c:pt idx="1019">
                  <c:v>4.9312992125984251E-2</c:v>
                </c:pt>
                <c:pt idx="1020">
                  <c:v>4.9335629921259845E-2</c:v>
                </c:pt>
                <c:pt idx="1021">
                  <c:v>4.9359645669291345E-2</c:v>
                </c:pt>
                <c:pt idx="1022">
                  <c:v>4.9380905511811027E-2</c:v>
                </c:pt>
                <c:pt idx="1023">
                  <c:v>4.9396456692913385E-2</c:v>
                </c:pt>
                <c:pt idx="1024">
                  <c:v>4.9405708661417323E-2</c:v>
                </c:pt>
                <c:pt idx="1025">
                  <c:v>4.9419094488188979E-2</c:v>
                </c:pt>
                <c:pt idx="1026">
                  <c:v>4.9436220472440943E-2</c:v>
                </c:pt>
                <c:pt idx="1027">
                  <c:v>4.9447637795275598E-2</c:v>
                </c:pt>
                <c:pt idx="1028">
                  <c:v>4.9460629921259845E-2</c:v>
                </c:pt>
                <c:pt idx="1029">
                  <c:v>4.9475590551181101E-2</c:v>
                </c:pt>
                <c:pt idx="1030">
                  <c:v>4.9492913385826773E-2</c:v>
                </c:pt>
                <c:pt idx="1031">
                  <c:v>4.951141732283465E-2</c:v>
                </c:pt>
                <c:pt idx="1032">
                  <c:v>4.9531299212598426E-2</c:v>
                </c:pt>
                <c:pt idx="1033">
                  <c:v>4.9548031496062989E-2</c:v>
                </c:pt>
                <c:pt idx="1034">
                  <c:v>4.9566732283464573E-2</c:v>
                </c:pt>
                <c:pt idx="1035">
                  <c:v>4.9580314960629923E-2</c:v>
                </c:pt>
                <c:pt idx="1036">
                  <c:v>4.9604330708661416E-2</c:v>
                </c:pt>
                <c:pt idx="1037">
                  <c:v>4.9622834645669286E-2</c:v>
                </c:pt>
                <c:pt idx="1038">
                  <c:v>4.9643110236220471E-2</c:v>
                </c:pt>
                <c:pt idx="1039">
                  <c:v>4.9662598425196845E-2</c:v>
                </c:pt>
                <c:pt idx="1040">
                  <c:v>4.9669094488188972E-2</c:v>
                </c:pt>
                <c:pt idx="1041">
                  <c:v>4.9685039370078746E-2</c:v>
                </c:pt>
                <c:pt idx="1042">
                  <c:v>4.9696456692913393E-2</c:v>
                </c:pt>
                <c:pt idx="1043">
                  <c:v>4.9707677165354333E-2</c:v>
                </c:pt>
                <c:pt idx="1044">
                  <c:v>4.9721850393700799E-2</c:v>
                </c:pt>
                <c:pt idx="1045">
                  <c:v>4.973582677165355E-2</c:v>
                </c:pt>
                <c:pt idx="1046">
                  <c:v>4.9749212598425199E-2</c:v>
                </c:pt>
                <c:pt idx="1047">
                  <c:v>4.9769881889763785E-2</c:v>
                </c:pt>
                <c:pt idx="1048">
                  <c:v>4.9783858267716537E-2</c:v>
                </c:pt>
                <c:pt idx="1049">
                  <c:v>4.9800196850393705E-2</c:v>
                </c:pt>
                <c:pt idx="1050">
                  <c:v>4.9810039370078746E-2</c:v>
                </c:pt>
                <c:pt idx="1051">
                  <c:v>4.9820275590551188E-2</c:v>
                </c:pt>
                <c:pt idx="1052">
                  <c:v>4.9832086614173224E-2</c:v>
                </c:pt>
                <c:pt idx="1053">
                  <c:v>4.9840944881889768E-2</c:v>
                </c:pt>
                <c:pt idx="1054">
                  <c:v>4.9855708661417322E-2</c:v>
                </c:pt>
                <c:pt idx="1055">
                  <c:v>4.9866929133858276E-2</c:v>
                </c:pt>
                <c:pt idx="1056">
                  <c:v>4.988799212598425E-2</c:v>
                </c:pt>
                <c:pt idx="1057">
                  <c:v>4.9898818897637802E-2</c:v>
                </c:pt>
                <c:pt idx="1058">
                  <c:v>4.9918307086614176E-2</c:v>
                </c:pt>
                <c:pt idx="1059">
                  <c:v>4.993110236220473E-2</c:v>
                </c:pt>
                <c:pt idx="1060">
                  <c:v>4.9956299212598421E-2</c:v>
                </c:pt>
                <c:pt idx="1061">
                  <c:v>4.9978346456692913E-2</c:v>
                </c:pt>
                <c:pt idx="1062">
                  <c:v>4.9994291338582686E-2</c:v>
                </c:pt>
                <c:pt idx="1063">
                  <c:v>5.000570866141732E-2</c:v>
                </c:pt>
                <c:pt idx="1064">
                  <c:v>5.0023031496062999E-2</c:v>
                </c:pt>
                <c:pt idx="1065">
                  <c:v>5.0047440944881887E-2</c:v>
                </c:pt>
                <c:pt idx="1066">
                  <c:v>5.0062401574803149E-2</c:v>
                </c:pt>
                <c:pt idx="1067">
                  <c:v>5.0078346456692922E-2</c:v>
                </c:pt>
                <c:pt idx="1068">
                  <c:v>5.0082874015748034E-2</c:v>
                </c:pt>
                <c:pt idx="1069">
                  <c:v>5.0099606299212611E-2</c:v>
                </c:pt>
                <c:pt idx="1070">
                  <c:v>5.0104921259842519E-2</c:v>
                </c:pt>
                <c:pt idx="1071">
                  <c:v>5.0112401574803143E-2</c:v>
                </c:pt>
                <c:pt idx="1072">
                  <c:v>5.0124606299212608E-2</c:v>
                </c:pt>
                <c:pt idx="1073">
                  <c:v>5.0133267716535437E-2</c:v>
                </c:pt>
                <c:pt idx="1074">
                  <c:v>5.014527559055118E-2</c:v>
                </c:pt>
                <c:pt idx="1075">
                  <c:v>5.0161220472440947E-2</c:v>
                </c:pt>
                <c:pt idx="1076">
                  <c:v>5.0185629921259849E-2</c:v>
                </c:pt>
                <c:pt idx="1077">
                  <c:v>5.0200590551181097E-2</c:v>
                </c:pt>
                <c:pt idx="1078">
                  <c:v>5.0214173228346454E-2</c:v>
                </c:pt>
                <c:pt idx="1079">
                  <c:v>5.0229921259842526E-2</c:v>
                </c:pt>
                <c:pt idx="1080">
                  <c:v>5.0235629921259843E-2</c:v>
                </c:pt>
                <c:pt idx="1081">
                  <c:v>5.0248228346456696E-2</c:v>
                </c:pt>
                <c:pt idx="1082">
                  <c:v>5.0260826771653548E-2</c:v>
                </c:pt>
                <c:pt idx="1083">
                  <c:v>5.0274606299212606E-2</c:v>
                </c:pt>
                <c:pt idx="1084">
                  <c:v>5.0286417322834648E-2</c:v>
                </c:pt>
                <c:pt idx="1085">
                  <c:v>5.0303937007874014E-2</c:v>
                </c:pt>
                <c:pt idx="1086">
                  <c:v>5.0329921259842515E-2</c:v>
                </c:pt>
                <c:pt idx="1087">
                  <c:v>5.0354133858267723E-2</c:v>
                </c:pt>
                <c:pt idx="1088">
                  <c:v>5.0367519685039379E-2</c:v>
                </c:pt>
                <c:pt idx="1089">
                  <c:v>5.0381299212598436E-2</c:v>
                </c:pt>
                <c:pt idx="1090">
                  <c:v>5.0393307086614172E-2</c:v>
                </c:pt>
                <c:pt idx="1091">
                  <c:v>5.0412795275590561E-2</c:v>
                </c:pt>
                <c:pt idx="1092">
                  <c:v>5.04240157480315E-2</c:v>
                </c:pt>
                <c:pt idx="1093">
                  <c:v>5.043759842519685E-2</c:v>
                </c:pt>
                <c:pt idx="1094">
                  <c:v>5.0450984251968506E-2</c:v>
                </c:pt>
                <c:pt idx="1095">
                  <c:v>5.047106299212599E-2</c:v>
                </c:pt>
                <c:pt idx="1096">
                  <c:v>5.0495669291338578E-2</c:v>
                </c:pt>
                <c:pt idx="1097">
                  <c:v>5.0521259842519685E-2</c:v>
                </c:pt>
                <c:pt idx="1098">
                  <c:v>5.0536220472440947E-2</c:v>
                </c:pt>
                <c:pt idx="1099">
                  <c:v>5.0553149606299211E-2</c:v>
                </c:pt>
                <c:pt idx="1100">
                  <c:v>5.0566141732283472E-2</c:v>
                </c:pt>
                <c:pt idx="1101">
                  <c:v>5.0578149606299215E-2</c:v>
                </c:pt>
                <c:pt idx="1102">
                  <c:v>5.0586023622047248E-2</c:v>
                </c:pt>
                <c:pt idx="1103">
                  <c:v>5.059370078740158E-2</c:v>
                </c:pt>
                <c:pt idx="1104">
                  <c:v>5.0600787401574809E-2</c:v>
                </c:pt>
                <c:pt idx="1105">
                  <c:v>5.0611220472440946E-2</c:v>
                </c:pt>
                <c:pt idx="1106">
                  <c:v>5.0615944881889773E-2</c:v>
                </c:pt>
                <c:pt idx="1107">
                  <c:v>5.0623031496062995E-2</c:v>
                </c:pt>
                <c:pt idx="1108">
                  <c:v>5.0635629921259841E-2</c:v>
                </c:pt>
                <c:pt idx="1109">
                  <c:v>5.0654133858267725E-2</c:v>
                </c:pt>
                <c:pt idx="1110">
                  <c:v>5.0668307086614177E-2</c:v>
                </c:pt>
                <c:pt idx="1111">
                  <c:v>5.068110236220473E-2</c:v>
                </c:pt>
                <c:pt idx="1112">
                  <c:v>5.0701574803149609E-2</c:v>
                </c:pt>
                <c:pt idx="1113">
                  <c:v>5.072598425196851E-2</c:v>
                </c:pt>
                <c:pt idx="1114">
                  <c:v>5.0758464566929139E-2</c:v>
                </c:pt>
                <c:pt idx="1115">
                  <c:v>5.0773031496062999E-2</c:v>
                </c:pt>
                <c:pt idx="1116">
                  <c:v>5.0792125984251972E-2</c:v>
                </c:pt>
                <c:pt idx="1117">
                  <c:v>5.0807283464566935E-2</c:v>
                </c:pt>
                <c:pt idx="1118">
                  <c:v>5.0824803149606301E-2</c:v>
                </c:pt>
                <c:pt idx="1119">
                  <c:v>5.0833858267716539E-2</c:v>
                </c:pt>
                <c:pt idx="1120">
                  <c:v>5.084291338582677E-2</c:v>
                </c:pt>
                <c:pt idx="1121">
                  <c:v>5.0848818897637801E-2</c:v>
                </c:pt>
                <c:pt idx="1122">
                  <c:v>5.0856102362204725E-2</c:v>
                </c:pt>
                <c:pt idx="1123">
                  <c:v>5.086220472440945E-2</c:v>
                </c:pt>
                <c:pt idx="1124">
                  <c:v>5.0867322834645672E-2</c:v>
                </c:pt>
                <c:pt idx="1125">
                  <c:v>5.0878937007874013E-2</c:v>
                </c:pt>
                <c:pt idx="1126">
                  <c:v>5.0890748031496069E-2</c:v>
                </c:pt>
                <c:pt idx="1127">
                  <c:v>5.0905511811023624E-2</c:v>
                </c:pt>
                <c:pt idx="1128">
                  <c:v>5.0914566929133855E-2</c:v>
                </c:pt>
                <c:pt idx="1129">
                  <c:v>5.0933464566929133E-2</c:v>
                </c:pt>
                <c:pt idx="1130">
                  <c:v>5.0950393700787404E-2</c:v>
                </c:pt>
                <c:pt idx="1131">
                  <c:v>5.0971653543307092E-2</c:v>
                </c:pt>
                <c:pt idx="1132">
                  <c:v>5.0991141732283467E-2</c:v>
                </c:pt>
                <c:pt idx="1133">
                  <c:v>5.100866141732284E-2</c:v>
                </c:pt>
                <c:pt idx="1134">
                  <c:v>5.1014763779527558E-2</c:v>
                </c:pt>
                <c:pt idx="1135">
                  <c:v>5.1029330708661426E-2</c:v>
                </c:pt>
                <c:pt idx="1136">
                  <c:v>5.104409448818898E-2</c:v>
                </c:pt>
                <c:pt idx="1137">
                  <c:v>5.1050787401574801E-2</c:v>
                </c:pt>
                <c:pt idx="1138">
                  <c:v>5.1059055118110236E-2</c:v>
                </c:pt>
                <c:pt idx="1139">
                  <c:v>5.1064960629921267E-2</c:v>
                </c:pt>
                <c:pt idx="1140">
                  <c:v>5.1082874015748042E-2</c:v>
                </c:pt>
                <c:pt idx="1141">
                  <c:v>5.1084448818897642E-2</c:v>
                </c:pt>
                <c:pt idx="1142">
                  <c:v>5.1097244094488195E-2</c:v>
                </c:pt>
                <c:pt idx="1143">
                  <c:v>5.1107874015748039E-2</c:v>
                </c:pt>
                <c:pt idx="1144">
                  <c:v>5.1130511811023627E-2</c:v>
                </c:pt>
                <c:pt idx="1145">
                  <c:v>5.1148622047244095E-2</c:v>
                </c:pt>
                <c:pt idx="1146">
                  <c:v>5.1164960629921256E-2</c:v>
                </c:pt>
                <c:pt idx="1147">
                  <c:v>5.1181299212598431E-2</c:v>
                </c:pt>
                <c:pt idx="1148">
                  <c:v>5.1197440944881899E-2</c:v>
                </c:pt>
                <c:pt idx="1149">
                  <c:v>5.1217125984251974E-2</c:v>
                </c:pt>
                <c:pt idx="1150">
                  <c:v>5.1229330708661425E-2</c:v>
                </c:pt>
                <c:pt idx="1151">
                  <c:v>5.1244291338582673E-2</c:v>
                </c:pt>
                <c:pt idx="1152">
                  <c:v>5.1247637795275594E-2</c:v>
                </c:pt>
                <c:pt idx="1153">
                  <c:v>5.1263779527559061E-2</c:v>
                </c:pt>
                <c:pt idx="1154">
                  <c:v>5.1284055118110232E-2</c:v>
                </c:pt>
                <c:pt idx="1155">
                  <c:v>5.1297244094488194E-2</c:v>
                </c:pt>
                <c:pt idx="1156">
                  <c:v>5.1308661417322834E-2</c:v>
                </c:pt>
                <c:pt idx="1157">
                  <c:v>5.1321850393700789E-2</c:v>
                </c:pt>
                <c:pt idx="1158">
                  <c:v>5.133799212598425E-2</c:v>
                </c:pt>
                <c:pt idx="1159">
                  <c:v>5.135255905511811E-2</c:v>
                </c:pt>
                <c:pt idx="1160">
                  <c:v>5.1360629921259844E-2</c:v>
                </c:pt>
                <c:pt idx="1161">
                  <c:v>5.1372244094488186E-2</c:v>
                </c:pt>
                <c:pt idx="1162">
                  <c:v>5.1385236220472447E-2</c:v>
                </c:pt>
                <c:pt idx="1163">
                  <c:v>5.1400393700787403E-2</c:v>
                </c:pt>
                <c:pt idx="1164">
                  <c:v>5.1404724409448828E-2</c:v>
                </c:pt>
                <c:pt idx="1165">
                  <c:v>5.141338582677165E-2</c:v>
                </c:pt>
                <c:pt idx="1166">
                  <c:v>5.1429133858267723E-2</c:v>
                </c:pt>
                <c:pt idx="1167">
                  <c:v>5.1441141732283466E-2</c:v>
                </c:pt>
                <c:pt idx="1168">
                  <c:v>5.1463385826771665E-2</c:v>
                </c:pt>
                <c:pt idx="1169">
                  <c:v>5.1477362204724417E-2</c:v>
                </c:pt>
                <c:pt idx="1170">
                  <c:v>5.1494488188976381E-2</c:v>
                </c:pt>
                <c:pt idx="1171">
                  <c:v>5.1516535433070873E-2</c:v>
                </c:pt>
                <c:pt idx="1172">
                  <c:v>5.153503937007875E-2</c:v>
                </c:pt>
                <c:pt idx="1173">
                  <c:v>5.1545078740157485E-2</c:v>
                </c:pt>
                <c:pt idx="1174">
                  <c:v>5.155511811023622E-2</c:v>
                </c:pt>
                <c:pt idx="1175">
                  <c:v>5.1571062992125993E-2</c:v>
                </c:pt>
                <c:pt idx="1176">
                  <c:v>5.1582086614173239E-2</c:v>
                </c:pt>
                <c:pt idx="1177">
                  <c:v>5.1597244094488195E-2</c:v>
                </c:pt>
                <c:pt idx="1178">
                  <c:v>5.1604133858267724E-2</c:v>
                </c:pt>
                <c:pt idx="1179">
                  <c:v>5.1624409448818895E-2</c:v>
                </c:pt>
                <c:pt idx="1180">
                  <c:v>5.1634448818897644E-2</c:v>
                </c:pt>
                <c:pt idx="1181">
                  <c:v>5.1648228346456701E-2</c:v>
                </c:pt>
                <c:pt idx="1182">
                  <c:v>5.1657086614173231E-2</c:v>
                </c:pt>
                <c:pt idx="1183">
                  <c:v>5.1666141732283462E-2</c:v>
                </c:pt>
                <c:pt idx="1184">
                  <c:v>5.1672637795275596E-2</c:v>
                </c:pt>
                <c:pt idx="1185">
                  <c:v>5.1676771653543313E-2</c:v>
                </c:pt>
                <c:pt idx="1186">
                  <c:v>5.1682086614173228E-2</c:v>
                </c:pt>
                <c:pt idx="1187">
                  <c:v>5.169055118110237E-2</c:v>
                </c:pt>
                <c:pt idx="1188">
                  <c:v>5.1701574803149609E-2</c:v>
                </c:pt>
                <c:pt idx="1189">
                  <c:v>5.1713188976377958E-2</c:v>
                </c:pt>
                <c:pt idx="1190">
                  <c:v>5.1739960629921262E-2</c:v>
                </c:pt>
                <c:pt idx="1191">
                  <c:v>5.176023622047244E-2</c:v>
                </c:pt>
                <c:pt idx="1192">
                  <c:v>5.178248031496064E-2</c:v>
                </c:pt>
                <c:pt idx="1193">
                  <c:v>5.1813582677165355E-2</c:v>
                </c:pt>
                <c:pt idx="1194">
                  <c:v>5.1834055118110234E-2</c:v>
                </c:pt>
                <c:pt idx="1195">
                  <c:v>5.1846850393700794E-2</c:v>
                </c:pt>
                <c:pt idx="1196">
                  <c:v>5.1864960629921263E-2</c:v>
                </c:pt>
                <c:pt idx="1197">
                  <c:v>5.188838582677166E-2</c:v>
                </c:pt>
                <c:pt idx="1198">
                  <c:v>5.1902362204724412E-2</c:v>
                </c:pt>
                <c:pt idx="1199">
                  <c:v>5.191397637795276E-2</c:v>
                </c:pt>
                <c:pt idx="1200">
                  <c:v>5.1922047244094494E-2</c:v>
                </c:pt>
                <c:pt idx="1201">
                  <c:v>5.1932677165354338E-2</c:v>
                </c:pt>
                <c:pt idx="1202">
                  <c:v>5.1936220472440939E-2</c:v>
                </c:pt>
                <c:pt idx="1203">
                  <c:v>5.1940157480314962E-2</c:v>
                </c:pt>
                <c:pt idx="1204">
                  <c:v>5.1940157480314962E-2</c:v>
                </c:pt>
                <c:pt idx="1205">
                  <c:v>5.1946259842519688E-2</c:v>
                </c:pt>
                <c:pt idx="1206">
                  <c:v>5.1953346456692917E-2</c:v>
                </c:pt>
                <c:pt idx="1207">
                  <c:v>5.1955905511811028E-2</c:v>
                </c:pt>
                <c:pt idx="1208">
                  <c:v>5.1961417322834651E-2</c:v>
                </c:pt>
                <c:pt idx="1209">
                  <c:v>5.1971062992125991E-2</c:v>
                </c:pt>
                <c:pt idx="1210">
                  <c:v>5.198681102362205E-2</c:v>
                </c:pt>
                <c:pt idx="1211">
                  <c:v>5.2003346456692918E-2</c:v>
                </c:pt>
                <c:pt idx="1212">
                  <c:v>5.2025590551181104E-2</c:v>
                </c:pt>
                <c:pt idx="1213">
                  <c:v>5.2050787401574802E-2</c:v>
                </c:pt>
                <c:pt idx="1214">
                  <c:v>5.2079724409448816E-2</c:v>
                </c:pt>
                <c:pt idx="1215">
                  <c:v>5.2101968503937002E-2</c:v>
                </c:pt>
                <c:pt idx="1216">
                  <c:v>5.2124212598425201E-2</c:v>
                </c:pt>
                <c:pt idx="1217">
                  <c:v>5.2133267716535432E-2</c:v>
                </c:pt>
                <c:pt idx="1218">
                  <c:v>5.2150590551181111E-2</c:v>
                </c:pt>
                <c:pt idx="1219">
                  <c:v>5.2162598425196854E-2</c:v>
                </c:pt>
                <c:pt idx="1220">
                  <c:v>5.2172440944881895E-2</c:v>
                </c:pt>
                <c:pt idx="1221">
                  <c:v>5.2185629921259843E-2</c:v>
                </c:pt>
                <c:pt idx="1222">
                  <c:v>5.2194685039370081E-2</c:v>
                </c:pt>
                <c:pt idx="1223">
                  <c:v>5.2215944881889763E-2</c:v>
                </c:pt>
                <c:pt idx="1224">
                  <c:v>5.2231692913385828E-2</c:v>
                </c:pt>
                <c:pt idx="1225">
                  <c:v>5.2251771653543312E-2</c:v>
                </c:pt>
                <c:pt idx="1226">
                  <c:v>5.2265551181102363E-2</c:v>
                </c:pt>
                <c:pt idx="1227">
                  <c:v>5.2286220472440949E-2</c:v>
                </c:pt>
                <c:pt idx="1228">
                  <c:v>5.2300787401574809E-2</c:v>
                </c:pt>
                <c:pt idx="1229">
                  <c:v>5.2318307086614182E-2</c:v>
                </c:pt>
                <c:pt idx="1230">
                  <c:v>5.2337992125984258E-2</c:v>
                </c:pt>
                <c:pt idx="1231">
                  <c:v>5.2360629921259845E-2</c:v>
                </c:pt>
                <c:pt idx="1232">
                  <c:v>5.2378740157480327E-2</c:v>
                </c:pt>
                <c:pt idx="1233">
                  <c:v>5.2389566929133859E-2</c:v>
                </c:pt>
                <c:pt idx="1234">
                  <c:v>5.2405708661417326E-2</c:v>
                </c:pt>
                <c:pt idx="1235">
                  <c:v>5.2412007874015759E-2</c:v>
                </c:pt>
                <c:pt idx="1236">
                  <c:v>5.2419094488188982E-2</c:v>
                </c:pt>
                <c:pt idx="1237">
                  <c:v>5.2426574803149606E-2</c:v>
                </c:pt>
                <c:pt idx="1238">
                  <c:v>5.2420866141732289E-2</c:v>
                </c:pt>
                <c:pt idx="1239">
                  <c:v>5.2424015748031495E-2</c:v>
                </c:pt>
                <c:pt idx="1240">
                  <c:v>5.2430511811023629E-2</c:v>
                </c:pt>
                <c:pt idx="1241">
                  <c:v>5.2435236220472442E-2</c:v>
                </c:pt>
                <c:pt idx="1242">
                  <c:v>5.2445866141732286E-2</c:v>
                </c:pt>
                <c:pt idx="1243">
                  <c:v>5.2453346456692911E-2</c:v>
                </c:pt>
                <c:pt idx="1244">
                  <c:v>5.2467519685039377E-2</c:v>
                </c:pt>
                <c:pt idx="1245">
                  <c:v>5.2494881889763784E-2</c:v>
                </c:pt>
                <c:pt idx="1246">
                  <c:v>5.2524212598425199E-2</c:v>
                </c:pt>
                <c:pt idx="1247">
                  <c:v>5.2550787401574803E-2</c:v>
                </c:pt>
                <c:pt idx="1248">
                  <c:v>5.2575196850393704E-2</c:v>
                </c:pt>
                <c:pt idx="1249">
                  <c:v>5.2606692913385829E-2</c:v>
                </c:pt>
                <c:pt idx="1250">
                  <c:v>5.2620866141732288E-2</c:v>
                </c:pt>
                <c:pt idx="1251">
                  <c:v>5.2629724409448818E-2</c:v>
                </c:pt>
                <c:pt idx="1252">
                  <c:v>5.2634645669291345E-2</c:v>
                </c:pt>
                <c:pt idx="1253">
                  <c:v>5.2643110236220474E-2</c:v>
                </c:pt>
                <c:pt idx="1254">
                  <c:v>5.264468503937008E-2</c:v>
                </c:pt>
                <c:pt idx="1255">
                  <c:v>5.2650196850393703E-2</c:v>
                </c:pt>
                <c:pt idx="1256">
                  <c:v>5.2648818897637797E-2</c:v>
                </c:pt>
                <c:pt idx="1257">
                  <c:v>5.2658070866141736E-2</c:v>
                </c:pt>
                <c:pt idx="1258">
                  <c:v>5.2661220472440942E-2</c:v>
                </c:pt>
                <c:pt idx="1259">
                  <c:v>5.2671456692913392E-2</c:v>
                </c:pt>
                <c:pt idx="1260">
                  <c:v>5.26734251968504E-2</c:v>
                </c:pt>
                <c:pt idx="1261">
                  <c:v>5.2685039370078748E-2</c:v>
                </c:pt>
                <c:pt idx="1262">
                  <c:v>5.2692913385826774E-2</c:v>
                </c:pt>
                <c:pt idx="1263">
                  <c:v>5.2709251968503942E-2</c:v>
                </c:pt>
                <c:pt idx="1264">
                  <c:v>5.2730314960629923E-2</c:v>
                </c:pt>
                <c:pt idx="1265">
                  <c:v>5.2767125984251977E-2</c:v>
                </c:pt>
                <c:pt idx="1266">
                  <c:v>5.2807086614173229E-2</c:v>
                </c:pt>
                <c:pt idx="1267">
                  <c:v>5.2835826771653549E-2</c:v>
                </c:pt>
                <c:pt idx="1268">
                  <c:v>5.2861023622047247E-2</c:v>
                </c:pt>
                <c:pt idx="1269">
                  <c:v>5.2873031496062997E-2</c:v>
                </c:pt>
                <c:pt idx="1270">
                  <c:v>5.2889173228346464E-2</c:v>
                </c:pt>
                <c:pt idx="1271">
                  <c:v>5.2900787401574806E-2</c:v>
                </c:pt>
                <c:pt idx="1272">
                  <c:v>5.2907283464566933E-2</c:v>
                </c:pt>
                <c:pt idx="1273">
                  <c:v>5.2909448818897642E-2</c:v>
                </c:pt>
                <c:pt idx="1274">
                  <c:v>5.2917716535433069E-2</c:v>
                </c:pt>
                <c:pt idx="1275">
                  <c:v>5.2923622047244101E-2</c:v>
                </c:pt>
                <c:pt idx="1276">
                  <c:v>5.2932086614173236E-2</c:v>
                </c:pt>
                <c:pt idx="1277">
                  <c:v>5.2936220472440954E-2</c:v>
                </c:pt>
                <c:pt idx="1278">
                  <c:v>5.2942125984251971E-2</c:v>
                </c:pt>
                <c:pt idx="1279">
                  <c:v>5.2953740157480313E-2</c:v>
                </c:pt>
                <c:pt idx="1280">
                  <c:v>5.2962401574803156E-2</c:v>
                </c:pt>
                <c:pt idx="1281">
                  <c:v>5.2972244094488197E-2</c:v>
                </c:pt>
                <c:pt idx="1282">
                  <c:v>5.2983464566929137E-2</c:v>
                </c:pt>
                <c:pt idx="1283">
                  <c:v>5.3008661417322835E-2</c:v>
                </c:pt>
                <c:pt idx="1284">
                  <c:v>5.3034055118110247E-2</c:v>
                </c:pt>
                <c:pt idx="1285">
                  <c:v>5.3058070866141741E-2</c:v>
                </c:pt>
                <c:pt idx="1286">
                  <c:v>5.3076968503937012E-2</c:v>
                </c:pt>
                <c:pt idx="1287">
                  <c:v>5.309330708661418E-2</c:v>
                </c:pt>
                <c:pt idx="1288">
                  <c:v>5.3112795275590555E-2</c:v>
                </c:pt>
                <c:pt idx="1289">
                  <c:v>5.3127362204724415E-2</c:v>
                </c:pt>
                <c:pt idx="1290">
                  <c:v>5.3140748031496064E-2</c:v>
                </c:pt>
                <c:pt idx="1291">
                  <c:v>5.3156692913385824E-2</c:v>
                </c:pt>
                <c:pt idx="1292">
                  <c:v>5.3173425196850393E-2</c:v>
                </c:pt>
                <c:pt idx="1293">
                  <c:v>5.3191141732283474E-2</c:v>
                </c:pt>
                <c:pt idx="1294">
                  <c:v>5.3205511811023627E-2</c:v>
                </c:pt>
                <c:pt idx="1295">
                  <c:v>5.3218897637795283E-2</c:v>
                </c:pt>
                <c:pt idx="1296">
                  <c:v>5.3232283464566932E-2</c:v>
                </c:pt>
                <c:pt idx="1297">
                  <c:v>5.3242125984251966E-2</c:v>
                </c:pt>
                <c:pt idx="1298">
                  <c:v>5.3249803149606305E-2</c:v>
                </c:pt>
                <c:pt idx="1299">
                  <c:v>5.3251574803149605E-2</c:v>
                </c:pt>
                <c:pt idx="1300">
                  <c:v>5.3263188976377961E-2</c:v>
                </c:pt>
                <c:pt idx="1301">
                  <c:v>5.326948818897638E-2</c:v>
                </c:pt>
                <c:pt idx="1302">
                  <c:v>5.32744094488189E-2</c:v>
                </c:pt>
                <c:pt idx="1303">
                  <c:v>5.3284645669291336E-2</c:v>
                </c:pt>
                <c:pt idx="1304">
                  <c:v>5.3291929133858273E-2</c:v>
                </c:pt>
                <c:pt idx="1305">
                  <c:v>5.3307677165354332E-2</c:v>
                </c:pt>
                <c:pt idx="1306">
                  <c:v>5.3323031496062989E-2</c:v>
                </c:pt>
                <c:pt idx="1307">
                  <c:v>5.3337992125984258E-2</c:v>
                </c:pt>
                <c:pt idx="1308">
                  <c:v>5.3343897637795276E-2</c:v>
                </c:pt>
                <c:pt idx="1309">
                  <c:v>5.3353346456692916E-2</c:v>
                </c:pt>
                <c:pt idx="1310">
                  <c:v>5.3379330708661417E-2</c:v>
                </c:pt>
                <c:pt idx="1311">
                  <c:v>5.3395866141732286E-2</c:v>
                </c:pt>
                <c:pt idx="1312">
                  <c:v>5.3409645669291343E-2</c:v>
                </c:pt>
                <c:pt idx="1313">
                  <c:v>5.341771653543307E-2</c:v>
                </c:pt>
                <c:pt idx="1314">
                  <c:v>5.3429330708661418E-2</c:v>
                </c:pt>
                <c:pt idx="1315">
                  <c:v>5.3436417322834655E-2</c:v>
                </c:pt>
                <c:pt idx="1316">
                  <c:v>5.3441338582677161E-2</c:v>
                </c:pt>
                <c:pt idx="1317">
                  <c:v>5.3449606299212603E-2</c:v>
                </c:pt>
                <c:pt idx="1318">
                  <c:v>5.3459251968503936E-2</c:v>
                </c:pt>
                <c:pt idx="1319">
                  <c:v>5.3468110236220473E-2</c:v>
                </c:pt>
                <c:pt idx="1320">
                  <c:v>5.3484842519685036E-2</c:v>
                </c:pt>
                <c:pt idx="1321">
                  <c:v>5.3506299212598425E-2</c:v>
                </c:pt>
                <c:pt idx="1322">
                  <c:v>5.3530511811023633E-2</c:v>
                </c:pt>
                <c:pt idx="1323">
                  <c:v>5.3550393700787402E-2</c:v>
                </c:pt>
                <c:pt idx="1324">
                  <c:v>5.3568110236220476E-2</c:v>
                </c:pt>
                <c:pt idx="1325">
                  <c:v>5.357874015748032E-2</c:v>
                </c:pt>
                <c:pt idx="1326">
                  <c:v>5.359468503937008E-2</c:v>
                </c:pt>
                <c:pt idx="1327">
                  <c:v>5.3608661417322838E-2</c:v>
                </c:pt>
                <c:pt idx="1328">
                  <c:v>5.3620275590551186E-2</c:v>
                </c:pt>
                <c:pt idx="1329">
                  <c:v>5.3635039370078748E-2</c:v>
                </c:pt>
                <c:pt idx="1330">
                  <c:v>5.3648031496062995E-2</c:v>
                </c:pt>
                <c:pt idx="1331">
                  <c:v>5.3662401574803148E-2</c:v>
                </c:pt>
                <c:pt idx="1332">
                  <c:v>5.3671653543307087E-2</c:v>
                </c:pt>
                <c:pt idx="1333">
                  <c:v>5.3679527559055119E-2</c:v>
                </c:pt>
                <c:pt idx="1334">
                  <c:v>5.3687204724409451E-2</c:v>
                </c:pt>
                <c:pt idx="1335">
                  <c:v>5.369645669291339E-2</c:v>
                </c:pt>
                <c:pt idx="1336">
                  <c:v>5.3702559055118108E-2</c:v>
                </c:pt>
                <c:pt idx="1337">
                  <c:v>5.3714566929133858E-2</c:v>
                </c:pt>
                <c:pt idx="1338">
                  <c:v>5.3713976377952763E-2</c:v>
                </c:pt>
                <c:pt idx="1339">
                  <c:v>5.3726377952755915E-2</c:v>
                </c:pt>
                <c:pt idx="1340">
                  <c:v>5.3734842519685043E-2</c:v>
                </c:pt>
                <c:pt idx="1341">
                  <c:v>5.3742716535433076E-2</c:v>
                </c:pt>
                <c:pt idx="1342">
                  <c:v>5.3753149606299219E-2</c:v>
                </c:pt>
                <c:pt idx="1343">
                  <c:v>5.3766535433070868E-2</c:v>
                </c:pt>
                <c:pt idx="1344">
                  <c:v>5.3787598425196849E-2</c:v>
                </c:pt>
                <c:pt idx="1345">
                  <c:v>5.3806102362204733E-2</c:v>
                </c:pt>
                <c:pt idx="1346">
                  <c:v>5.3827559055118115E-2</c:v>
                </c:pt>
                <c:pt idx="1347">
                  <c:v>5.3850393700787404E-2</c:v>
                </c:pt>
                <c:pt idx="1348">
                  <c:v>5.3878937007874016E-2</c:v>
                </c:pt>
                <c:pt idx="1349">
                  <c:v>5.3902559055118107E-2</c:v>
                </c:pt>
                <c:pt idx="1350">
                  <c:v>5.3915944881889763E-2</c:v>
                </c:pt>
                <c:pt idx="1351">
                  <c:v>5.3924015748031504E-2</c:v>
                </c:pt>
                <c:pt idx="1352">
                  <c:v>5.3944685039370083E-2</c:v>
                </c:pt>
                <c:pt idx="1353">
                  <c:v>5.3952362204724415E-2</c:v>
                </c:pt>
                <c:pt idx="1354">
                  <c:v>5.3959251968503943E-2</c:v>
                </c:pt>
                <c:pt idx="1355">
                  <c:v>5.3963976377952756E-2</c:v>
                </c:pt>
                <c:pt idx="1356">
                  <c:v>5.3969881889763781E-2</c:v>
                </c:pt>
                <c:pt idx="1357">
                  <c:v>5.397677165354331E-2</c:v>
                </c:pt>
                <c:pt idx="1358">
                  <c:v>5.3986614173228344E-2</c:v>
                </c:pt>
                <c:pt idx="1359">
                  <c:v>5.399192913385828E-2</c:v>
                </c:pt>
                <c:pt idx="1360">
                  <c:v>5.4001771653543307E-2</c:v>
                </c:pt>
                <c:pt idx="1361">
                  <c:v>5.401279527559056E-2</c:v>
                </c:pt>
                <c:pt idx="1362">
                  <c:v>5.4025787401574807E-2</c:v>
                </c:pt>
                <c:pt idx="1363">
                  <c:v>5.4045866141732284E-2</c:v>
                </c:pt>
                <c:pt idx="1364">
                  <c:v>5.4062007874015751E-2</c:v>
                </c:pt>
                <c:pt idx="1365">
                  <c:v>5.4098228346456702E-2</c:v>
                </c:pt>
                <c:pt idx="1366">
                  <c:v>5.4133464566929135E-2</c:v>
                </c:pt>
                <c:pt idx="1367">
                  <c:v>5.4152559055118114E-2</c:v>
                </c:pt>
                <c:pt idx="1368">
                  <c:v>5.4162204724409448E-2</c:v>
                </c:pt>
                <c:pt idx="1369">
                  <c:v>5.4175196850393702E-2</c:v>
                </c:pt>
                <c:pt idx="1370">
                  <c:v>5.4188779527559058E-2</c:v>
                </c:pt>
                <c:pt idx="1371">
                  <c:v>5.4190157480314964E-2</c:v>
                </c:pt>
                <c:pt idx="1372">
                  <c:v>5.4189566929133862E-2</c:v>
                </c:pt>
                <c:pt idx="1373">
                  <c:v>5.420118110236221E-2</c:v>
                </c:pt>
                <c:pt idx="1374">
                  <c:v>5.420354330708662E-2</c:v>
                </c:pt>
                <c:pt idx="1375">
                  <c:v>5.4209645669291338E-2</c:v>
                </c:pt>
                <c:pt idx="1376">
                  <c:v>5.4218700787401583E-2</c:v>
                </c:pt>
                <c:pt idx="1377">
                  <c:v>5.4218897637795277E-2</c:v>
                </c:pt>
                <c:pt idx="1378">
                  <c:v>5.4229724409448822E-2</c:v>
                </c:pt>
                <c:pt idx="1379">
                  <c:v>5.4235039370078744E-2</c:v>
                </c:pt>
                <c:pt idx="1380">
                  <c:v>5.425334645669292E-2</c:v>
                </c:pt>
                <c:pt idx="1381">
                  <c:v>5.4269094488188979E-2</c:v>
                </c:pt>
                <c:pt idx="1382">
                  <c:v>5.4300000000000008E-2</c:v>
                </c:pt>
                <c:pt idx="1383">
                  <c:v>5.4329921259842519E-2</c:v>
                </c:pt>
                <c:pt idx="1384">
                  <c:v>5.4355118110236224E-2</c:v>
                </c:pt>
                <c:pt idx="1385">
                  <c:v>5.4367519685039375E-2</c:v>
                </c:pt>
                <c:pt idx="1386">
                  <c:v>5.438464566929134E-2</c:v>
                </c:pt>
                <c:pt idx="1387">
                  <c:v>5.4401574803149617E-2</c:v>
                </c:pt>
                <c:pt idx="1388">
                  <c:v>5.4410629921259841E-2</c:v>
                </c:pt>
                <c:pt idx="1389">
                  <c:v>5.4414763779527558E-2</c:v>
                </c:pt>
                <c:pt idx="1390">
                  <c:v>5.4421653543307087E-2</c:v>
                </c:pt>
                <c:pt idx="1391">
                  <c:v>5.4425787401574804E-2</c:v>
                </c:pt>
                <c:pt idx="1392">
                  <c:v>5.4430314960629923E-2</c:v>
                </c:pt>
                <c:pt idx="1393">
                  <c:v>5.4434448818897641E-2</c:v>
                </c:pt>
                <c:pt idx="1394">
                  <c:v>5.4435629921259839E-2</c:v>
                </c:pt>
                <c:pt idx="1395">
                  <c:v>5.4444881889763784E-2</c:v>
                </c:pt>
                <c:pt idx="1396">
                  <c:v>5.4449803149606298E-2</c:v>
                </c:pt>
                <c:pt idx="1397">
                  <c:v>5.4457283464566936E-2</c:v>
                </c:pt>
                <c:pt idx="1398">
                  <c:v>5.4466141732283459E-2</c:v>
                </c:pt>
                <c:pt idx="1399">
                  <c:v>5.4479921259842516E-2</c:v>
                </c:pt>
                <c:pt idx="1400">
                  <c:v>5.4511417322834647E-2</c:v>
                </c:pt>
                <c:pt idx="1401">
                  <c:v>5.4542913385826779E-2</c:v>
                </c:pt>
                <c:pt idx="1402">
                  <c:v>5.4570275590551186E-2</c:v>
                </c:pt>
                <c:pt idx="1403">
                  <c:v>5.4587992125984246E-2</c:v>
                </c:pt>
                <c:pt idx="1404">
                  <c:v>5.4604527559055122E-2</c:v>
                </c:pt>
                <c:pt idx="1405">
                  <c:v>5.4614173228346462E-2</c:v>
                </c:pt>
                <c:pt idx="1406">
                  <c:v>5.4622834645669298E-2</c:v>
                </c:pt>
                <c:pt idx="1407">
                  <c:v>5.4624015748031496E-2</c:v>
                </c:pt>
                <c:pt idx="1408">
                  <c:v>5.4630905511811025E-2</c:v>
                </c:pt>
                <c:pt idx="1409">
                  <c:v>5.4635826771653545E-2</c:v>
                </c:pt>
                <c:pt idx="1410">
                  <c:v>5.4637204724409451E-2</c:v>
                </c:pt>
                <c:pt idx="1411">
                  <c:v>5.4641732283464577E-2</c:v>
                </c:pt>
                <c:pt idx="1412">
                  <c:v>5.4649606299212602E-2</c:v>
                </c:pt>
                <c:pt idx="1413">
                  <c:v>5.4658070866141731E-2</c:v>
                </c:pt>
                <c:pt idx="1414">
                  <c:v>5.4665354330708668E-2</c:v>
                </c:pt>
                <c:pt idx="1415">
                  <c:v>5.4673031496062993E-2</c:v>
                </c:pt>
                <c:pt idx="1416">
                  <c:v>5.4698228346456698E-2</c:v>
                </c:pt>
                <c:pt idx="1417">
                  <c:v>5.4732677165354335E-2</c:v>
                </c:pt>
                <c:pt idx="1418">
                  <c:v>5.4769685039370089E-2</c:v>
                </c:pt>
                <c:pt idx="1419">
                  <c:v>5.4801574803149615E-2</c:v>
                </c:pt>
                <c:pt idx="1420">
                  <c:v>5.4826771653543306E-2</c:v>
                </c:pt>
                <c:pt idx="1421">
                  <c:v>5.4845275590551183E-2</c:v>
                </c:pt>
                <c:pt idx="1422">
                  <c:v>5.4860039370078738E-2</c:v>
                </c:pt>
                <c:pt idx="1423">
                  <c:v>5.4865551181102368E-2</c:v>
                </c:pt>
                <c:pt idx="1424">
                  <c:v>5.4872834645669291E-2</c:v>
                </c:pt>
                <c:pt idx="1425">
                  <c:v>5.4880905511811025E-2</c:v>
                </c:pt>
                <c:pt idx="1426">
                  <c:v>5.4888385826771663E-2</c:v>
                </c:pt>
                <c:pt idx="1427">
                  <c:v>5.4892125984251972E-2</c:v>
                </c:pt>
                <c:pt idx="1428">
                  <c:v>5.489094488188976E-2</c:v>
                </c:pt>
                <c:pt idx="1429">
                  <c:v>5.4901181102362209E-2</c:v>
                </c:pt>
                <c:pt idx="1430">
                  <c:v>5.4914763779527566E-2</c:v>
                </c:pt>
                <c:pt idx="1431">
                  <c:v>5.4916929133858268E-2</c:v>
                </c:pt>
                <c:pt idx="1432">
                  <c:v>5.4922047244094489E-2</c:v>
                </c:pt>
                <c:pt idx="1433">
                  <c:v>5.4939173228346468E-2</c:v>
                </c:pt>
                <c:pt idx="1434">
                  <c:v>5.4951968503937014E-2</c:v>
                </c:pt>
                <c:pt idx="1435">
                  <c:v>5.4972244094488192E-2</c:v>
                </c:pt>
                <c:pt idx="1436">
                  <c:v>5.4988976377952754E-2</c:v>
                </c:pt>
                <c:pt idx="1437">
                  <c:v>5.5011811023622049E-2</c:v>
                </c:pt>
                <c:pt idx="1438">
                  <c:v>5.5032283464566928E-2</c:v>
                </c:pt>
                <c:pt idx="1439">
                  <c:v>5.5055905511811026E-2</c:v>
                </c:pt>
                <c:pt idx="1440">
                  <c:v>5.5065944881889761E-2</c:v>
                </c:pt>
                <c:pt idx="1441">
                  <c:v>5.5072244094488194E-2</c:v>
                </c:pt>
                <c:pt idx="1442">
                  <c:v>5.5086614173228347E-2</c:v>
                </c:pt>
                <c:pt idx="1443">
                  <c:v>5.5090748031496065E-2</c:v>
                </c:pt>
                <c:pt idx="1444">
                  <c:v>5.5097047244094491E-2</c:v>
                </c:pt>
                <c:pt idx="1445">
                  <c:v>5.5104724409448816E-2</c:v>
                </c:pt>
                <c:pt idx="1446">
                  <c:v>5.5111023622047249E-2</c:v>
                </c:pt>
                <c:pt idx="1447">
                  <c:v>5.5117913385826778E-2</c:v>
                </c:pt>
                <c:pt idx="1448">
                  <c:v>5.5130118110236222E-2</c:v>
                </c:pt>
                <c:pt idx="1449">
                  <c:v>5.513208661417323E-2</c:v>
                </c:pt>
                <c:pt idx="1450">
                  <c:v>5.5141535433070869E-2</c:v>
                </c:pt>
                <c:pt idx="1451">
                  <c:v>5.5158661417322841E-2</c:v>
                </c:pt>
                <c:pt idx="1452">
                  <c:v>5.5178149606299215E-2</c:v>
                </c:pt>
                <c:pt idx="1453">
                  <c:v>5.5200590551181108E-2</c:v>
                </c:pt>
                <c:pt idx="1454">
                  <c:v>5.5222244094488199E-2</c:v>
                </c:pt>
                <c:pt idx="1455">
                  <c:v>5.5247637795275598E-2</c:v>
                </c:pt>
                <c:pt idx="1456">
                  <c:v>5.5264960629921263E-2</c:v>
                </c:pt>
                <c:pt idx="1457">
                  <c:v>5.5272834645669289E-2</c:v>
                </c:pt>
                <c:pt idx="1458">
                  <c:v>5.5287795275590551E-2</c:v>
                </c:pt>
                <c:pt idx="1459">
                  <c:v>5.5298425196850402E-2</c:v>
                </c:pt>
                <c:pt idx="1460">
                  <c:v>5.5304921259842522E-2</c:v>
                </c:pt>
                <c:pt idx="1461">
                  <c:v>5.5310826771653547E-2</c:v>
                </c:pt>
                <c:pt idx="1462">
                  <c:v>5.5316535433070871E-2</c:v>
                </c:pt>
                <c:pt idx="1463">
                  <c:v>5.5324999999999999E-2</c:v>
                </c:pt>
                <c:pt idx="1464">
                  <c:v>5.5333661417322842E-2</c:v>
                </c:pt>
                <c:pt idx="1465">
                  <c:v>5.5341338582677167E-2</c:v>
                </c:pt>
                <c:pt idx="1466">
                  <c:v>5.5352165354330712E-2</c:v>
                </c:pt>
                <c:pt idx="1467">
                  <c:v>5.5369685039370085E-2</c:v>
                </c:pt>
                <c:pt idx="1468">
                  <c:v>5.5383661417322837E-2</c:v>
                </c:pt>
                <c:pt idx="1469">
                  <c:v>5.5407874015748031E-2</c:v>
                </c:pt>
                <c:pt idx="1470">
                  <c:v>5.5419881889763781E-2</c:v>
                </c:pt>
                <c:pt idx="1471">
                  <c:v>5.5445669291338588E-2</c:v>
                </c:pt>
                <c:pt idx="1472">
                  <c:v>5.5464173228346465E-2</c:v>
                </c:pt>
                <c:pt idx="1473">
                  <c:v>5.5479724409448816E-2</c:v>
                </c:pt>
                <c:pt idx="1474">
                  <c:v>5.548779527559055E-2</c:v>
                </c:pt>
                <c:pt idx="1475">
                  <c:v>5.5498228346456693E-2</c:v>
                </c:pt>
                <c:pt idx="1476">
                  <c:v>5.5506299212598434E-2</c:v>
                </c:pt>
                <c:pt idx="1477">
                  <c:v>5.5515354330708665E-2</c:v>
                </c:pt>
                <c:pt idx="1478">
                  <c:v>5.5520866141732281E-2</c:v>
                </c:pt>
                <c:pt idx="1479">
                  <c:v>5.552874015748032E-2</c:v>
                </c:pt>
                <c:pt idx="1480">
                  <c:v>5.5547637795275599E-2</c:v>
                </c:pt>
                <c:pt idx="1481">
                  <c:v>5.5562795275590555E-2</c:v>
                </c:pt>
                <c:pt idx="1482">
                  <c:v>5.5568503937007879E-2</c:v>
                </c:pt>
                <c:pt idx="1483">
                  <c:v>5.5588188976377954E-2</c:v>
                </c:pt>
                <c:pt idx="1484">
                  <c:v>5.5604330708661422E-2</c:v>
                </c:pt>
                <c:pt idx="1485">
                  <c:v>5.5618897637795275E-2</c:v>
                </c:pt>
                <c:pt idx="1486">
                  <c:v>5.5633464566929136E-2</c:v>
                </c:pt>
                <c:pt idx="1487">
                  <c:v>5.5642913385826782E-2</c:v>
                </c:pt>
                <c:pt idx="1488">
                  <c:v>5.565295275590551E-2</c:v>
                </c:pt>
                <c:pt idx="1489">
                  <c:v>5.5666141732283472E-2</c:v>
                </c:pt>
                <c:pt idx="1490">
                  <c:v>5.5677165354330718E-2</c:v>
                </c:pt>
                <c:pt idx="1491">
                  <c:v>5.5680511811023625E-2</c:v>
                </c:pt>
                <c:pt idx="1492">
                  <c:v>5.5693897637795281E-2</c:v>
                </c:pt>
                <c:pt idx="1493">
                  <c:v>5.5705708661417323E-2</c:v>
                </c:pt>
                <c:pt idx="1494">
                  <c:v>5.5717716535433073E-2</c:v>
                </c:pt>
                <c:pt idx="1495">
                  <c:v>5.5722637795275594E-2</c:v>
                </c:pt>
                <c:pt idx="1496">
                  <c:v>5.574094488188977E-2</c:v>
                </c:pt>
                <c:pt idx="1497">
                  <c:v>5.5756299212598427E-2</c:v>
                </c:pt>
                <c:pt idx="1498">
                  <c:v>5.5775787401574801E-2</c:v>
                </c:pt>
                <c:pt idx="1499">
                  <c:v>5.5788779527559049E-2</c:v>
                </c:pt>
                <c:pt idx="1500">
                  <c:v>5.5810826771653541E-2</c:v>
                </c:pt>
                <c:pt idx="1501">
                  <c:v>5.5825393700787401E-2</c:v>
                </c:pt>
                <c:pt idx="1502">
                  <c:v>5.5840748031496065E-2</c:v>
                </c:pt>
                <c:pt idx="1503">
                  <c:v>5.5846850393700791E-2</c:v>
                </c:pt>
                <c:pt idx="1504">
                  <c:v>5.5852952755905516E-2</c:v>
                </c:pt>
                <c:pt idx="1505">
                  <c:v>5.5859645669291344E-2</c:v>
                </c:pt>
                <c:pt idx="1506">
                  <c:v>5.5863779527559061E-2</c:v>
                </c:pt>
                <c:pt idx="1507">
                  <c:v>5.5868110236220472E-2</c:v>
                </c:pt>
                <c:pt idx="1508">
                  <c:v>5.5869488188976378E-2</c:v>
                </c:pt>
                <c:pt idx="1509">
                  <c:v>5.5879724409448814E-2</c:v>
                </c:pt>
                <c:pt idx="1510">
                  <c:v>5.5883464566929136E-2</c:v>
                </c:pt>
                <c:pt idx="1511">
                  <c:v>5.589311023622047E-2</c:v>
                </c:pt>
                <c:pt idx="1512">
                  <c:v>5.5896259842519683E-2</c:v>
                </c:pt>
                <c:pt idx="1513">
                  <c:v>5.5909055118110243E-2</c:v>
                </c:pt>
                <c:pt idx="1514">
                  <c:v>5.5921653543307089E-2</c:v>
                </c:pt>
                <c:pt idx="1515">
                  <c:v>5.5943110236220485E-2</c:v>
                </c:pt>
                <c:pt idx="1516">
                  <c:v>5.597657480314961E-2</c:v>
                </c:pt>
                <c:pt idx="1517">
                  <c:v>5.6010433070866138E-2</c:v>
                </c:pt>
                <c:pt idx="1518">
                  <c:v>5.6038582677165355E-2</c:v>
                </c:pt>
                <c:pt idx="1519">
                  <c:v>5.6059251968503941E-2</c:v>
                </c:pt>
                <c:pt idx="1520">
                  <c:v>5.6077165354330716E-2</c:v>
                </c:pt>
                <c:pt idx="1521">
                  <c:v>5.608779527559056E-2</c:v>
                </c:pt>
                <c:pt idx="1522">
                  <c:v>5.6096850393700784E-2</c:v>
                </c:pt>
                <c:pt idx="1523">
                  <c:v>5.6102165354330713E-2</c:v>
                </c:pt>
                <c:pt idx="1524">
                  <c:v>5.6104133858267714E-2</c:v>
                </c:pt>
                <c:pt idx="1525">
                  <c:v>5.6111220472440944E-2</c:v>
                </c:pt>
                <c:pt idx="1526">
                  <c:v>5.611988188976378E-2</c:v>
                </c:pt>
                <c:pt idx="1527">
                  <c:v>5.612224409448819E-2</c:v>
                </c:pt>
                <c:pt idx="1528">
                  <c:v>5.611988188976378E-2</c:v>
                </c:pt>
                <c:pt idx="1529">
                  <c:v>5.6131102362204734E-2</c:v>
                </c:pt>
                <c:pt idx="1530">
                  <c:v>5.6137992125984262E-2</c:v>
                </c:pt>
                <c:pt idx="1531">
                  <c:v>5.6146850393700792E-2</c:v>
                </c:pt>
                <c:pt idx="1532">
                  <c:v>5.6156692913385826E-2</c:v>
                </c:pt>
                <c:pt idx="1533">
                  <c:v>5.6162598425196858E-2</c:v>
                </c:pt>
                <c:pt idx="1534">
                  <c:v>5.6186023622047249E-2</c:v>
                </c:pt>
                <c:pt idx="1535">
                  <c:v>5.6220866141732287E-2</c:v>
                </c:pt>
                <c:pt idx="1536">
                  <c:v>5.6252952755905514E-2</c:v>
                </c:pt>
                <c:pt idx="1537">
                  <c:v>5.626397637795276E-2</c:v>
                </c:pt>
                <c:pt idx="1538">
                  <c:v>5.6272637795275589E-2</c:v>
                </c:pt>
                <c:pt idx="1539">
                  <c:v>5.6297440944881899E-2</c:v>
                </c:pt>
                <c:pt idx="1540">
                  <c:v>5.6310433070866146E-2</c:v>
                </c:pt>
                <c:pt idx="1541">
                  <c:v>5.6323425196850394E-2</c:v>
                </c:pt>
                <c:pt idx="1542">
                  <c:v>5.6328937007874016E-2</c:v>
                </c:pt>
                <c:pt idx="1543">
                  <c:v>5.6340748031496066E-2</c:v>
                </c:pt>
                <c:pt idx="1544">
                  <c:v>5.6345472440944885E-2</c:v>
                </c:pt>
                <c:pt idx="1545">
                  <c:v>5.6347637795275594E-2</c:v>
                </c:pt>
                <c:pt idx="1546">
                  <c:v>5.63490157480315E-2</c:v>
                </c:pt>
                <c:pt idx="1547">
                  <c:v>5.6359055118110235E-2</c:v>
                </c:pt>
                <c:pt idx="1548">
                  <c:v>5.6363582677165354E-2</c:v>
                </c:pt>
                <c:pt idx="1549">
                  <c:v>5.636811023622048E-2</c:v>
                </c:pt>
                <c:pt idx="1550">
                  <c:v>5.6377559055118105E-2</c:v>
                </c:pt>
                <c:pt idx="1551">
                  <c:v>5.6382874015748041E-2</c:v>
                </c:pt>
                <c:pt idx="1552">
                  <c:v>5.6401181102362204E-2</c:v>
                </c:pt>
                <c:pt idx="1553">
                  <c:v>5.6409448818897638E-2</c:v>
                </c:pt>
                <c:pt idx="1554">
                  <c:v>5.6425787401574799E-2</c:v>
                </c:pt>
                <c:pt idx="1555">
                  <c:v>5.6448031496062999E-2</c:v>
                </c:pt>
                <c:pt idx="1556">
                  <c:v>5.6472637795275588E-2</c:v>
                </c:pt>
                <c:pt idx="1557">
                  <c:v>5.6499409448818899E-2</c:v>
                </c:pt>
                <c:pt idx="1558">
                  <c:v>5.6523425196850392E-2</c:v>
                </c:pt>
                <c:pt idx="1559">
                  <c:v>5.6541535433070861E-2</c:v>
                </c:pt>
                <c:pt idx="1560">
                  <c:v>5.655885826771654E-2</c:v>
                </c:pt>
                <c:pt idx="1561">
                  <c:v>5.6565157480314966E-2</c:v>
                </c:pt>
                <c:pt idx="1562">
                  <c:v>5.6578740157480323E-2</c:v>
                </c:pt>
                <c:pt idx="1563">
                  <c:v>5.658444881889764E-2</c:v>
                </c:pt>
                <c:pt idx="1564">
                  <c:v>5.6582677165354332E-2</c:v>
                </c:pt>
                <c:pt idx="1565">
                  <c:v>5.6593110236220476E-2</c:v>
                </c:pt>
                <c:pt idx="1566">
                  <c:v>5.6596653543307084E-2</c:v>
                </c:pt>
                <c:pt idx="1567">
                  <c:v>5.6600984251968509E-2</c:v>
                </c:pt>
                <c:pt idx="1568">
                  <c:v>5.6601771653543312E-2</c:v>
                </c:pt>
                <c:pt idx="1569">
                  <c:v>5.6614370078740157E-2</c:v>
                </c:pt>
                <c:pt idx="1570">
                  <c:v>5.6615748031496063E-2</c:v>
                </c:pt>
                <c:pt idx="1571">
                  <c:v>5.6619488188976379E-2</c:v>
                </c:pt>
                <c:pt idx="1572">
                  <c:v>5.6630905511811026E-2</c:v>
                </c:pt>
                <c:pt idx="1573">
                  <c:v>5.6635039370078744E-2</c:v>
                </c:pt>
                <c:pt idx="1574">
                  <c:v>5.6648425196850399E-2</c:v>
                </c:pt>
                <c:pt idx="1575">
                  <c:v>5.6669094488188979E-2</c:v>
                </c:pt>
                <c:pt idx="1576">
                  <c:v>5.6694488188976377E-2</c:v>
                </c:pt>
                <c:pt idx="1577">
                  <c:v>5.6727362204724414E-2</c:v>
                </c:pt>
                <c:pt idx="1578">
                  <c:v>5.6748622047244103E-2</c:v>
                </c:pt>
                <c:pt idx="1579">
                  <c:v>5.6764960629921264E-2</c:v>
                </c:pt>
                <c:pt idx="1580">
                  <c:v>5.677283464566929E-2</c:v>
                </c:pt>
                <c:pt idx="1581">
                  <c:v>5.6785433070866143E-2</c:v>
                </c:pt>
                <c:pt idx="1582">
                  <c:v>5.6800590551181099E-2</c:v>
                </c:pt>
                <c:pt idx="1583">
                  <c:v>5.6809842519685037E-2</c:v>
                </c:pt>
                <c:pt idx="1584">
                  <c:v>5.6822440944881897E-2</c:v>
                </c:pt>
                <c:pt idx="1585">
                  <c:v>5.6837007874015751E-2</c:v>
                </c:pt>
                <c:pt idx="1586">
                  <c:v>5.6848622047244092E-2</c:v>
                </c:pt>
                <c:pt idx="1587">
                  <c:v>5.6864173228346464E-2</c:v>
                </c:pt>
                <c:pt idx="1588">
                  <c:v>5.6877165354330711E-2</c:v>
                </c:pt>
                <c:pt idx="1589">
                  <c:v>5.6888976377952767E-2</c:v>
                </c:pt>
                <c:pt idx="1590">
                  <c:v>5.6905314960629921E-2</c:v>
                </c:pt>
                <c:pt idx="1591">
                  <c:v>5.6920275590551184E-2</c:v>
                </c:pt>
                <c:pt idx="1592">
                  <c:v>5.6922440944881893E-2</c:v>
                </c:pt>
                <c:pt idx="1593">
                  <c:v>5.693779527559055E-2</c:v>
                </c:pt>
                <c:pt idx="1594">
                  <c:v>5.6950000000000008E-2</c:v>
                </c:pt>
                <c:pt idx="1595">
                  <c:v>5.6962007874015758E-2</c:v>
                </c:pt>
                <c:pt idx="1596">
                  <c:v>5.6971062992125988E-2</c:v>
                </c:pt>
                <c:pt idx="1597">
                  <c:v>5.6992125984251969E-2</c:v>
                </c:pt>
                <c:pt idx="1598">
                  <c:v>5.7009251968503941E-2</c:v>
                </c:pt>
                <c:pt idx="1599">
                  <c:v>5.7023228346456699E-2</c:v>
                </c:pt>
                <c:pt idx="1600">
                  <c:v>5.703720472440945E-2</c:v>
                </c:pt>
                <c:pt idx="1601">
                  <c:v>5.704429133858268E-2</c:v>
                </c:pt>
                <c:pt idx="1602">
                  <c:v>5.7056692913385831E-2</c:v>
                </c:pt>
                <c:pt idx="1603">
                  <c:v>5.7067913385826771E-2</c:v>
                </c:pt>
                <c:pt idx="1604">
                  <c:v>5.7072440944881897E-2</c:v>
                </c:pt>
                <c:pt idx="1605">
                  <c:v>5.7078346456692922E-2</c:v>
                </c:pt>
                <c:pt idx="1606">
                  <c:v>5.7087204724409452E-2</c:v>
                </c:pt>
                <c:pt idx="1607">
                  <c:v>5.709803149606299E-2</c:v>
                </c:pt>
                <c:pt idx="1608">
                  <c:v>5.7101574803149611E-2</c:v>
                </c:pt>
                <c:pt idx="1609">
                  <c:v>5.7120078740157482E-2</c:v>
                </c:pt>
                <c:pt idx="1610">
                  <c:v>5.7140944881889762E-2</c:v>
                </c:pt>
                <c:pt idx="1611">
                  <c:v>5.716515748031497E-2</c:v>
                </c:pt>
                <c:pt idx="1612">
                  <c:v>5.7181299212598423E-2</c:v>
                </c:pt>
                <c:pt idx="1613">
                  <c:v>5.7190551181102368E-2</c:v>
                </c:pt>
                <c:pt idx="1614">
                  <c:v>5.7207283464566931E-2</c:v>
                </c:pt>
                <c:pt idx="1615">
                  <c:v>5.7217913385826775E-2</c:v>
                </c:pt>
                <c:pt idx="1616">
                  <c:v>5.723110236220473E-2</c:v>
                </c:pt>
                <c:pt idx="1617">
                  <c:v>5.7240748031496071E-2</c:v>
                </c:pt>
                <c:pt idx="1618">
                  <c:v>5.724547244094489E-2</c:v>
                </c:pt>
                <c:pt idx="1619">
                  <c:v>5.7255708661417333E-2</c:v>
                </c:pt>
                <c:pt idx="1620">
                  <c:v>5.7260433070866146E-2</c:v>
                </c:pt>
                <c:pt idx="1621">
                  <c:v>5.7261811023622051E-2</c:v>
                </c:pt>
                <c:pt idx="1622">
                  <c:v>5.7261614173228351E-2</c:v>
                </c:pt>
                <c:pt idx="1623">
                  <c:v>5.7273425196850393E-2</c:v>
                </c:pt>
                <c:pt idx="1624">
                  <c:v>5.727992125984252E-2</c:v>
                </c:pt>
                <c:pt idx="1625">
                  <c:v>5.7286023622047239E-2</c:v>
                </c:pt>
                <c:pt idx="1626">
                  <c:v>5.728700787401575E-2</c:v>
                </c:pt>
                <c:pt idx="1627">
                  <c:v>5.729665354330709E-2</c:v>
                </c:pt>
                <c:pt idx="1628">
                  <c:v>5.7301771653543311E-2</c:v>
                </c:pt>
                <c:pt idx="1629">
                  <c:v>5.729665354330709E-2</c:v>
                </c:pt>
                <c:pt idx="1630">
                  <c:v>5.7297244094488199E-2</c:v>
                </c:pt>
                <c:pt idx="1631">
                  <c:v>5.7304921259842524E-2</c:v>
                </c:pt>
                <c:pt idx="1632">
                  <c:v>5.7312204724409448E-2</c:v>
                </c:pt>
                <c:pt idx="1633">
                  <c:v>5.7316929133858267E-2</c:v>
                </c:pt>
                <c:pt idx="1634">
                  <c:v>5.7324803149606293E-2</c:v>
                </c:pt>
                <c:pt idx="1635">
                  <c:v>5.7342716535433075E-2</c:v>
                </c:pt>
                <c:pt idx="1636">
                  <c:v>5.7366535433070874E-2</c:v>
                </c:pt>
                <c:pt idx="1637">
                  <c:v>5.7397834645669284E-2</c:v>
                </c:pt>
                <c:pt idx="1638">
                  <c:v>5.7441338582677172E-2</c:v>
                </c:pt>
                <c:pt idx="1639">
                  <c:v>5.7493307086614175E-2</c:v>
                </c:pt>
                <c:pt idx="1640">
                  <c:v>5.7522244094488195E-2</c:v>
                </c:pt>
                <c:pt idx="1641">
                  <c:v>5.7543700787401578E-2</c:v>
                </c:pt>
                <c:pt idx="1642">
                  <c:v>5.755137795275591E-2</c:v>
                </c:pt>
                <c:pt idx="1643">
                  <c:v>5.7560039370078739E-2</c:v>
                </c:pt>
                <c:pt idx="1644">
                  <c:v>5.7565748031496063E-2</c:v>
                </c:pt>
                <c:pt idx="1645">
                  <c:v>5.7572047244094496E-2</c:v>
                </c:pt>
                <c:pt idx="1646">
                  <c:v>5.7574015748031497E-2</c:v>
                </c:pt>
                <c:pt idx="1647">
                  <c:v>5.7573031496063E-2</c:v>
                </c:pt>
                <c:pt idx="1648">
                  <c:v>5.7582086614173231E-2</c:v>
                </c:pt>
                <c:pt idx="1649">
                  <c:v>5.7587007874015751E-2</c:v>
                </c:pt>
                <c:pt idx="1650">
                  <c:v>5.7599409448818903E-2</c:v>
                </c:pt>
                <c:pt idx="1651">
                  <c:v>5.7606102362204717E-2</c:v>
                </c:pt>
                <c:pt idx="1652">
                  <c:v>5.7617519685039371E-2</c:v>
                </c:pt>
                <c:pt idx="1653">
                  <c:v>5.7629921259842523E-2</c:v>
                </c:pt>
                <c:pt idx="1654">
                  <c:v>5.7643110236220471E-2</c:v>
                </c:pt>
                <c:pt idx="1655">
                  <c:v>5.7667322834645672E-2</c:v>
                </c:pt>
                <c:pt idx="1656">
                  <c:v>5.7701771653543316E-2</c:v>
                </c:pt>
                <c:pt idx="1657">
                  <c:v>5.7727165354330708E-2</c:v>
                </c:pt>
                <c:pt idx="1658">
                  <c:v>5.775413385826772E-2</c:v>
                </c:pt>
                <c:pt idx="1659">
                  <c:v>5.7766732283464566E-2</c:v>
                </c:pt>
                <c:pt idx="1660">
                  <c:v>5.7782874015748033E-2</c:v>
                </c:pt>
                <c:pt idx="1661">
                  <c:v>5.7796456692913389E-2</c:v>
                </c:pt>
                <c:pt idx="1662">
                  <c:v>5.7809448818897644E-2</c:v>
                </c:pt>
                <c:pt idx="1663">
                  <c:v>5.7831102362204734E-2</c:v>
                </c:pt>
                <c:pt idx="1664">
                  <c:v>5.7857086614173235E-2</c:v>
                </c:pt>
                <c:pt idx="1665">
                  <c:v>5.7890354330708667E-2</c:v>
                </c:pt>
                <c:pt idx="1666">
                  <c:v>5.7925984251968508E-2</c:v>
                </c:pt>
                <c:pt idx="1667">
                  <c:v>5.7943897637795283E-2</c:v>
                </c:pt>
                <c:pt idx="1668">
                  <c:v>5.7955708661417318E-2</c:v>
                </c:pt>
                <c:pt idx="1669">
                  <c:v>5.7972047244094493E-2</c:v>
                </c:pt>
                <c:pt idx="1670">
                  <c:v>5.797775590551181E-2</c:v>
                </c:pt>
                <c:pt idx="1671">
                  <c:v>5.7980314960629928E-2</c:v>
                </c:pt>
                <c:pt idx="1672">
                  <c:v>5.797834645669292E-2</c:v>
                </c:pt>
                <c:pt idx="1673">
                  <c:v>5.7987598425196851E-2</c:v>
                </c:pt>
                <c:pt idx="1674">
                  <c:v>5.7991535433070868E-2</c:v>
                </c:pt>
                <c:pt idx="1675">
                  <c:v>5.7995078740157489E-2</c:v>
                </c:pt>
                <c:pt idx="1676">
                  <c:v>5.7992519685039372E-2</c:v>
                </c:pt>
                <c:pt idx="1677">
                  <c:v>5.7995275590551183E-2</c:v>
                </c:pt>
                <c:pt idx="1678">
                  <c:v>5.8000196850393711E-2</c:v>
                </c:pt>
                <c:pt idx="1679">
                  <c:v>5.8002165354330712E-2</c:v>
                </c:pt>
                <c:pt idx="1680">
                  <c:v>5.8002755905511807E-2</c:v>
                </c:pt>
                <c:pt idx="1681">
                  <c:v>5.8012401574803148E-2</c:v>
                </c:pt>
                <c:pt idx="1682">
                  <c:v>5.8018897637795275E-2</c:v>
                </c:pt>
                <c:pt idx="1683">
                  <c:v>5.8024606299212599E-2</c:v>
                </c:pt>
                <c:pt idx="1684">
                  <c:v>5.8026574803149614E-2</c:v>
                </c:pt>
                <c:pt idx="1685">
                  <c:v>5.8032480314960638E-2</c:v>
                </c:pt>
                <c:pt idx="1686">
                  <c:v>5.8046259842519689E-2</c:v>
                </c:pt>
                <c:pt idx="1687">
                  <c:v>5.8060826771653543E-2</c:v>
                </c:pt>
                <c:pt idx="1688">
                  <c:v>5.8085039370078743E-2</c:v>
                </c:pt>
                <c:pt idx="1689">
                  <c:v>5.811456692913386E-2</c:v>
                </c:pt>
                <c:pt idx="1690">
                  <c:v>5.8154133858267718E-2</c:v>
                </c:pt>
                <c:pt idx="1691">
                  <c:v>5.8172047244094492E-2</c:v>
                </c:pt>
                <c:pt idx="1692">
                  <c:v>5.8189763779527559E-2</c:v>
                </c:pt>
                <c:pt idx="1693">
                  <c:v>5.8200590551181111E-2</c:v>
                </c:pt>
                <c:pt idx="1694">
                  <c:v>5.8211811023622051E-2</c:v>
                </c:pt>
                <c:pt idx="1695">
                  <c:v>5.8214960629921264E-2</c:v>
                </c:pt>
                <c:pt idx="1696">
                  <c:v>5.8218897637795274E-2</c:v>
                </c:pt>
                <c:pt idx="1697">
                  <c:v>5.8224803149606298E-2</c:v>
                </c:pt>
                <c:pt idx="1698">
                  <c:v>5.8231496062992126E-2</c:v>
                </c:pt>
                <c:pt idx="1699">
                  <c:v>5.8241535433070861E-2</c:v>
                </c:pt>
                <c:pt idx="1700">
                  <c:v>5.8242913385826767E-2</c:v>
                </c:pt>
                <c:pt idx="1701">
                  <c:v>5.825000000000001E-2</c:v>
                </c:pt>
                <c:pt idx="1702">
                  <c:v>5.8260826771653541E-2</c:v>
                </c:pt>
                <c:pt idx="1703">
                  <c:v>5.8265551181102361E-2</c:v>
                </c:pt>
                <c:pt idx="1704">
                  <c:v>5.827893700787401E-2</c:v>
                </c:pt>
                <c:pt idx="1705">
                  <c:v>5.8287204724409451E-2</c:v>
                </c:pt>
                <c:pt idx="1706">
                  <c:v>5.8321456692913394E-2</c:v>
                </c:pt>
                <c:pt idx="1707">
                  <c:v>5.8355314960629928E-2</c:v>
                </c:pt>
                <c:pt idx="1708">
                  <c:v>5.8383267716535431E-2</c:v>
                </c:pt>
                <c:pt idx="1709">
                  <c:v>5.8396259842519685E-2</c:v>
                </c:pt>
                <c:pt idx="1710">
                  <c:v>5.8414566929133861E-2</c:v>
                </c:pt>
                <c:pt idx="1711">
                  <c:v>5.8422244094488193E-2</c:v>
                </c:pt>
                <c:pt idx="1712">
                  <c:v>5.8432874015748038E-2</c:v>
                </c:pt>
                <c:pt idx="1713">
                  <c:v>5.8431299212598424E-2</c:v>
                </c:pt>
                <c:pt idx="1714">
                  <c:v>5.8430905511811029E-2</c:v>
                </c:pt>
                <c:pt idx="1715">
                  <c:v>5.8438779527559062E-2</c:v>
                </c:pt>
                <c:pt idx="1716">
                  <c:v>5.8444488188976386E-2</c:v>
                </c:pt>
                <c:pt idx="1717">
                  <c:v>5.8445866141732292E-2</c:v>
                </c:pt>
                <c:pt idx="1718">
                  <c:v>5.8447047244094483E-2</c:v>
                </c:pt>
                <c:pt idx="1719">
                  <c:v>5.8460433070866138E-2</c:v>
                </c:pt>
                <c:pt idx="1720">
                  <c:v>5.8469291338582682E-2</c:v>
                </c:pt>
                <c:pt idx="1721">
                  <c:v>5.847992125984252E-2</c:v>
                </c:pt>
                <c:pt idx="1722">
                  <c:v>5.8489763779527568E-2</c:v>
                </c:pt>
                <c:pt idx="1723">
                  <c:v>5.8514370078740156E-2</c:v>
                </c:pt>
                <c:pt idx="1724">
                  <c:v>5.8539566929133861E-2</c:v>
                </c:pt>
                <c:pt idx="1725">
                  <c:v>5.8576574803149616E-2</c:v>
                </c:pt>
                <c:pt idx="1726">
                  <c:v>5.8599015748031502E-2</c:v>
                </c:pt>
                <c:pt idx="1727">
                  <c:v>5.8622244094488199E-2</c:v>
                </c:pt>
                <c:pt idx="1728">
                  <c:v>5.8627559055118107E-2</c:v>
                </c:pt>
                <c:pt idx="1729">
                  <c:v>5.8634055118110234E-2</c:v>
                </c:pt>
                <c:pt idx="1730">
                  <c:v>5.8632086614173233E-2</c:v>
                </c:pt>
                <c:pt idx="1731">
                  <c:v>5.8640748031496069E-2</c:v>
                </c:pt>
                <c:pt idx="1732">
                  <c:v>5.86482283464567E-2</c:v>
                </c:pt>
                <c:pt idx="1733">
                  <c:v>5.8647244094488196E-2</c:v>
                </c:pt>
                <c:pt idx="1734">
                  <c:v>5.8651968503937009E-2</c:v>
                </c:pt>
                <c:pt idx="1735">
                  <c:v>5.8660826771653539E-2</c:v>
                </c:pt>
                <c:pt idx="1736">
                  <c:v>5.8672637795275595E-2</c:v>
                </c:pt>
                <c:pt idx="1737">
                  <c:v>5.8681299212598424E-2</c:v>
                </c:pt>
                <c:pt idx="1738">
                  <c:v>5.8689173228346464E-2</c:v>
                </c:pt>
                <c:pt idx="1739">
                  <c:v>5.8705511811023625E-2</c:v>
                </c:pt>
                <c:pt idx="1740">
                  <c:v>5.8737598425196845E-2</c:v>
                </c:pt>
                <c:pt idx="1741">
                  <c:v>5.8775196850393709E-2</c:v>
                </c:pt>
                <c:pt idx="1742">
                  <c:v>5.8796653543307084E-2</c:v>
                </c:pt>
                <c:pt idx="1743">
                  <c:v>5.8822244094488198E-2</c:v>
                </c:pt>
                <c:pt idx="1744">
                  <c:v>5.8841732283464572E-2</c:v>
                </c:pt>
                <c:pt idx="1745">
                  <c:v>5.88484251968504E-2</c:v>
                </c:pt>
                <c:pt idx="1746">
                  <c:v>5.8857480314960631E-2</c:v>
                </c:pt>
                <c:pt idx="1747">
                  <c:v>5.8865551181102364E-2</c:v>
                </c:pt>
                <c:pt idx="1748">
                  <c:v>5.8874212598425193E-2</c:v>
                </c:pt>
                <c:pt idx="1749">
                  <c:v>5.8877755905511815E-2</c:v>
                </c:pt>
                <c:pt idx="1750">
                  <c:v>5.8877362204724414E-2</c:v>
                </c:pt>
                <c:pt idx="1751">
                  <c:v>5.8880118110236225E-2</c:v>
                </c:pt>
                <c:pt idx="1752">
                  <c:v>5.8889566929133871E-2</c:v>
                </c:pt>
                <c:pt idx="1753">
                  <c:v>5.8891338582677172E-2</c:v>
                </c:pt>
                <c:pt idx="1754">
                  <c:v>5.889488188976378E-2</c:v>
                </c:pt>
                <c:pt idx="1755">
                  <c:v>5.8898031496063E-2</c:v>
                </c:pt>
                <c:pt idx="1756">
                  <c:v>5.8913779527559058E-2</c:v>
                </c:pt>
                <c:pt idx="1757">
                  <c:v>5.8915551181102366E-2</c:v>
                </c:pt>
                <c:pt idx="1758">
                  <c:v>5.8922637795275588E-2</c:v>
                </c:pt>
                <c:pt idx="1759">
                  <c:v>5.8926377952755904E-2</c:v>
                </c:pt>
                <c:pt idx="1760">
                  <c:v>5.8949015748031498E-2</c:v>
                </c:pt>
                <c:pt idx="1761">
                  <c:v>5.8972637795275597E-2</c:v>
                </c:pt>
                <c:pt idx="1762">
                  <c:v>5.8997834645669295E-2</c:v>
                </c:pt>
                <c:pt idx="1763">
                  <c:v>5.9024212598425198E-2</c:v>
                </c:pt>
                <c:pt idx="1764">
                  <c:v>5.9053740157480321E-2</c:v>
                </c:pt>
                <c:pt idx="1765">
                  <c:v>5.9073622047244097E-2</c:v>
                </c:pt>
                <c:pt idx="1766">
                  <c:v>5.9085826771653548E-2</c:v>
                </c:pt>
                <c:pt idx="1767">
                  <c:v>5.9096259842519684E-2</c:v>
                </c:pt>
                <c:pt idx="1768">
                  <c:v>5.9116535433070869E-2</c:v>
                </c:pt>
                <c:pt idx="1769">
                  <c:v>5.9129921259842524E-2</c:v>
                </c:pt>
                <c:pt idx="1770">
                  <c:v>5.9138188976377959E-2</c:v>
                </c:pt>
                <c:pt idx="1771">
                  <c:v>5.914330708661418E-2</c:v>
                </c:pt>
                <c:pt idx="1772">
                  <c:v>5.9150000000000001E-2</c:v>
                </c:pt>
                <c:pt idx="1773">
                  <c:v>5.9160433070866145E-2</c:v>
                </c:pt>
                <c:pt idx="1774">
                  <c:v>5.9168700787401579E-2</c:v>
                </c:pt>
                <c:pt idx="1775">
                  <c:v>5.9170275590551186E-2</c:v>
                </c:pt>
                <c:pt idx="1776">
                  <c:v>5.9183070866141732E-2</c:v>
                </c:pt>
                <c:pt idx="1777">
                  <c:v>5.9195472440944884E-2</c:v>
                </c:pt>
                <c:pt idx="1778">
                  <c:v>5.9206496062992137E-2</c:v>
                </c:pt>
                <c:pt idx="1779">
                  <c:v>5.921377952755906E-2</c:v>
                </c:pt>
                <c:pt idx="1780">
                  <c:v>5.9220472440944888E-2</c:v>
                </c:pt>
                <c:pt idx="1781">
                  <c:v>5.9232086614173229E-2</c:v>
                </c:pt>
                <c:pt idx="1782">
                  <c:v>5.9246653543307097E-2</c:v>
                </c:pt>
                <c:pt idx="1783">
                  <c:v>5.9251968503937005E-2</c:v>
                </c:pt>
                <c:pt idx="1784">
                  <c:v>5.9264173228346463E-2</c:v>
                </c:pt>
                <c:pt idx="1785">
                  <c:v>5.9275787401574812E-2</c:v>
                </c:pt>
                <c:pt idx="1786">
                  <c:v>5.9297047244094493E-2</c:v>
                </c:pt>
                <c:pt idx="1787">
                  <c:v>5.9307283464566929E-2</c:v>
                </c:pt>
                <c:pt idx="1788">
                  <c:v>5.9317716535433079E-2</c:v>
                </c:pt>
                <c:pt idx="1789">
                  <c:v>5.932519685039371E-2</c:v>
                </c:pt>
                <c:pt idx="1790">
                  <c:v>5.933385826771654E-2</c:v>
                </c:pt>
                <c:pt idx="1791">
                  <c:v>5.9347047244094488E-2</c:v>
                </c:pt>
                <c:pt idx="1792">
                  <c:v>5.9354527559055119E-2</c:v>
                </c:pt>
                <c:pt idx="1793">
                  <c:v>5.9366338582677168E-2</c:v>
                </c:pt>
                <c:pt idx="1794">
                  <c:v>5.9379133858267721E-2</c:v>
                </c:pt>
                <c:pt idx="1795">
                  <c:v>5.9390944881889764E-2</c:v>
                </c:pt>
                <c:pt idx="1796">
                  <c:v>5.9404724409448821E-2</c:v>
                </c:pt>
                <c:pt idx="1797">
                  <c:v>5.9412007874015758E-2</c:v>
                </c:pt>
                <c:pt idx="1798">
                  <c:v>5.9430905511811023E-2</c:v>
                </c:pt>
                <c:pt idx="1799">
                  <c:v>5.9451574803149609E-2</c:v>
                </c:pt>
                <c:pt idx="1800">
                  <c:v>5.9469881889763779E-2</c:v>
                </c:pt>
                <c:pt idx="1801">
                  <c:v>5.9473228346456693E-2</c:v>
                </c:pt>
                <c:pt idx="1802">
                  <c:v>5.9484842519685041E-2</c:v>
                </c:pt>
                <c:pt idx="1803">
                  <c:v>5.9499606299212596E-2</c:v>
                </c:pt>
                <c:pt idx="1804">
                  <c:v>5.950314960629921E-2</c:v>
                </c:pt>
                <c:pt idx="1805">
                  <c:v>5.9509251968503936E-2</c:v>
                </c:pt>
                <c:pt idx="1806">
                  <c:v>5.9508858267716541E-2</c:v>
                </c:pt>
                <c:pt idx="1807">
                  <c:v>5.9518307086614181E-2</c:v>
                </c:pt>
                <c:pt idx="1808">
                  <c:v>5.95246062992126E-2</c:v>
                </c:pt>
                <c:pt idx="1809">
                  <c:v>5.9525590551181111E-2</c:v>
                </c:pt>
                <c:pt idx="1810">
                  <c:v>5.9531102362204734E-2</c:v>
                </c:pt>
                <c:pt idx="1811">
                  <c:v>5.9544488188976376E-2</c:v>
                </c:pt>
                <c:pt idx="1812">
                  <c:v>5.9553740157480314E-2</c:v>
                </c:pt>
                <c:pt idx="1813">
                  <c:v>5.9571062992125987E-2</c:v>
                </c:pt>
                <c:pt idx="1814">
                  <c:v>5.9605314960629915E-2</c:v>
                </c:pt>
                <c:pt idx="1815">
                  <c:v>5.9655905511811026E-2</c:v>
                </c:pt>
                <c:pt idx="1816">
                  <c:v>5.9699803149606302E-2</c:v>
                </c:pt>
                <c:pt idx="1817">
                  <c:v>5.9728149606299213E-2</c:v>
                </c:pt>
                <c:pt idx="1818">
                  <c:v>5.973700787401575E-2</c:v>
                </c:pt>
                <c:pt idx="1819">
                  <c:v>5.9752165354330707E-2</c:v>
                </c:pt>
                <c:pt idx="1820">
                  <c:v>5.9759645669291345E-2</c:v>
                </c:pt>
                <c:pt idx="1821">
                  <c:v>5.9763779527559062E-2</c:v>
                </c:pt>
                <c:pt idx="1822">
                  <c:v>5.9768503937007882E-2</c:v>
                </c:pt>
                <c:pt idx="1823">
                  <c:v>5.97746062992126E-2</c:v>
                </c:pt>
                <c:pt idx="1824">
                  <c:v>5.9781496062992136E-2</c:v>
                </c:pt>
                <c:pt idx="1825">
                  <c:v>5.9786811023622044E-2</c:v>
                </c:pt>
                <c:pt idx="1826">
                  <c:v>5.978818897637795E-2</c:v>
                </c:pt>
                <c:pt idx="1827">
                  <c:v>5.978661417322835E-2</c:v>
                </c:pt>
                <c:pt idx="1828">
                  <c:v>5.9793700787401573E-2</c:v>
                </c:pt>
                <c:pt idx="1829">
                  <c:v>5.9799606299212604E-2</c:v>
                </c:pt>
                <c:pt idx="1830">
                  <c:v>5.9805511811023629E-2</c:v>
                </c:pt>
                <c:pt idx="1831">
                  <c:v>5.9815354330708663E-2</c:v>
                </c:pt>
                <c:pt idx="1832">
                  <c:v>5.9830118110236225E-2</c:v>
                </c:pt>
                <c:pt idx="1833">
                  <c:v>5.984094488188977E-2</c:v>
                </c:pt>
                <c:pt idx="1834">
                  <c:v>5.9858464566929136E-2</c:v>
                </c:pt>
                <c:pt idx="1835">
                  <c:v>5.9886220472440944E-2</c:v>
                </c:pt>
                <c:pt idx="1836">
                  <c:v>5.9926968503937014E-2</c:v>
                </c:pt>
                <c:pt idx="1837">
                  <c:v>5.9952362204724413E-2</c:v>
                </c:pt>
                <c:pt idx="1838">
                  <c:v>5.9958661417322832E-2</c:v>
                </c:pt>
                <c:pt idx="1839">
                  <c:v>5.9971456692913386E-2</c:v>
                </c:pt>
                <c:pt idx="1840">
                  <c:v>5.9983464566929136E-2</c:v>
                </c:pt>
                <c:pt idx="1841">
                  <c:v>5.9991141732283475E-2</c:v>
                </c:pt>
                <c:pt idx="1842">
                  <c:v>5.9997834645669289E-2</c:v>
                </c:pt>
                <c:pt idx="1843">
                  <c:v>5.9999803149606304E-2</c:v>
                </c:pt>
                <c:pt idx="1844">
                  <c:v>6.0004133858267722E-2</c:v>
                </c:pt>
                <c:pt idx="1845">
                  <c:v>6.0007480314960629E-2</c:v>
                </c:pt>
                <c:pt idx="1846">
                  <c:v>6.0015944881889764E-2</c:v>
                </c:pt>
                <c:pt idx="1847">
                  <c:v>6.0019488188976379E-2</c:v>
                </c:pt>
                <c:pt idx="1848">
                  <c:v>6.0024212598425206E-2</c:v>
                </c:pt>
                <c:pt idx="1849">
                  <c:v>6.0034645669291342E-2</c:v>
                </c:pt>
                <c:pt idx="1850">
                  <c:v>6.0041141732283469E-2</c:v>
                </c:pt>
                <c:pt idx="1851">
                  <c:v>6.0043700787401587E-2</c:v>
                </c:pt>
                <c:pt idx="1852">
                  <c:v>6.006043307086615E-2</c:v>
                </c:pt>
                <c:pt idx="1853">
                  <c:v>6.0083070866141737E-2</c:v>
                </c:pt>
                <c:pt idx="1854">
                  <c:v>6.0111614173228356E-2</c:v>
                </c:pt>
                <c:pt idx="1855">
                  <c:v>6.0143503937007882E-2</c:v>
                </c:pt>
                <c:pt idx="1856">
                  <c:v>6.0169094488188975E-2</c:v>
                </c:pt>
                <c:pt idx="1857">
                  <c:v>6.019192913385827E-2</c:v>
                </c:pt>
                <c:pt idx="1858">
                  <c:v>6.0207874015748036E-2</c:v>
                </c:pt>
                <c:pt idx="1859">
                  <c:v>6.0217519685039377E-2</c:v>
                </c:pt>
                <c:pt idx="1860">
                  <c:v>6.0221850393700795E-2</c:v>
                </c:pt>
                <c:pt idx="1861">
                  <c:v>6.0229724409448827E-2</c:v>
                </c:pt>
                <c:pt idx="1862">
                  <c:v>6.0239960629921263E-2</c:v>
                </c:pt>
                <c:pt idx="1863">
                  <c:v>6.0244881889763777E-2</c:v>
                </c:pt>
                <c:pt idx="1864">
                  <c:v>6.0243700787401586E-2</c:v>
                </c:pt>
                <c:pt idx="1865">
                  <c:v>6.0256496062992125E-2</c:v>
                </c:pt>
                <c:pt idx="1866">
                  <c:v>6.026555118110237E-2</c:v>
                </c:pt>
                <c:pt idx="1867">
                  <c:v>6.0266141732283465E-2</c:v>
                </c:pt>
                <c:pt idx="1868">
                  <c:v>6.0272440944881898E-2</c:v>
                </c:pt>
                <c:pt idx="1869">
                  <c:v>6.0284251968503941E-2</c:v>
                </c:pt>
                <c:pt idx="1870">
                  <c:v>6.0303149606299219E-2</c:v>
                </c:pt>
                <c:pt idx="1871">
                  <c:v>6.0320669291338593E-2</c:v>
                </c:pt>
                <c:pt idx="1872">
                  <c:v>6.0351771653543308E-2</c:v>
                </c:pt>
                <c:pt idx="1873">
                  <c:v>6.0379527559055124E-2</c:v>
                </c:pt>
                <c:pt idx="1874">
                  <c:v>6.040492125984253E-2</c:v>
                </c:pt>
                <c:pt idx="1875">
                  <c:v>6.041633858267717E-2</c:v>
                </c:pt>
                <c:pt idx="1876">
                  <c:v>6.04251968503937E-2</c:v>
                </c:pt>
                <c:pt idx="1877">
                  <c:v>6.0425984251968504E-2</c:v>
                </c:pt>
                <c:pt idx="1878">
                  <c:v>6.0441535433070868E-2</c:v>
                </c:pt>
                <c:pt idx="1879">
                  <c:v>6.0450393700787398E-2</c:v>
                </c:pt>
                <c:pt idx="1880">
                  <c:v>6.0455118110236225E-2</c:v>
                </c:pt>
                <c:pt idx="1881">
                  <c:v>6.0456496062992131E-2</c:v>
                </c:pt>
                <c:pt idx="1882">
                  <c:v>6.0466929133858274E-2</c:v>
                </c:pt>
                <c:pt idx="1883">
                  <c:v>6.0479724409448828E-2</c:v>
                </c:pt>
                <c:pt idx="1884">
                  <c:v>6.0488976377952752E-2</c:v>
                </c:pt>
                <c:pt idx="1885">
                  <c:v>6.049645669291339E-2</c:v>
                </c:pt>
                <c:pt idx="1886">
                  <c:v>6.0515354330708669E-2</c:v>
                </c:pt>
                <c:pt idx="1887">
                  <c:v>6.0538385826771665E-2</c:v>
                </c:pt>
                <c:pt idx="1888">
                  <c:v>6.0562598425196852E-2</c:v>
                </c:pt>
                <c:pt idx="1889">
                  <c:v>6.0578149606299217E-2</c:v>
                </c:pt>
                <c:pt idx="1890">
                  <c:v>6.0590944881889763E-2</c:v>
                </c:pt>
                <c:pt idx="1891">
                  <c:v>6.0608464566929136E-2</c:v>
                </c:pt>
                <c:pt idx="1892">
                  <c:v>6.0619291338582681E-2</c:v>
                </c:pt>
                <c:pt idx="1893">
                  <c:v>6.0630314960629927E-2</c:v>
                </c:pt>
                <c:pt idx="1894">
                  <c:v>6.0633464566929134E-2</c:v>
                </c:pt>
                <c:pt idx="1895">
                  <c:v>6.0648031496062994E-2</c:v>
                </c:pt>
                <c:pt idx="1896">
                  <c:v>6.0661220472440956E-2</c:v>
                </c:pt>
                <c:pt idx="1897">
                  <c:v>6.0661614173228351E-2</c:v>
                </c:pt>
                <c:pt idx="1898">
                  <c:v>6.0668110236220485E-2</c:v>
                </c:pt>
                <c:pt idx="1899">
                  <c:v>6.0680314960629922E-2</c:v>
                </c:pt>
                <c:pt idx="1900">
                  <c:v>6.0699409448818895E-2</c:v>
                </c:pt>
                <c:pt idx="1901">
                  <c:v>6.0717322834645669E-2</c:v>
                </c:pt>
                <c:pt idx="1902">
                  <c:v>6.0734251968503947E-2</c:v>
                </c:pt>
                <c:pt idx="1903">
                  <c:v>6.0752362204724415E-2</c:v>
                </c:pt>
                <c:pt idx="1904">
                  <c:v>6.0762204724409456E-2</c:v>
                </c:pt>
                <c:pt idx="1905">
                  <c:v>6.076712598425197E-2</c:v>
                </c:pt>
                <c:pt idx="1906">
                  <c:v>6.077027559055119E-2</c:v>
                </c:pt>
                <c:pt idx="1907">
                  <c:v>6.0780118110236224E-2</c:v>
                </c:pt>
                <c:pt idx="1908">
                  <c:v>6.0789566929133863E-2</c:v>
                </c:pt>
                <c:pt idx="1909">
                  <c:v>6.0795669291338589E-2</c:v>
                </c:pt>
                <c:pt idx="1910">
                  <c:v>6.0802755905511811E-2</c:v>
                </c:pt>
                <c:pt idx="1911">
                  <c:v>6.0807874015748033E-2</c:v>
                </c:pt>
                <c:pt idx="1912">
                  <c:v>6.0825984251968508E-2</c:v>
                </c:pt>
                <c:pt idx="1913">
                  <c:v>6.0839173228346463E-2</c:v>
                </c:pt>
                <c:pt idx="1914">
                  <c:v>6.0861811023622051E-2</c:v>
                </c:pt>
                <c:pt idx="1915">
                  <c:v>6.0886220472440952E-2</c:v>
                </c:pt>
                <c:pt idx="1916">
                  <c:v>6.0907480314960634E-2</c:v>
                </c:pt>
                <c:pt idx="1917">
                  <c:v>6.0933464566929135E-2</c:v>
                </c:pt>
                <c:pt idx="1918">
                  <c:v>6.0944881889763783E-2</c:v>
                </c:pt>
                <c:pt idx="1919">
                  <c:v>6.095137795275591E-2</c:v>
                </c:pt>
                <c:pt idx="1920">
                  <c:v>6.097066929133859E-2</c:v>
                </c:pt>
                <c:pt idx="1921">
                  <c:v>6.0977755905511813E-2</c:v>
                </c:pt>
                <c:pt idx="1922">
                  <c:v>6.0985236220472437E-2</c:v>
                </c:pt>
                <c:pt idx="1923">
                  <c:v>6.0987204724409459E-2</c:v>
                </c:pt>
                <c:pt idx="1924">
                  <c:v>6.0996062992125982E-2</c:v>
                </c:pt>
                <c:pt idx="1925">
                  <c:v>6.1007480314960637E-2</c:v>
                </c:pt>
                <c:pt idx="1926">
                  <c:v>6.1012795275590552E-2</c:v>
                </c:pt>
                <c:pt idx="1927">
                  <c:v>6.1019881889763788E-2</c:v>
                </c:pt>
                <c:pt idx="1928">
                  <c:v>6.1028740157480318E-2</c:v>
                </c:pt>
                <c:pt idx="1929">
                  <c:v>6.1040748031496068E-2</c:v>
                </c:pt>
                <c:pt idx="1930">
                  <c:v>6.1050000000000014E-2</c:v>
                </c:pt>
                <c:pt idx="1931">
                  <c:v>6.105964566929134E-2</c:v>
                </c:pt>
                <c:pt idx="1932">
                  <c:v>6.1063779527559064E-2</c:v>
                </c:pt>
                <c:pt idx="1933">
                  <c:v>6.1091732283464574E-2</c:v>
                </c:pt>
                <c:pt idx="1934">
                  <c:v>6.1113779527559059E-2</c:v>
                </c:pt>
                <c:pt idx="1935">
                  <c:v>6.1134645669291346E-2</c:v>
                </c:pt>
                <c:pt idx="1936">
                  <c:v>6.1153740157480319E-2</c:v>
                </c:pt>
                <c:pt idx="1937">
                  <c:v>6.1180708661417324E-2</c:v>
                </c:pt>
                <c:pt idx="1938">
                  <c:v>6.1197637795275588E-2</c:v>
                </c:pt>
                <c:pt idx="1939">
                  <c:v>6.121259842519685E-2</c:v>
                </c:pt>
                <c:pt idx="1940">
                  <c:v>6.1214370078740164E-2</c:v>
                </c:pt>
                <c:pt idx="1941">
                  <c:v>6.1231102362204734E-2</c:v>
                </c:pt>
                <c:pt idx="1942">
                  <c:v>6.1243307086614178E-2</c:v>
                </c:pt>
                <c:pt idx="1943">
                  <c:v>6.1250393700787407E-2</c:v>
                </c:pt>
                <c:pt idx="1944">
                  <c:v>6.1253937007874015E-2</c:v>
                </c:pt>
                <c:pt idx="1945">
                  <c:v>6.1263976377952764E-2</c:v>
                </c:pt>
                <c:pt idx="1946">
                  <c:v>6.1273228346456696E-2</c:v>
                </c:pt>
                <c:pt idx="1947">
                  <c:v>6.1278149606299216E-2</c:v>
                </c:pt>
                <c:pt idx="1948">
                  <c:v>6.1282283464566933E-2</c:v>
                </c:pt>
                <c:pt idx="1949">
                  <c:v>6.1293307086614172E-2</c:v>
                </c:pt>
                <c:pt idx="1950">
                  <c:v>6.1308661417322836E-2</c:v>
                </c:pt>
                <c:pt idx="1951">
                  <c:v>6.1333858267716534E-2</c:v>
                </c:pt>
                <c:pt idx="1952">
                  <c:v>6.1350196850393703E-2</c:v>
                </c:pt>
                <c:pt idx="1953">
                  <c:v>6.1368700787401587E-2</c:v>
                </c:pt>
                <c:pt idx="1954">
                  <c:v>6.1395866141732279E-2</c:v>
                </c:pt>
                <c:pt idx="1955">
                  <c:v>6.1411417322834651E-2</c:v>
                </c:pt>
                <c:pt idx="1956">
                  <c:v>6.1430708661417331E-2</c:v>
                </c:pt>
                <c:pt idx="1957">
                  <c:v>6.1432283464566931E-2</c:v>
                </c:pt>
                <c:pt idx="1958">
                  <c:v>6.14472440944882E-2</c:v>
                </c:pt>
                <c:pt idx="1959">
                  <c:v>6.1460629921259842E-2</c:v>
                </c:pt>
                <c:pt idx="1960">
                  <c:v>6.1470275590551182E-2</c:v>
                </c:pt>
                <c:pt idx="1961">
                  <c:v>6.1475000000000009E-2</c:v>
                </c:pt>
                <c:pt idx="1962">
                  <c:v>6.1482874015748035E-2</c:v>
                </c:pt>
                <c:pt idx="1963">
                  <c:v>6.1494094488188975E-2</c:v>
                </c:pt>
                <c:pt idx="1964">
                  <c:v>6.1498425196850399E-2</c:v>
                </c:pt>
                <c:pt idx="1965">
                  <c:v>6.149783464566929E-2</c:v>
                </c:pt>
                <c:pt idx="1966">
                  <c:v>6.1501968503937007E-2</c:v>
                </c:pt>
                <c:pt idx="1967">
                  <c:v>6.1510433070866143E-2</c:v>
                </c:pt>
                <c:pt idx="1968">
                  <c:v>6.1521259842519688E-2</c:v>
                </c:pt>
                <c:pt idx="1969">
                  <c:v>6.1528149606299216E-2</c:v>
                </c:pt>
                <c:pt idx="1970">
                  <c:v>6.1532283464566934E-2</c:v>
                </c:pt>
                <c:pt idx="1971">
                  <c:v>6.1558464566929136E-2</c:v>
                </c:pt>
                <c:pt idx="1972">
                  <c:v>6.1584448818897644E-2</c:v>
                </c:pt>
                <c:pt idx="1973">
                  <c:v>6.1613779527559052E-2</c:v>
                </c:pt>
                <c:pt idx="1974">
                  <c:v>6.1640944881889766E-2</c:v>
                </c:pt>
                <c:pt idx="1975">
                  <c:v>6.166771653543307E-2</c:v>
                </c:pt>
                <c:pt idx="1976">
                  <c:v>6.1684055118110231E-2</c:v>
                </c:pt>
                <c:pt idx="1977">
                  <c:v>6.169173228346457E-2</c:v>
                </c:pt>
                <c:pt idx="1978">
                  <c:v>6.1695472440944886E-2</c:v>
                </c:pt>
                <c:pt idx="1979">
                  <c:v>6.1708267716535439E-2</c:v>
                </c:pt>
                <c:pt idx="1980">
                  <c:v>6.1714763779527566E-2</c:v>
                </c:pt>
                <c:pt idx="1981">
                  <c:v>6.1714960629921267E-2</c:v>
                </c:pt>
                <c:pt idx="1982">
                  <c:v>6.1715748031496064E-2</c:v>
                </c:pt>
                <c:pt idx="1983">
                  <c:v>6.1722834645669293E-2</c:v>
                </c:pt>
                <c:pt idx="1984">
                  <c:v>6.1728543307086624E-2</c:v>
                </c:pt>
                <c:pt idx="1985">
                  <c:v>6.174133858267717E-2</c:v>
                </c:pt>
                <c:pt idx="1986">
                  <c:v>6.1747834645669297E-2</c:v>
                </c:pt>
                <c:pt idx="1987">
                  <c:v>6.1750196850393707E-2</c:v>
                </c:pt>
                <c:pt idx="1988">
                  <c:v>6.1770866141732279E-2</c:v>
                </c:pt>
                <c:pt idx="1989">
                  <c:v>6.178385826771654E-2</c:v>
                </c:pt>
                <c:pt idx="1990">
                  <c:v>6.1803149606299221E-2</c:v>
                </c:pt>
                <c:pt idx="1991">
                  <c:v>6.1823031496062997E-2</c:v>
                </c:pt>
                <c:pt idx="1992">
                  <c:v>6.186082677165354E-2</c:v>
                </c:pt>
                <c:pt idx="1993">
                  <c:v>6.1890944881889766E-2</c:v>
                </c:pt>
                <c:pt idx="1994">
                  <c:v>6.1909842519685038E-2</c:v>
                </c:pt>
                <c:pt idx="1995">
                  <c:v>6.1921653543307094E-2</c:v>
                </c:pt>
                <c:pt idx="1996">
                  <c:v>6.1944685039370083E-2</c:v>
                </c:pt>
                <c:pt idx="1997">
                  <c:v>6.1949606299212603E-2</c:v>
                </c:pt>
                <c:pt idx="1998">
                  <c:v>6.1959645669291338E-2</c:v>
                </c:pt>
                <c:pt idx="1999">
                  <c:v>6.1958267716535433E-2</c:v>
                </c:pt>
                <c:pt idx="2000">
                  <c:v>6.1965157480314961E-2</c:v>
                </c:pt>
                <c:pt idx="2001">
                  <c:v>6.1974212598425206E-2</c:v>
                </c:pt>
                <c:pt idx="2002">
                  <c:v>6.1982086614173239E-2</c:v>
                </c:pt>
                <c:pt idx="2003">
                  <c:v>6.1981889763779524E-2</c:v>
                </c:pt>
                <c:pt idx="2004">
                  <c:v>6.1990944881889769E-2</c:v>
                </c:pt>
                <c:pt idx="2005">
                  <c:v>6.2000196850393707E-2</c:v>
                </c:pt>
                <c:pt idx="2006">
                  <c:v>6.2010236220472442E-2</c:v>
                </c:pt>
                <c:pt idx="2007">
                  <c:v>6.2011417322834647E-2</c:v>
                </c:pt>
                <c:pt idx="2008">
                  <c:v>6.2025196850393705E-2</c:v>
                </c:pt>
                <c:pt idx="2009">
                  <c:v>6.2045472440944882E-2</c:v>
                </c:pt>
                <c:pt idx="2010">
                  <c:v>6.2065551181102366E-2</c:v>
                </c:pt>
                <c:pt idx="2011">
                  <c:v>6.2090551181102363E-2</c:v>
                </c:pt>
                <c:pt idx="2012">
                  <c:v>6.2110039370078744E-2</c:v>
                </c:pt>
                <c:pt idx="2013">
                  <c:v>6.2140157480314963E-2</c:v>
                </c:pt>
                <c:pt idx="2014">
                  <c:v>6.215551181102362E-2</c:v>
                </c:pt>
                <c:pt idx="2015">
                  <c:v>6.2162401574803149E-2</c:v>
                </c:pt>
                <c:pt idx="2016">
                  <c:v>6.2174606299212606E-2</c:v>
                </c:pt>
                <c:pt idx="2017">
                  <c:v>6.218425196850394E-2</c:v>
                </c:pt>
                <c:pt idx="2018">
                  <c:v>6.2203346456692919E-2</c:v>
                </c:pt>
                <c:pt idx="2019">
                  <c:v>6.2208070866141732E-2</c:v>
                </c:pt>
                <c:pt idx="2020">
                  <c:v>6.2208070866141732E-2</c:v>
                </c:pt>
                <c:pt idx="2021">
                  <c:v>6.2225393700787404E-2</c:v>
                </c:pt>
                <c:pt idx="2022">
                  <c:v>6.2235039370078744E-2</c:v>
                </c:pt>
                <c:pt idx="2023">
                  <c:v>6.224350393700788E-2</c:v>
                </c:pt>
                <c:pt idx="2024">
                  <c:v>6.2245275590551194E-2</c:v>
                </c:pt>
                <c:pt idx="2025">
                  <c:v>6.2253543307086615E-2</c:v>
                </c:pt>
                <c:pt idx="2026">
                  <c:v>6.2268110236220475E-2</c:v>
                </c:pt>
                <c:pt idx="2027">
                  <c:v>6.228681102362206E-2</c:v>
                </c:pt>
                <c:pt idx="2028">
                  <c:v>6.2293110236220472E-2</c:v>
                </c:pt>
                <c:pt idx="2029">
                  <c:v>6.230767716535434E-2</c:v>
                </c:pt>
                <c:pt idx="2030">
                  <c:v>6.232933070866143E-2</c:v>
                </c:pt>
                <c:pt idx="2031">
                  <c:v>6.2341732283464568E-2</c:v>
                </c:pt>
                <c:pt idx="2032">
                  <c:v>6.2350590551181112E-2</c:v>
                </c:pt>
                <c:pt idx="2033">
                  <c:v>6.2363385826771651E-2</c:v>
                </c:pt>
                <c:pt idx="2034">
                  <c:v>6.2378740157480322E-2</c:v>
                </c:pt>
                <c:pt idx="2035">
                  <c:v>6.2394488188976388E-2</c:v>
                </c:pt>
                <c:pt idx="2036">
                  <c:v>6.240610236220473E-2</c:v>
                </c:pt>
                <c:pt idx="2037">
                  <c:v>6.2417913385826779E-2</c:v>
                </c:pt>
                <c:pt idx="2038">
                  <c:v>6.2432874015748034E-2</c:v>
                </c:pt>
                <c:pt idx="2039">
                  <c:v>6.2437598425196854E-2</c:v>
                </c:pt>
                <c:pt idx="2040">
                  <c:v>6.2440748031496067E-2</c:v>
                </c:pt>
                <c:pt idx="2041">
                  <c:v>6.244153543307087E-2</c:v>
                </c:pt>
                <c:pt idx="2042">
                  <c:v>6.246062992125985E-2</c:v>
                </c:pt>
                <c:pt idx="2043">
                  <c:v>6.2470669291338592E-2</c:v>
                </c:pt>
                <c:pt idx="2044">
                  <c:v>6.2475196850393704E-2</c:v>
                </c:pt>
                <c:pt idx="2045">
                  <c:v>6.2486614173228344E-2</c:v>
                </c:pt>
                <c:pt idx="2046">
                  <c:v>6.250472440944882E-2</c:v>
                </c:pt>
                <c:pt idx="2047">
                  <c:v>6.2525984251968508E-2</c:v>
                </c:pt>
                <c:pt idx="2048">
                  <c:v>6.2539960629921273E-2</c:v>
                </c:pt>
                <c:pt idx="2049">
                  <c:v>6.2554330708661426E-2</c:v>
                </c:pt>
                <c:pt idx="2050">
                  <c:v>6.2574803149606298E-2</c:v>
                </c:pt>
                <c:pt idx="2051">
                  <c:v>6.2590944881889765E-2</c:v>
                </c:pt>
                <c:pt idx="2052">
                  <c:v>6.2597047244094484E-2</c:v>
                </c:pt>
                <c:pt idx="2053">
                  <c:v>6.2602362204724413E-2</c:v>
                </c:pt>
                <c:pt idx="2054">
                  <c:v>6.2612795275590549E-2</c:v>
                </c:pt>
                <c:pt idx="2055">
                  <c:v>6.262086614173229E-2</c:v>
                </c:pt>
                <c:pt idx="2056">
                  <c:v>6.2640748031496066E-2</c:v>
                </c:pt>
                <c:pt idx="2057">
                  <c:v>6.2649606299212596E-2</c:v>
                </c:pt>
                <c:pt idx="2058">
                  <c:v>6.2659842519685052E-2</c:v>
                </c:pt>
                <c:pt idx="2059">
                  <c:v>6.2666535433070866E-2</c:v>
                </c:pt>
                <c:pt idx="2060">
                  <c:v>6.2695078740157492E-2</c:v>
                </c:pt>
                <c:pt idx="2061">
                  <c:v>6.2712204724409443E-2</c:v>
                </c:pt>
                <c:pt idx="2062">
                  <c:v>6.2729724409448823E-2</c:v>
                </c:pt>
                <c:pt idx="2063">
                  <c:v>6.2746456692913385E-2</c:v>
                </c:pt>
                <c:pt idx="2064">
                  <c:v>6.2769685039370082E-2</c:v>
                </c:pt>
                <c:pt idx="2065">
                  <c:v>6.2789763779527566E-2</c:v>
                </c:pt>
                <c:pt idx="2066">
                  <c:v>6.2808267716535443E-2</c:v>
                </c:pt>
                <c:pt idx="2067">
                  <c:v>6.2815157480314965E-2</c:v>
                </c:pt>
                <c:pt idx="2068">
                  <c:v>6.2828149606299219E-2</c:v>
                </c:pt>
                <c:pt idx="2069">
                  <c:v>6.2844291338582686E-2</c:v>
                </c:pt>
                <c:pt idx="2070">
                  <c:v>6.2850787401574806E-2</c:v>
                </c:pt>
                <c:pt idx="2071">
                  <c:v>6.2858267716535438E-2</c:v>
                </c:pt>
                <c:pt idx="2072">
                  <c:v>6.2865748031496069E-2</c:v>
                </c:pt>
                <c:pt idx="2073">
                  <c:v>6.2881692913385842E-2</c:v>
                </c:pt>
                <c:pt idx="2074">
                  <c:v>6.2883661417322836E-2</c:v>
                </c:pt>
                <c:pt idx="2075">
                  <c:v>6.2889173228346459E-2</c:v>
                </c:pt>
                <c:pt idx="2076">
                  <c:v>6.2895472440944886E-2</c:v>
                </c:pt>
                <c:pt idx="2077">
                  <c:v>6.2910039370078746E-2</c:v>
                </c:pt>
                <c:pt idx="2078">
                  <c:v>6.293011811023623E-2</c:v>
                </c:pt>
                <c:pt idx="2079">
                  <c:v>6.2936811023622044E-2</c:v>
                </c:pt>
                <c:pt idx="2080">
                  <c:v>6.2959251968503938E-2</c:v>
                </c:pt>
                <c:pt idx="2081">
                  <c:v>6.2986417322834637E-2</c:v>
                </c:pt>
                <c:pt idx="2082">
                  <c:v>6.3008858267716544E-2</c:v>
                </c:pt>
                <c:pt idx="2083">
                  <c:v>6.3029921259842525E-2</c:v>
                </c:pt>
                <c:pt idx="2084">
                  <c:v>6.3042913385826779E-2</c:v>
                </c:pt>
                <c:pt idx="2085">
                  <c:v>6.3065354330708659E-2</c:v>
                </c:pt>
                <c:pt idx="2086">
                  <c:v>6.3073031496062998E-2</c:v>
                </c:pt>
                <c:pt idx="2087">
                  <c:v>6.3085236220472449E-2</c:v>
                </c:pt>
                <c:pt idx="2088">
                  <c:v>6.3091141732283459E-2</c:v>
                </c:pt>
                <c:pt idx="2089">
                  <c:v>6.3104527559055115E-2</c:v>
                </c:pt>
                <c:pt idx="2090">
                  <c:v>6.3118307086614173E-2</c:v>
                </c:pt>
                <c:pt idx="2091">
                  <c:v>6.312736220472441E-2</c:v>
                </c:pt>
                <c:pt idx="2092">
                  <c:v>6.3137401574803145E-2</c:v>
                </c:pt>
                <c:pt idx="2093">
                  <c:v>6.315196850393702E-2</c:v>
                </c:pt>
                <c:pt idx="2094">
                  <c:v>6.3165944881889771E-2</c:v>
                </c:pt>
                <c:pt idx="2095">
                  <c:v>6.3180905511811034E-2</c:v>
                </c:pt>
                <c:pt idx="2096">
                  <c:v>6.3188188976377957E-2</c:v>
                </c:pt>
                <c:pt idx="2097">
                  <c:v>6.3205118110236228E-2</c:v>
                </c:pt>
                <c:pt idx="2098">
                  <c:v>6.3223228346456689E-2</c:v>
                </c:pt>
                <c:pt idx="2099">
                  <c:v>6.3226968503937012E-2</c:v>
                </c:pt>
                <c:pt idx="2100">
                  <c:v>6.3236220472440957E-2</c:v>
                </c:pt>
                <c:pt idx="2101">
                  <c:v>6.3246259842519692E-2</c:v>
                </c:pt>
                <c:pt idx="2102">
                  <c:v>6.3256496062992121E-2</c:v>
                </c:pt>
                <c:pt idx="2103">
                  <c:v>6.3269488188976389E-2</c:v>
                </c:pt>
                <c:pt idx="2104">
                  <c:v>6.3274606299212596E-2</c:v>
                </c:pt>
                <c:pt idx="2105">
                  <c:v>6.3291732283464575E-2</c:v>
                </c:pt>
                <c:pt idx="2106">
                  <c:v>6.331161417322835E-2</c:v>
                </c:pt>
                <c:pt idx="2107">
                  <c:v>6.336692913385826E-2</c:v>
                </c:pt>
                <c:pt idx="2108">
                  <c:v>6.3414763779527566E-2</c:v>
                </c:pt>
                <c:pt idx="2109">
                  <c:v>6.3449409448818897E-2</c:v>
                </c:pt>
                <c:pt idx="2110">
                  <c:v>6.348602362204725E-2</c:v>
                </c:pt>
                <c:pt idx="2111">
                  <c:v>6.3508267716535435E-2</c:v>
                </c:pt>
                <c:pt idx="2112">
                  <c:v>6.3519881889763777E-2</c:v>
                </c:pt>
                <c:pt idx="2113">
                  <c:v>6.3529527559055124E-2</c:v>
                </c:pt>
                <c:pt idx="2114">
                  <c:v>6.3548425196850403E-2</c:v>
                </c:pt>
                <c:pt idx="2115">
                  <c:v>6.3553149606299222E-2</c:v>
                </c:pt>
                <c:pt idx="2116">
                  <c:v>6.3560236220472452E-2</c:v>
                </c:pt>
                <c:pt idx="2117">
                  <c:v>6.356870078740158E-2</c:v>
                </c:pt>
                <c:pt idx="2118">
                  <c:v>6.3582086614173222E-2</c:v>
                </c:pt>
                <c:pt idx="2119">
                  <c:v>6.3594685039370089E-2</c:v>
                </c:pt>
                <c:pt idx="2120">
                  <c:v>6.3599606299212602E-2</c:v>
                </c:pt>
                <c:pt idx="2121">
                  <c:v>6.3609842519685031E-2</c:v>
                </c:pt>
                <c:pt idx="2122">
                  <c:v>6.3628346456692922E-2</c:v>
                </c:pt>
                <c:pt idx="2123">
                  <c:v>6.3651574803149619E-2</c:v>
                </c:pt>
                <c:pt idx="2124">
                  <c:v>6.3667519685039364E-2</c:v>
                </c:pt>
                <c:pt idx="2125">
                  <c:v>6.3678937007874026E-2</c:v>
                </c:pt>
                <c:pt idx="2126">
                  <c:v>6.3695669291338589E-2</c:v>
                </c:pt>
                <c:pt idx="2127">
                  <c:v>6.3720669291338586E-2</c:v>
                </c:pt>
                <c:pt idx="2128">
                  <c:v>6.3735826771653542E-2</c:v>
                </c:pt>
                <c:pt idx="2129">
                  <c:v>6.3752755905511813E-2</c:v>
                </c:pt>
                <c:pt idx="2130">
                  <c:v>6.3775787401574802E-2</c:v>
                </c:pt>
                <c:pt idx="2131">
                  <c:v>6.3799606299212594E-2</c:v>
                </c:pt>
                <c:pt idx="2132">
                  <c:v>6.3807480314960627E-2</c:v>
                </c:pt>
                <c:pt idx="2133">
                  <c:v>6.3819094488188982E-2</c:v>
                </c:pt>
                <c:pt idx="2134">
                  <c:v>6.3825984251968504E-2</c:v>
                </c:pt>
                <c:pt idx="2135">
                  <c:v>6.3843110236220482E-2</c:v>
                </c:pt>
                <c:pt idx="2136">
                  <c:v>6.3856102362204736E-2</c:v>
                </c:pt>
                <c:pt idx="2137">
                  <c:v>6.3865551181102362E-2</c:v>
                </c:pt>
                <c:pt idx="2138">
                  <c:v>6.3877559055118119E-2</c:v>
                </c:pt>
                <c:pt idx="2139">
                  <c:v>6.3895078740157485E-2</c:v>
                </c:pt>
                <c:pt idx="2140">
                  <c:v>6.3909645669291346E-2</c:v>
                </c:pt>
                <c:pt idx="2141">
                  <c:v>6.3920472440944884E-2</c:v>
                </c:pt>
                <c:pt idx="2142">
                  <c:v>6.392677165354331E-2</c:v>
                </c:pt>
                <c:pt idx="2143">
                  <c:v>6.3944488188976384E-2</c:v>
                </c:pt>
                <c:pt idx="2144">
                  <c:v>6.396200787401575E-2</c:v>
                </c:pt>
                <c:pt idx="2145">
                  <c:v>6.3977755905511816E-2</c:v>
                </c:pt>
                <c:pt idx="2146">
                  <c:v>6.3985039370078753E-2</c:v>
                </c:pt>
                <c:pt idx="2147">
                  <c:v>6.4002559055118105E-2</c:v>
                </c:pt>
                <c:pt idx="2148">
                  <c:v>6.4024015748031501E-2</c:v>
                </c:pt>
                <c:pt idx="2149">
                  <c:v>6.4048425196850403E-2</c:v>
                </c:pt>
                <c:pt idx="2150">
                  <c:v>6.4067125984251974E-2</c:v>
                </c:pt>
                <c:pt idx="2151">
                  <c:v>6.4087795275590553E-2</c:v>
                </c:pt>
                <c:pt idx="2152">
                  <c:v>6.4105708661417321E-2</c:v>
                </c:pt>
                <c:pt idx="2153">
                  <c:v>6.4122440944881884E-2</c:v>
                </c:pt>
                <c:pt idx="2154">
                  <c:v>6.4130314960629917E-2</c:v>
                </c:pt>
                <c:pt idx="2155">
                  <c:v>6.4136811023622051E-2</c:v>
                </c:pt>
                <c:pt idx="2156">
                  <c:v>6.4150590551181108E-2</c:v>
                </c:pt>
                <c:pt idx="2157">
                  <c:v>6.4164566929133859E-2</c:v>
                </c:pt>
                <c:pt idx="2158">
                  <c:v>6.416791338582678E-2</c:v>
                </c:pt>
                <c:pt idx="2159">
                  <c:v>6.4180905511811034E-2</c:v>
                </c:pt>
                <c:pt idx="2160">
                  <c:v>6.4197244094488182E-2</c:v>
                </c:pt>
                <c:pt idx="2161">
                  <c:v>6.421614173228346E-2</c:v>
                </c:pt>
                <c:pt idx="2162">
                  <c:v>6.4228346456692911E-2</c:v>
                </c:pt>
                <c:pt idx="2163">
                  <c:v>6.4245275590551182E-2</c:v>
                </c:pt>
                <c:pt idx="2164">
                  <c:v>6.4266732283464578E-2</c:v>
                </c:pt>
                <c:pt idx="2165">
                  <c:v>6.4288385826771668E-2</c:v>
                </c:pt>
                <c:pt idx="2166">
                  <c:v>6.4300393700787398E-2</c:v>
                </c:pt>
                <c:pt idx="2167">
                  <c:v>6.4309055118110234E-2</c:v>
                </c:pt>
                <c:pt idx="2168">
                  <c:v>6.432578740157481E-2</c:v>
                </c:pt>
                <c:pt idx="2169">
                  <c:v>6.4343503937007884E-2</c:v>
                </c:pt>
                <c:pt idx="2170">
                  <c:v>6.4358661417322841E-2</c:v>
                </c:pt>
                <c:pt idx="2171">
                  <c:v>6.4377755905511813E-2</c:v>
                </c:pt>
                <c:pt idx="2172">
                  <c:v>6.4394685039370084E-2</c:v>
                </c:pt>
                <c:pt idx="2173">
                  <c:v>6.4418700787401584E-2</c:v>
                </c:pt>
                <c:pt idx="2174">
                  <c:v>6.4432874015748043E-2</c:v>
                </c:pt>
                <c:pt idx="2175">
                  <c:v>6.4434645669291343E-2</c:v>
                </c:pt>
                <c:pt idx="2176">
                  <c:v>6.4444881889763786E-2</c:v>
                </c:pt>
                <c:pt idx="2177">
                  <c:v>6.4456889763779529E-2</c:v>
                </c:pt>
                <c:pt idx="2178">
                  <c:v>6.4466141732283475E-2</c:v>
                </c:pt>
                <c:pt idx="2179">
                  <c:v>6.4473228346456704E-2</c:v>
                </c:pt>
                <c:pt idx="2180">
                  <c:v>6.4478346456692925E-2</c:v>
                </c:pt>
                <c:pt idx="2181">
                  <c:v>6.4495866141732291E-2</c:v>
                </c:pt>
                <c:pt idx="2182">
                  <c:v>6.4513582677165351E-2</c:v>
                </c:pt>
                <c:pt idx="2183">
                  <c:v>6.4522637795275603E-2</c:v>
                </c:pt>
                <c:pt idx="2184">
                  <c:v>6.4536220472440939E-2</c:v>
                </c:pt>
                <c:pt idx="2185">
                  <c:v>6.4559055118110234E-2</c:v>
                </c:pt>
                <c:pt idx="2186">
                  <c:v>6.4577755905511805E-2</c:v>
                </c:pt>
                <c:pt idx="2187">
                  <c:v>6.4590354330708671E-2</c:v>
                </c:pt>
                <c:pt idx="2188">
                  <c:v>6.4598425196850398E-2</c:v>
                </c:pt>
                <c:pt idx="2189">
                  <c:v>6.4620275590551182E-2</c:v>
                </c:pt>
                <c:pt idx="2190">
                  <c:v>6.4638385826771644E-2</c:v>
                </c:pt>
                <c:pt idx="2191">
                  <c:v>6.4650196850393707E-2</c:v>
                </c:pt>
                <c:pt idx="2192">
                  <c:v>6.4662401574803158E-2</c:v>
                </c:pt>
                <c:pt idx="2193">
                  <c:v>6.4678543307086625E-2</c:v>
                </c:pt>
                <c:pt idx="2194">
                  <c:v>6.4701377952755906E-2</c:v>
                </c:pt>
                <c:pt idx="2195">
                  <c:v>6.471437007874016E-2</c:v>
                </c:pt>
                <c:pt idx="2196">
                  <c:v>6.4725196850393713E-2</c:v>
                </c:pt>
                <c:pt idx="2197">
                  <c:v>6.4736220472440958E-2</c:v>
                </c:pt>
                <c:pt idx="2198">
                  <c:v>6.4757283464566939E-2</c:v>
                </c:pt>
                <c:pt idx="2199">
                  <c:v>6.4762007874015745E-2</c:v>
                </c:pt>
                <c:pt idx="2200">
                  <c:v>6.4774999999999999E-2</c:v>
                </c:pt>
                <c:pt idx="2201">
                  <c:v>6.4778740157480308E-2</c:v>
                </c:pt>
                <c:pt idx="2202">
                  <c:v>6.4799803149606303E-2</c:v>
                </c:pt>
                <c:pt idx="2203">
                  <c:v>6.4816535433070865E-2</c:v>
                </c:pt>
                <c:pt idx="2204">
                  <c:v>6.4829330708661426E-2</c:v>
                </c:pt>
                <c:pt idx="2205">
                  <c:v>6.4836220472440947E-2</c:v>
                </c:pt>
                <c:pt idx="2206">
                  <c:v>6.4854724409448825E-2</c:v>
                </c:pt>
                <c:pt idx="2207">
                  <c:v>6.4875196850393696E-2</c:v>
                </c:pt>
                <c:pt idx="2208">
                  <c:v>6.4871653543307095E-2</c:v>
                </c:pt>
                <c:pt idx="2209">
                  <c:v>6.4895669291338581E-2</c:v>
                </c:pt>
                <c:pt idx="2210">
                  <c:v>6.4905708661417316E-2</c:v>
                </c:pt>
                <c:pt idx="2211">
                  <c:v>6.4921850393700783E-2</c:v>
                </c:pt>
                <c:pt idx="2212">
                  <c:v>6.4937795275590557E-2</c:v>
                </c:pt>
                <c:pt idx="2213">
                  <c:v>6.4949803149606314E-2</c:v>
                </c:pt>
                <c:pt idx="2214">
                  <c:v>6.4954133858267718E-2</c:v>
                </c:pt>
                <c:pt idx="2215">
                  <c:v>6.4960826771653546E-2</c:v>
                </c:pt>
                <c:pt idx="2216">
                  <c:v>6.4974015748031494E-2</c:v>
                </c:pt>
                <c:pt idx="2217">
                  <c:v>6.4987204724409456E-2</c:v>
                </c:pt>
                <c:pt idx="2218">
                  <c:v>6.4992519685039371E-2</c:v>
                </c:pt>
                <c:pt idx="2219">
                  <c:v>6.500433070866142E-2</c:v>
                </c:pt>
                <c:pt idx="2220">
                  <c:v>6.5022244094488188E-2</c:v>
                </c:pt>
                <c:pt idx="2221">
                  <c:v>6.5050000000000011E-2</c:v>
                </c:pt>
                <c:pt idx="2222">
                  <c:v>6.5068110236220472E-2</c:v>
                </c:pt>
                <c:pt idx="2223">
                  <c:v>6.5088779527559051E-2</c:v>
                </c:pt>
                <c:pt idx="2224">
                  <c:v>6.5112795275590565E-2</c:v>
                </c:pt>
                <c:pt idx="2225">
                  <c:v>6.5128346456692909E-2</c:v>
                </c:pt>
                <c:pt idx="2226">
                  <c:v>6.5143503937007879E-2</c:v>
                </c:pt>
                <c:pt idx="2227">
                  <c:v>6.5150984251968497E-2</c:v>
                </c:pt>
                <c:pt idx="2228">
                  <c:v>6.5171850393700784E-2</c:v>
                </c:pt>
                <c:pt idx="2229">
                  <c:v>6.5188779527559054E-2</c:v>
                </c:pt>
                <c:pt idx="2230">
                  <c:v>6.520039370078741E-2</c:v>
                </c:pt>
                <c:pt idx="2231">
                  <c:v>6.5210433070866144E-2</c:v>
                </c:pt>
                <c:pt idx="2232">
                  <c:v>6.5229330708661423E-2</c:v>
                </c:pt>
                <c:pt idx="2233">
                  <c:v>6.5240944881889765E-2</c:v>
                </c:pt>
                <c:pt idx="2234">
                  <c:v>6.5247637795275593E-2</c:v>
                </c:pt>
                <c:pt idx="2235">
                  <c:v>6.525433070866142E-2</c:v>
                </c:pt>
                <c:pt idx="2236">
                  <c:v>6.5260629921259847E-2</c:v>
                </c:pt>
                <c:pt idx="2237">
                  <c:v>6.5272440944881882E-2</c:v>
                </c:pt>
                <c:pt idx="2238">
                  <c:v>6.5279724409448819E-2</c:v>
                </c:pt>
                <c:pt idx="2239">
                  <c:v>6.5284645669291347E-2</c:v>
                </c:pt>
                <c:pt idx="2240">
                  <c:v>6.5293307086614183E-2</c:v>
                </c:pt>
                <c:pt idx="2241">
                  <c:v>6.530787401574803E-2</c:v>
                </c:pt>
                <c:pt idx="2242">
                  <c:v>6.5323031496063E-2</c:v>
                </c:pt>
                <c:pt idx="2243">
                  <c:v>6.5330118110236216E-2</c:v>
                </c:pt>
                <c:pt idx="2244">
                  <c:v>6.5343897637795273E-2</c:v>
                </c:pt>
                <c:pt idx="2245">
                  <c:v>6.5357874015748024E-2</c:v>
                </c:pt>
                <c:pt idx="2246">
                  <c:v>6.5382874015748035E-2</c:v>
                </c:pt>
                <c:pt idx="2247">
                  <c:v>6.5406299212598426E-2</c:v>
                </c:pt>
                <c:pt idx="2248">
                  <c:v>6.5426771653543311E-2</c:v>
                </c:pt>
                <c:pt idx="2249">
                  <c:v>6.5447834645669292E-2</c:v>
                </c:pt>
                <c:pt idx="2250">
                  <c:v>6.5473228346456691E-2</c:v>
                </c:pt>
                <c:pt idx="2251">
                  <c:v>6.5480118110236227E-2</c:v>
                </c:pt>
                <c:pt idx="2252">
                  <c:v>6.5483661417322842E-2</c:v>
                </c:pt>
                <c:pt idx="2253">
                  <c:v>6.5490157480314962E-2</c:v>
                </c:pt>
                <c:pt idx="2254">
                  <c:v>6.550492125984253E-2</c:v>
                </c:pt>
                <c:pt idx="2255">
                  <c:v>6.5515157480314959E-2</c:v>
                </c:pt>
                <c:pt idx="2256">
                  <c:v>6.5516929133858273E-2</c:v>
                </c:pt>
                <c:pt idx="2257">
                  <c:v>6.5522047244094495E-2</c:v>
                </c:pt>
                <c:pt idx="2258">
                  <c:v>6.5536614173228355E-2</c:v>
                </c:pt>
                <c:pt idx="2259">
                  <c:v>6.5547244094488186E-2</c:v>
                </c:pt>
                <c:pt idx="2260">
                  <c:v>6.5560629921259841E-2</c:v>
                </c:pt>
                <c:pt idx="2261">
                  <c:v>6.5581299212598421E-2</c:v>
                </c:pt>
                <c:pt idx="2262">
                  <c:v>6.5605314960629921E-2</c:v>
                </c:pt>
                <c:pt idx="2263">
                  <c:v>6.5635433070866153E-2</c:v>
                </c:pt>
                <c:pt idx="2264">
                  <c:v>6.5660826771653538E-2</c:v>
                </c:pt>
                <c:pt idx="2265">
                  <c:v>6.5677165354330713E-2</c:v>
                </c:pt>
                <c:pt idx="2266">
                  <c:v>6.5697834645669292E-2</c:v>
                </c:pt>
                <c:pt idx="2267">
                  <c:v>6.5718700787401579E-2</c:v>
                </c:pt>
                <c:pt idx="2268">
                  <c:v>6.5734842519685047E-2</c:v>
                </c:pt>
                <c:pt idx="2269">
                  <c:v>6.5743700787401577E-2</c:v>
                </c:pt>
                <c:pt idx="2270">
                  <c:v>6.5751968503937011E-2</c:v>
                </c:pt>
                <c:pt idx="2271">
                  <c:v>6.5770669291338582E-2</c:v>
                </c:pt>
                <c:pt idx="2272">
                  <c:v>6.5781496062992134E-2</c:v>
                </c:pt>
                <c:pt idx="2273">
                  <c:v>6.579251968503938E-2</c:v>
                </c:pt>
                <c:pt idx="2274">
                  <c:v>6.5801968503937006E-2</c:v>
                </c:pt>
                <c:pt idx="2275">
                  <c:v>6.5817519685039377E-2</c:v>
                </c:pt>
                <c:pt idx="2276">
                  <c:v>6.5833464566929137E-2</c:v>
                </c:pt>
                <c:pt idx="2277">
                  <c:v>6.5843307086614178E-2</c:v>
                </c:pt>
                <c:pt idx="2278">
                  <c:v>6.5852559055118109E-2</c:v>
                </c:pt>
                <c:pt idx="2279">
                  <c:v>6.5865748031496071E-2</c:v>
                </c:pt>
                <c:pt idx="2280">
                  <c:v>6.5885039370078752E-2</c:v>
                </c:pt>
                <c:pt idx="2281">
                  <c:v>6.5900393700787402E-2</c:v>
                </c:pt>
                <c:pt idx="2282">
                  <c:v>6.5908661417322836E-2</c:v>
                </c:pt>
                <c:pt idx="2283">
                  <c:v>6.5920472440944886E-2</c:v>
                </c:pt>
                <c:pt idx="2284">
                  <c:v>6.5943110236220473E-2</c:v>
                </c:pt>
                <c:pt idx="2285">
                  <c:v>6.5959055118110232E-2</c:v>
                </c:pt>
                <c:pt idx="2286">
                  <c:v>6.5968897637795273E-2</c:v>
                </c:pt>
                <c:pt idx="2287">
                  <c:v>6.5979330708661424E-2</c:v>
                </c:pt>
                <c:pt idx="2288">
                  <c:v>6.5994881889763796E-2</c:v>
                </c:pt>
                <c:pt idx="2289">
                  <c:v>6.6006496062992137E-2</c:v>
                </c:pt>
                <c:pt idx="2290">
                  <c:v>6.6018110236220479E-2</c:v>
                </c:pt>
                <c:pt idx="2291">
                  <c:v>6.6023622047244102E-2</c:v>
                </c:pt>
                <c:pt idx="2292">
                  <c:v>6.6030314960629929E-2</c:v>
                </c:pt>
                <c:pt idx="2293">
                  <c:v>6.6044488188976375E-2</c:v>
                </c:pt>
                <c:pt idx="2294">
                  <c:v>6.6048228346456697E-2</c:v>
                </c:pt>
                <c:pt idx="2295">
                  <c:v>6.6059448818897637E-2</c:v>
                </c:pt>
                <c:pt idx="2296">
                  <c:v>6.6066929133858282E-2</c:v>
                </c:pt>
                <c:pt idx="2297">
                  <c:v>6.6088385826771651E-2</c:v>
                </c:pt>
                <c:pt idx="2298">
                  <c:v>6.6106692913385834E-2</c:v>
                </c:pt>
                <c:pt idx="2299">
                  <c:v>6.6126377952755902E-2</c:v>
                </c:pt>
                <c:pt idx="2300">
                  <c:v>6.6146456692913386E-2</c:v>
                </c:pt>
                <c:pt idx="2301">
                  <c:v>6.6167322834645673E-2</c:v>
                </c:pt>
                <c:pt idx="2302">
                  <c:v>6.6185629921259842E-2</c:v>
                </c:pt>
                <c:pt idx="2303">
                  <c:v>6.6195866141732285E-2</c:v>
                </c:pt>
                <c:pt idx="2304">
                  <c:v>6.6205708661417326E-2</c:v>
                </c:pt>
                <c:pt idx="2305">
                  <c:v>6.6212204724409446E-2</c:v>
                </c:pt>
                <c:pt idx="2306">
                  <c:v>6.6225787401574809E-2</c:v>
                </c:pt>
                <c:pt idx="2307">
                  <c:v>6.6228740157480315E-2</c:v>
                </c:pt>
                <c:pt idx="2308">
                  <c:v>6.6231102362204725E-2</c:v>
                </c:pt>
                <c:pt idx="2309">
                  <c:v>6.6236023622047252E-2</c:v>
                </c:pt>
                <c:pt idx="2310">
                  <c:v>6.6244685039370088E-2</c:v>
                </c:pt>
                <c:pt idx="2311">
                  <c:v>6.6256692913385831E-2</c:v>
                </c:pt>
                <c:pt idx="2312">
                  <c:v>6.625393700787402E-2</c:v>
                </c:pt>
                <c:pt idx="2313">
                  <c:v>6.6254921259842531E-2</c:v>
                </c:pt>
                <c:pt idx="2314">
                  <c:v>6.6266338582677164E-2</c:v>
                </c:pt>
                <c:pt idx="2315">
                  <c:v>6.6280708661417331E-2</c:v>
                </c:pt>
                <c:pt idx="2316">
                  <c:v>6.6303346456692919E-2</c:v>
                </c:pt>
                <c:pt idx="2317">
                  <c:v>6.6327362204724419E-2</c:v>
                </c:pt>
                <c:pt idx="2318">
                  <c:v>6.6368503937007869E-2</c:v>
                </c:pt>
                <c:pt idx="2319">
                  <c:v>6.640767716535434E-2</c:v>
                </c:pt>
                <c:pt idx="2320">
                  <c:v>6.6426574803149618E-2</c:v>
                </c:pt>
                <c:pt idx="2321">
                  <c:v>6.6448031496063001E-2</c:v>
                </c:pt>
                <c:pt idx="2322">
                  <c:v>6.6465944881889769E-2</c:v>
                </c:pt>
                <c:pt idx="2323">
                  <c:v>6.6481299212598433E-2</c:v>
                </c:pt>
                <c:pt idx="2324">
                  <c:v>6.649035433070867E-2</c:v>
                </c:pt>
                <c:pt idx="2325">
                  <c:v>6.6495669291338586E-2</c:v>
                </c:pt>
                <c:pt idx="2326">
                  <c:v>6.6504330708661422E-2</c:v>
                </c:pt>
                <c:pt idx="2327">
                  <c:v>6.6518503937007881E-2</c:v>
                </c:pt>
                <c:pt idx="2328">
                  <c:v>6.6522834645669299E-2</c:v>
                </c:pt>
                <c:pt idx="2329">
                  <c:v>6.6529133858267725E-2</c:v>
                </c:pt>
                <c:pt idx="2330">
                  <c:v>6.652972440944882E-2</c:v>
                </c:pt>
                <c:pt idx="2331">
                  <c:v>6.6538188976377949E-2</c:v>
                </c:pt>
                <c:pt idx="2332">
                  <c:v>6.6557283464566935E-2</c:v>
                </c:pt>
                <c:pt idx="2333">
                  <c:v>6.6566732283464575E-2</c:v>
                </c:pt>
                <c:pt idx="2334">
                  <c:v>6.6579921259842523E-2</c:v>
                </c:pt>
                <c:pt idx="2335">
                  <c:v>6.6614763779527561E-2</c:v>
                </c:pt>
                <c:pt idx="2336">
                  <c:v>6.6651771653543315E-2</c:v>
                </c:pt>
                <c:pt idx="2337">
                  <c:v>6.6678740157480321E-2</c:v>
                </c:pt>
                <c:pt idx="2338">
                  <c:v>6.6691929133858269E-2</c:v>
                </c:pt>
                <c:pt idx="2339">
                  <c:v>6.6707874015748028E-2</c:v>
                </c:pt>
                <c:pt idx="2340">
                  <c:v>6.6718110236220471E-2</c:v>
                </c:pt>
                <c:pt idx="2341">
                  <c:v>6.6729330708661425E-2</c:v>
                </c:pt>
                <c:pt idx="2342">
                  <c:v>6.6732874015748039E-2</c:v>
                </c:pt>
                <c:pt idx="2343">
                  <c:v>6.6734448818897646E-2</c:v>
                </c:pt>
                <c:pt idx="2344">
                  <c:v>6.6744488188976381E-2</c:v>
                </c:pt>
                <c:pt idx="2345">
                  <c:v>6.6748622047244105E-2</c:v>
                </c:pt>
                <c:pt idx="2346">
                  <c:v>6.6748228346456703E-2</c:v>
                </c:pt>
                <c:pt idx="2347">
                  <c:v>6.6753346456692911E-2</c:v>
                </c:pt>
                <c:pt idx="2348">
                  <c:v>6.6756692913385832E-2</c:v>
                </c:pt>
                <c:pt idx="2349">
                  <c:v>6.6767913385826771E-2</c:v>
                </c:pt>
                <c:pt idx="2350">
                  <c:v>6.6775984251968512E-2</c:v>
                </c:pt>
                <c:pt idx="2351">
                  <c:v>6.6781692913385829E-2</c:v>
                </c:pt>
                <c:pt idx="2352">
                  <c:v>6.6796062992125982E-2</c:v>
                </c:pt>
                <c:pt idx="2353">
                  <c:v>6.682204724409449E-2</c:v>
                </c:pt>
                <c:pt idx="2354">
                  <c:v>6.6841732283464558E-2</c:v>
                </c:pt>
                <c:pt idx="2355">
                  <c:v>6.6869488188976381E-2</c:v>
                </c:pt>
                <c:pt idx="2356">
                  <c:v>6.690531496062993E-2</c:v>
                </c:pt>
                <c:pt idx="2357">
                  <c:v>6.6932677165354337E-2</c:v>
                </c:pt>
                <c:pt idx="2358">
                  <c:v>6.6950590551181105E-2</c:v>
                </c:pt>
                <c:pt idx="2359">
                  <c:v>6.6963188976377958E-2</c:v>
                </c:pt>
                <c:pt idx="2360">
                  <c:v>6.6968503937007887E-2</c:v>
                </c:pt>
                <c:pt idx="2361">
                  <c:v>6.697755905511811E-2</c:v>
                </c:pt>
                <c:pt idx="2362">
                  <c:v>6.6990944881889766E-2</c:v>
                </c:pt>
                <c:pt idx="2363">
                  <c:v>6.6993307086614176E-2</c:v>
                </c:pt>
                <c:pt idx="2364">
                  <c:v>6.6996259842519695E-2</c:v>
                </c:pt>
                <c:pt idx="2365">
                  <c:v>6.7004330708661422E-2</c:v>
                </c:pt>
                <c:pt idx="2366">
                  <c:v>6.7016141732283471E-2</c:v>
                </c:pt>
                <c:pt idx="2367">
                  <c:v>6.7016929133858275E-2</c:v>
                </c:pt>
                <c:pt idx="2368">
                  <c:v>6.7022637795275591E-2</c:v>
                </c:pt>
                <c:pt idx="2369">
                  <c:v>6.70246062992126E-2</c:v>
                </c:pt>
                <c:pt idx="2370">
                  <c:v>6.703503937007875E-2</c:v>
                </c:pt>
                <c:pt idx="2371">
                  <c:v>6.7050787401574802E-2</c:v>
                </c:pt>
                <c:pt idx="2372">
                  <c:v>6.705669291338584E-2</c:v>
                </c:pt>
                <c:pt idx="2373">
                  <c:v>6.7077165354330712E-2</c:v>
                </c:pt>
                <c:pt idx="2374">
                  <c:v>6.7109055118110231E-2</c:v>
                </c:pt>
                <c:pt idx="2375">
                  <c:v>6.7145472440944889E-2</c:v>
                </c:pt>
                <c:pt idx="2376">
                  <c:v>6.716889763779528E-2</c:v>
                </c:pt>
                <c:pt idx="2377">
                  <c:v>6.718248031496063E-2</c:v>
                </c:pt>
                <c:pt idx="2378">
                  <c:v>6.7198228346456695E-2</c:v>
                </c:pt>
                <c:pt idx="2379">
                  <c:v>6.7214566929133857E-2</c:v>
                </c:pt>
                <c:pt idx="2380">
                  <c:v>6.7225196850393715E-2</c:v>
                </c:pt>
                <c:pt idx="2381">
                  <c:v>6.7227165354330709E-2</c:v>
                </c:pt>
                <c:pt idx="2382">
                  <c:v>6.7236811023622056E-2</c:v>
                </c:pt>
                <c:pt idx="2383">
                  <c:v>6.7250787401574808E-2</c:v>
                </c:pt>
                <c:pt idx="2384">
                  <c:v>6.7255708661417335E-2</c:v>
                </c:pt>
                <c:pt idx="2385">
                  <c:v>6.7262401574803149E-2</c:v>
                </c:pt>
                <c:pt idx="2386">
                  <c:v>6.726811023622048E-2</c:v>
                </c:pt>
                <c:pt idx="2387">
                  <c:v>6.7288779527559059E-2</c:v>
                </c:pt>
                <c:pt idx="2388">
                  <c:v>6.7307283464566922E-2</c:v>
                </c:pt>
                <c:pt idx="2389">
                  <c:v>6.7324803149606302E-2</c:v>
                </c:pt>
                <c:pt idx="2390">
                  <c:v>6.7330708661417327E-2</c:v>
                </c:pt>
                <c:pt idx="2391">
                  <c:v>6.7347440944881889E-2</c:v>
                </c:pt>
                <c:pt idx="2392">
                  <c:v>6.7367913385826775E-2</c:v>
                </c:pt>
                <c:pt idx="2393">
                  <c:v>6.7382677165354343E-2</c:v>
                </c:pt>
                <c:pt idx="2394">
                  <c:v>6.7399409448818906E-2</c:v>
                </c:pt>
                <c:pt idx="2395">
                  <c:v>6.741948818897639E-2</c:v>
                </c:pt>
                <c:pt idx="2396">
                  <c:v>6.7441535433070868E-2</c:v>
                </c:pt>
                <c:pt idx="2397">
                  <c:v>6.7454527559055122E-2</c:v>
                </c:pt>
                <c:pt idx="2398">
                  <c:v>6.7464370078740163E-2</c:v>
                </c:pt>
                <c:pt idx="2399">
                  <c:v>6.7472637795275597E-2</c:v>
                </c:pt>
                <c:pt idx="2400">
                  <c:v>6.7491338582677168E-2</c:v>
                </c:pt>
                <c:pt idx="2401">
                  <c:v>6.7500196850393698E-2</c:v>
                </c:pt>
                <c:pt idx="2402">
                  <c:v>6.7514566929133851E-2</c:v>
                </c:pt>
                <c:pt idx="2403">
                  <c:v>6.7513976377952756E-2</c:v>
                </c:pt>
                <c:pt idx="2404">
                  <c:v>6.7525787401574805E-2</c:v>
                </c:pt>
                <c:pt idx="2405">
                  <c:v>6.7538385826771657E-2</c:v>
                </c:pt>
                <c:pt idx="2406">
                  <c:v>6.7554527559055125E-2</c:v>
                </c:pt>
                <c:pt idx="2407">
                  <c:v>6.7567913385826781E-2</c:v>
                </c:pt>
                <c:pt idx="2408">
                  <c:v>6.7595669291338589E-2</c:v>
                </c:pt>
                <c:pt idx="2409">
                  <c:v>6.7617716535433067E-2</c:v>
                </c:pt>
                <c:pt idx="2410">
                  <c:v>6.7635826771653557E-2</c:v>
                </c:pt>
                <c:pt idx="2411">
                  <c:v>6.7650000000000002E-2</c:v>
                </c:pt>
                <c:pt idx="2412">
                  <c:v>6.7661417322834649E-2</c:v>
                </c:pt>
                <c:pt idx="2413">
                  <c:v>6.7679527559055125E-2</c:v>
                </c:pt>
                <c:pt idx="2414">
                  <c:v>6.7689370078740166E-2</c:v>
                </c:pt>
                <c:pt idx="2415">
                  <c:v>6.7695669291338592E-2</c:v>
                </c:pt>
                <c:pt idx="2416">
                  <c:v>6.7698425196850404E-2</c:v>
                </c:pt>
                <c:pt idx="2417">
                  <c:v>6.7723031496062999E-2</c:v>
                </c:pt>
                <c:pt idx="2418">
                  <c:v>6.7730314960629923E-2</c:v>
                </c:pt>
                <c:pt idx="2419">
                  <c:v>6.7748425196850398E-2</c:v>
                </c:pt>
                <c:pt idx="2420">
                  <c:v>6.7756889763779526E-2</c:v>
                </c:pt>
                <c:pt idx="2421">
                  <c:v>6.7768700787401576E-2</c:v>
                </c:pt>
                <c:pt idx="2422">
                  <c:v>6.7782086614173231E-2</c:v>
                </c:pt>
                <c:pt idx="2423">
                  <c:v>6.7795669291338595E-2</c:v>
                </c:pt>
                <c:pt idx="2424">
                  <c:v>6.7811811023622048E-2</c:v>
                </c:pt>
                <c:pt idx="2425">
                  <c:v>6.7819881889763775E-2</c:v>
                </c:pt>
                <c:pt idx="2426">
                  <c:v>6.7829921259842524E-2</c:v>
                </c:pt>
                <c:pt idx="2427">
                  <c:v>6.784330708661418E-2</c:v>
                </c:pt>
                <c:pt idx="2428">
                  <c:v>6.7858267716535442E-2</c:v>
                </c:pt>
                <c:pt idx="2429">
                  <c:v>6.7863582677165357E-2</c:v>
                </c:pt>
                <c:pt idx="2430">
                  <c:v>6.7872834645669289E-2</c:v>
                </c:pt>
                <c:pt idx="2431">
                  <c:v>6.788503937007874E-2</c:v>
                </c:pt>
                <c:pt idx="2432">
                  <c:v>6.7892716535433079E-2</c:v>
                </c:pt>
                <c:pt idx="2433">
                  <c:v>6.7913582677165352E-2</c:v>
                </c:pt>
                <c:pt idx="2434">
                  <c:v>6.7912598425196855E-2</c:v>
                </c:pt>
                <c:pt idx="2435">
                  <c:v>6.7937007874015756E-2</c:v>
                </c:pt>
                <c:pt idx="2436">
                  <c:v>6.7956692913385824E-2</c:v>
                </c:pt>
                <c:pt idx="2437">
                  <c:v>6.7977755905511805E-2</c:v>
                </c:pt>
                <c:pt idx="2438">
                  <c:v>6.7990748031496059E-2</c:v>
                </c:pt>
                <c:pt idx="2439">
                  <c:v>6.8005511811023628E-2</c:v>
                </c:pt>
                <c:pt idx="2440">
                  <c:v>6.8021062992125986E-2</c:v>
                </c:pt>
                <c:pt idx="2441">
                  <c:v>6.8033858267716532E-2</c:v>
                </c:pt>
                <c:pt idx="2442">
                  <c:v>6.8035826771653554E-2</c:v>
                </c:pt>
                <c:pt idx="2443">
                  <c:v>6.8043110236220478E-2</c:v>
                </c:pt>
                <c:pt idx="2444">
                  <c:v>6.8056299212598426E-2</c:v>
                </c:pt>
                <c:pt idx="2445">
                  <c:v>6.806279527559056E-2</c:v>
                </c:pt>
                <c:pt idx="2446">
                  <c:v>6.8072440944881893E-2</c:v>
                </c:pt>
                <c:pt idx="2447">
                  <c:v>6.8074606299212609E-2</c:v>
                </c:pt>
                <c:pt idx="2448">
                  <c:v>6.8085039370078745E-2</c:v>
                </c:pt>
                <c:pt idx="2449">
                  <c:v>6.8100393700787409E-2</c:v>
                </c:pt>
                <c:pt idx="2450">
                  <c:v>6.8108661417322844E-2</c:v>
                </c:pt>
                <c:pt idx="2451">
                  <c:v>6.8122244094488194E-2</c:v>
                </c:pt>
                <c:pt idx="2452">
                  <c:v>6.8144488188976379E-2</c:v>
                </c:pt>
                <c:pt idx="2453">
                  <c:v>6.8168700787401573E-2</c:v>
                </c:pt>
                <c:pt idx="2454">
                  <c:v>6.8190354330708663E-2</c:v>
                </c:pt>
                <c:pt idx="2455">
                  <c:v>6.820551181102362E-2</c:v>
                </c:pt>
                <c:pt idx="2456">
                  <c:v>6.8227755905511819E-2</c:v>
                </c:pt>
                <c:pt idx="2457">
                  <c:v>6.8260236220472448E-2</c:v>
                </c:pt>
                <c:pt idx="2458">
                  <c:v>6.8296062992125983E-2</c:v>
                </c:pt>
                <c:pt idx="2459">
                  <c:v>6.832106299212598E-2</c:v>
                </c:pt>
                <c:pt idx="2460">
                  <c:v>6.8345866141732284E-2</c:v>
                </c:pt>
                <c:pt idx="2461">
                  <c:v>6.8367913385826776E-2</c:v>
                </c:pt>
                <c:pt idx="2462">
                  <c:v>6.8381889763779527E-2</c:v>
                </c:pt>
                <c:pt idx="2463">
                  <c:v>6.8395078740157489E-2</c:v>
                </c:pt>
                <c:pt idx="2464">
                  <c:v>6.8406299212598429E-2</c:v>
                </c:pt>
                <c:pt idx="2465">
                  <c:v>6.8424803149606306E-2</c:v>
                </c:pt>
                <c:pt idx="2466">
                  <c:v>6.8430118110236235E-2</c:v>
                </c:pt>
                <c:pt idx="2467">
                  <c:v>6.8433267716535434E-2</c:v>
                </c:pt>
                <c:pt idx="2468">
                  <c:v>6.8434842519685041E-2</c:v>
                </c:pt>
                <c:pt idx="2469">
                  <c:v>6.8439763779527568E-2</c:v>
                </c:pt>
                <c:pt idx="2470">
                  <c:v>6.8449409448818888E-2</c:v>
                </c:pt>
                <c:pt idx="2471">
                  <c:v>6.8454133858267721E-2</c:v>
                </c:pt>
                <c:pt idx="2472">
                  <c:v>6.8461023622047257E-2</c:v>
                </c:pt>
                <c:pt idx="2473">
                  <c:v>6.8462204724409448E-2</c:v>
                </c:pt>
                <c:pt idx="2474">
                  <c:v>6.8469881889763787E-2</c:v>
                </c:pt>
                <c:pt idx="2475">
                  <c:v>6.848425196850394E-2</c:v>
                </c:pt>
                <c:pt idx="2476">
                  <c:v>6.8487007874015751E-2</c:v>
                </c:pt>
                <c:pt idx="2477">
                  <c:v>6.8492322834645666E-2</c:v>
                </c:pt>
                <c:pt idx="2478">
                  <c:v>6.8512007874015748E-2</c:v>
                </c:pt>
                <c:pt idx="2479">
                  <c:v>6.8538188976377951E-2</c:v>
                </c:pt>
                <c:pt idx="2480">
                  <c:v>6.8568700787401585E-2</c:v>
                </c:pt>
                <c:pt idx="2481">
                  <c:v>6.8597834645669292E-2</c:v>
                </c:pt>
                <c:pt idx="2482">
                  <c:v>6.8622244094488194E-2</c:v>
                </c:pt>
                <c:pt idx="2483">
                  <c:v>6.8642519685039385E-2</c:v>
                </c:pt>
                <c:pt idx="2484">
                  <c:v>6.8654133858267727E-2</c:v>
                </c:pt>
                <c:pt idx="2485">
                  <c:v>6.866141732283465E-2</c:v>
                </c:pt>
                <c:pt idx="2486">
                  <c:v>6.8672047244094495E-2</c:v>
                </c:pt>
                <c:pt idx="2487">
                  <c:v>6.8682677165354339E-2</c:v>
                </c:pt>
                <c:pt idx="2488">
                  <c:v>6.8690354330708664E-2</c:v>
                </c:pt>
                <c:pt idx="2489">
                  <c:v>6.8693700787401585E-2</c:v>
                </c:pt>
                <c:pt idx="2490">
                  <c:v>6.8699999999999997E-2</c:v>
                </c:pt>
                <c:pt idx="2491">
                  <c:v>6.8713582677165361E-2</c:v>
                </c:pt>
                <c:pt idx="2492">
                  <c:v>6.8719881889763787E-2</c:v>
                </c:pt>
                <c:pt idx="2493">
                  <c:v>6.8727362204724418E-2</c:v>
                </c:pt>
                <c:pt idx="2494">
                  <c:v>6.8734055118110246E-2</c:v>
                </c:pt>
                <c:pt idx="2495">
                  <c:v>6.8748622047244093E-2</c:v>
                </c:pt>
                <c:pt idx="2496">
                  <c:v>6.8765944881889765E-2</c:v>
                </c:pt>
                <c:pt idx="2497">
                  <c:v>6.8787204724409454E-2</c:v>
                </c:pt>
                <c:pt idx="2498">
                  <c:v>6.8805118110236221E-2</c:v>
                </c:pt>
                <c:pt idx="2499">
                  <c:v>6.883523622047244E-2</c:v>
                </c:pt>
                <c:pt idx="2500">
                  <c:v>6.8871653543307099E-2</c:v>
                </c:pt>
                <c:pt idx="2501">
                  <c:v>6.8902362204724413E-2</c:v>
                </c:pt>
                <c:pt idx="2502">
                  <c:v>6.8910629921259847E-2</c:v>
                </c:pt>
                <c:pt idx="2503">
                  <c:v>6.8931299212598426E-2</c:v>
                </c:pt>
                <c:pt idx="2504">
                  <c:v>6.8944291338582681E-2</c:v>
                </c:pt>
                <c:pt idx="2505">
                  <c:v>6.8959448818897651E-2</c:v>
                </c:pt>
                <c:pt idx="2506">
                  <c:v>6.8965354330708661E-2</c:v>
                </c:pt>
                <c:pt idx="2507">
                  <c:v>6.8975196850393702E-2</c:v>
                </c:pt>
                <c:pt idx="2508">
                  <c:v>6.8987598425196861E-2</c:v>
                </c:pt>
                <c:pt idx="2509">
                  <c:v>6.9001771653543306E-2</c:v>
                </c:pt>
                <c:pt idx="2510">
                  <c:v>6.9017913385826773E-2</c:v>
                </c:pt>
                <c:pt idx="2511">
                  <c:v>6.903700787401576E-2</c:v>
                </c:pt>
                <c:pt idx="2512">
                  <c:v>6.9064566929133861E-2</c:v>
                </c:pt>
                <c:pt idx="2513">
                  <c:v>6.9090354330708675E-2</c:v>
                </c:pt>
                <c:pt idx="2514">
                  <c:v>6.9107874015748028E-2</c:v>
                </c:pt>
                <c:pt idx="2515">
                  <c:v>6.9129724409448826E-2</c:v>
                </c:pt>
                <c:pt idx="2516">
                  <c:v>6.9147244094488192E-2</c:v>
                </c:pt>
                <c:pt idx="2517">
                  <c:v>6.9167125984251968E-2</c:v>
                </c:pt>
                <c:pt idx="2518">
                  <c:v>6.9178149606299214E-2</c:v>
                </c:pt>
                <c:pt idx="2519">
                  <c:v>6.9185826771653552E-2</c:v>
                </c:pt>
                <c:pt idx="2520">
                  <c:v>6.9197637795275602E-2</c:v>
                </c:pt>
                <c:pt idx="2521">
                  <c:v>6.9208661417322834E-2</c:v>
                </c:pt>
                <c:pt idx="2522">
                  <c:v>6.9222637795275599E-2</c:v>
                </c:pt>
                <c:pt idx="2523">
                  <c:v>6.9228937007874011E-2</c:v>
                </c:pt>
                <c:pt idx="2524">
                  <c:v>6.9244488188976383E-2</c:v>
                </c:pt>
                <c:pt idx="2525">
                  <c:v>6.9266338582677167E-2</c:v>
                </c:pt>
                <c:pt idx="2526">
                  <c:v>6.9285039370078752E-2</c:v>
                </c:pt>
                <c:pt idx="2527">
                  <c:v>6.9304527559055126E-2</c:v>
                </c:pt>
                <c:pt idx="2528">
                  <c:v>6.9325590551181107E-2</c:v>
                </c:pt>
                <c:pt idx="2529">
                  <c:v>6.9353149606299208E-2</c:v>
                </c:pt>
                <c:pt idx="2530">
                  <c:v>6.9377952755905511E-2</c:v>
                </c:pt>
                <c:pt idx="2531">
                  <c:v>6.9390157480314962E-2</c:v>
                </c:pt>
                <c:pt idx="2532">
                  <c:v>6.9402952755905509E-2</c:v>
                </c:pt>
                <c:pt idx="2533">
                  <c:v>6.9420669291338596E-2</c:v>
                </c:pt>
                <c:pt idx="2534">
                  <c:v>6.9436417322834648E-2</c:v>
                </c:pt>
                <c:pt idx="2535">
                  <c:v>6.9448818897637807E-2</c:v>
                </c:pt>
                <c:pt idx="2536">
                  <c:v>6.9484251968503941E-2</c:v>
                </c:pt>
                <c:pt idx="2537">
                  <c:v>6.9532283464566927E-2</c:v>
                </c:pt>
                <c:pt idx="2538">
                  <c:v>6.9573425196850391E-2</c:v>
                </c:pt>
                <c:pt idx="2539">
                  <c:v>6.9606692913385823E-2</c:v>
                </c:pt>
                <c:pt idx="2540">
                  <c:v>6.96234251968504E-2</c:v>
                </c:pt>
                <c:pt idx="2541">
                  <c:v>6.9647637795275594E-2</c:v>
                </c:pt>
                <c:pt idx="2542">
                  <c:v>6.9656102362204722E-2</c:v>
                </c:pt>
                <c:pt idx="2543">
                  <c:v>6.9676968503937009E-2</c:v>
                </c:pt>
                <c:pt idx="2544">
                  <c:v>6.9683464566929143E-2</c:v>
                </c:pt>
                <c:pt idx="2545">
                  <c:v>6.9699606299212596E-2</c:v>
                </c:pt>
                <c:pt idx="2546">
                  <c:v>6.972204724409449E-2</c:v>
                </c:pt>
                <c:pt idx="2547">
                  <c:v>6.9737795275590556E-2</c:v>
                </c:pt>
                <c:pt idx="2548">
                  <c:v>6.9760826771653545E-2</c:v>
                </c:pt>
                <c:pt idx="2549">
                  <c:v>6.9778149606299231E-2</c:v>
                </c:pt>
                <c:pt idx="2550">
                  <c:v>6.9779330708661422E-2</c:v>
                </c:pt>
                <c:pt idx="2551">
                  <c:v>6.9794685039370072E-2</c:v>
                </c:pt>
                <c:pt idx="2552">
                  <c:v>6.9810433070866137E-2</c:v>
                </c:pt>
                <c:pt idx="2553">
                  <c:v>6.9828543307086613E-2</c:v>
                </c:pt>
                <c:pt idx="2554">
                  <c:v>6.9839960629921261E-2</c:v>
                </c:pt>
                <c:pt idx="2555">
                  <c:v>6.984704724409449E-2</c:v>
                </c:pt>
                <c:pt idx="2556">
                  <c:v>6.9860826771653547E-2</c:v>
                </c:pt>
                <c:pt idx="2557">
                  <c:v>6.9878346456692914E-2</c:v>
                </c:pt>
                <c:pt idx="2558">
                  <c:v>6.9889763779527561E-2</c:v>
                </c:pt>
                <c:pt idx="2559">
                  <c:v>6.9901968503937012E-2</c:v>
                </c:pt>
                <c:pt idx="2560">
                  <c:v>6.9922440944881897E-2</c:v>
                </c:pt>
                <c:pt idx="2561">
                  <c:v>6.9941141732283468E-2</c:v>
                </c:pt>
                <c:pt idx="2562">
                  <c:v>6.9953346456692919E-2</c:v>
                </c:pt>
                <c:pt idx="2563">
                  <c:v>6.9968700787401569E-2</c:v>
                </c:pt>
                <c:pt idx="2564">
                  <c:v>6.9995472440944881E-2</c:v>
                </c:pt>
                <c:pt idx="2565">
                  <c:v>7.0030314960629919E-2</c:v>
                </c:pt>
                <c:pt idx="2566">
                  <c:v>7.0058267716535436E-2</c:v>
                </c:pt>
                <c:pt idx="2567">
                  <c:v>7.0083070866141739E-2</c:v>
                </c:pt>
                <c:pt idx="2568">
                  <c:v>7.0111811023622045E-2</c:v>
                </c:pt>
                <c:pt idx="2569">
                  <c:v>7.0128346456692914E-2</c:v>
                </c:pt>
                <c:pt idx="2570">
                  <c:v>7.0145275590551184E-2</c:v>
                </c:pt>
                <c:pt idx="2571">
                  <c:v>7.0147244094488193E-2</c:v>
                </c:pt>
                <c:pt idx="2572">
                  <c:v>7.0162992125984258E-2</c:v>
                </c:pt>
                <c:pt idx="2573">
                  <c:v>7.0176574803149608E-2</c:v>
                </c:pt>
                <c:pt idx="2574">
                  <c:v>7.0185826771653539E-2</c:v>
                </c:pt>
                <c:pt idx="2575">
                  <c:v>7.0199409448818903E-2</c:v>
                </c:pt>
                <c:pt idx="2576">
                  <c:v>7.0213385826771654E-2</c:v>
                </c:pt>
                <c:pt idx="2577">
                  <c:v>7.025078740157481E-2</c:v>
                </c:pt>
                <c:pt idx="2578">
                  <c:v>7.0278740157480313E-2</c:v>
                </c:pt>
                <c:pt idx="2579">
                  <c:v>7.0309055118110239E-2</c:v>
                </c:pt>
                <c:pt idx="2580">
                  <c:v>7.0337401574803157E-2</c:v>
                </c:pt>
                <c:pt idx="2581">
                  <c:v>7.0359645669291343E-2</c:v>
                </c:pt>
                <c:pt idx="2582">
                  <c:v>7.0376377952755906E-2</c:v>
                </c:pt>
                <c:pt idx="2583">
                  <c:v>7.0388188976377955E-2</c:v>
                </c:pt>
                <c:pt idx="2584">
                  <c:v>7.0401377952755903E-2</c:v>
                </c:pt>
                <c:pt idx="2585">
                  <c:v>7.0414566929133865E-2</c:v>
                </c:pt>
                <c:pt idx="2586">
                  <c:v>7.0430905511811026E-2</c:v>
                </c:pt>
                <c:pt idx="2587">
                  <c:v>7.0442519685039368E-2</c:v>
                </c:pt>
                <c:pt idx="2588">
                  <c:v>7.0451181102362218E-2</c:v>
                </c:pt>
                <c:pt idx="2589">
                  <c:v>7.04726377952756E-2</c:v>
                </c:pt>
                <c:pt idx="2590">
                  <c:v>7.049507874015748E-2</c:v>
                </c:pt>
                <c:pt idx="2591">
                  <c:v>7.053031496062992E-2</c:v>
                </c:pt>
                <c:pt idx="2592">
                  <c:v>7.0559645669291349E-2</c:v>
                </c:pt>
                <c:pt idx="2593">
                  <c:v>7.0582874015748032E-2</c:v>
                </c:pt>
                <c:pt idx="2594">
                  <c:v>7.0600590551181105E-2</c:v>
                </c:pt>
                <c:pt idx="2595">
                  <c:v>7.062007874015748E-2</c:v>
                </c:pt>
                <c:pt idx="2596">
                  <c:v>7.0628937007874024E-2</c:v>
                </c:pt>
                <c:pt idx="2597">
                  <c:v>7.0636220472440947E-2</c:v>
                </c:pt>
                <c:pt idx="2598">
                  <c:v>7.0646653543307084E-2</c:v>
                </c:pt>
                <c:pt idx="2599">
                  <c:v>7.0658464566929133E-2</c:v>
                </c:pt>
                <c:pt idx="2600">
                  <c:v>7.0669291338582685E-2</c:v>
                </c:pt>
                <c:pt idx="2601">
                  <c:v>7.0672440944881898E-2</c:v>
                </c:pt>
                <c:pt idx="2602">
                  <c:v>7.0684448818897641E-2</c:v>
                </c:pt>
                <c:pt idx="2603">
                  <c:v>7.0701181102362204E-2</c:v>
                </c:pt>
                <c:pt idx="2604">
                  <c:v>7.0720275590551177E-2</c:v>
                </c:pt>
                <c:pt idx="2605">
                  <c:v>7.0737401574803155E-2</c:v>
                </c:pt>
                <c:pt idx="2606">
                  <c:v>7.0764173228346466E-2</c:v>
                </c:pt>
                <c:pt idx="2607">
                  <c:v>7.0792913385826772E-2</c:v>
                </c:pt>
                <c:pt idx="2608">
                  <c:v>7.082125984251969E-2</c:v>
                </c:pt>
                <c:pt idx="2609">
                  <c:v>7.0848031496062988E-2</c:v>
                </c:pt>
                <c:pt idx="2610">
                  <c:v>7.086122047244095E-2</c:v>
                </c:pt>
                <c:pt idx="2611">
                  <c:v>7.0874212598425204E-2</c:v>
                </c:pt>
                <c:pt idx="2612">
                  <c:v>7.0896062992125988E-2</c:v>
                </c:pt>
                <c:pt idx="2613">
                  <c:v>7.0907086614173234E-2</c:v>
                </c:pt>
                <c:pt idx="2614">
                  <c:v>7.0914960629921267E-2</c:v>
                </c:pt>
                <c:pt idx="2615">
                  <c:v>7.0929527559055114E-2</c:v>
                </c:pt>
                <c:pt idx="2616">
                  <c:v>7.0945866141732289E-2</c:v>
                </c:pt>
                <c:pt idx="2617">
                  <c:v>7.0971850393700783E-2</c:v>
                </c:pt>
                <c:pt idx="2618">
                  <c:v>7.098858267716536E-2</c:v>
                </c:pt>
                <c:pt idx="2619">
                  <c:v>7.1017716535433081E-2</c:v>
                </c:pt>
                <c:pt idx="2620">
                  <c:v>7.104547244094489E-2</c:v>
                </c:pt>
                <c:pt idx="2621">
                  <c:v>7.1070078740157486E-2</c:v>
                </c:pt>
                <c:pt idx="2622">
                  <c:v>7.1092125984251978E-2</c:v>
                </c:pt>
                <c:pt idx="2623">
                  <c:v>7.111594488188977E-2</c:v>
                </c:pt>
                <c:pt idx="2624">
                  <c:v>7.1133858267716538E-2</c:v>
                </c:pt>
                <c:pt idx="2625">
                  <c:v>7.1146259842519696E-2</c:v>
                </c:pt>
                <c:pt idx="2626">
                  <c:v>7.1157480314960636E-2</c:v>
                </c:pt>
                <c:pt idx="2627">
                  <c:v>7.1169685039370087E-2</c:v>
                </c:pt>
                <c:pt idx="2628">
                  <c:v>7.118169291338583E-2</c:v>
                </c:pt>
                <c:pt idx="2629">
                  <c:v>7.1194685039370084E-2</c:v>
                </c:pt>
                <c:pt idx="2630">
                  <c:v>7.1209448818897653E-2</c:v>
                </c:pt>
                <c:pt idx="2631">
                  <c:v>7.1230118110236218E-2</c:v>
                </c:pt>
                <c:pt idx="2632">
                  <c:v>7.1254330708661426E-2</c:v>
                </c:pt>
                <c:pt idx="2633">
                  <c:v>7.127618110236221E-2</c:v>
                </c:pt>
                <c:pt idx="2634">
                  <c:v>7.1299803149606295E-2</c:v>
                </c:pt>
                <c:pt idx="2635">
                  <c:v>7.1319094488188975E-2</c:v>
                </c:pt>
                <c:pt idx="2636">
                  <c:v>7.1349803149606303E-2</c:v>
                </c:pt>
                <c:pt idx="2637">
                  <c:v>7.1363385826771653E-2</c:v>
                </c:pt>
                <c:pt idx="2638">
                  <c:v>7.1395866141732295E-2</c:v>
                </c:pt>
                <c:pt idx="2639">
                  <c:v>7.1464960629921262E-2</c:v>
                </c:pt>
                <c:pt idx="2640">
                  <c:v>7.1533070866141746E-2</c:v>
                </c:pt>
                <c:pt idx="2641">
                  <c:v>7.1581692913385842E-2</c:v>
                </c:pt>
                <c:pt idx="2642">
                  <c:v>7.1614763779527565E-2</c:v>
                </c:pt>
                <c:pt idx="2643">
                  <c:v>7.1644881889763784E-2</c:v>
                </c:pt>
                <c:pt idx="2644">
                  <c:v>7.1667913385826773E-2</c:v>
                </c:pt>
                <c:pt idx="2645">
                  <c:v>7.1684055118110226E-2</c:v>
                </c:pt>
                <c:pt idx="2646">
                  <c:v>7.1704921259842527E-2</c:v>
                </c:pt>
                <c:pt idx="2647">
                  <c:v>7.1726771653543311E-2</c:v>
                </c:pt>
                <c:pt idx="2648">
                  <c:v>7.1738385826771653E-2</c:v>
                </c:pt>
                <c:pt idx="2649">
                  <c:v>7.1752952755905514E-2</c:v>
                </c:pt>
                <c:pt idx="2650">
                  <c:v>7.1775590551181101E-2</c:v>
                </c:pt>
                <c:pt idx="2651">
                  <c:v>7.1798622047244104E-2</c:v>
                </c:pt>
                <c:pt idx="2652">
                  <c:v>7.1824409448818891E-2</c:v>
                </c:pt>
                <c:pt idx="2653">
                  <c:v>7.1837992125984254E-2</c:v>
                </c:pt>
                <c:pt idx="2654">
                  <c:v>7.186259842519685E-2</c:v>
                </c:pt>
                <c:pt idx="2655">
                  <c:v>7.1880314960629924E-2</c:v>
                </c:pt>
                <c:pt idx="2656">
                  <c:v>7.1895866141732281E-2</c:v>
                </c:pt>
                <c:pt idx="2657">
                  <c:v>7.1906299212598432E-2</c:v>
                </c:pt>
                <c:pt idx="2658">
                  <c:v>7.1917913385826773E-2</c:v>
                </c:pt>
                <c:pt idx="2659">
                  <c:v>7.1933661417322839E-2</c:v>
                </c:pt>
                <c:pt idx="2660">
                  <c:v>7.1951181102362205E-2</c:v>
                </c:pt>
                <c:pt idx="2661">
                  <c:v>7.1969488188976374E-2</c:v>
                </c:pt>
                <c:pt idx="2662">
                  <c:v>7.199409448818897E-2</c:v>
                </c:pt>
                <c:pt idx="2663">
                  <c:v>7.2024803149606298E-2</c:v>
                </c:pt>
                <c:pt idx="2664">
                  <c:v>7.2059251968503948E-2</c:v>
                </c:pt>
                <c:pt idx="2665">
                  <c:v>7.2092913385826782E-2</c:v>
                </c:pt>
                <c:pt idx="2666">
                  <c:v>7.2113779527559055E-2</c:v>
                </c:pt>
                <c:pt idx="2667">
                  <c:v>7.2136811023622058E-2</c:v>
                </c:pt>
                <c:pt idx="2668">
                  <c:v>7.2150393700787407E-2</c:v>
                </c:pt>
                <c:pt idx="2669">
                  <c:v>7.2174409448818908E-2</c:v>
                </c:pt>
                <c:pt idx="2670">
                  <c:v>7.218700787401576E-2</c:v>
                </c:pt>
                <c:pt idx="2671">
                  <c:v>7.2208661417322836E-2</c:v>
                </c:pt>
                <c:pt idx="2672">
                  <c:v>7.2230118110236233E-2</c:v>
                </c:pt>
                <c:pt idx="2673">
                  <c:v>7.2253346456692916E-2</c:v>
                </c:pt>
                <c:pt idx="2674">
                  <c:v>7.2272047244094501E-2</c:v>
                </c:pt>
                <c:pt idx="2675">
                  <c:v>7.229862204724409E-2</c:v>
                </c:pt>
                <c:pt idx="2676">
                  <c:v>7.2323425196850394E-2</c:v>
                </c:pt>
                <c:pt idx="2677">
                  <c:v>7.2342519685039366E-2</c:v>
                </c:pt>
                <c:pt idx="2678">
                  <c:v>7.2354921259842525E-2</c:v>
                </c:pt>
                <c:pt idx="2679">
                  <c:v>7.2375590551181104E-2</c:v>
                </c:pt>
                <c:pt idx="2680">
                  <c:v>7.2393503937007872E-2</c:v>
                </c:pt>
                <c:pt idx="2681">
                  <c:v>7.2412401574803165E-2</c:v>
                </c:pt>
                <c:pt idx="2682">
                  <c:v>7.2429724409448823E-2</c:v>
                </c:pt>
                <c:pt idx="2683">
                  <c:v>7.2446456692913386E-2</c:v>
                </c:pt>
                <c:pt idx="2684">
                  <c:v>7.2469094488188973E-2</c:v>
                </c:pt>
                <c:pt idx="2685">
                  <c:v>7.2490354330708662E-2</c:v>
                </c:pt>
                <c:pt idx="2686">
                  <c:v>7.2511417322834656E-2</c:v>
                </c:pt>
                <c:pt idx="2687">
                  <c:v>7.2526377952755905E-2</c:v>
                </c:pt>
                <c:pt idx="2688">
                  <c:v>7.2547637795275594E-2</c:v>
                </c:pt>
                <c:pt idx="2689">
                  <c:v>7.256043307086614E-2</c:v>
                </c:pt>
                <c:pt idx="2690">
                  <c:v>7.2581889763779522E-2</c:v>
                </c:pt>
                <c:pt idx="2691">
                  <c:v>7.2598031496063004E-2</c:v>
                </c:pt>
                <c:pt idx="2692">
                  <c:v>7.2613385826771668E-2</c:v>
                </c:pt>
                <c:pt idx="2693">
                  <c:v>7.2630314960629924E-2</c:v>
                </c:pt>
                <c:pt idx="2694">
                  <c:v>7.2655511811023629E-2</c:v>
                </c:pt>
                <c:pt idx="2695">
                  <c:v>7.2672834645669288E-2</c:v>
                </c:pt>
                <c:pt idx="2696">
                  <c:v>7.2700393700787402E-2</c:v>
                </c:pt>
                <c:pt idx="2697">
                  <c:v>7.2723228346456698E-2</c:v>
                </c:pt>
                <c:pt idx="2698">
                  <c:v>7.2748031496063001E-2</c:v>
                </c:pt>
                <c:pt idx="2699">
                  <c:v>7.2760236220472452E-2</c:v>
                </c:pt>
                <c:pt idx="2700">
                  <c:v>7.2775000000000006E-2</c:v>
                </c:pt>
                <c:pt idx="2701">
                  <c:v>7.2790551181102364E-2</c:v>
                </c:pt>
                <c:pt idx="2702">
                  <c:v>7.2806692913385831E-2</c:v>
                </c:pt>
                <c:pt idx="2703">
                  <c:v>7.2814960629921266E-2</c:v>
                </c:pt>
                <c:pt idx="2704">
                  <c:v>7.282559055118111E-2</c:v>
                </c:pt>
                <c:pt idx="2705">
                  <c:v>7.2840354330708665E-2</c:v>
                </c:pt>
                <c:pt idx="2706">
                  <c:v>7.2842322834645659E-2</c:v>
                </c:pt>
                <c:pt idx="2707">
                  <c:v>7.285275590551181E-2</c:v>
                </c:pt>
                <c:pt idx="2708">
                  <c:v>7.2859448818897637E-2</c:v>
                </c:pt>
                <c:pt idx="2709">
                  <c:v>7.2866732283464575E-2</c:v>
                </c:pt>
                <c:pt idx="2710">
                  <c:v>7.2890748031496061E-2</c:v>
                </c:pt>
                <c:pt idx="2711">
                  <c:v>7.2907874015748039E-2</c:v>
                </c:pt>
                <c:pt idx="2712">
                  <c:v>7.2933858267716548E-2</c:v>
                </c:pt>
                <c:pt idx="2713">
                  <c:v>7.295118110236222E-2</c:v>
                </c:pt>
                <c:pt idx="2714">
                  <c:v>7.2987204724409449E-2</c:v>
                </c:pt>
                <c:pt idx="2715">
                  <c:v>7.3014763779527564E-2</c:v>
                </c:pt>
                <c:pt idx="2716">
                  <c:v>7.3044094488188979E-2</c:v>
                </c:pt>
                <c:pt idx="2717">
                  <c:v>7.3066732283464567E-2</c:v>
                </c:pt>
                <c:pt idx="2718">
                  <c:v>7.3092913385826769E-2</c:v>
                </c:pt>
                <c:pt idx="2719">
                  <c:v>7.3116338582677173E-2</c:v>
                </c:pt>
                <c:pt idx="2720">
                  <c:v>7.3141535433070878E-2</c:v>
                </c:pt>
                <c:pt idx="2721">
                  <c:v>7.3158858267716537E-2</c:v>
                </c:pt>
                <c:pt idx="2722">
                  <c:v>7.3176377952755917E-2</c:v>
                </c:pt>
                <c:pt idx="2723">
                  <c:v>7.3195866141732291E-2</c:v>
                </c:pt>
                <c:pt idx="2724">
                  <c:v>7.3225590551181108E-2</c:v>
                </c:pt>
                <c:pt idx="2725">
                  <c:v>7.3244881889763788E-2</c:v>
                </c:pt>
                <c:pt idx="2726">
                  <c:v>7.3272244094488195E-2</c:v>
                </c:pt>
                <c:pt idx="2727">
                  <c:v>7.3293110236220482E-2</c:v>
                </c:pt>
                <c:pt idx="2728">
                  <c:v>7.3320472440944875E-2</c:v>
                </c:pt>
                <c:pt idx="2729">
                  <c:v>7.3338779527559059E-2</c:v>
                </c:pt>
                <c:pt idx="2730">
                  <c:v>7.3346653543307078E-2</c:v>
                </c:pt>
                <c:pt idx="2731">
                  <c:v>7.3359448818897638E-2</c:v>
                </c:pt>
                <c:pt idx="2732">
                  <c:v>7.3375787401574813E-2</c:v>
                </c:pt>
                <c:pt idx="2733">
                  <c:v>7.3391141732283477E-2</c:v>
                </c:pt>
                <c:pt idx="2734">
                  <c:v>7.3398622047244094E-2</c:v>
                </c:pt>
                <c:pt idx="2735">
                  <c:v>7.3414960629921255E-2</c:v>
                </c:pt>
                <c:pt idx="2736">
                  <c:v>7.3435826771653556E-2</c:v>
                </c:pt>
                <c:pt idx="2737">
                  <c:v>7.3466141732283469E-2</c:v>
                </c:pt>
                <c:pt idx="2738">
                  <c:v>7.3524409448818898E-2</c:v>
                </c:pt>
                <c:pt idx="2739">
                  <c:v>7.3592519685039381E-2</c:v>
                </c:pt>
                <c:pt idx="2740">
                  <c:v>7.3638385826771652E-2</c:v>
                </c:pt>
                <c:pt idx="2741">
                  <c:v>7.3673622047244092E-2</c:v>
                </c:pt>
                <c:pt idx="2742">
                  <c:v>7.3692913385826772E-2</c:v>
                </c:pt>
                <c:pt idx="2743">
                  <c:v>7.372125984251969E-2</c:v>
                </c:pt>
                <c:pt idx="2744">
                  <c:v>7.3743307086614182E-2</c:v>
                </c:pt>
                <c:pt idx="2745">
                  <c:v>7.3763385826771666E-2</c:v>
                </c:pt>
                <c:pt idx="2746">
                  <c:v>7.377421259842519E-2</c:v>
                </c:pt>
                <c:pt idx="2747">
                  <c:v>7.3793503937007884E-2</c:v>
                </c:pt>
                <c:pt idx="2748">
                  <c:v>7.3810433070866155E-2</c:v>
                </c:pt>
                <c:pt idx="2749">
                  <c:v>7.3829724409448821E-2</c:v>
                </c:pt>
                <c:pt idx="2750">
                  <c:v>7.386161417322834E-2</c:v>
                </c:pt>
                <c:pt idx="2751">
                  <c:v>7.3880118110236218E-2</c:v>
                </c:pt>
                <c:pt idx="2752">
                  <c:v>7.3906889763779529E-2</c:v>
                </c:pt>
                <c:pt idx="2753">
                  <c:v>7.393031496062992E-2</c:v>
                </c:pt>
                <c:pt idx="2754">
                  <c:v>7.4085039370078751E-2</c:v>
                </c:pt>
                <c:pt idx="2755">
                  <c:v>7.4164763779527562E-2</c:v>
                </c:pt>
                <c:pt idx="2756">
                  <c:v>7.4214566929133863E-2</c:v>
                </c:pt>
                <c:pt idx="2757">
                  <c:v>7.4291141732283461E-2</c:v>
                </c:pt>
                <c:pt idx="2758">
                  <c:v>7.434232283464566E-2</c:v>
                </c:pt>
                <c:pt idx="2759">
                  <c:v>7.4389960629921259E-2</c:v>
                </c:pt>
                <c:pt idx="2760">
                  <c:v>7.4578740157480311E-2</c:v>
                </c:pt>
                <c:pt idx="2761">
                  <c:v>7.4685826771653543E-2</c:v>
                </c:pt>
                <c:pt idx="2762">
                  <c:v>7.4767716535433071E-2</c:v>
                </c:pt>
                <c:pt idx="2763">
                  <c:v>7.4841338582677178E-2</c:v>
                </c:pt>
                <c:pt idx="2764">
                  <c:v>7.4897440944881891E-2</c:v>
                </c:pt>
                <c:pt idx="2765">
                  <c:v>7.4954133858267713E-2</c:v>
                </c:pt>
                <c:pt idx="2766">
                  <c:v>7.5005511811023634E-2</c:v>
                </c:pt>
                <c:pt idx="2767">
                  <c:v>7.5050590551181101E-2</c:v>
                </c:pt>
                <c:pt idx="2768">
                  <c:v>7.5092322834645675E-2</c:v>
                </c:pt>
                <c:pt idx="2769">
                  <c:v>7.5135433070866148E-2</c:v>
                </c:pt>
                <c:pt idx="2770">
                  <c:v>7.5170866141732295E-2</c:v>
                </c:pt>
                <c:pt idx="2771">
                  <c:v>7.5180708661417336E-2</c:v>
                </c:pt>
                <c:pt idx="2772">
                  <c:v>7.5207480314960634E-2</c:v>
                </c:pt>
                <c:pt idx="2773">
                  <c:v>7.5229527559055126E-2</c:v>
                </c:pt>
                <c:pt idx="2774">
                  <c:v>7.5266141732283479E-2</c:v>
                </c:pt>
                <c:pt idx="2775">
                  <c:v>7.5287401574803153E-2</c:v>
                </c:pt>
                <c:pt idx="2776">
                  <c:v>7.5315748031496071E-2</c:v>
                </c:pt>
                <c:pt idx="2777">
                  <c:v>7.5335629921259847E-2</c:v>
                </c:pt>
                <c:pt idx="2778">
                  <c:v>7.5358661417322836E-2</c:v>
                </c:pt>
                <c:pt idx="2779">
                  <c:v>7.5389173228346457E-2</c:v>
                </c:pt>
                <c:pt idx="2780">
                  <c:v>7.5417125984251973E-2</c:v>
                </c:pt>
                <c:pt idx="2781">
                  <c:v>7.5447244094488192E-2</c:v>
                </c:pt>
                <c:pt idx="2782">
                  <c:v>7.5480118110236222E-2</c:v>
                </c:pt>
                <c:pt idx="2783">
                  <c:v>7.5512401574803156E-2</c:v>
                </c:pt>
                <c:pt idx="2784">
                  <c:v>7.5547637795275596E-2</c:v>
                </c:pt>
                <c:pt idx="2785">
                  <c:v>7.5574015748031492E-2</c:v>
                </c:pt>
                <c:pt idx="2786">
                  <c:v>7.5601181102362205E-2</c:v>
                </c:pt>
                <c:pt idx="2787">
                  <c:v>7.5640157480314968E-2</c:v>
                </c:pt>
                <c:pt idx="2788">
                  <c:v>7.5669094488188982E-2</c:v>
                </c:pt>
                <c:pt idx="2789">
                  <c:v>7.5691929133858277E-2</c:v>
                </c:pt>
                <c:pt idx="2790">
                  <c:v>7.5719488188976392E-2</c:v>
                </c:pt>
                <c:pt idx="2791">
                  <c:v>7.5755314960629927E-2</c:v>
                </c:pt>
                <c:pt idx="2792">
                  <c:v>7.5785629921259853E-2</c:v>
                </c:pt>
                <c:pt idx="2793">
                  <c:v>7.581614173228346E-2</c:v>
                </c:pt>
                <c:pt idx="2794">
                  <c:v>7.5838188976377952E-2</c:v>
                </c:pt>
                <c:pt idx="2795">
                  <c:v>7.5876377952755911E-2</c:v>
                </c:pt>
                <c:pt idx="2796">
                  <c:v>7.5908858267716539E-2</c:v>
                </c:pt>
                <c:pt idx="2797">
                  <c:v>7.5937795275590553E-2</c:v>
                </c:pt>
                <c:pt idx="2798">
                  <c:v>7.5967125984251982E-2</c:v>
                </c:pt>
                <c:pt idx="2799">
                  <c:v>7.6000590551181108E-2</c:v>
                </c:pt>
                <c:pt idx="2800">
                  <c:v>7.6032874015748042E-2</c:v>
                </c:pt>
                <c:pt idx="2801">
                  <c:v>7.6058858267716536E-2</c:v>
                </c:pt>
                <c:pt idx="2802">
                  <c:v>7.6074409448818908E-2</c:v>
                </c:pt>
                <c:pt idx="2803">
                  <c:v>7.6094685039370086E-2</c:v>
                </c:pt>
                <c:pt idx="2804">
                  <c:v>7.6102559055118119E-2</c:v>
                </c:pt>
                <c:pt idx="2805">
                  <c:v>7.6118307086614184E-2</c:v>
                </c:pt>
                <c:pt idx="2806">
                  <c:v>7.6128346456692919E-2</c:v>
                </c:pt>
                <c:pt idx="2807">
                  <c:v>7.6143110236220474E-2</c:v>
                </c:pt>
                <c:pt idx="2808">
                  <c:v>7.6162598425196862E-2</c:v>
                </c:pt>
                <c:pt idx="2809">
                  <c:v>7.6184842519685048E-2</c:v>
                </c:pt>
                <c:pt idx="2810">
                  <c:v>7.6206692913385832E-2</c:v>
                </c:pt>
                <c:pt idx="2811">
                  <c:v>7.6232874015748034E-2</c:v>
                </c:pt>
                <c:pt idx="2812">
                  <c:v>7.6272244094488184E-2</c:v>
                </c:pt>
                <c:pt idx="2813">
                  <c:v>7.6298818897637788E-2</c:v>
                </c:pt>
                <c:pt idx="2814">
                  <c:v>7.6324409448818895E-2</c:v>
                </c:pt>
                <c:pt idx="2815">
                  <c:v>7.634488188976378E-2</c:v>
                </c:pt>
                <c:pt idx="2816">
                  <c:v>7.6372637795275589E-2</c:v>
                </c:pt>
                <c:pt idx="2817">
                  <c:v>7.640000000000001E-2</c:v>
                </c:pt>
                <c:pt idx="2818">
                  <c:v>7.6418503937007873E-2</c:v>
                </c:pt>
                <c:pt idx="2819">
                  <c:v>7.6429921259842534E-2</c:v>
                </c:pt>
                <c:pt idx="2820">
                  <c:v>7.6455118110236225E-2</c:v>
                </c:pt>
                <c:pt idx="2821">
                  <c:v>7.6475196850393695E-2</c:v>
                </c:pt>
                <c:pt idx="2822">
                  <c:v>7.6499606299212611E-2</c:v>
                </c:pt>
                <c:pt idx="2823">
                  <c:v>7.6513582677165362E-2</c:v>
                </c:pt>
                <c:pt idx="2824">
                  <c:v>7.6530118110236231E-2</c:v>
                </c:pt>
                <c:pt idx="2825">
                  <c:v>7.6552362204724417E-2</c:v>
                </c:pt>
                <c:pt idx="2826">
                  <c:v>7.6573622047244105E-2</c:v>
                </c:pt>
                <c:pt idx="2827">
                  <c:v>7.6587795275590564E-2</c:v>
                </c:pt>
                <c:pt idx="2828">
                  <c:v>7.6617913385826783E-2</c:v>
                </c:pt>
                <c:pt idx="2829">
                  <c:v>7.664291338582678E-2</c:v>
                </c:pt>
                <c:pt idx="2830">
                  <c:v>7.6675590551181116E-2</c:v>
                </c:pt>
                <c:pt idx="2831">
                  <c:v>7.669350393700787E-2</c:v>
                </c:pt>
                <c:pt idx="2832">
                  <c:v>7.6718700787401575E-2</c:v>
                </c:pt>
                <c:pt idx="2833">
                  <c:v>7.6721062992125985E-2</c:v>
                </c:pt>
                <c:pt idx="2834">
                  <c:v>7.6746062992125982E-2</c:v>
                </c:pt>
                <c:pt idx="2835">
                  <c:v>7.6763385826771668E-2</c:v>
                </c:pt>
                <c:pt idx="2836">
                  <c:v>7.6786614173228351E-2</c:v>
                </c:pt>
                <c:pt idx="2837">
                  <c:v>7.6812795275590567E-2</c:v>
                </c:pt>
                <c:pt idx="2838">
                  <c:v>7.6835629921259849E-2</c:v>
                </c:pt>
                <c:pt idx="2839">
                  <c:v>7.6859251968503947E-2</c:v>
                </c:pt>
                <c:pt idx="2840">
                  <c:v>7.6875787401574802E-2</c:v>
                </c:pt>
                <c:pt idx="2841">
                  <c:v>7.6893307086614182E-2</c:v>
                </c:pt>
                <c:pt idx="2842">
                  <c:v>7.6916141732283463E-2</c:v>
                </c:pt>
                <c:pt idx="2843">
                  <c:v>7.693051181102363E-2</c:v>
                </c:pt>
                <c:pt idx="2844">
                  <c:v>7.6943110236220483E-2</c:v>
                </c:pt>
                <c:pt idx="2845">
                  <c:v>7.6961614173228346E-2</c:v>
                </c:pt>
                <c:pt idx="2846">
                  <c:v>7.6983070866141742E-2</c:v>
                </c:pt>
                <c:pt idx="2847">
                  <c:v>7.7000196850393707E-2</c:v>
                </c:pt>
                <c:pt idx="2848">
                  <c:v>7.7013779527559056E-2</c:v>
                </c:pt>
                <c:pt idx="2849">
                  <c:v>7.7026181102362215E-2</c:v>
                </c:pt>
                <c:pt idx="2850">
                  <c:v>7.7044685039370092E-2</c:v>
                </c:pt>
                <c:pt idx="2851">
                  <c:v>7.7059842519685048E-2</c:v>
                </c:pt>
                <c:pt idx="2852">
                  <c:v>7.7079330708661423E-2</c:v>
                </c:pt>
                <c:pt idx="2853">
                  <c:v>7.7094881889763781E-2</c:v>
                </c:pt>
                <c:pt idx="2854">
                  <c:v>7.7124803149606305E-2</c:v>
                </c:pt>
                <c:pt idx="2855">
                  <c:v>7.7154330708661414E-2</c:v>
                </c:pt>
                <c:pt idx="2856">
                  <c:v>7.7183464566929136E-2</c:v>
                </c:pt>
                <c:pt idx="2857">
                  <c:v>7.72005905511811E-2</c:v>
                </c:pt>
                <c:pt idx="2858">
                  <c:v>7.7223622047244089E-2</c:v>
                </c:pt>
                <c:pt idx="2859">
                  <c:v>7.7247440944881895E-2</c:v>
                </c:pt>
                <c:pt idx="2860">
                  <c:v>7.7272047244094491E-2</c:v>
                </c:pt>
                <c:pt idx="2861">
                  <c:v>7.7286811023622046E-2</c:v>
                </c:pt>
                <c:pt idx="2862">
                  <c:v>7.7305511811023631E-2</c:v>
                </c:pt>
                <c:pt idx="2863">
                  <c:v>7.7327559055118109E-2</c:v>
                </c:pt>
                <c:pt idx="2864">
                  <c:v>7.7349212598425199E-2</c:v>
                </c:pt>
                <c:pt idx="2865">
                  <c:v>7.736555118110236E-2</c:v>
                </c:pt>
                <c:pt idx="2866">
                  <c:v>7.7389960629921262E-2</c:v>
                </c:pt>
                <c:pt idx="2867">
                  <c:v>7.7409842519685038E-2</c:v>
                </c:pt>
                <c:pt idx="2868">
                  <c:v>7.7432480314960639E-2</c:v>
                </c:pt>
                <c:pt idx="2869">
                  <c:v>7.744409448818898E-2</c:v>
                </c:pt>
                <c:pt idx="2870">
                  <c:v>7.7465944881889764E-2</c:v>
                </c:pt>
                <c:pt idx="2871">
                  <c:v>7.7487401574803161E-2</c:v>
                </c:pt>
                <c:pt idx="2872">
                  <c:v>7.7511614173228355E-2</c:v>
                </c:pt>
                <c:pt idx="2873">
                  <c:v>7.7525590551181106E-2</c:v>
                </c:pt>
                <c:pt idx="2874">
                  <c:v>7.7545472440944882E-2</c:v>
                </c:pt>
                <c:pt idx="2875">
                  <c:v>7.7575393700787407E-2</c:v>
                </c:pt>
                <c:pt idx="2876">
                  <c:v>7.7603543307086617E-2</c:v>
                </c:pt>
                <c:pt idx="2877">
                  <c:v>7.7625196850393707E-2</c:v>
                </c:pt>
                <c:pt idx="2878">
                  <c:v>7.7644094488188986E-2</c:v>
                </c:pt>
                <c:pt idx="2879">
                  <c:v>7.765708661417324E-2</c:v>
                </c:pt>
                <c:pt idx="2880">
                  <c:v>7.7672244094488196E-2</c:v>
                </c:pt>
                <c:pt idx="2881">
                  <c:v>7.7674803149606314E-2</c:v>
                </c:pt>
                <c:pt idx="2882">
                  <c:v>7.7685236220472451E-2</c:v>
                </c:pt>
                <c:pt idx="2883">
                  <c:v>7.7692519685039388E-2</c:v>
                </c:pt>
                <c:pt idx="2884">
                  <c:v>7.769645669291339E-2</c:v>
                </c:pt>
                <c:pt idx="2885">
                  <c:v>7.7699015748031494E-2</c:v>
                </c:pt>
                <c:pt idx="2886">
                  <c:v>7.7699803149606297E-2</c:v>
                </c:pt>
                <c:pt idx="2887">
                  <c:v>7.7702559055118123E-2</c:v>
                </c:pt>
                <c:pt idx="2888">
                  <c:v>7.7708858267716535E-2</c:v>
                </c:pt>
                <c:pt idx="2889">
                  <c:v>7.7716338582677166E-2</c:v>
                </c:pt>
                <c:pt idx="2890">
                  <c:v>7.7714960629921268E-2</c:v>
                </c:pt>
                <c:pt idx="2891">
                  <c:v>7.7725590551181098E-2</c:v>
                </c:pt>
                <c:pt idx="2892">
                  <c:v>7.773877952755906E-2</c:v>
                </c:pt>
                <c:pt idx="2893">
                  <c:v>7.7757283464566937E-2</c:v>
                </c:pt>
                <c:pt idx="2894">
                  <c:v>7.7781299212598437E-2</c:v>
                </c:pt>
                <c:pt idx="2895">
                  <c:v>7.7825393700787407E-2</c:v>
                </c:pt>
                <c:pt idx="2896">
                  <c:v>7.7892125984251964E-2</c:v>
                </c:pt>
                <c:pt idx="2897">
                  <c:v>7.793661417322835E-2</c:v>
                </c:pt>
                <c:pt idx="2898">
                  <c:v>7.7966535433070874E-2</c:v>
                </c:pt>
                <c:pt idx="2899">
                  <c:v>7.7981889763779524E-2</c:v>
                </c:pt>
                <c:pt idx="2900">
                  <c:v>7.799763779527559E-2</c:v>
                </c:pt>
                <c:pt idx="2901">
                  <c:v>7.8011023622047246E-2</c:v>
                </c:pt>
                <c:pt idx="2902">
                  <c:v>7.8016535433070869E-2</c:v>
                </c:pt>
                <c:pt idx="2903">
                  <c:v>7.8023818897637806E-2</c:v>
                </c:pt>
                <c:pt idx="2904">
                  <c:v>7.8039566929133858E-2</c:v>
                </c:pt>
                <c:pt idx="2905">
                  <c:v>7.8050984251968519E-2</c:v>
                </c:pt>
                <c:pt idx="2906">
                  <c:v>7.8062204724409459E-2</c:v>
                </c:pt>
                <c:pt idx="2907">
                  <c:v>7.8076377952755918E-2</c:v>
                </c:pt>
                <c:pt idx="2908">
                  <c:v>7.8094685039370088E-2</c:v>
                </c:pt>
                <c:pt idx="2909">
                  <c:v>7.8108070866141743E-2</c:v>
                </c:pt>
                <c:pt idx="2910">
                  <c:v>7.8140748031496066E-2</c:v>
                </c:pt>
                <c:pt idx="2911">
                  <c:v>7.8168700787401582E-2</c:v>
                </c:pt>
                <c:pt idx="2912">
                  <c:v>7.820354330708662E-2</c:v>
                </c:pt>
                <c:pt idx="2913">
                  <c:v>7.8231889763779525E-2</c:v>
                </c:pt>
                <c:pt idx="2914">
                  <c:v>7.8264763779527555E-2</c:v>
                </c:pt>
                <c:pt idx="2915">
                  <c:v>7.8277165354330713E-2</c:v>
                </c:pt>
                <c:pt idx="2916">
                  <c:v>7.8299409448818899E-2</c:v>
                </c:pt>
                <c:pt idx="2917">
                  <c:v>7.8315551181102366E-2</c:v>
                </c:pt>
                <c:pt idx="2918">
                  <c:v>7.8325393700787407E-2</c:v>
                </c:pt>
                <c:pt idx="2919">
                  <c:v>7.833326771653544E-2</c:v>
                </c:pt>
                <c:pt idx="2920">
                  <c:v>7.8346653543307096E-2</c:v>
                </c:pt>
                <c:pt idx="2921">
                  <c:v>7.8361811023622052E-2</c:v>
                </c:pt>
                <c:pt idx="2922">
                  <c:v>7.8373031496062992E-2</c:v>
                </c:pt>
                <c:pt idx="2923">
                  <c:v>7.8387204724409451E-2</c:v>
                </c:pt>
                <c:pt idx="2924">
                  <c:v>7.8398228346456697E-2</c:v>
                </c:pt>
                <c:pt idx="2925">
                  <c:v>7.8422047244094489E-2</c:v>
                </c:pt>
                <c:pt idx="2926">
                  <c:v>7.8453740157480328E-2</c:v>
                </c:pt>
                <c:pt idx="2927">
                  <c:v>7.8478740157480326E-2</c:v>
                </c:pt>
                <c:pt idx="2928">
                  <c:v>7.8505118110236222E-2</c:v>
                </c:pt>
                <c:pt idx="2929">
                  <c:v>7.853523622047244E-2</c:v>
                </c:pt>
                <c:pt idx="2930">
                  <c:v>7.8563188976377957E-2</c:v>
                </c:pt>
                <c:pt idx="2931">
                  <c:v>7.8581299212598432E-2</c:v>
                </c:pt>
                <c:pt idx="2932">
                  <c:v>7.8594685039370088E-2</c:v>
                </c:pt>
                <c:pt idx="2933">
                  <c:v>7.8617322834645675E-2</c:v>
                </c:pt>
                <c:pt idx="2934">
                  <c:v>7.8627165354330716E-2</c:v>
                </c:pt>
                <c:pt idx="2935">
                  <c:v>7.8638582677165364E-2</c:v>
                </c:pt>
                <c:pt idx="2936">
                  <c:v>7.8647440944881894E-2</c:v>
                </c:pt>
                <c:pt idx="2937">
                  <c:v>7.8668700787401569E-2</c:v>
                </c:pt>
                <c:pt idx="2938">
                  <c:v>7.8681889763779531E-2</c:v>
                </c:pt>
                <c:pt idx="2939">
                  <c:v>7.8696456692913377E-2</c:v>
                </c:pt>
                <c:pt idx="2940">
                  <c:v>7.8714370078740159E-2</c:v>
                </c:pt>
                <c:pt idx="2941">
                  <c:v>7.8737795275590564E-2</c:v>
                </c:pt>
                <c:pt idx="2942">
                  <c:v>7.8762204724409451E-2</c:v>
                </c:pt>
                <c:pt idx="2943">
                  <c:v>7.8784842519685053E-2</c:v>
                </c:pt>
                <c:pt idx="2944">
                  <c:v>7.8791929133858268E-2</c:v>
                </c:pt>
                <c:pt idx="2945">
                  <c:v>7.8804724409448829E-2</c:v>
                </c:pt>
                <c:pt idx="2946">
                  <c:v>7.8823818897637801E-2</c:v>
                </c:pt>
                <c:pt idx="2947">
                  <c:v>7.8844291338582687E-2</c:v>
                </c:pt>
                <c:pt idx="2948">
                  <c:v>7.8862795275590564E-2</c:v>
                </c:pt>
                <c:pt idx="2949">
                  <c:v>7.887165354330708E-2</c:v>
                </c:pt>
                <c:pt idx="2950">
                  <c:v>7.889094488188976E-2</c:v>
                </c:pt>
                <c:pt idx="2951">
                  <c:v>7.8901574803149604E-2</c:v>
                </c:pt>
                <c:pt idx="2952">
                  <c:v>7.891555118110237E-2</c:v>
                </c:pt>
                <c:pt idx="2953">
                  <c:v>7.8923031496063001E-2</c:v>
                </c:pt>
                <c:pt idx="2954">
                  <c:v>7.893720472440946E-2</c:v>
                </c:pt>
                <c:pt idx="2955">
                  <c:v>7.8953149606299219E-2</c:v>
                </c:pt>
                <c:pt idx="2956">
                  <c:v>7.8969291338582673E-2</c:v>
                </c:pt>
                <c:pt idx="2957">
                  <c:v>7.8982283464566927E-2</c:v>
                </c:pt>
                <c:pt idx="2958">
                  <c:v>7.9000787401574804E-2</c:v>
                </c:pt>
                <c:pt idx="2959">
                  <c:v>7.9020866141732288E-2</c:v>
                </c:pt>
                <c:pt idx="2960">
                  <c:v>7.9043503937007875E-2</c:v>
                </c:pt>
                <c:pt idx="2961">
                  <c:v>7.9058661417322845E-2</c:v>
                </c:pt>
                <c:pt idx="2962">
                  <c:v>7.9079527559055132E-2</c:v>
                </c:pt>
                <c:pt idx="2963">
                  <c:v>7.910216535433072E-2</c:v>
                </c:pt>
                <c:pt idx="2964">
                  <c:v>7.9125196850393709E-2</c:v>
                </c:pt>
                <c:pt idx="2965">
                  <c:v>7.9145472440944886E-2</c:v>
                </c:pt>
                <c:pt idx="2966">
                  <c:v>7.9160629921259842E-2</c:v>
                </c:pt>
                <c:pt idx="2967">
                  <c:v>7.9178937007874012E-2</c:v>
                </c:pt>
                <c:pt idx="2968">
                  <c:v>7.9194094488188982E-2</c:v>
                </c:pt>
                <c:pt idx="2969">
                  <c:v>7.9212204724409457E-2</c:v>
                </c:pt>
                <c:pt idx="2970">
                  <c:v>7.9218897637795271E-2</c:v>
                </c:pt>
                <c:pt idx="2971">
                  <c:v>7.9241732283464567E-2</c:v>
                </c:pt>
                <c:pt idx="2972">
                  <c:v>7.9262007874015758E-2</c:v>
                </c:pt>
                <c:pt idx="2973">
                  <c:v>7.928641732283466E-2</c:v>
                </c:pt>
                <c:pt idx="2974">
                  <c:v>7.9300984251968507E-2</c:v>
                </c:pt>
                <c:pt idx="2975">
                  <c:v>7.9321850393700793E-2</c:v>
                </c:pt>
                <c:pt idx="2976">
                  <c:v>7.9335826771653545E-2</c:v>
                </c:pt>
                <c:pt idx="2977">
                  <c:v>7.9343897637795271E-2</c:v>
                </c:pt>
                <c:pt idx="2978">
                  <c:v>7.9349409448818894E-2</c:v>
                </c:pt>
                <c:pt idx="2979">
                  <c:v>7.9362204724409455E-2</c:v>
                </c:pt>
                <c:pt idx="2980">
                  <c:v>7.9375984251968512E-2</c:v>
                </c:pt>
                <c:pt idx="2981">
                  <c:v>7.938917322834646E-2</c:v>
                </c:pt>
                <c:pt idx="2982">
                  <c:v>7.9397834645669296E-2</c:v>
                </c:pt>
                <c:pt idx="2983">
                  <c:v>7.9413188976377946E-2</c:v>
                </c:pt>
                <c:pt idx="2984">
                  <c:v>7.9430314960629925E-2</c:v>
                </c:pt>
                <c:pt idx="2985">
                  <c:v>7.9456496062992127E-2</c:v>
                </c:pt>
                <c:pt idx="2986">
                  <c:v>7.9479133858267714E-2</c:v>
                </c:pt>
                <c:pt idx="2987">
                  <c:v>7.9511220472440955E-2</c:v>
                </c:pt>
                <c:pt idx="2988">
                  <c:v>7.9543700787401583E-2</c:v>
                </c:pt>
                <c:pt idx="2989">
                  <c:v>7.9564960629921272E-2</c:v>
                </c:pt>
                <c:pt idx="2990">
                  <c:v>7.958051181102363E-2</c:v>
                </c:pt>
                <c:pt idx="2991">
                  <c:v>7.9598228346456704E-2</c:v>
                </c:pt>
                <c:pt idx="2992">
                  <c:v>7.9610039370078753E-2</c:v>
                </c:pt>
                <c:pt idx="2993">
                  <c:v>7.963031496062993E-2</c:v>
                </c:pt>
                <c:pt idx="2994">
                  <c:v>7.9642913385826783E-2</c:v>
                </c:pt>
                <c:pt idx="2995">
                  <c:v>7.9655511811023622E-2</c:v>
                </c:pt>
                <c:pt idx="2996">
                  <c:v>7.9683661417322846E-2</c:v>
                </c:pt>
                <c:pt idx="2997">
                  <c:v>7.9716535433070862E-2</c:v>
                </c:pt>
                <c:pt idx="2998">
                  <c:v>7.9741732283464581E-2</c:v>
                </c:pt>
                <c:pt idx="2999">
                  <c:v>7.9769488188976362E-2</c:v>
                </c:pt>
                <c:pt idx="3000">
                  <c:v>7.9797440944881892E-2</c:v>
                </c:pt>
                <c:pt idx="3001">
                  <c:v>7.9817322834645668E-2</c:v>
                </c:pt>
                <c:pt idx="3002">
                  <c:v>7.9836811023622042E-2</c:v>
                </c:pt>
                <c:pt idx="3003">
                  <c:v>7.9853740157480327E-2</c:v>
                </c:pt>
                <c:pt idx="3004">
                  <c:v>7.987224409448819E-2</c:v>
                </c:pt>
                <c:pt idx="3005">
                  <c:v>7.9883858267716532E-2</c:v>
                </c:pt>
                <c:pt idx="3006">
                  <c:v>7.9893700787401586E-2</c:v>
                </c:pt>
                <c:pt idx="3007">
                  <c:v>7.9895866141732275E-2</c:v>
                </c:pt>
                <c:pt idx="3008">
                  <c:v>7.9906496062992133E-2</c:v>
                </c:pt>
                <c:pt idx="3009">
                  <c:v>7.9918897637795278E-2</c:v>
                </c:pt>
                <c:pt idx="3010">
                  <c:v>7.9924803149606302E-2</c:v>
                </c:pt>
                <c:pt idx="3011">
                  <c:v>7.9928740157480332E-2</c:v>
                </c:pt>
                <c:pt idx="3012">
                  <c:v>7.9941338582677171E-2</c:v>
                </c:pt>
                <c:pt idx="3013">
                  <c:v>7.9954527559055119E-2</c:v>
                </c:pt>
                <c:pt idx="3014">
                  <c:v>7.9961417322834655E-2</c:v>
                </c:pt>
                <c:pt idx="3015">
                  <c:v>7.9968897637795286E-2</c:v>
                </c:pt>
                <c:pt idx="3016">
                  <c:v>7.9985236220472447E-2</c:v>
                </c:pt>
                <c:pt idx="3017">
                  <c:v>8.0008661417322824E-2</c:v>
                </c:pt>
                <c:pt idx="3018">
                  <c:v>8.0028543307086628E-2</c:v>
                </c:pt>
                <c:pt idx="3019">
                  <c:v>8.00476377952756E-2</c:v>
                </c:pt>
                <c:pt idx="3020">
                  <c:v>8.0074409448818898E-2</c:v>
                </c:pt>
                <c:pt idx="3021">
                  <c:v>8.0096456692913376E-2</c:v>
                </c:pt>
                <c:pt idx="3022">
                  <c:v>8.0130118110236237E-2</c:v>
                </c:pt>
                <c:pt idx="3023">
                  <c:v>8.01468503937008E-2</c:v>
                </c:pt>
                <c:pt idx="3024">
                  <c:v>8.0170078740157483E-2</c:v>
                </c:pt>
                <c:pt idx="3025">
                  <c:v>8.0190944881889756E-2</c:v>
                </c:pt>
                <c:pt idx="3026">
                  <c:v>8.0199409448818912E-2</c:v>
                </c:pt>
                <c:pt idx="3027">
                  <c:v>8.0208070866141748E-2</c:v>
                </c:pt>
                <c:pt idx="3028">
                  <c:v>8.0221259842519682E-2</c:v>
                </c:pt>
                <c:pt idx="3029">
                  <c:v>8.0231692913385833E-2</c:v>
                </c:pt>
                <c:pt idx="3030">
                  <c:v>8.0246259842519693E-2</c:v>
                </c:pt>
                <c:pt idx="3031">
                  <c:v>8.0258267716535436E-2</c:v>
                </c:pt>
                <c:pt idx="3032">
                  <c:v>8.0272440944881895E-2</c:v>
                </c:pt>
                <c:pt idx="3033">
                  <c:v>8.028956692913386E-2</c:v>
                </c:pt>
                <c:pt idx="3034">
                  <c:v>8.0315551181102368E-2</c:v>
                </c:pt>
                <c:pt idx="3035">
                  <c:v>8.0337795275590554E-2</c:v>
                </c:pt>
                <c:pt idx="3036">
                  <c:v>8.0355905511811029E-2</c:v>
                </c:pt>
                <c:pt idx="3037">
                  <c:v>8.0371259842519693E-2</c:v>
                </c:pt>
                <c:pt idx="3038">
                  <c:v>8.0385236220472445E-2</c:v>
                </c:pt>
                <c:pt idx="3039">
                  <c:v>8.0396456692913384E-2</c:v>
                </c:pt>
                <c:pt idx="3040">
                  <c:v>8.0403740157480322E-2</c:v>
                </c:pt>
                <c:pt idx="3041">
                  <c:v>8.0418307086614182E-2</c:v>
                </c:pt>
                <c:pt idx="3042">
                  <c:v>8.0426377952755909E-2</c:v>
                </c:pt>
                <c:pt idx="3043">
                  <c:v>8.0440748031496062E-2</c:v>
                </c:pt>
                <c:pt idx="3044">
                  <c:v>8.0447244094488182E-2</c:v>
                </c:pt>
                <c:pt idx="3045">
                  <c:v>8.0462401574803152E-2</c:v>
                </c:pt>
                <c:pt idx="3046">
                  <c:v>8.0483464566929147E-2</c:v>
                </c:pt>
                <c:pt idx="3047">
                  <c:v>8.0500590551181112E-2</c:v>
                </c:pt>
                <c:pt idx="3048">
                  <c:v>8.0520669291338595E-2</c:v>
                </c:pt>
                <c:pt idx="3049">
                  <c:v>8.0549803149606303E-2</c:v>
                </c:pt>
                <c:pt idx="3050">
                  <c:v>8.0579133858267718E-2</c:v>
                </c:pt>
                <c:pt idx="3051">
                  <c:v>8.0599409448818909E-2</c:v>
                </c:pt>
                <c:pt idx="3052">
                  <c:v>8.0615748031496084E-2</c:v>
                </c:pt>
                <c:pt idx="3053">
                  <c:v>8.0637007874015745E-2</c:v>
                </c:pt>
                <c:pt idx="3054">
                  <c:v>8.0650393700787401E-2</c:v>
                </c:pt>
                <c:pt idx="3055">
                  <c:v>8.0667716535433073E-2</c:v>
                </c:pt>
                <c:pt idx="3056">
                  <c:v>8.067814960629921E-2</c:v>
                </c:pt>
                <c:pt idx="3057">
                  <c:v>8.0694685039370079E-2</c:v>
                </c:pt>
                <c:pt idx="3058">
                  <c:v>8.0706889763779516E-2</c:v>
                </c:pt>
                <c:pt idx="3059">
                  <c:v>8.0721653543307098E-2</c:v>
                </c:pt>
                <c:pt idx="3060">
                  <c:v>8.0731496062992139E-2</c:v>
                </c:pt>
                <c:pt idx="3061">
                  <c:v>8.0749212598425199E-2</c:v>
                </c:pt>
                <c:pt idx="3062">
                  <c:v>8.0763976377952754E-2</c:v>
                </c:pt>
                <c:pt idx="3063">
                  <c:v>8.0787401574803158E-2</c:v>
                </c:pt>
                <c:pt idx="3064">
                  <c:v>8.0809645669291344E-2</c:v>
                </c:pt>
                <c:pt idx="3065">
                  <c:v>8.0839370078740161E-2</c:v>
                </c:pt>
                <c:pt idx="3066">
                  <c:v>8.0876968503937011E-2</c:v>
                </c:pt>
                <c:pt idx="3067">
                  <c:v>8.0904724409448819E-2</c:v>
                </c:pt>
                <c:pt idx="3068">
                  <c:v>8.0917913385826781E-2</c:v>
                </c:pt>
                <c:pt idx="3069">
                  <c:v>8.0940944881889756E-2</c:v>
                </c:pt>
                <c:pt idx="3070">
                  <c:v>8.0955905511811033E-2</c:v>
                </c:pt>
                <c:pt idx="3071">
                  <c:v>8.0971259842519683E-2</c:v>
                </c:pt>
                <c:pt idx="3072">
                  <c:v>8.0976968503937E-2</c:v>
                </c:pt>
                <c:pt idx="3073">
                  <c:v>8.0986811023622055E-2</c:v>
                </c:pt>
                <c:pt idx="3074">
                  <c:v>8.100492125984253E-2</c:v>
                </c:pt>
                <c:pt idx="3075">
                  <c:v>8.1022440944881896E-2</c:v>
                </c:pt>
                <c:pt idx="3076">
                  <c:v>8.1028149606299213E-2</c:v>
                </c:pt>
                <c:pt idx="3077">
                  <c:v>8.1045275590551205E-2</c:v>
                </c:pt>
                <c:pt idx="3078">
                  <c:v>8.1064763779527579E-2</c:v>
                </c:pt>
                <c:pt idx="3079">
                  <c:v>8.1085629921259852E-2</c:v>
                </c:pt>
                <c:pt idx="3080">
                  <c:v>8.1110433070866142E-2</c:v>
                </c:pt>
                <c:pt idx="3081">
                  <c:v>8.1127755905511814E-2</c:v>
                </c:pt>
                <c:pt idx="3082">
                  <c:v>8.1145669291338582E-2</c:v>
                </c:pt>
                <c:pt idx="3083">
                  <c:v>8.1160236220472443E-2</c:v>
                </c:pt>
                <c:pt idx="3084">
                  <c:v>8.1167125984251964E-2</c:v>
                </c:pt>
                <c:pt idx="3085">
                  <c:v>8.1173031496063003E-2</c:v>
                </c:pt>
                <c:pt idx="3086">
                  <c:v>8.118051181102362E-2</c:v>
                </c:pt>
                <c:pt idx="3087">
                  <c:v>8.1191141732283464E-2</c:v>
                </c:pt>
                <c:pt idx="3088">
                  <c:v>8.1202362204724418E-2</c:v>
                </c:pt>
                <c:pt idx="3089">
                  <c:v>8.1214370078740175E-2</c:v>
                </c:pt>
                <c:pt idx="3090">
                  <c:v>8.1227165354330708E-2</c:v>
                </c:pt>
                <c:pt idx="3091">
                  <c:v>8.1243503937007883E-2</c:v>
                </c:pt>
                <c:pt idx="3092">
                  <c:v>8.1261023622047235E-2</c:v>
                </c:pt>
                <c:pt idx="3093">
                  <c:v>8.1285039370078735E-2</c:v>
                </c:pt>
                <c:pt idx="3094">
                  <c:v>8.1300787401574801E-2</c:v>
                </c:pt>
                <c:pt idx="3095">
                  <c:v>8.1327165354330724E-2</c:v>
                </c:pt>
                <c:pt idx="3096">
                  <c:v>8.1352362204724415E-2</c:v>
                </c:pt>
                <c:pt idx="3097">
                  <c:v>8.1370866141732279E-2</c:v>
                </c:pt>
                <c:pt idx="3098">
                  <c:v>8.1380118110236224E-2</c:v>
                </c:pt>
                <c:pt idx="3099">
                  <c:v>8.1405314960629929E-2</c:v>
                </c:pt>
                <c:pt idx="3100">
                  <c:v>8.1418503937007891E-2</c:v>
                </c:pt>
                <c:pt idx="3101">
                  <c:v>8.1436811023622047E-2</c:v>
                </c:pt>
                <c:pt idx="3102">
                  <c:v>8.1444094488188984E-2</c:v>
                </c:pt>
                <c:pt idx="3103">
                  <c:v>8.1457283464566946E-2</c:v>
                </c:pt>
                <c:pt idx="3104">
                  <c:v>8.1476574803149626E-2</c:v>
                </c:pt>
                <c:pt idx="3105">
                  <c:v>8.1495669291338585E-2</c:v>
                </c:pt>
                <c:pt idx="3106">
                  <c:v>8.1512401574803148E-2</c:v>
                </c:pt>
                <c:pt idx="3107">
                  <c:v>8.1532677165354325E-2</c:v>
                </c:pt>
                <c:pt idx="3108">
                  <c:v>8.1556102362204716E-2</c:v>
                </c:pt>
                <c:pt idx="3109">
                  <c:v>8.1574803149606301E-2</c:v>
                </c:pt>
                <c:pt idx="3110">
                  <c:v>8.1582677165354334E-2</c:v>
                </c:pt>
                <c:pt idx="3111">
                  <c:v>8.1601771653543306E-2</c:v>
                </c:pt>
                <c:pt idx="3112">
                  <c:v>8.1614566929133867E-2</c:v>
                </c:pt>
                <c:pt idx="3113">
                  <c:v>8.163307086614173E-2</c:v>
                </c:pt>
                <c:pt idx="3114">
                  <c:v>8.1652559055118104E-2</c:v>
                </c:pt>
                <c:pt idx="3115">
                  <c:v>8.1662204724409451E-2</c:v>
                </c:pt>
                <c:pt idx="3116">
                  <c:v>8.1682480314960629E-2</c:v>
                </c:pt>
                <c:pt idx="3117">
                  <c:v>8.170039370078741E-2</c:v>
                </c:pt>
                <c:pt idx="3118">
                  <c:v>8.1713976377952774E-2</c:v>
                </c:pt>
                <c:pt idx="3119">
                  <c:v>8.1724212598425217E-2</c:v>
                </c:pt>
                <c:pt idx="3120">
                  <c:v>8.1742519685039372E-2</c:v>
                </c:pt>
                <c:pt idx="3121">
                  <c:v>8.1761220472440943E-2</c:v>
                </c:pt>
                <c:pt idx="3122">
                  <c:v>8.1778740157480323E-2</c:v>
                </c:pt>
                <c:pt idx="3123">
                  <c:v>8.1787401574803145E-2</c:v>
                </c:pt>
                <c:pt idx="3124">
                  <c:v>8.1810629921259856E-2</c:v>
                </c:pt>
                <c:pt idx="3125">
                  <c:v>8.183248031496064E-2</c:v>
                </c:pt>
                <c:pt idx="3126">
                  <c:v>8.1846850393700793E-2</c:v>
                </c:pt>
                <c:pt idx="3127">
                  <c:v>8.1864370078740159E-2</c:v>
                </c:pt>
                <c:pt idx="3128">
                  <c:v>8.1884842519685044E-2</c:v>
                </c:pt>
                <c:pt idx="3129">
                  <c:v>8.1904330708661419E-2</c:v>
                </c:pt>
                <c:pt idx="3130">
                  <c:v>8.1926574803149618E-2</c:v>
                </c:pt>
                <c:pt idx="3131">
                  <c:v>8.1929527559055124E-2</c:v>
                </c:pt>
                <c:pt idx="3132">
                  <c:v>8.19494094488189E-2</c:v>
                </c:pt>
                <c:pt idx="3133">
                  <c:v>8.1961417322834657E-2</c:v>
                </c:pt>
                <c:pt idx="3134">
                  <c:v>8.1975393700787422E-2</c:v>
                </c:pt>
                <c:pt idx="3135">
                  <c:v>8.1986417322834654E-2</c:v>
                </c:pt>
                <c:pt idx="3136">
                  <c:v>8.2005118110236239E-2</c:v>
                </c:pt>
                <c:pt idx="3137">
                  <c:v>8.2035039370078736E-2</c:v>
                </c:pt>
                <c:pt idx="3138">
                  <c:v>8.2055905511811036E-2</c:v>
                </c:pt>
                <c:pt idx="3139">
                  <c:v>8.2075787401574798E-2</c:v>
                </c:pt>
                <c:pt idx="3140">
                  <c:v>8.2094488188976383E-2</c:v>
                </c:pt>
                <c:pt idx="3141">
                  <c:v>8.2114960629921269E-2</c:v>
                </c:pt>
                <c:pt idx="3142">
                  <c:v>8.2126771653543318E-2</c:v>
                </c:pt>
                <c:pt idx="3143">
                  <c:v>8.2135236220472432E-2</c:v>
                </c:pt>
                <c:pt idx="3144">
                  <c:v>8.2148818897637782E-2</c:v>
                </c:pt>
                <c:pt idx="3145">
                  <c:v>8.2160629921259845E-2</c:v>
                </c:pt>
                <c:pt idx="3146">
                  <c:v>8.2173818897637807E-2</c:v>
                </c:pt>
                <c:pt idx="3147">
                  <c:v>8.2184842519685053E-2</c:v>
                </c:pt>
                <c:pt idx="3148">
                  <c:v>8.2195472440944883E-2</c:v>
                </c:pt>
                <c:pt idx="3149">
                  <c:v>8.2210039370078744E-2</c:v>
                </c:pt>
                <c:pt idx="3150">
                  <c:v>8.221870078740158E-2</c:v>
                </c:pt>
                <c:pt idx="3151">
                  <c:v>8.2237007874015763E-2</c:v>
                </c:pt>
                <c:pt idx="3152">
                  <c:v>8.2255314960629919E-2</c:v>
                </c:pt>
                <c:pt idx="3153">
                  <c:v>8.2277165354330717E-2</c:v>
                </c:pt>
                <c:pt idx="3154">
                  <c:v>8.2294291338582681E-2</c:v>
                </c:pt>
                <c:pt idx="3155">
                  <c:v>8.2315354330708676E-2</c:v>
                </c:pt>
                <c:pt idx="3156">
                  <c:v>8.2325787401574813E-2</c:v>
                </c:pt>
                <c:pt idx="3157">
                  <c:v>8.2348228346456692E-2</c:v>
                </c:pt>
                <c:pt idx="3158">
                  <c:v>8.2361614173228348E-2</c:v>
                </c:pt>
                <c:pt idx="3159">
                  <c:v>8.23742125984252E-2</c:v>
                </c:pt>
                <c:pt idx="3160">
                  <c:v>8.2381102362204736E-2</c:v>
                </c:pt>
                <c:pt idx="3161">
                  <c:v>8.2391535433070859E-2</c:v>
                </c:pt>
                <c:pt idx="3162">
                  <c:v>8.2399409448818919E-2</c:v>
                </c:pt>
                <c:pt idx="3163">
                  <c:v>8.2414370078740168E-2</c:v>
                </c:pt>
                <c:pt idx="3164">
                  <c:v>8.2426377952755911E-2</c:v>
                </c:pt>
                <c:pt idx="3165">
                  <c:v>8.2439370078740165E-2</c:v>
                </c:pt>
                <c:pt idx="3166">
                  <c:v>8.2450000000000009E-2</c:v>
                </c:pt>
                <c:pt idx="3167">
                  <c:v>8.2471259842519684E-2</c:v>
                </c:pt>
                <c:pt idx="3168">
                  <c:v>8.2489566929133853E-2</c:v>
                </c:pt>
                <c:pt idx="3169">
                  <c:v>8.2512795275590564E-2</c:v>
                </c:pt>
                <c:pt idx="3170">
                  <c:v>8.2533858267716531E-2</c:v>
                </c:pt>
                <c:pt idx="3171">
                  <c:v>8.255275590551181E-2</c:v>
                </c:pt>
                <c:pt idx="3172">
                  <c:v>8.2573031496063015E-2</c:v>
                </c:pt>
                <c:pt idx="3173">
                  <c:v>8.2590944881889769E-2</c:v>
                </c:pt>
                <c:pt idx="3174">
                  <c:v>8.2611023622047239E-2</c:v>
                </c:pt>
                <c:pt idx="3175">
                  <c:v>8.2629724409448824E-2</c:v>
                </c:pt>
                <c:pt idx="3176">
                  <c:v>8.2643503937007881E-2</c:v>
                </c:pt>
                <c:pt idx="3177">
                  <c:v>8.2663976377952753E-2</c:v>
                </c:pt>
                <c:pt idx="3178">
                  <c:v>8.2683070866141739E-2</c:v>
                </c:pt>
                <c:pt idx="3179">
                  <c:v>8.2709055118110247E-2</c:v>
                </c:pt>
                <c:pt idx="3180">
                  <c:v>8.2722244094488209E-2</c:v>
                </c:pt>
                <c:pt idx="3181">
                  <c:v>8.2742913385826775E-2</c:v>
                </c:pt>
                <c:pt idx="3182">
                  <c:v>8.2756692913385832E-2</c:v>
                </c:pt>
                <c:pt idx="3183">
                  <c:v>8.2773031496062993E-2</c:v>
                </c:pt>
                <c:pt idx="3184">
                  <c:v>8.278582677165354E-2</c:v>
                </c:pt>
                <c:pt idx="3185">
                  <c:v>8.2803346456692919E-2</c:v>
                </c:pt>
                <c:pt idx="3186">
                  <c:v>8.2819094488188985E-2</c:v>
                </c:pt>
                <c:pt idx="3187">
                  <c:v>8.2832874015748043E-2</c:v>
                </c:pt>
                <c:pt idx="3188">
                  <c:v>8.2845669291338589E-2</c:v>
                </c:pt>
                <c:pt idx="3189">
                  <c:v>8.2858267716535441E-2</c:v>
                </c:pt>
                <c:pt idx="3190">
                  <c:v>8.2873425196850398E-2</c:v>
                </c:pt>
                <c:pt idx="3191">
                  <c:v>8.2883267716535439E-2</c:v>
                </c:pt>
                <c:pt idx="3192">
                  <c:v>8.2900196850393709E-2</c:v>
                </c:pt>
                <c:pt idx="3193">
                  <c:v>8.2909251968503933E-2</c:v>
                </c:pt>
                <c:pt idx="3194">
                  <c:v>8.2923031496062991E-2</c:v>
                </c:pt>
                <c:pt idx="3195">
                  <c:v>8.294055118110237E-2</c:v>
                </c:pt>
                <c:pt idx="3196">
                  <c:v>8.2965354330708674E-2</c:v>
                </c:pt>
                <c:pt idx="3197">
                  <c:v>8.2983464566929135E-2</c:v>
                </c:pt>
                <c:pt idx="3198">
                  <c:v>8.3009645669291338E-2</c:v>
                </c:pt>
                <c:pt idx="3199">
                  <c:v>8.3030314960629931E-2</c:v>
                </c:pt>
                <c:pt idx="3200">
                  <c:v>8.3052165354330701E-2</c:v>
                </c:pt>
                <c:pt idx="3201">
                  <c:v>8.3065157480314969E-2</c:v>
                </c:pt>
                <c:pt idx="3202">
                  <c:v>8.3081299212598436E-2</c:v>
                </c:pt>
                <c:pt idx="3203">
                  <c:v>8.3096653543307086E-2</c:v>
                </c:pt>
                <c:pt idx="3204">
                  <c:v>8.3113582677165357E-2</c:v>
                </c:pt>
                <c:pt idx="3205">
                  <c:v>8.3128740157480327E-2</c:v>
                </c:pt>
                <c:pt idx="3206">
                  <c:v>8.3146653543307109E-2</c:v>
                </c:pt>
                <c:pt idx="3207">
                  <c:v>8.3163385826771671E-2</c:v>
                </c:pt>
                <c:pt idx="3208">
                  <c:v>8.3180314960629928E-2</c:v>
                </c:pt>
                <c:pt idx="3209">
                  <c:v>8.3199803149606302E-2</c:v>
                </c:pt>
                <c:pt idx="3210">
                  <c:v>8.3214566929133857E-2</c:v>
                </c:pt>
                <c:pt idx="3211">
                  <c:v>8.3234251968503939E-2</c:v>
                </c:pt>
                <c:pt idx="3212">
                  <c:v>8.3255314960629934E-2</c:v>
                </c:pt>
                <c:pt idx="3213">
                  <c:v>8.3268110236220466E-2</c:v>
                </c:pt>
                <c:pt idx="3214">
                  <c:v>8.3284645669291335E-2</c:v>
                </c:pt>
                <c:pt idx="3215">
                  <c:v>8.3297047244094494E-2</c:v>
                </c:pt>
                <c:pt idx="3216">
                  <c:v>8.3313582677165363E-2</c:v>
                </c:pt>
                <c:pt idx="3217">
                  <c:v>8.3327165354330712E-2</c:v>
                </c:pt>
                <c:pt idx="3218">
                  <c:v>8.3327952755905516E-2</c:v>
                </c:pt>
                <c:pt idx="3219">
                  <c:v>8.3350000000000007E-2</c:v>
                </c:pt>
                <c:pt idx="3220">
                  <c:v>8.3362992125984262E-2</c:v>
                </c:pt>
                <c:pt idx="3221">
                  <c:v>8.3375787401574822E-2</c:v>
                </c:pt>
                <c:pt idx="3222">
                  <c:v>8.3388582677165368E-2</c:v>
                </c:pt>
                <c:pt idx="3223">
                  <c:v>8.3409645669291349E-2</c:v>
                </c:pt>
                <c:pt idx="3224">
                  <c:v>8.3425787401574816E-2</c:v>
                </c:pt>
                <c:pt idx="3225">
                  <c:v>8.3442913385826781E-2</c:v>
                </c:pt>
                <c:pt idx="3226">
                  <c:v>8.3457283464566934E-2</c:v>
                </c:pt>
                <c:pt idx="3227">
                  <c:v>8.3475984251968505E-2</c:v>
                </c:pt>
                <c:pt idx="3228">
                  <c:v>8.3495275590551185E-2</c:v>
                </c:pt>
                <c:pt idx="3229">
                  <c:v>8.3515354330708669E-2</c:v>
                </c:pt>
                <c:pt idx="3230">
                  <c:v>8.3525787401574805E-2</c:v>
                </c:pt>
                <c:pt idx="3231">
                  <c:v>8.3542519685039368E-2</c:v>
                </c:pt>
                <c:pt idx="3232">
                  <c:v>8.3566535433070854E-2</c:v>
                </c:pt>
                <c:pt idx="3233">
                  <c:v>8.3582480314960628E-2</c:v>
                </c:pt>
                <c:pt idx="3234">
                  <c:v>8.3600393700787409E-2</c:v>
                </c:pt>
                <c:pt idx="3235">
                  <c:v>8.361968503937009E-2</c:v>
                </c:pt>
                <c:pt idx="3236">
                  <c:v>8.3634055118110243E-2</c:v>
                </c:pt>
                <c:pt idx="3237">
                  <c:v>8.3651771653543316E-2</c:v>
                </c:pt>
                <c:pt idx="3238">
                  <c:v>8.366791338582677E-2</c:v>
                </c:pt>
                <c:pt idx="3239">
                  <c:v>8.3685629921259858E-2</c:v>
                </c:pt>
                <c:pt idx="3240">
                  <c:v>8.3701377952755895E-2</c:v>
                </c:pt>
                <c:pt idx="3241">
                  <c:v>8.3713779527559068E-2</c:v>
                </c:pt>
                <c:pt idx="3242">
                  <c:v>8.3726771653543322E-2</c:v>
                </c:pt>
                <c:pt idx="3243">
                  <c:v>8.3749015748031508E-2</c:v>
                </c:pt>
                <c:pt idx="3244">
                  <c:v>8.3761417322834653E-2</c:v>
                </c:pt>
                <c:pt idx="3245">
                  <c:v>8.3780314960629917E-2</c:v>
                </c:pt>
                <c:pt idx="3246">
                  <c:v>8.3798228346456699E-2</c:v>
                </c:pt>
                <c:pt idx="3247">
                  <c:v>8.3822440944881879E-2</c:v>
                </c:pt>
                <c:pt idx="3248">
                  <c:v>8.3838385826771653E-2</c:v>
                </c:pt>
                <c:pt idx="3249">
                  <c:v>8.3853346456692929E-2</c:v>
                </c:pt>
                <c:pt idx="3250">
                  <c:v>8.3876574803149612E-2</c:v>
                </c:pt>
                <c:pt idx="3251">
                  <c:v>8.3897440944881899E-2</c:v>
                </c:pt>
                <c:pt idx="3252">
                  <c:v>8.3910236220472431E-2</c:v>
                </c:pt>
                <c:pt idx="3253">
                  <c:v>8.3928937007874016E-2</c:v>
                </c:pt>
                <c:pt idx="3254">
                  <c:v>8.394606299212598E-2</c:v>
                </c:pt>
                <c:pt idx="3255">
                  <c:v>8.3964566929133858E-2</c:v>
                </c:pt>
                <c:pt idx="3256">
                  <c:v>8.3983661417322844E-2</c:v>
                </c:pt>
                <c:pt idx="3257">
                  <c:v>8.3999606299212604E-2</c:v>
                </c:pt>
                <c:pt idx="3258">
                  <c:v>8.4015944881889779E-2</c:v>
                </c:pt>
                <c:pt idx="3259">
                  <c:v>8.4032086614173218E-2</c:v>
                </c:pt>
                <c:pt idx="3260">
                  <c:v>8.4045866141732276E-2</c:v>
                </c:pt>
                <c:pt idx="3261">
                  <c:v>8.4057677165354339E-2</c:v>
                </c:pt>
                <c:pt idx="3262">
                  <c:v>8.4082283464566934E-2</c:v>
                </c:pt>
                <c:pt idx="3263">
                  <c:v>8.4101181102362199E-2</c:v>
                </c:pt>
                <c:pt idx="3264">
                  <c:v>8.411555118110238E-2</c:v>
                </c:pt>
                <c:pt idx="3265">
                  <c:v>8.4130905511811016E-2</c:v>
                </c:pt>
                <c:pt idx="3266">
                  <c:v>8.4148031496063008E-2</c:v>
                </c:pt>
                <c:pt idx="3267">
                  <c:v>8.4165354330708667E-2</c:v>
                </c:pt>
                <c:pt idx="3268">
                  <c:v>8.4178149606299213E-2</c:v>
                </c:pt>
                <c:pt idx="3269">
                  <c:v>8.418779527559056E-2</c:v>
                </c:pt>
                <c:pt idx="3270">
                  <c:v>8.4206102362204743E-2</c:v>
                </c:pt>
                <c:pt idx="3271">
                  <c:v>8.4220472440944882E-2</c:v>
                </c:pt>
                <c:pt idx="3272">
                  <c:v>8.4236614173228364E-2</c:v>
                </c:pt>
                <c:pt idx="3273">
                  <c:v>8.4249999999999992E-2</c:v>
                </c:pt>
                <c:pt idx="3274">
                  <c:v>8.4272834645669301E-2</c:v>
                </c:pt>
                <c:pt idx="3275">
                  <c:v>8.4288188976377951E-2</c:v>
                </c:pt>
                <c:pt idx="3276">
                  <c:v>8.4302952755905519E-2</c:v>
                </c:pt>
                <c:pt idx="3277">
                  <c:v>8.4323228346456697E-2</c:v>
                </c:pt>
                <c:pt idx="3278">
                  <c:v>8.433917322834647E-2</c:v>
                </c:pt>
                <c:pt idx="3279">
                  <c:v>8.4358070866141735E-2</c:v>
                </c:pt>
                <c:pt idx="3280">
                  <c:v>8.4373818897637787E-2</c:v>
                </c:pt>
                <c:pt idx="3281">
                  <c:v>8.4388976377952757E-2</c:v>
                </c:pt>
                <c:pt idx="3282">
                  <c:v>8.4405118110236224E-2</c:v>
                </c:pt>
                <c:pt idx="3283">
                  <c:v>8.4424606299212598E-2</c:v>
                </c:pt>
                <c:pt idx="3284">
                  <c:v>8.4435826771653538E-2</c:v>
                </c:pt>
                <c:pt idx="3285">
                  <c:v>8.4448818897637806E-2</c:v>
                </c:pt>
                <c:pt idx="3286">
                  <c:v>8.4470275590551175E-2</c:v>
                </c:pt>
                <c:pt idx="3287">
                  <c:v>8.4491732283464571E-2</c:v>
                </c:pt>
                <c:pt idx="3288">
                  <c:v>8.4511811023622041E-2</c:v>
                </c:pt>
                <c:pt idx="3289">
                  <c:v>8.4523622047244104E-2</c:v>
                </c:pt>
                <c:pt idx="3290">
                  <c:v>8.4539763779527571E-2</c:v>
                </c:pt>
                <c:pt idx="3291">
                  <c:v>8.4554921259842528E-2</c:v>
                </c:pt>
                <c:pt idx="3292">
                  <c:v>8.4565354330708664E-2</c:v>
                </c:pt>
                <c:pt idx="3293">
                  <c:v>8.4573622047244099E-2</c:v>
                </c:pt>
                <c:pt idx="3294">
                  <c:v>8.4583070866141738E-2</c:v>
                </c:pt>
                <c:pt idx="3295">
                  <c:v>8.459566929133859E-2</c:v>
                </c:pt>
                <c:pt idx="3296">
                  <c:v>8.4612795275590555E-2</c:v>
                </c:pt>
                <c:pt idx="3297">
                  <c:v>8.4625787401574809E-2</c:v>
                </c:pt>
                <c:pt idx="3298">
                  <c:v>8.4646062992125987E-2</c:v>
                </c:pt>
                <c:pt idx="3299">
                  <c:v>8.4666929133858274E-2</c:v>
                </c:pt>
                <c:pt idx="3300">
                  <c:v>8.4685629921259858E-2</c:v>
                </c:pt>
                <c:pt idx="3301">
                  <c:v>8.4705118110236233E-2</c:v>
                </c:pt>
                <c:pt idx="3302">
                  <c:v>8.4725000000000009E-2</c:v>
                </c:pt>
                <c:pt idx="3303">
                  <c:v>8.4743700787401594E-2</c:v>
                </c:pt>
                <c:pt idx="3304">
                  <c:v>8.4765354330708656E-2</c:v>
                </c:pt>
                <c:pt idx="3305">
                  <c:v>8.4783464566929145E-2</c:v>
                </c:pt>
                <c:pt idx="3306">
                  <c:v>8.4793503937007894E-2</c:v>
                </c:pt>
                <c:pt idx="3307">
                  <c:v>8.4815944881889774E-2</c:v>
                </c:pt>
                <c:pt idx="3308">
                  <c:v>8.4828149606299211E-2</c:v>
                </c:pt>
                <c:pt idx="3309">
                  <c:v>8.4847834645669293E-2</c:v>
                </c:pt>
                <c:pt idx="3310">
                  <c:v>8.4858070866141735E-2</c:v>
                </c:pt>
                <c:pt idx="3311">
                  <c:v>8.487992125984252E-2</c:v>
                </c:pt>
                <c:pt idx="3312">
                  <c:v>8.4897440944881886E-2</c:v>
                </c:pt>
                <c:pt idx="3313">
                  <c:v>8.4924409448818905E-2</c:v>
                </c:pt>
                <c:pt idx="3314">
                  <c:v>8.4936614173228342E-2</c:v>
                </c:pt>
                <c:pt idx="3315">
                  <c:v>8.4957874015748031E-2</c:v>
                </c:pt>
                <c:pt idx="3316">
                  <c:v>8.4982283464566932E-2</c:v>
                </c:pt>
                <c:pt idx="3317">
                  <c:v>8.4999409448818897E-2</c:v>
                </c:pt>
                <c:pt idx="3318">
                  <c:v>8.5007874015748039E-2</c:v>
                </c:pt>
                <c:pt idx="3319">
                  <c:v>8.5028740157480326E-2</c:v>
                </c:pt>
                <c:pt idx="3320">
                  <c:v>8.5047047244094481E-2</c:v>
                </c:pt>
                <c:pt idx="3321">
                  <c:v>8.506594488188976E-2</c:v>
                </c:pt>
                <c:pt idx="3322">
                  <c:v>8.5080511811023607E-2</c:v>
                </c:pt>
                <c:pt idx="3323">
                  <c:v>8.509704724409449E-2</c:v>
                </c:pt>
                <c:pt idx="3324">
                  <c:v>8.511161417322835E-2</c:v>
                </c:pt>
                <c:pt idx="3325">
                  <c:v>8.5123818897637787E-2</c:v>
                </c:pt>
                <c:pt idx="3326">
                  <c:v>8.5130511811023629E-2</c:v>
                </c:pt>
                <c:pt idx="3327">
                  <c:v>8.5137598425196845E-2</c:v>
                </c:pt>
                <c:pt idx="3328">
                  <c:v>8.5149015748031492E-2</c:v>
                </c:pt>
                <c:pt idx="3329">
                  <c:v>8.5163188976377965E-2</c:v>
                </c:pt>
                <c:pt idx="3330">
                  <c:v>8.5168897637795282E-2</c:v>
                </c:pt>
                <c:pt idx="3331">
                  <c:v>8.518031496062993E-2</c:v>
                </c:pt>
                <c:pt idx="3332">
                  <c:v>8.5194488188976389E-2</c:v>
                </c:pt>
                <c:pt idx="3333">
                  <c:v>8.520433070866143E-2</c:v>
                </c:pt>
                <c:pt idx="3334">
                  <c:v>8.5219881889763774E-2</c:v>
                </c:pt>
                <c:pt idx="3335">
                  <c:v>8.5235826771653547E-2</c:v>
                </c:pt>
                <c:pt idx="3336">
                  <c:v>8.5255905511811031E-2</c:v>
                </c:pt>
                <c:pt idx="3337">
                  <c:v>8.5277755905511815E-2</c:v>
                </c:pt>
                <c:pt idx="3338">
                  <c:v>8.5296259842519692E-2</c:v>
                </c:pt>
                <c:pt idx="3339">
                  <c:v>8.5313779527559058E-2</c:v>
                </c:pt>
                <c:pt idx="3340">
                  <c:v>8.5337007874015755E-2</c:v>
                </c:pt>
                <c:pt idx="3341">
                  <c:v>8.5355118110236217E-2</c:v>
                </c:pt>
                <c:pt idx="3342">
                  <c:v>8.5375196850393714E-2</c:v>
                </c:pt>
                <c:pt idx="3343">
                  <c:v>8.5389370078740159E-2</c:v>
                </c:pt>
                <c:pt idx="3344">
                  <c:v>8.5408464566929146E-2</c:v>
                </c:pt>
                <c:pt idx="3345">
                  <c:v>8.5421850393700788E-2</c:v>
                </c:pt>
                <c:pt idx="3346">
                  <c:v>8.5447834645669296E-2</c:v>
                </c:pt>
                <c:pt idx="3347">
                  <c:v>8.5455708661417329E-2</c:v>
                </c:pt>
                <c:pt idx="3348">
                  <c:v>8.5479724409448815E-2</c:v>
                </c:pt>
                <c:pt idx="3349">
                  <c:v>8.550078740157481E-2</c:v>
                </c:pt>
                <c:pt idx="3350">
                  <c:v>8.5519291338582687E-2</c:v>
                </c:pt>
                <c:pt idx="3351">
                  <c:v>8.552893700787402E-2</c:v>
                </c:pt>
                <c:pt idx="3352">
                  <c:v>8.5543503937007895E-2</c:v>
                </c:pt>
                <c:pt idx="3353">
                  <c:v>8.5748622047244108E-2</c:v>
                </c:pt>
                <c:pt idx="3354">
                  <c:v>8.5819094488188988E-2</c:v>
                </c:pt>
                <c:pt idx="3355">
                  <c:v>8.5949409448818903E-2</c:v>
                </c:pt>
                <c:pt idx="3356">
                  <c:v>8.6022244094488193E-2</c:v>
                </c:pt>
                <c:pt idx="3357">
                  <c:v>8.6077952755905532E-2</c:v>
                </c:pt>
                <c:pt idx="3358">
                  <c:v>8.6129527559055119E-2</c:v>
                </c:pt>
                <c:pt idx="3359">
                  <c:v>8.6171062992125985E-2</c:v>
                </c:pt>
                <c:pt idx="3360">
                  <c:v>8.620098425196851E-2</c:v>
                </c:pt>
                <c:pt idx="3361">
                  <c:v>8.6238188976377944E-2</c:v>
                </c:pt>
                <c:pt idx="3362">
                  <c:v>8.6271259842519682E-2</c:v>
                </c:pt>
                <c:pt idx="3363">
                  <c:v>8.6302362204724412E-2</c:v>
                </c:pt>
                <c:pt idx="3364">
                  <c:v>8.6325000000000013E-2</c:v>
                </c:pt>
                <c:pt idx="3365">
                  <c:v>8.6350984251968507E-2</c:v>
                </c:pt>
                <c:pt idx="3366">
                  <c:v>8.6376968503937016E-2</c:v>
                </c:pt>
                <c:pt idx="3367">
                  <c:v>8.6406102362204723E-2</c:v>
                </c:pt>
                <c:pt idx="3368">
                  <c:v>8.6430511811023625E-2</c:v>
                </c:pt>
                <c:pt idx="3369">
                  <c:v>8.6452362204724409E-2</c:v>
                </c:pt>
                <c:pt idx="3370">
                  <c:v>8.6476377952755923E-2</c:v>
                </c:pt>
                <c:pt idx="3371">
                  <c:v>8.6505905511811032E-2</c:v>
                </c:pt>
                <c:pt idx="3372">
                  <c:v>8.6530905511811043E-2</c:v>
                </c:pt>
                <c:pt idx="3373">
                  <c:v>8.6555511811023611E-2</c:v>
                </c:pt>
                <c:pt idx="3374">
                  <c:v>8.6576968503937007E-2</c:v>
                </c:pt>
                <c:pt idx="3375">
                  <c:v>8.6593897637795292E-2</c:v>
                </c:pt>
                <c:pt idx="3376">
                  <c:v>8.6610826771653548E-2</c:v>
                </c:pt>
                <c:pt idx="3377">
                  <c:v>8.6625984251968505E-2</c:v>
                </c:pt>
                <c:pt idx="3378">
                  <c:v>8.6649606299212603E-2</c:v>
                </c:pt>
                <c:pt idx="3379">
                  <c:v>8.6669488188976393E-2</c:v>
                </c:pt>
                <c:pt idx="3380">
                  <c:v>8.6689763779527557E-2</c:v>
                </c:pt>
                <c:pt idx="3381">
                  <c:v>8.6704921259842527E-2</c:v>
                </c:pt>
                <c:pt idx="3382">
                  <c:v>8.6722637795275587E-2</c:v>
                </c:pt>
                <c:pt idx="3383">
                  <c:v>8.6743110236220486E-2</c:v>
                </c:pt>
                <c:pt idx="3384">
                  <c:v>8.6764370078740161E-2</c:v>
                </c:pt>
                <c:pt idx="3385">
                  <c:v>8.6775787401574822E-2</c:v>
                </c:pt>
                <c:pt idx="3386">
                  <c:v>8.6800196850393696E-2</c:v>
                </c:pt>
                <c:pt idx="3387">
                  <c:v>8.6822834645669283E-2</c:v>
                </c:pt>
                <c:pt idx="3388">
                  <c:v>8.6841141732283467E-2</c:v>
                </c:pt>
                <c:pt idx="3389">
                  <c:v>8.685551181102362E-2</c:v>
                </c:pt>
                <c:pt idx="3390">
                  <c:v>8.6878740157480316E-2</c:v>
                </c:pt>
                <c:pt idx="3391">
                  <c:v>8.6897244094488207E-2</c:v>
                </c:pt>
                <c:pt idx="3392">
                  <c:v>8.6909055118110243E-2</c:v>
                </c:pt>
                <c:pt idx="3393">
                  <c:v>8.6929724409448822E-2</c:v>
                </c:pt>
                <c:pt idx="3394">
                  <c:v>8.6937598425196855E-2</c:v>
                </c:pt>
                <c:pt idx="3395">
                  <c:v>8.6956692913385827E-2</c:v>
                </c:pt>
                <c:pt idx="3396">
                  <c:v>8.6976574803149603E-2</c:v>
                </c:pt>
                <c:pt idx="3397">
                  <c:v>8.6988385826771666E-2</c:v>
                </c:pt>
                <c:pt idx="3398">
                  <c:v>8.7011811023622057E-2</c:v>
                </c:pt>
                <c:pt idx="3399">
                  <c:v>8.7033464566929147E-2</c:v>
                </c:pt>
                <c:pt idx="3400">
                  <c:v>8.7058661417322838E-2</c:v>
                </c:pt>
                <c:pt idx="3401">
                  <c:v>8.7078937007874016E-2</c:v>
                </c:pt>
                <c:pt idx="3402">
                  <c:v>8.7092913385826767E-2</c:v>
                </c:pt>
                <c:pt idx="3403">
                  <c:v>8.7118897637795276E-2</c:v>
                </c:pt>
                <c:pt idx="3404">
                  <c:v>8.7138188976377956E-2</c:v>
                </c:pt>
                <c:pt idx="3405">
                  <c:v>8.7156299212598445E-2</c:v>
                </c:pt>
                <c:pt idx="3406">
                  <c:v>8.7172637795275593E-2</c:v>
                </c:pt>
                <c:pt idx="3407">
                  <c:v>8.7195669291338582E-2</c:v>
                </c:pt>
                <c:pt idx="3408">
                  <c:v>8.7191535433070871E-2</c:v>
                </c:pt>
                <c:pt idx="3409">
                  <c:v>8.7219685039370068E-2</c:v>
                </c:pt>
                <c:pt idx="3410">
                  <c:v>8.724330708661418E-2</c:v>
                </c:pt>
                <c:pt idx="3411">
                  <c:v>8.7256692913385836E-2</c:v>
                </c:pt>
                <c:pt idx="3412">
                  <c:v>8.7281889763779541E-2</c:v>
                </c:pt>
                <c:pt idx="3413">
                  <c:v>8.7299409448818893E-2</c:v>
                </c:pt>
                <c:pt idx="3414">
                  <c:v>8.7324409448818918E-2</c:v>
                </c:pt>
                <c:pt idx="3415">
                  <c:v>8.7346850393700798E-2</c:v>
                </c:pt>
                <c:pt idx="3416">
                  <c:v>8.7361614173228352E-2</c:v>
                </c:pt>
                <c:pt idx="3417">
                  <c:v>8.7378149606299221E-2</c:v>
                </c:pt>
                <c:pt idx="3418">
                  <c:v>8.7395669291338587E-2</c:v>
                </c:pt>
                <c:pt idx="3419">
                  <c:v>8.7409448818897645E-2</c:v>
                </c:pt>
                <c:pt idx="3420">
                  <c:v>8.741712598425197E-2</c:v>
                </c:pt>
                <c:pt idx="3421">
                  <c:v>8.7437992125984271E-2</c:v>
                </c:pt>
                <c:pt idx="3422">
                  <c:v>8.7456889763779522E-2</c:v>
                </c:pt>
                <c:pt idx="3423">
                  <c:v>8.7470472440944885E-2</c:v>
                </c:pt>
                <c:pt idx="3424">
                  <c:v>8.7487992125984265E-2</c:v>
                </c:pt>
                <c:pt idx="3425">
                  <c:v>8.750748031496064E-2</c:v>
                </c:pt>
                <c:pt idx="3426">
                  <c:v>8.75202755905512E-2</c:v>
                </c:pt>
                <c:pt idx="3427">
                  <c:v>8.7540748031496071E-2</c:v>
                </c:pt>
                <c:pt idx="3428">
                  <c:v>8.7555118110236224E-2</c:v>
                </c:pt>
                <c:pt idx="3429">
                  <c:v>8.758208661417323E-2</c:v>
                </c:pt>
                <c:pt idx="3430">
                  <c:v>8.7605905511811022E-2</c:v>
                </c:pt>
                <c:pt idx="3431">
                  <c:v>8.7624212598425191E-2</c:v>
                </c:pt>
                <c:pt idx="3432">
                  <c:v>8.7641141732283476E-2</c:v>
                </c:pt>
                <c:pt idx="3433">
                  <c:v>8.7653937007874022E-2</c:v>
                </c:pt>
                <c:pt idx="3434">
                  <c:v>8.7669685039370088E-2</c:v>
                </c:pt>
                <c:pt idx="3435">
                  <c:v>8.7681692913385831E-2</c:v>
                </c:pt>
                <c:pt idx="3436">
                  <c:v>8.7691338582677164E-2</c:v>
                </c:pt>
                <c:pt idx="3437">
                  <c:v>8.7705314960629915E-2</c:v>
                </c:pt>
                <c:pt idx="3438">
                  <c:v>8.7718503937007877E-2</c:v>
                </c:pt>
                <c:pt idx="3439">
                  <c:v>8.773110236220473E-2</c:v>
                </c:pt>
                <c:pt idx="3440">
                  <c:v>8.7747047244094489E-2</c:v>
                </c:pt>
                <c:pt idx="3441">
                  <c:v>8.7762992125984277E-2</c:v>
                </c:pt>
                <c:pt idx="3442">
                  <c:v>8.7783858267716536E-2</c:v>
                </c:pt>
                <c:pt idx="3443">
                  <c:v>8.7797244094488192E-2</c:v>
                </c:pt>
                <c:pt idx="3444">
                  <c:v>8.7813976377952768E-2</c:v>
                </c:pt>
                <c:pt idx="3445">
                  <c:v>8.7834055118110238E-2</c:v>
                </c:pt>
                <c:pt idx="3446">
                  <c:v>8.7856692913385825E-2</c:v>
                </c:pt>
                <c:pt idx="3447">
                  <c:v>8.7875787401574798E-2</c:v>
                </c:pt>
                <c:pt idx="3448">
                  <c:v>8.7890157480314951E-2</c:v>
                </c:pt>
                <c:pt idx="3449">
                  <c:v>8.7906299212598446E-2</c:v>
                </c:pt>
                <c:pt idx="3450">
                  <c:v>8.7922244094488192E-2</c:v>
                </c:pt>
                <c:pt idx="3451">
                  <c:v>8.7942716535433077E-2</c:v>
                </c:pt>
                <c:pt idx="3452">
                  <c:v>8.7962007874015757E-2</c:v>
                </c:pt>
                <c:pt idx="3453">
                  <c:v>8.79740157480315E-2</c:v>
                </c:pt>
                <c:pt idx="3454">
                  <c:v>8.7993110236220487E-2</c:v>
                </c:pt>
                <c:pt idx="3455">
                  <c:v>8.8008464566929123E-2</c:v>
                </c:pt>
                <c:pt idx="3456">
                  <c:v>8.8025196850393714E-2</c:v>
                </c:pt>
                <c:pt idx="3457">
                  <c:v>8.8038582677165356E-2</c:v>
                </c:pt>
                <c:pt idx="3458">
                  <c:v>8.8053346456692924E-2</c:v>
                </c:pt>
                <c:pt idx="3459">
                  <c:v>8.8069094488188976E-2</c:v>
                </c:pt>
                <c:pt idx="3460">
                  <c:v>8.8081496062992135E-2</c:v>
                </c:pt>
                <c:pt idx="3461">
                  <c:v>8.8096850393700799E-2</c:v>
                </c:pt>
                <c:pt idx="3462">
                  <c:v>8.8119291338582692E-2</c:v>
                </c:pt>
                <c:pt idx="3463">
                  <c:v>8.813897637795276E-2</c:v>
                </c:pt>
                <c:pt idx="3464">
                  <c:v>8.8155905511811031E-2</c:v>
                </c:pt>
                <c:pt idx="3465">
                  <c:v>8.8173622047244091E-2</c:v>
                </c:pt>
                <c:pt idx="3466">
                  <c:v>8.8194094488188976E-2</c:v>
                </c:pt>
                <c:pt idx="3467">
                  <c:v>8.8217322834645673E-2</c:v>
                </c:pt>
                <c:pt idx="3468">
                  <c:v>8.8238385826771654E-2</c:v>
                </c:pt>
                <c:pt idx="3469">
                  <c:v>8.8256889763779517E-2</c:v>
                </c:pt>
                <c:pt idx="3470">
                  <c:v>8.8275393700787408E-2</c:v>
                </c:pt>
                <c:pt idx="3471">
                  <c:v>8.8300590551181127E-2</c:v>
                </c:pt>
                <c:pt idx="3472">
                  <c:v>8.8321062992125998E-2</c:v>
                </c:pt>
                <c:pt idx="3473">
                  <c:v>8.8335826771653553E-2</c:v>
                </c:pt>
                <c:pt idx="3474">
                  <c:v>8.8345078740157498E-2</c:v>
                </c:pt>
                <c:pt idx="3475">
                  <c:v>8.8358464566929126E-2</c:v>
                </c:pt>
                <c:pt idx="3476">
                  <c:v>8.8368897637795277E-2</c:v>
                </c:pt>
                <c:pt idx="3477">
                  <c:v>8.8373228346456695E-2</c:v>
                </c:pt>
                <c:pt idx="3478">
                  <c:v>8.8377165354330711E-2</c:v>
                </c:pt>
                <c:pt idx="3479">
                  <c:v>8.8385236220472452E-2</c:v>
                </c:pt>
                <c:pt idx="3480">
                  <c:v>8.8387795275590555E-2</c:v>
                </c:pt>
                <c:pt idx="3481">
                  <c:v>8.8395472440944881E-2</c:v>
                </c:pt>
                <c:pt idx="3482">
                  <c:v>8.839212598425196E-2</c:v>
                </c:pt>
                <c:pt idx="3483">
                  <c:v>8.840255905511811E-2</c:v>
                </c:pt>
                <c:pt idx="3484">
                  <c:v>8.8409842519685047E-2</c:v>
                </c:pt>
                <c:pt idx="3485">
                  <c:v>8.8414173228346465E-2</c:v>
                </c:pt>
                <c:pt idx="3486">
                  <c:v>8.8421259842519695E-2</c:v>
                </c:pt>
                <c:pt idx="3487">
                  <c:v>8.8430118110236225E-2</c:v>
                </c:pt>
                <c:pt idx="3488">
                  <c:v>8.8446456692913386E-2</c:v>
                </c:pt>
                <c:pt idx="3489">
                  <c:v>8.8473228346456698E-2</c:v>
                </c:pt>
                <c:pt idx="3490">
                  <c:v>8.8504921259842537E-2</c:v>
                </c:pt>
                <c:pt idx="3491">
                  <c:v>8.8537204724409443E-2</c:v>
                </c:pt>
                <c:pt idx="3492">
                  <c:v>8.8566141732283471E-2</c:v>
                </c:pt>
                <c:pt idx="3493">
                  <c:v>8.8590944881889774E-2</c:v>
                </c:pt>
                <c:pt idx="3494">
                  <c:v>8.8614173228346457E-2</c:v>
                </c:pt>
                <c:pt idx="3495">
                  <c:v>8.8634055118110233E-2</c:v>
                </c:pt>
                <c:pt idx="3496">
                  <c:v>8.8654133858267731E-2</c:v>
                </c:pt>
                <c:pt idx="3497">
                  <c:v>8.8669488188976381E-2</c:v>
                </c:pt>
                <c:pt idx="3498">
                  <c:v>8.868543307086614E-2</c:v>
                </c:pt>
                <c:pt idx="3499">
                  <c:v>8.8699212598425198E-2</c:v>
                </c:pt>
                <c:pt idx="3500">
                  <c:v>8.8707874015748034E-2</c:v>
                </c:pt>
                <c:pt idx="3501">
                  <c:v>8.8729330708661416E-2</c:v>
                </c:pt>
                <c:pt idx="3502">
                  <c:v>8.8746456692913395E-2</c:v>
                </c:pt>
                <c:pt idx="3503">
                  <c:v>8.8751377952755922E-2</c:v>
                </c:pt>
                <c:pt idx="3504">
                  <c:v>8.8765551181102367E-2</c:v>
                </c:pt>
                <c:pt idx="3505">
                  <c:v>8.8781496062992127E-2</c:v>
                </c:pt>
                <c:pt idx="3506">
                  <c:v>8.8792322834645679E-2</c:v>
                </c:pt>
                <c:pt idx="3507">
                  <c:v>8.8801771653543304E-2</c:v>
                </c:pt>
                <c:pt idx="3508">
                  <c:v>8.8811023622047236E-2</c:v>
                </c:pt>
                <c:pt idx="3509">
                  <c:v>8.8823818897637796E-2</c:v>
                </c:pt>
                <c:pt idx="3510">
                  <c:v>8.8831692913385829E-2</c:v>
                </c:pt>
                <c:pt idx="3511">
                  <c:v>8.8843503937007878E-2</c:v>
                </c:pt>
                <c:pt idx="3512">
                  <c:v>8.8856299212598425E-2</c:v>
                </c:pt>
                <c:pt idx="3513">
                  <c:v>8.8874015748031499E-2</c:v>
                </c:pt>
                <c:pt idx="3514">
                  <c:v>8.8893110236220471E-2</c:v>
                </c:pt>
                <c:pt idx="3515">
                  <c:v>8.8915551181102365E-2</c:v>
                </c:pt>
                <c:pt idx="3516">
                  <c:v>8.8930708661417321E-2</c:v>
                </c:pt>
                <c:pt idx="3517">
                  <c:v>8.8954527559055127E-2</c:v>
                </c:pt>
                <c:pt idx="3518">
                  <c:v>8.8971653543307092E-2</c:v>
                </c:pt>
                <c:pt idx="3519">
                  <c:v>8.8987992125984267E-2</c:v>
                </c:pt>
                <c:pt idx="3520">
                  <c:v>8.8998818897637805E-2</c:v>
                </c:pt>
                <c:pt idx="3521">
                  <c:v>8.9009645669291329E-2</c:v>
                </c:pt>
                <c:pt idx="3522">
                  <c:v>8.9024606299212605E-2</c:v>
                </c:pt>
                <c:pt idx="3523">
                  <c:v>8.9042322834645665E-2</c:v>
                </c:pt>
                <c:pt idx="3524">
                  <c:v>8.9054330708661422E-2</c:v>
                </c:pt>
                <c:pt idx="3525">
                  <c:v>8.9062007874015761E-2</c:v>
                </c:pt>
                <c:pt idx="3526">
                  <c:v>8.907618110236222E-2</c:v>
                </c:pt>
                <c:pt idx="3527">
                  <c:v>8.9087795275590562E-2</c:v>
                </c:pt>
                <c:pt idx="3528">
                  <c:v>8.910098425196851E-2</c:v>
                </c:pt>
                <c:pt idx="3529">
                  <c:v>8.9108464566929127E-2</c:v>
                </c:pt>
                <c:pt idx="3530">
                  <c:v>8.9122244094488184E-2</c:v>
                </c:pt>
                <c:pt idx="3531">
                  <c:v>8.9137795275590556E-2</c:v>
                </c:pt>
                <c:pt idx="3532">
                  <c:v>8.9147047244094488E-2</c:v>
                </c:pt>
                <c:pt idx="3533">
                  <c:v>8.9159448818897646E-2</c:v>
                </c:pt>
                <c:pt idx="3534">
                  <c:v>8.9179330708661422E-2</c:v>
                </c:pt>
                <c:pt idx="3535">
                  <c:v>8.9198425196850395E-2</c:v>
                </c:pt>
                <c:pt idx="3536">
                  <c:v>8.922204724409448E-2</c:v>
                </c:pt>
                <c:pt idx="3537">
                  <c:v>8.9238582677165348E-2</c:v>
                </c:pt>
                <c:pt idx="3538">
                  <c:v>8.9260039370078745E-2</c:v>
                </c:pt>
                <c:pt idx="3539">
                  <c:v>8.9273818897637802E-2</c:v>
                </c:pt>
                <c:pt idx="3540">
                  <c:v>8.9288385826771663E-2</c:v>
                </c:pt>
                <c:pt idx="3541">
                  <c:v>8.9305118110236226E-2</c:v>
                </c:pt>
                <c:pt idx="3542">
                  <c:v>8.9318503937007895E-2</c:v>
                </c:pt>
                <c:pt idx="3543">
                  <c:v>8.9333070866141742E-2</c:v>
                </c:pt>
                <c:pt idx="3544">
                  <c:v>8.9346259842519704E-2</c:v>
                </c:pt>
                <c:pt idx="3545">
                  <c:v>8.9359842519685054E-2</c:v>
                </c:pt>
                <c:pt idx="3546">
                  <c:v>8.9362598425196865E-2</c:v>
                </c:pt>
                <c:pt idx="3547">
                  <c:v>8.9383464566929138E-2</c:v>
                </c:pt>
                <c:pt idx="3548">
                  <c:v>8.9402952755905513E-2</c:v>
                </c:pt>
                <c:pt idx="3549">
                  <c:v>8.9423622047244106E-2</c:v>
                </c:pt>
                <c:pt idx="3550">
                  <c:v>8.9440157480314975E-2</c:v>
                </c:pt>
                <c:pt idx="3551">
                  <c:v>8.9458267716535436E-2</c:v>
                </c:pt>
                <c:pt idx="3552">
                  <c:v>8.9479724409448819E-2</c:v>
                </c:pt>
                <c:pt idx="3553">
                  <c:v>8.9489960629921275E-2</c:v>
                </c:pt>
                <c:pt idx="3554">
                  <c:v>8.9499606299212608E-2</c:v>
                </c:pt>
                <c:pt idx="3555">
                  <c:v>8.9508267716535431E-2</c:v>
                </c:pt>
                <c:pt idx="3556">
                  <c:v>8.9524015748031496E-2</c:v>
                </c:pt>
                <c:pt idx="3557">
                  <c:v>8.9536417322834655E-2</c:v>
                </c:pt>
                <c:pt idx="3558">
                  <c:v>8.9548425196850398E-2</c:v>
                </c:pt>
                <c:pt idx="3559">
                  <c:v>8.9555511811023641E-2</c:v>
                </c:pt>
                <c:pt idx="3560">
                  <c:v>8.9563779527559048E-2</c:v>
                </c:pt>
                <c:pt idx="3561">
                  <c:v>8.9577165354330732E-2</c:v>
                </c:pt>
                <c:pt idx="3562">
                  <c:v>8.9586220472440956E-2</c:v>
                </c:pt>
                <c:pt idx="3563">
                  <c:v>8.9593700787401573E-2</c:v>
                </c:pt>
                <c:pt idx="3564">
                  <c:v>8.960826771653542E-2</c:v>
                </c:pt>
                <c:pt idx="3565">
                  <c:v>8.9621850393700797E-2</c:v>
                </c:pt>
                <c:pt idx="3566">
                  <c:v>8.9631889763779532E-2</c:v>
                </c:pt>
                <c:pt idx="3567">
                  <c:v>8.9634842519685037E-2</c:v>
                </c:pt>
                <c:pt idx="3568">
                  <c:v>8.9650590551181103E-2</c:v>
                </c:pt>
                <c:pt idx="3569">
                  <c:v>8.9669685039370089E-2</c:v>
                </c:pt>
                <c:pt idx="3570">
                  <c:v>8.9679527559055117E-2</c:v>
                </c:pt>
                <c:pt idx="3571">
                  <c:v>8.9687795275590551E-2</c:v>
                </c:pt>
                <c:pt idx="3572">
                  <c:v>8.9700984251968513E-2</c:v>
                </c:pt>
                <c:pt idx="3573">
                  <c:v>8.9715157480314958E-2</c:v>
                </c:pt>
                <c:pt idx="3574">
                  <c:v>8.9734251968503931E-2</c:v>
                </c:pt>
                <c:pt idx="3575">
                  <c:v>8.9749212598425207E-2</c:v>
                </c:pt>
                <c:pt idx="3576">
                  <c:v>8.9768110236220486E-2</c:v>
                </c:pt>
                <c:pt idx="3577">
                  <c:v>8.9781102362204726E-2</c:v>
                </c:pt>
                <c:pt idx="3578">
                  <c:v>8.9797637795275595E-2</c:v>
                </c:pt>
                <c:pt idx="3579">
                  <c:v>8.9814566929133879E-2</c:v>
                </c:pt>
                <c:pt idx="3580">
                  <c:v>8.9825393700787404E-2</c:v>
                </c:pt>
                <c:pt idx="3581">
                  <c:v>8.9849015748031502E-2</c:v>
                </c:pt>
                <c:pt idx="3582">
                  <c:v>8.9857086614173243E-2</c:v>
                </c:pt>
                <c:pt idx="3583">
                  <c:v>8.9874409448818901E-2</c:v>
                </c:pt>
                <c:pt idx="3584">
                  <c:v>8.9889173228346456E-2</c:v>
                </c:pt>
                <c:pt idx="3585">
                  <c:v>8.9907480314960639E-2</c:v>
                </c:pt>
                <c:pt idx="3586">
                  <c:v>8.9922440944881901E-2</c:v>
                </c:pt>
                <c:pt idx="3587">
                  <c:v>8.9937007874015748E-2</c:v>
                </c:pt>
                <c:pt idx="3588">
                  <c:v>8.9947637795275606E-2</c:v>
                </c:pt>
                <c:pt idx="3589">
                  <c:v>8.9964960629921265E-2</c:v>
                </c:pt>
                <c:pt idx="3590">
                  <c:v>8.9982874015748046E-2</c:v>
                </c:pt>
                <c:pt idx="3591">
                  <c:v>8.9998031496063002E-2</c:v>
                </c:pt>
                <c:pt idx="3592">
                  <c:v>9.0006889763779532E-2</c:v>
                </c:pt>
                <c:pt idx="3593">
                  <c:v>9.0015354330708661E-2</c:v>
                </c:pt>
                <c:pt idx="3594">
                  <c:v>9.0032874015748041E-2</c:v>
                </c:pt>
                <c:pt idx="3595">
                  <c:v>9.0045275590551185E-2</c:v>
                </c:pt>
                <c:pt idx="3596">
                  <c:v>9.0055118110236226E-2</c:v>
                </c:pt>
                <c:pt idx="3597">
                  <c:v>9.0057086614173235E-2</c:v>
                </c:pt>
                <c:pt idx="3598">
                  <c:v>9.0065944881889778E-2</c:v>
                </c:pt>
                <c:pt idx="3599">
                  <c:v>9.0085039370078737E-2</c:v>
                </c:pt>
                <c:pt idx="3600">
                  <c:v>9.0101968503937022E-2</c:v>
                </c:pt>
                <c:pt idx="3601">
                  <c:v>9.0123031496063002E-2</c:v>
                </c:pt>
                <c:pt idx="3602">
                  <c:v>9.014094488188977E-2</c:v>
                </c:pt>
                <c:pt idx="3603">
                  <c:v>9.0157086614173237E-2</c:v>
                </c:pt>
                <c:pt idx="3604">
                  <c:v>9.0177559055118123E-2</c:v>
                </c:pt>
                <c:pt idx="3605">
                  <c:v>9.0192322834645691E-2</c:v>
                </c:pt>
                <c:pt idx="3606">
                  <c:v>9.0207874015748035E-2</c:v>
                </c:pt>
                <c:pt idx="3607">
                  <c:v>9.0221062992125997E-2</c:v>
                </c:pt>
                <c:pt idx="3608">
                  <c:v>9.0239763779527568E-2</c:v>
                </c:pt>
                <c:pt idx="3609">
                  <c:v>9.025314960629921E-2</c:v>
                </c:pt>
                <c:pt idx="3610">
                  <c:v>9.0269881889763773E-2</c:v>
                </c:pt>
                <c:pt idx="3611">
                  <c:v>9.0280118110236215E-2</c:v>
                </c:pt>
                <c:pt idx="3612">
                  <c:v>9.0294881889763798E-2</c:v>
                </c:pt>
                <c:pt idx="3613">
                  <c:v>9.0310433070866142E-2</c:v>
                </c:pt>
                <c:pt idx="3614">
                  <c:v>9.0322637795275607E-2</c:v>
                </c:pt>
                <c:pt idx="3615">
                  <c:v>9.0340748031496054E-2</c:v>
                </c:pt>
                <c:pt idx="3616">
                  <c:v>9.0361811023622049E-2</c:v>
                </c:pt>
                <c:pt idx="3617">
                  <c:v>9.0381889763779533E-2</c:v>
                </c:pt>
                <c:pt idx="3618">
                  <c:v>9.0398622047244095E-2</c:v>
                </c:pt>
                <c:pt idx="3619">
                  <c:v>9.040846456692915E-2</c:v>
                </c:pt>
                <c:pt idx="3620">
                  <c:v>9.0427165354330721E-2</c:v>
                </c:pt>
                <c:pt idx="3621">
                  <c:v>9.0442519685039371E-2</c:v>
                </c:pt>
                <c:pt idx="3622">
                  <c:v>9.0460236220472459E-2</c:v>
                </c:pt>
                <c:pt idx="3623">
                  <c:v>9.0478346456692907E-2</c:v>
                </c:pt>
                <c:pt idx="3624">
                  <c:v>9.0488385826771656E-2</c:v>
                </c:pt>
                <c:pt idx="3625">
                  <c:v>9.0500393700787413E-2</c:v>
                </c:pt>
                <c:pt idx="3626">
                  <c:v>9.0517716535433071E-2</c:v>
                </c:pt>
                <c:pt idx="3627">
                  <c:v>9.0532480314960639E-2</c:v>
                </c:pt>
                <c:pt idx="3628">
                  <c:v>9.0550787401574823E-2</c:v>
                </c:pt>
                <c:pt idx="3629">
                  <c:v>9.0565157480314948E-2</c:v>
                </c:pt>
                <c:pt idx="3630">
                  <c:v>9.0587795275590563E-2</c:v>
                </c:pt>
                <c:pt idx="3631">
                  <c:v>9.0605511811023623E-2</c:v>
                </c:pt>
                <c:pt idx="3632">
                  <c:v>9.0620275590551191E-2</c:v>
                </c:pt>
                <c:pt idx="3633">
                  <c:v>9.0642716535433071E-2</c:v>
                </c:pt>
                <c:pt idx="3634">
                  <c:v>9.066102362204724E-2</c:v>
                </c:pt>
                <c:pt idx="3635">
                  <c:v>9.0675984251968503E-2</c:v>
                </c:pt>
                <c:pt idx="3636">
                  <c:v>9.0682874015748038E-2</c:v>
                </c:pt>
                <c:pt idx="3637">
                  <c:v>9.0698425196850396E-2</c:v>
                </c:pt>
                <c:pt idx="3638">
                  <c:v>9.0708661417322853E-2</c:v>
                </c:pt>
                <c:pt idx="3639">
                  <c:v>9.0722047244094481E-2</c:v>
                </c:pt>
                <c:pt idx="3640">
                  <c:v>9.0726771653543314E-2</c:v>
                </c:pt>
                <c:pt idx="3641">
                  <c:v>9.072716535433073E-2</c:v>
                </c:pt>
                <c:pt idx="3642">
                  <c:v>9.0743307086614169E-2</c:v>
                </c:pt>
                <c:pt idx="3643">
                  <c:v>9.0755314960629913E-2</c:v>
                </c:pt>
                <c:pt idx="3644">
                  <c:v>9.0764370078740164E-2</c:v>
                </c:pt>
                <c:pt idx="3645">
                  <c:v>9.0783464566929151E-2</c:v>
                </c:pt>
                <c:pt idx="3646">
                  <c:v>9.0808858267716536E-2</c:v>
                </c:pt>
                <c:pt idx="3647">
                  <c:v>9.0834055118110241E-2</c:v>
                </c:pt>
                <c:pt idx="3648">
                  <c:v>9.0856692913385828E-2</c:v>
                </c:pt>
                <c:pt idx="3649">
                  <c:v>9.0876181102362202E-2</c:v>
                </c:pt>
                <c:pt idx="3650">
                  <c:v>9.0898818897637804E-2</c:v>
                </c:pt>
                <c:pt idx="3651">
                  <c:v>9.091555118110238E-2</c:v>
                </c:pt>
                <c:pt idx="3652">
                  <c:v>9.0934645669291325E-2</c:v>
                </c:pt>
                <c:pt idx="3653">
                  <c:v>9.0946456692913388E-2</c:v>
                </c:pt>
                <c:pt idx="3654">
                  <c:v>9.0956692913385817E-2</c:v>
                </c:pt>
                <c:pt idx="3655">
                  <c:v>9.0967716535433077E-2</c:v>
                </c:pt>
                <c:pt idx="3656">
                  <c:v>9.0975984251968511E-2</c:v>
                </c:pt>
                <c:pt idx="3657">
                  <c:v>9.0985236220472443E-2</c:v>
                </c:pt>
                <c:pt idx="3658">
                  <c:v>9.0991535433070869E-2</c:v>
                </c:pt>
                <c:pt idx="3659">
                  <c:v>9.1000984251968509E-2</c:v>
                </c:pt>
                <c:pt idx="3660">
                  <c:v>9.1008070866141738E-2</c:v>
                </c:pt>
                <c:pt idx="3661">
                  <c:v>9.1018897637795276E-2</c:v>
                </c:pt>
                <c:pt idx="3662">
                  <c:v>9.1027362204724419E-2</c:v>
                </c:pt>
                <c:pt idx="3663">
                  <c:v>9.1045866141732296E-2</c:v>
                </c:pt>
                <c:pt idx="3664">
                  <c:v>9.1068700787401577E-2</c:v>
                </c:pt>
                <c:pt idx="3665">
                  <c:v>9.1096062992125984E-2</c:v>
                </c:pt>
                <c:pt idx="3666">
                  <c:v>9.1113779527559044E-2</c:v>
                </c:pt>
                <c:pt idx="3667">
                  <c:v>9.1136220472440951E-2</c:v>
                </c:pt>
                <c:pt idx="3668">
                  <c:v>9.1150196850393717E-2</c:v>
                </c:pt>
                <c:pt idx="3669">
                  <c:v>9.1172047244094487E-2</c:v>
                </c:pt>
                <c:pt idx="3670">
                  <c:v>9.1181299212598432E-2</c:v>
                </c:pt>
                <c:pt idx="3671">
                  <c:v>9.1193307086614175E-2</c:v>
                </c:pt>
                <c:pt idx="3672">
                  <c:v>9.1205708661417334E-2</c:v>
                </c:pt>
                <c:pt idx="3673">
                  <c:v>9.1217125984251968E-2</c:v>
                </c:pt>
                <c:pt idx="3674">
                  <c:v>9.1231299212598427E-2</c:v>
                </c:pt>
                <c:pt idx="3675">
                  <c:v>9.1239960629921263E-2</c:v>
                </c:pt>
                <c:pt idx="3676">
                  <c:v>9.1244685039370083E-2</c:v>
                </c:pt>
                <c:pt idx="3677">
                  <c:v>9.1255511811023635E-2</c:v>
                </c:pt>
                <c:pt idx="3678">
                  <c:v>9.1266141732283465E-2</c:v>
                </c:pt>
                <c:pt idx="3679">
                  <c:v>9.127854330708661E-2</c:v>
                </c:pt>
                <c:pt idx="3680">
                  <c:v>9.1289566929133856E-2</c:v>
                </c:pt>
                <c:pt idx="3681">
                  <c:v>9.1306496062992126E-2</c:v>
                </c:pt>
                <c:pt idx="3682">
                  <c:v>9.1327559055118121E-2</c:v>
                </c:pt>
                <c:pt idx="3683">
                  <c:v>9.1343503937007881E-2</c:v>
                </c:pt>
                <c:pt idx="3684">
                  <c:v>9.135531496062993E-2</c:v>
                </c:pt>
                <c:pt idx="3685">
                  <c:v>9.1376377952755911E-2</c:v>
                </c:pt>
                <c:pt idx="3686">
                  <c:v>9.1390944881889771E-2</c:v>
                </c:pt>
                <c:pt idx="3687">
                  <c:v>9.1411417322834643E-2</c:v>
                </c:pt>
                <c:pt idx="3688">
                  <c:v>9.1426574803149613E-2</c:v>
                </c:pt>
                <c:pt idx="3689">
                  <c:v>9.1443700787401577E-2</c:v>
                </c:pt>
                <c:pt idx="3690">
                  <c:v>9.1457086614173233E-2</c:v>
                </c:pt>
                <c:pt idx="3691">
                  <c:v>9.14732283464567E-2</c:v>
                </c:pt>
                <c:pt idx="3692">
                  <c:v>9.1479921259842542E-2</c:v>
                </c:pt>
                <c:pt idx="3693">
                  <c:v>9.1489370078740168E-2</c:v>
                </c:pt>
                <c:pt idx="3694">
                  <c:v>9.1499606299212596E-2</c:v>
                </c:pt>
                <c:pt idx="3695">
                  <c:v>9.1507677165354351E-2</c:v>
                </c:pt>
                <c:pt idx="3696">
                  <c:v>9.1514566929133859E-2</c:v>
                </c:pt>
                <c:pt idx="3697">
                  <c:v>9.1520275590551176E-2</c:v>
                </c:pt>
                <c:pt idx="3698">
                  <c:v>9.1532874015748042E-2</c:v>
                </c:pt>
                <c:pt idx="3699">
                  <c:v>9.1549606299212605E-2</c:v>
                </c:pt>
                <c:pt idx="3700">
                  <c:v>9.1569291338582687E-2</c:v>
                </c:pt>
                <c:pt idx="3701">
                  <c:v>9.1587992125984272E-2</c:v>
                </c:pt>
                <c:pt idx="3702">
                  <c:v>9.1608464566929143E-2</c:v>
                </c:pt>
                <c:pt idx="3703">
                  <c:v>9.1624409448818903E-2</c:v>
                </c:pt>
                <c:pt idx="3704">
                  <c:v>9.1646456692913394E-2</c:v>
                </c:pt>
                <c:pt idx="3705">
                  <c:v>9.1664763779527564E-2</c:v>
                </c:pt>
                <c:pt idx="3706">
                  <c:v>9.1681299212598419E-2</c:v>
                </c:pt>
                <c:pt idx="3707">
                  <c:v>9.1697637795275594E-2</c:v>
                </c:pt>
                <c:pt idx="3708">
                  <c:v>9.1711614173228345E-2</c:v>
                </c:pt>
                <c:pt idx="3709">
                  <c:v>9.1725590551181096E-2</c:v>
                </c:pt>
                <c:pt idx="3710">
                  <c:v>9.1733661417322837E-2</c:v>
                </c:pt>
                <c:pt idx="3711">
                  <c:v>9.1742519685039381E-2</c:v>
                </c:pt>
                <c:pt idx="3712">
                  <c:v>9.1753543307086627E-2</c:v>
                </c:pt>
                <c:pt idx="3713">
                  <c:v>9.1761220472440938E-2</c:v>
                </c:pt>
                <c:pt idx="3714">
                  <c:v>9.1767322834645684E-2</c:v>
                </c:pt>
                <c:pt idx="3715">
                  <c:v>9.1776377952755908E-2</c:v>
                </c:pt>
                <c:pt idx="3716">
                  <c:v>9.1787204724409446E-2</c:v>
                </c:pt>
                <c:pt idx="3717">
                  <c:v>9.1796456692913378E-2</c:v>
                </c:pt>
                <c:pt idx="3718">
                  <c:v>9.1809055118110244E-2</c:v>
                </c:pt>
                <c:pt idx="3719">
                  <c:v>9.1830708661417335E-2</c:v>
                </c:pt>
                <c:pt idx="3720">
                  <c:v>9.1851377952755914E-2</c:v>
                </c:pt>
                <c:pt idx="3721">
                  <c:v>9.1873425196850406E-2</c:v>
                </c:pt>
                <c:pt idx="3722">
                  <c:v>9.1887598425196851E-2</c:v>
                </c:pt>
                <c:pt idx="3723">
                  <c:v>9.1909055118110233E-2</c:v>
                </c:pt>
                <c:pt idx="3724">
                  <c:v>9.192972440944884E-2</c:v>
                </c:pt>
                <c:pt idx="3725">
                  <c:v>9.1946653543307097E-2</c:v>
                </c:pt>
                <c:pt idx="3726">
                  <c:v>9.1963582677165354E-2</c:v>
                </c:pt>
                <c:pt idx="3727">
                  <c:v>9.1974803149606307E-2</c:v>
                </c:pt>
                <c:pt idx="3728">
                  <c:v>9.1988385826771657E-2</c:v>
                </c:pt>
                <c:pt idx="3729">
                  <c:v>9.2005118110236234E-2</c:v>
                </c:pt>
                <c:pt idx="3730">
                  <c:v>9.2015551181102384E-2</c:v>
                </c:pt>
                <c:pt idx="3731">
                  <c:v>9.2028346456692917E-2</c:v>
                </c:pt>
                <c:pt idx="3732">
                  <c:v>9.2041141732283463E-2</c:v>
                </c:pt>
                <c:pt idx="3733">
                  <c:v>9.2053149606299206E-2</c:v>
                </c:pt>
                <c:pt idx="3734">
                  <c:v>9.2070472440944878E-2</c:v>
                </c:pt>
                <c:pt idx="3735">
                  <c:v>9.2080905511811015E-2</c:v>
                </c:pt>
                <c:pt idx="3736">
                  <c:v>9.209724409448819E-2</c:v>
                </c:pt>
                <c:pt idx="3737">
                  <c:v>9.2110629921259846E-2</c:v>
                </c:pt>
                <c:pt idx="3738">
                  <c:v>9.2128346456692933E-2</c:v>
                </c:pt>
                <c:pt idx="3739">
                  <c:v>9.2139763779527567E-2</c:v>
                </c:pt>
                <c:pt idx="3740">
                  <c:v>9.2153740157480318E-2</c:v>
                </c:pt>
                <c:pt idx="3741">
                  <c:v>9.2171850393700794E-2</c:v>
                </c:pt>
                <c:pt idx="3742">
                  <c:v>9.2193110236220482E-2</c:v>
                </c:pt>
                <c:pt idx="3743">
                  <c:v>9.2205118110236226E-2</c:v>
                </c:pt>
                <c:pt idx="3744">
                  <c:v>9.2216929133858275E-2</c:v>
                </c:pt>
                <c:pt idx="3745">
                  <c:v>9.2227755905511799E-2</c:v>
                </c:pt>
                <c:pt idx="3746">
                  <c:v>9.2234842519685042E-2</c:v>
                </c:pt>
                <c:pt idx="3747">
                  <c:v>9.2245669291338594E-2</c:v>
                </c:pt>
                <c:pt idx="3748">
                  <c:v>9.225334645669292E-2</c:v>
                </c:pt>
                <c:pt idx="3749">
                  <c:v>9.2262204724409463E-2</c:v>
                </c:pt>
                <c:pt idx="3750">
                  <c:v>9.2270669291338592E-2</c:v>
                </c:pt>
                <c:pt idx="3751">
                  <c:v>9.2280314960629911E-2</c:v>
                </c:pt>
                <c:pt idx="3752">
                  <c:v>9.2292322834645668E-2</c:v>
                </c:pt>
                <c:pt idx="3753">
                  <c:v>9.2298031496062999E-2</c:v>
                </c:pt>
                <c:pt idx="3754">
                  <c:v>9.2311614173228349E-2</c:v>
                </c:pt>
                <c:pt idx="3755">
                  <c:v>9.2335433070866155E-2</c:v>
                </c:pt>
                <c:pt idx="3756">
                  <c:v>9.2353937007874018E-2</c:v>
                </c:pt>
                <c:pt idx="3757">
                  <c:v>9.2372834645669297E-2</c:v>
                </c:pt>
                <c:pt idx="3758">
                  <c:v>9.2398228346456696E-2</c:v>
                </c:pt>
                <c:pt idx="3759">
                  <c:v>9.2411811023622045E-2</c:v>
                </c:pt>
                <c:pt idx="3760">
                  <c:v>9.2433070866141748E-2</c:v>
                </c:pt>
                <c:pt idx="3761">
                  <c:v>9.2443700787401578E-2</c:v>
                </c:pt>
                <c:pt idx="3762">
                  <c:v>9.246417322834645E-2</c:v>
                </c:pt>
                <c:pt idx="3763">
                  <c:v>9.247854330708663E-2</c:v>
                </c:pt>
                <c:pt idx="3764">
                  <c:v>9.2491732283464564E-2</c:v>
                </c:pt>
                <c:pt idx="3765">
                  <c:v>9.2502165354330715E-2</c:v>
                </c:pt>
                <c:pt idx="3766">
                  <c:v>9.250748031496063E-2</c:v>
                </c:pt>
                <c:pt idx="3767">
                  <c:v>9.2516929133858256E-2</c:v>
                </c:pt>
                <c:pt idx="3768">
                  <c:v>9.2528543307086625E-2</c:v>
                </c:pt>
                <c:pt idx="3769">
                  <c:v>9.2537598425196863E-2</c:v>
                </c:pt>
                <c:pt idx="3770">
                  <c:v>9.2542519685039376E-2</c:v>
                </c:pt>
                <c:pt idx="3771">
                  <c:v>9.2564173228346466E-2</c:v>
                </c:pt>
                <c:pt idx="3772">
                  <c:v>9.2584645669291352E-2</c:v>
                </c:pt>
                <c:pt idx="3773">
                  <c:v>9.2606692913385844E-2</c:v>
                </c:pt>
                <c:pt idx="3774">
                  <c:v>9.2623425196850406E-2</c:v>
                </c:pt>
                <c:pt idx="3775">
                  <c:v>9.2640748031496065E-2</c:v>
                </c:pt>
                <c:pt idx="3776">
                  <c:v>9.2663188976377972E-2</c:v>
                </c:pt>
                <c:pt idx="3777">
                  <c:v>9.2687992125984275E-2</c:v>
                </c:pt>
                <c:pt idx="3778">
                  <c:v>9.2700393700787406E-2</c:v>
                </c:pt>
                <c:pt idx="3779">
                  <c:v>9.2716929133858275E-2</c:v>
                </c:pt>
                <c:pt idx="3780">
                  <c:v>9.2729724409448835E-2</c:v>
                </c:pt>
                <c:pt idx="3781">
                  <c:v>9.2749803149606305E-2</c:v>
                </c:pt>
                <c:pt idx="3782">
                  <c:v>9.2766535433070868E-2</c:v>
                </c:pt>
                <c:pt idx="3783">
                  <c:v>9.2774409448818901E-2</c:v>
                </c:pt>
                <c:pt idx="3784">
                  <c:v>9.2785629921259841E-2</c:v>
                </c:pt>
                <c:pt idx="3785">
                  <c:v>9.2791732283464573E-2</c:v>
                </c:pt>
                <c:pt idx="3786">
                  <c:v>9.2804133858267704E-2</c:v>
                </c:pt>
                <c:pt idx="3787">
                  <c:v>9.2814960629921256E-2</c:v>
                </c:pt>
                <c:pt idx="3788">
                  <c:v>9.2824212598425201E-2</c:v>
                </c:pt>
                <c:pt idx="3789">
                  <c:v>9.2842125984251969E-2</c:v>
                </c:pt>
                <c:pt idx="3790">
                  <c:v>9.2859055118110254E-2</c:v>
                </c:pt>
                <c:pt idx="3791">
                  <c:v>9.28736220472441E-2</c:v>
                </c:pt>
                <c:pt idx="3792">
                  <c:v>9.2886811023622062E-2</c:v>
                </c:pt>
                <c:pt idx="3793">
                  <c:v>9.290059055118112E-2</c:v>
                </c:pt>
                <c:pt idx="3794">
                  <c:v>9.2916732283464559E-2</c:v>
                </c:pt>
                <c:pt idx="3795">
                  <c:v>9.2934842519685049E-2</c:v>
                </c:pt>
                <c:pt idx="3796">
                  <c:v>9.294645669291339E-2</c:v>
                </c:pt>
                <c:pt idx="3797">
                  <c:v>9.296003937007874E-2</c:v>
                </c:pt>
                <c:pt idx="3798">
                  <c:v>9.2980118110236223E-2</c:v>
                </c:pt>
                <c:pt idx="3799">
                  <c:v>9.2991141732283469E-2</c:v>
                </c:pt>
                <c:pt idx="3800">
                  <c:v>9.300393700787403E-2</c:v>
                </c:pt>
                <c:pt idx="3801">
                  <c:v>9.3007677165354352E-2</c:v>
                </c:pt>
                <c:pt idx="3802">
                  <c:v>9.3022440944881907E-2</c:v>
                </c:pt>
                <c:pt idx="3803">
                  <c:v>9.303622047244095E-2</c:v>
                </c:pt>
                <c:pt idx="3804">
                  <c:v>9.3046850393700795E-2</c:v>
                </c:pt>
                <c:pt idx="3805">
                  <c:v>9.3058070866141734E-2</c:v>
                </c:pt>
                <c:pt idx="3806">
                  <c:v>9.3067322834645666E-2</c:v>
                </c:pt>
                <c:pt idx="3807">
                  <c:v>9.3084645669291338E-2</c:v>
                </c:pt>
                <c:pt idx="3808">
                  <c:v>9.3092519685039385E-2</c:v>
                </c:pt>
                <c:pt idx="3809">
                  <c:v>9.3103740157480325E-2</c:v>
                </c:pt>
                <c:pt idx="3810">
                  <c:v>9.3115157480314958E-2</c:v>
                </c:pt>
                <c:pt idx="3811">
                  <c:v>9.3123228346456699E-2</c:v>
                </c:pt>
                <c:pt idx="3812">
                  <c:v>9.3139370078740152E-2</c:v>
                </c:pt>
                <c:pt idx="3813">
                  <c:v>9.3144291338582694E-2</c:v>
                </c:pt>
                <c:pt idx="3814">
                  <c:v>9.3162992125984265E-2</c:v>
                </c:pt>
                <c:pt idx="3815">
                  <c:v>9.3174606299212606E-2</c:v>
                </c:pt>
                <c:pt idx="3816">
                  <c:v>9.3176377952755893E-2</c:v>
                </c:pt>
                <c:pt idx="3817">
                  <c:v>9.3189960629921256E-2</c:v>
                </c:pt>
                <c:pt idx="3818">
                  <c:v>9.321417322834645E-2</c:v>
                </c:pt>
                <c:pt idx="3819">
                  <c:v>9.3229330708661434E-2</c:v>
                </c:pt>
                <c:pt idx="3820">
                  <c:v>9.3248228346456699E-2</c:v>
                </c:pt>
                <c:pt idx="3821">
                  <c:v>9.3274803149606303E-2</c:v>
                </c:pt>
                <c:pt idx="3822">
                  <c:v>9.328858267716536E-2</c:v>
                </c:pt>
                <c:pt idx="3823">
                  <c:v>9.3301574803149614E-2</c:v>
                </c:pt>
                <c:pt idx="3824">
                  <c:v>9.331732283464568E-2</c:v>
                </c:pt>
                <c:pt idx="3825">
                  <c:v>9.3335433070866142E-2</c:v>
                </c:pt>
                <c:pt idx="3826">
                  <c:v>9.3347244094488205E-2</c:v>
                </c:pt>
                <c:pt idx="3827">
                  <c:v>9.3358464566929145E-2</c:v>
                </c:pt>
                <c:pt idx="3828">
                  <c:v>9.3372244094488202E-2</c:v>
                </c:pt>
                <c:pt idx="3829">
                  <c:v>9.3382480314960631E-2</c:v>
                </c:pt>
                <c:pt idx="3830">
                  <c:v>9.3397244094488199E-2</c:v>
                </c:pt>
                <c:pt idx="3831">
                  <c:v>9.3409251968503942E-2</c:v>
                </c:pt>
                <c:pt idx="3832">
                  <c:v>9.3424212598425219E-2</c:v>
                </c:pt>
                <c:pt idx="3833">
                  <c:v>9.3440944881889781E-2</c:v>
                </c:pt>
                <c:pt idx="3834">
                  <c:v>9.3463582677165369E-2</c:v>
                </c:pt>
                <c:pt idx="3835">
                  <c:v>9.3478543307086617E-2</c:v>
                </c:pt>
                <c:pt idx="3836">
                  <c:v>9.3494291338582683E-2</c:v>
                </c:pt>
                <c:pt idx="3837">
                  <c:v>9.3506692913385828E-2</c:v>
                </c:pt>
                <c:pt idx="3838">
                  <c:v>9.3525984251968508E-2</c:v>
                </c:pt>
                <c:pt idx="3839">
                  <c:v>9.3538385826771653E-2</c:v>
                </c:pt>
                <c:pt idx="3840">
                  <c:v>9.3553937007874011E-2</c:v>
                </c:pt>
                <c:pt idx="3841">
                  <c:v>9.3571259842519697E-2</c:v>
                </c:pt>
                <c:pt idx="3842">
                  <c:v>9.3584055118110257E-2</c:v>
                </c:pt>
                <c:pt idx="3843">
                  <c:v>9.3604724409448822E-2</c:v>
                </c:pt>
                <c:pt idx="3844">
                  <c:v>9.3612795275590563E-2</c:v>
                </c:pt>
                <c:pt idx="3845">
                  <c:v>9.3626181102362191E-2</c:v>
                </c:pt>
                <c:pt idx="3846">
                  <c:v>9.3643503937007877E-2</c:v>
                </c:pt>
                <c:pt idx="3847">
                  <c:v>9.3660826771653549E-2</c:v>
                </c:pt>
                <c:pt idx="3848">
                  <c:v>9.3672834645669306E-2</c:v>
                </c:pt>
                <c:pt idx="3849">
                  <c:v>9.3688779527559052E-2</c:v>
                </c:pt>
                <c:pt idx="3850">
                  <c:v>9.3699212598425202E-2</c:v>
                </c:pt>
                <c:pt idx="3851">
                  <c:v>9.3716338582677167E-2</c:v>
                </c:pt>
                <c:pt idx="3852">
                  <c:v>9.3732480314960634E-2</c:v>
                </c:pt>
                <c:pt idx="3853">
                  <c:v>9.3743897637795282E-2</c:v>
                </c:pt>
                <c:pt idx="3854">
                  <c:v>9.3754133858267724E-2</c:v>
                </c:pt>
                <c:pt idx="3855">
                  <c:v>9.3768700787401599E-2</c:v>
                </c:pt>
                <c:pt idx="3856">
                  <c:v>9.3784842519685038E-2</c:v>
                </c:pt>
                <c:pt idx="3857">
                  <c:v>9.3791929133858282E-2</c:v>
                </c:pt>
                <c:pt idx="3858">
                  <c:v>9.3802952755905528E-2</c:v>
                </c:pt>
                <c:pt idx="3859">
                  <c:v>9.3812795275590541E-2</c:v>
                </c:pt>
                <c:pt idx="3860">
                  <c:v>9.3822244094488208E-2</c:v>
                </c:pt>
                <c:pt idx="3861">
                  <c:v>9.3830314960629935E-2</c:v>
                </c:pt>
                <c:pt idx="3862">
                  <c:v>9.3838779527559063E-2</c:v>
                </c:pt>
                <c:pt idx="3863">
                  <c:v>9.384862204724409E-2</c:v>
                </c:pt>
                <c:pt idx="3864">
                  <c:v>9.3858464566929145E-2</c:v>
                </c:pt>
                <c:pt idx="3865">
                  <c:v>9.3873425196850394E-2</c:v>
                </c:pt>
                <c:pt idx="3866">
                  <c:v>9.3878740157480323E-2</c:v>
                </c:pt>
                <c:pt idx="3867">
                  <c:v>9.3895275590551192E-2</c:v>
                </c:pt>
                <c:pt idx="3868">
                  <c:v>9.3909055118110235E-2</c:v>
                </c:pt>
                <c:pt idx="3869">
                  <c:v>9.3930118110236216E-2</c:v>
                </c:pt>
                <c:pt idx="3870">
                  <c:v>9.394783464566929E-2</c:v>
                </c:pt>
                <c:pt idx="3871">
                  <c:v>9.4007874015748047E-2</c:v>
                </c:pt>
                <c:pt idx="3872">
                  <c:v>9.4056299212598435E-2</c:v>
                </c:pt>
                <c:pt idx="3873">
                  <c:v>9.4085039370078741E-2</c:v>
                </c:pt>
                <c:pt idx="3874">
                  <c:v>9.4108464566929145E-2</c:v>
                </c:pt>
                <c:pt idx="3875">
                  <c:v>9.4128149606299227E-2</c:v>
                </c:pt>
                <c:pt idx="3876">
                  <c:v>9.414330708661417E-2</c:v>
                </c:pt>
                <c:pt idx="3877">
                  <c:v>9.4163779527559069E-2</c:v>
                </c:pt>
                <c:pt idx="3878">
                  <c:v>9.4178543307086623E-2</c:v>
                </c:pt>
                <c:pt idx="3879">
                  <c:v>9.4193503937007872E-2</c:v>
                </c:pt>
                <c:pt idx="3880">
                  <c:v>9.4205708661417337E-2</c:v>
                </c:pt>
                <c:pt idx="3881">
                  <c:v>9.4221653543307096E-2</c:v>
                </c:pt>
                <c:pt idx="3882">
                  <c:v>9.4236811023622039E-2</c:v>
                </c:pt>
                <c:pt idx="3883">
                  <c:v>9.4256496062992134E-2</c:v>
                </c:pt>
                <c:pt idx="3884">
                  <c:v>9.4269488188976389E-2</c:v>
                </c:pt>
                <c:pt idx="3885">
                  <c:v>9.4284448818897637E-2</c:v>
                </c:pt>
                <c:pt idx="3886">
                  <c:v>9.4306102362204727E-2</c:v>
                </c:pt>
                <c:pt idx="3887">
                  <c:v>9.4332480314960637E-2</c:v>
                </c:pt>
                <c:pt idx="3888">
                  <c:v>9.4351181102362194E-2</c:v>
                </c:pt>
                <c:pt idx="3889">
                  <c:v>9.4367519685039383E-2</c:v>
                </c:pt>
                <c:pt idx="3890">
                  <c:v>9.4387007874015758E-2</c:v>
                </c:pt>
                <c:pt idx="3891">
                  <c:v>9.4407677165354323E-2</c:v>
                </c:pt>
                <c:pt idx="3892">
                  <c:v>9.4422440944881891E-2</c:v>
                </c:pt>
                <c:pt idx="3893">
                  <c:v>9.4430314960629924E-2</c:v>
                </c:pt>
                <c:pt idx="3894">
                  <c:v>9.4443503937007872E-2</c:v>
                </c:pt>
                <c:pt idx="3895">
                  <c:v>9.4462401574803165E-2</c:v>
                </c:pt>
                <c:pt idx="3896">
                  <c:v>9.4477362204724413E-2</c:v>
                </c:pt>
                <c:pt idx="3897">
                  <c:v>9.4482677165354342E-2</c:v>
                </c:pt>
                <c:pt idx="3898">
                  <c:v>9.4498425196850408E-2</c:v>
                </c:pt>
                <c:pt idx="3899">
                  <c:v>9.4515354330708665E-2</c:v>
                </c:pt>
                <c:pt idx="3900">
                  <c:v>9.4528346456692919E-2</c:v>
                </c:pt>
                <c:pt idx="3901">
                  <c:v>9.4544488188976386E-2</c:v>
                </c:pt>
                <c:pt idx="3902">
                  <c:v>9.4562007874015752E-2</c:v>
                </c:pt>
                <c:pt idx="3903">
                  <c:v>9.4573031496062998E-2</c:v>
                </c:pt>
                <c:pt idx="3904">
                  <c:v>9.4597834645669288E-2</c:v>
                </c:pt>
                <c:pt idx="3905">
                  <c:v>9.4621850393700788E-2</c:v>
                </c:pt>
                <c:pt idx="3906">
                  <c:v>9.4633464566929143E-2</c:v>
                </c:pt>
                <c:pt idx="3907">
                  <c:v>9.4651771653543326E-2</c:v>
                </c:pt>
                <c:pt idx="3908">
                  <c:v>9.4668503937007889E-2</c:v>
                </c:pt>
                <c:pt idx="3909">
                  <c:v>9.4681889763779545E-2</c:v>
                </c:pt>
                <c:pt idx="3910">
                  <c:v>9.4696062992126004E-2</c:v>
                </c:pt>
                <c:pt idx="3911">
                  <c:v>9.4714763779527561E-2</c:v>
                </c:pt>
                <c:pt idx="3912">
                  <c:v>9.4730905511811028E-2</c:v>
                </c:pt>
                <c:pt idx="3913">
                  <c:v>9.4749212598425198E-2</c:v>
                </c:pt>
                <c:pt idx="3914">
                  <c:v>9.476003937007875E-2</c:v>
                </c:pt>
                <c:pt idx="3915">
                  <c:v>9.4771653543307091E-2</c:v>
                </c:pt>
                <c:pt idx="3916">
                  <c:v>9.4779133858267736E-2</c:v>
                </c:pt>
                <c:pt idx="3917">
                  <c:v>9.4795472440944883E-2</c:v>
                </c:pt>
                <c:pt idx="3918">
                  <c:v>9.4793307086614181E-2</c:v>
                </c:pt>
                <c:pt idx="3919">
                  <c:v>9.4802559055118113E-2</c:v>
                </c:pt>
                <c:pt idx="3920">
                  <c:v>9.4810826771653547E-2</c:v>
                </c:pt>
                <c:pt idx="3921">
                  <c:v>9.4819685039370077E-2</c:v>
                </c:pt>
                <c:pt idx="3922">
                  <c:v>9.4831299212598433E-2</c:v>
                </c:pt>
                <c:pt idx="3923">
                  <c:v>9.4842913385826788E-2</c:v>
                </c:pt>
                <c:pt idx="3924">
                  <c:v>9.4850393700787419E-2</c:v>
                </c:pt>
                <c:pt idx="3925">
                  <c:v>9.4860236220472446E-2</c:v>
                </c:pt>
                <c:pt idx="3926">
                  <c:v>9.4876771653543301E-2</c:v>
                </c:pt>
                <c:pt idx="3927">
                  <c:v>9.4894094488188974E-2</c:v>
                </c:pt>
                <c:pt idx="3928">
                  <c:v>9.492421259842522E-2</c:v>
                </c:pt>
                <c:pt idx="3929">
                  <c:v>9.4948622047244094E-2</c:v>
                </c:pt>
                <c:pt idx="3930">
                  <c:v>9.497086614173228E-2</c:v>
                </c:pt>
                <c:pt idx="3931">
                  <c:v>9.4994291338582684E-2</c:v>
                </c:pt>
                <c:pt idx="3932">
                  <c:v>9.5010039370078764E-2</c:v>
                </c:pt>
                <c:pt idx="3933">
                  <c:v>9.502933070866143E-2</c:v>
                </c:pt>
                <c:pt idx="3934">
                  <c:v>9.5048031496063001E-2</c:v>
                </c:pt>
                <c:pt idx="3935">
                  <c:v>9.5070669291338575E-2</c:v>
                </c:pt>
                <c:pt idx="3936">
                  <c:v>9.5085433070866143E-2</c:v>
                </c:pt>
                <c:pt idx="3937">
                  <c:v>9.5100984251968501E-2</c:v>
                </c:pt>
                <c:pt idx="3938">
                  <c:v>9.5115944881889763E-2</c:v>
                </c:pt>
                <c:pt idx="3939">
                  <c:v>9.5136811023622064E-2</c:v>
                </c:pt>
                <c:pt idx="3940">
                  <c:v>9.514783464566931E-2</c:v>
                </c:pt>
                <c:pt idx="3941">
                  <c:v>9.5158661417322835E-2</c:v>
                </c:pt>
                <c:pt idx="3942">
                  <c:v>9.5171062992125993E-2</c:v>
                </c:pt>
                <c:pt idx="3943">
                  <c:v>9.5178937007874026E-2</c:v>
                </c:pt>
                <c:pt idx="3944">
                  <c:v>9.5188779527559053E-2</c:v>
                </c:pt>
                <c:pt idx="3945">
                  <c:v>9.5196259842519684E-2</c:v>
                </c:pt>
                <c:pt idx="3946">
                  <c:v>9.5205905511811045E-2</c:v>
                </c:pt>
                <c:pt idx="3947">
                  <c:v>9.5213188976377955E-2</c:v>
                </c:pt>
                <c:pt idx="3948">
                  <c:v>9.5223425196850411E-2</c:v>
                </c:pt>
                <c:pt idx="3949">
                  <c:v>9.5232677165354329E-2</c:v>
                </c:pt>
                <c:pt idx="3950">
                  <c:v>9.5244291338582671E-2</c:v>
                </c:pt>
                <c:pt idx="3951">
                  <c:v>9.5255314960629917E-2</c:v>
                </c:pt>
                <c:pt idx="3952">
                  <c:v>9.5267519685039367E-2</c:v>
                </c:pt>
                <c:pt idx="3953">
                  <c:v>9.5284251968503944E-2</c:v>
                </c:pt>
                <c:pt idx="3954">
                  <c:v>9.5303543307086611E-2</c:v>
                </c:pt>
                <c:pt idx="3955">
                  <c:v>9.53216535433071E-2</c:v>
                </c:pt>
                <c:pt idx="3956">
                  <c:v>9.5346653543307097E-2</c:v>
                </c:pt>
                <c:pt idx="3957">
                  <c:v>9.5375196850393709E-2</c:v>
                </c:pt>
                <c:pt idx="3958">
                  <c:v>9.5395472440944887E-2</c:v>
                </c:pt>
                <c:pt idx="3959">
                  <c:v>9.5411417322834646E-2</c:v>
                </c:pt>
                <c:pt idx="3960">
                  <c:v>9.5437204724409447E-2</c:v>
                </c:pt>
                <c:pt idx="3961">
                  <c:v>9.5456889763779515E-2</c:v>
                </c:pt>
                <c:pt idx="3962">
                  <c:v>9.5468897637795272E-2</c:v>
                </c:pt>
                <c:pt idx="3963">
                  <c:v>9.5477559055118122E-2</c:v>
                </c:pt>
                <c:pt idx="3964">
                  <c:v>9.5492125984251969E-2</c:v>
                </c:pt>
                <c:pt idx="3965">
                  <c:v>9.5505314960629931E-2</c:v>
                </c:pt>
                <c:pt idx="3966">
                  <c:v>9.55236220472441E-2</c:v>
                </c:pt>
                <c:pt idx="3967">
                  <c:v>9.5533661417322835E-2</c:v>
                </c:pt>
                <c:pt idx="3968">
                  <c:v>9.5550393700787425E-2</c:v>
                </c:pt>
                <c:pt idx="3969">
                  <c:v>9.5559251968503942E-2</c:v>
                </c:pt>
                <c:pt idx="3970">
                  <c:v>9.5586023622047239E-2</c:v>
                </c:pt>
                <c:pt idx="3971">
                  <c:v>9.5594291338582674E-2</c:v>
                </c:pt>
                <c:pt idx="3972">
                  <c:v>9.5610629921259849E-2</c:v>
                </c:pt>
                <c:pt idx="3973">
                  <c:v>9.5628149606299229E-2</c:v>
                </c:pt>
                <c:pt idx="3974">
                  <c:v>9.5648818897637794E-2</c:v>
                </c:pt>
                <c:pt idx="3975">
                  <c:v>9.5666732283464576E-2</c:v>
                </c:pt>
                <c:pt idx="3976">
                  <c:v>9.5680511811023605E-2</c:v>
                </c:pt>
                <c:pt idx="3977">
                  <c:v>9.5694881889763786E-2</c:v>
                </c:pt>
                <c:pt idx="3978">
                  <c:v>9.5710039370078728E-2</c:v>
                </c:pt>
                <c:pt idx="3979">
                  <c:v>9.5719685039370089E-2</c:v>
                </c:pt>
                <c:pt idx="3980">
                  <c:v>9.5729133858267715E-2</c:v>
                </c:pt>
                <c:pt idx="3981">
                  <c:v>9.574133858267718E-2</c:v>
                </c:pt>
                <c:pt idx="3982">
                  <c:v>9.5753543307086617E-2</c:v>
                </c:pt>
                <c:pt idx="3983">
                  <c:v>9.5768110236220463E-2</c:v>
                </c:pt>
                <c:pt idx="3984">
                  <c:v>9.5781102362204718E-2</c:v>
                </c:pt>
                <c:pt idx="3985">
                  <c:v>9.579842519685039E-2</c:v>
                </c:pt>
                <c:pt idx="3986">
                  <c:v>9.5823031496062999E-2</c:v>
                </c:pt>
                <c:pt idx="3987">
                  <c:v>9.5836220472440947E-2</c:v>
                </c:pt>
                <c:pt idx="3988">
                  <c:v>9.5856299212598445E-2</c:v>
                </c:pt>
                <c:pt idx="3989">
                  <c:v>9.5871456692913387E-2</c:v>
                </c:pt>
                <c:pt idx="3990">
                  <c:v>9.5886614173228371E-2</c:v>
                </c:pt>
                <c:pt idx="3991">
                  <c:v>9.5898818897637808E-2</c:v>
                </c:pt>
                <c:pt idx="3992">
                  <c:v>9.5919881889763803E-2</c:v>
                </c:pt>
                <c:pt idx="3993">
                  <c:v>9.5935433070866147E-2</c:v>
                </c:pt>
                <c:pt idx="3994">
                  <c:v>9.5948818897637803E-2</c:v>
                </c:pt>
                <c:pt idx="3995">
                  <c:v>9.5967125984251986E-2</c:v>
                </c:pt>
                <c:pt idx="3996">
                  <c:v>9.5983661417322855E-2</c:v>
                </c:pt>
                <c:pt idx="3997">
                  <c:v>9.5996062992125986E-2</c:v>
                </c:pt>
                <c:pt idx="3998">
                  <c:v>9.6005118110236223E-2</c:v>
                </c:pt>
                <c:pt idx="3999">
                  <c:v>9.6022834645669297E-2</c:v>
                </c:pt>
                <c:pt idx="4000">
                  <c:v>9.6037007874015756E-2</c:v>
                </c:pt>
                <c:pt idx="4001">
                  <c:v>9.6045866141732286E-2</c:v>
                </c:pt>
                <c:pt idx="4002">
                  <c:v>9.6056692913385838E-2</c:v>
                </c:pt>
                <c:pt idx="4003">
                  <c:v>9.6067322834645669E-2</c:v>
                </c:pt>
                <c:pt idx="4004">
                  <c:v>9.6081496062992128E-2</c:v>
                </c:pt>
                <c:pt idx="4005">
                  <c:v>9.609468503937009E-2</c:v>
                </c:pt>
                <c:pt idx="4006">
                  <c:v>9.6113779527559062E-2</c:v>
                </c:pt>
                <c:pt idx="4007">
                  <c:v>9.6126181102362207E-2</c:v>
                </c:pt>
                <c:pt idx="4008">
                  <c:v>9.6140944881889775E-2</c:v>
                </c:pt>
                <c:pt idx="4009">
                  <c:v>9.6151377952755898E-2</c:v>
                </c:pt>
                <c:pt idx="4010">
                  <c:v>9.6162401574803144E-2</c:v>
                </c:pt>
                <c:pt idx="4011">
                  <c:v>9.6180314960629926E-2</c:v>
                </c:pt>
                <c:pt idx="4012">
                  <c:v>9.6189173228346456E-2</c:v>
                </c:pt>
                <c:pt idx="4013">
                  <c:v>9.6206692913385822E-2</c:v>
                </c:pt>
                <c:pt idx="4014">
                  <c:v>9.6220472440944879E-2</c:v>
                </c:pt>
                <c:pt idx="4015">
                  <c:v>9.6238582677165355E-2</c:v>
                </c:pt>
                <c:pt idx="4016">
                  <c:v>9.6253543307086631E-2</c:v>
                </c:pt>
                <c:pt idx="4017">
                  <c:v>9.6260629921259847E-2</c:v>
                </c:pt>
                <c:pt idx="4018">
                  <c:v>9.6275196850393693E-2</c:v>
                </c:pt>
                <c:pt idx="4019">
                  <c:v>9.6293110236220489E-2</c:v>
                </c:pt>
                <c:pt idx="4020">
                  <c:v>9.6304724409448816E-2</c:v>
                </c:pt>
                <c:pt idx="4021">
                  <c:v>9.6316929133858267E-2</c:v>
                </c:pt>
                <c:pt idx="4022">
                  <c:v>9.6330118110236229E-2</c:v>
                </c:pt>
                <c:pt idx="4023">
                  <c:v>9.6343503937007871E-2</c:v>
                </c:pt>
                <c:pt idx="4024">
                  <c:v>9.6358267716535426E-2</c:v>
                </c:pt>
                <c:pt idx="4025">
                  <c:v>9.6373818897637797E-2</c:v>
                </c:pt>
                <c:pt idx="4026">
                  <c:v>9.6390157480314972E-2</c:v>
                </c:pt>
                <c:pt idx="4027">
                  <c:v>9.6407480314960631E-2</c:v>
                </c:pt>
                <c:pt idx="4028">
                  <c:v>9.6426771653543311E-2</c:v>
                </c:pt>
                <c:pt idx="4029">
                  <c:v>9.6440157480314967E-2</c:v>
                </c:pt>
                <c:pt idx="4030">
                  <c:v>9.6453937007874024E-2</c:v>
                </c:pt>
                <c:pt idx="4031">
                  <c:v>9.64720472440945E-2</c:v>
                </c:pt>
                <c:pt idx="4032">
                  <c:v>9.6490157480314961E-2</c:v>
                </c:pt>
                <c:pt idx="4033">
                  <c:v>9.6505314960629932E-2</c:v>
                </c:pt>
                <c:pt idx="4034">
                  <c:v>9.6514960629921265E-2</c:v>
                </c:pt>
                <c:pt idx="4035">
                  <c:v>9.6529724409448833E-2</c:v>
                </c:pt>
                <c:pt idx="4036">
                  <c:v>9.6553740157480319E-2</c:v>
                </c:pt>
                <c:pt idx="4037">
                  <c:v>9.657244094488189E-2</c:v>
                </c:pt>
                <c:pt idx="4038">
                  <c:v>9.6593503937007885E-2</c:v>
                </c:pt>
                <c:pt idx="4039">
                  <c:v>9.6612992125984259E-2</c:v>
                </c:pt>
                <c:pt idx="4040">
                  <c:v>9.6627755905511814E-2</c:v>
                </c:pt>
                <c:pt idx="4041">
                  <c:v>9.6645669291338568E-2</c:v>
                </c:pt>
                <c:pt idx="4042">
                  <c:v>9.6656692913385814E-2</c:v>
                </c:pt>
                <c:pt idx="4043">
                  <c:v>9.6667322834645686E-2</c:v>
                </c:pt>
                <c:pt idx="4044">
                  <c:v>9.6680905511811022E-2</c:v>
                </c:pt>
                <c:pt idx="4045">
                  <c:v>9.6692322834645683E-2</c:v>
                </c:pt>
                <c:pt idx="4046">
                  <c:v>9.6711220472440934E-2</c:v>
                </c:pt>
                <c:pt idx="4047">
                  <c:v>9.672440944881891E-2</c:v>
                </c:pt>
                <c:pt idx="4048">
                  <c:v>9.6745669291338585E-2</c:v>
                </c:pt>
                <c:pt idx="4049">
                  <c:v>9.6757480314960634E-2</c:v>
                </c:pt>
                <c:pt idx="4050">
                  <c:v>9.6776574803149606E-2</c:v>
                </c:pt>
                <c:pt idx="4051">
                  <c:v>9.6793897637795279E-2</c:v>
                </c:pt>
                <c:pt idx="4052">
                  <c:v>9.6805118110236218E-2</c:v>
                </c:pt>
                <c:pt idx="4053">
                  <c:v>9.6820472440944896E-2</c:v>
                </c:pt>
                <c:pt idx="4054">
                  <c:v>9.6835236220472465E-2</c:v>
                </c:pt>
                <c:pt idx="4055">
                  <c:v>9.6851574803149598E-2</c:v>
                </c:pt>
                <c:pt idx="4056">
                  <c:v>9.6866535433070874E-2</c:v>
                </c:pt>
                <c:pt idx="4057">
                  <c:v>9.6877362204724413E-2</c:v>
                </c:pt>
                <c:pt idx="4058">
                  <c:v>9.6891929133858273E-2</c:v>
                </c:pt>
                <c:pt idx="4059">
                  <c:v>9.6911417322834648E-2</c:v>
                </c:pt>
                <c:pt idx="4060">
                  <c:v>9.6921062992125995E-2</c:v>
                </c:pt>
                <c:pt idx="4061">
                  <c:v>9.6934251968503943E-2</c:v>
                </c:pt>
                <c:pt idx="4062">
                  <c:v>9.6956299212598421E-2</c:v>
                </c:pt>
                <c:pt idx="4063">
                  <c:v>9.6981102362204724E-2</c:v>
                </c:pt>
                <c:pt idx="4064">
                  <c:v>9.7004921259842516E-2</c:v>
                </c:pt>
                <c:pt idx="4065">
                  <c:v>9.70232283464567E-2</c:v>
                </c:pt>
                <c:pt idx="4066">
                  <c:v>9.7041732283464563E-2</c:v>
                </c:pt>
                <c:pt idx="4067">
                  <c:v>9.7062007874015754E-2</c:v>
                </c:pt>
                <c:pt idx="4068">
                  <c:v>9.708248031496064E-2</c:v>
                </c:pt>
                <c:pt idx="4069">
                  <c:v>9.7094488188976397E-2</c:v>
                </c:pt>
                <c:pt idx="4070">
                  <c:v>9.7102362204724416E-2</c:v>
                </c:pt>
                <c:pt idx="4071">
                  <c:v>9.7114173228346465E-2</c:v>
                </c:pt>
                <c:pt idx="4072">
                  <c:v>9.7131299212598429E-2</c:v>
                </c:pt>
                <c:pt idx="4073">
                  <c:v>9.7133858267716547E-2</c:v>
                </c:pt>
                <c:pt idx="4074">
                  <c:v>9.713897637795274E-2</c:v>
                </c:pt>
                <c:pt idx="4075">
                  <c:v>9.7147637795275604E-2</c:v>
                </c:pt>
                <c:pt idx="4076">
                  <c:v>9.715472440944882E-2</c:v>
                </c:pt>
                <c:pt idx="4077">
                  <c:v>9.7164566929133861E-2</c:v>
                </c:pt>
                <c:pt idx="4078">
                  <c:v>9.7170472440944886E-2</c:v>
                </c:pt>
                <c:pt idx="4079">
                  <c:v>9.7180511811023607E-2</c:v>
                </c:pt>
                <c:pt idx="4080">
                  <c:v>9.7188385826771653E-2</c:v>
                </c:pt>
                <c:pt idx="4081">
                  <c:v>9.7201771653543295E-2</c:v>
                </c:pt>
                <c:pt idx="4082">
                  <c:v>9.721161417322835E-2</c:v>
                </c:pt>
                <c:pt idx="4083">
                  <c:v>9.723090551181103E-2</c:v>
                </c:pt>
                <c:pt idx="4084">
                  <c:v>9.7252362204724413E-2</c:v>
                </c:pt>
                <c:pt idx="4085">
                  <c:v>9.7280708661417331E-2</c:v>
                </c:pt>
                <c:pt idx="4086">
                  <c:v>9.7307283464566921E-2</c:v>
                </c:pt>
                <c:pt idx="4087">
                  <c:v>9.7327559055118126E-2</c:v>
                </c:pt>
                <c:pt idx="4088">
                  <c:v>9.7349212598425203E-2</c:v>
                </c:pt>
                <c:pt idx="4089">
                  <c:v>9.7366141732283473E-2</c:v>
                </c:pt>
                <c:pt idx="4090">
                  <c:v>9.738720472440944E-2</c:v>
                </c:pt>
                <c:pt idx="4091">
                  <c:v>9.7400787401574818E-2</c:v>
                </c:pt>
                <c:pt idx="4092">
                  <c:v>9.7419094488188987E-2</c:v>
                </c:pt>
                <c:pt idx="4093">
                  <c:v>9.7438385826771667E-2</c:v>
                </c:pt>
                <c:pt idx="4094">
                  <c:v>9.7461614173228364E-2</c:v>
                </c:pt>
                <c:pt idx="4095">
                  <c:v>9.7481889763779542E-2</c:v>
                </c:pt>
                <c:pt idx="4096">
                  <c:v>9.7498622047244105E-2</c:v>
                </c:pt>
                <c:pt idx="4097">
                  <c:v>9.7514566929133864E-2</c:v>
                </c:pt>
                <c:pt idx="4098">
                  <c:v>9.753681102362205E-2</c:v>
                </c:pt>
                <c:pt idx="4099">
                  <c:v>9.7554527559055124E-2</c:v>
                </c:pt>
                <c:pt idx="4100">
                  <c:v>9.7568110236220473E-2</c:v>
                </c:pt>
                <c:pt idx="4101">
                  <c:v>9.758503937007873E-2</c:v>
                </c:pt>
                <c:pt idx="4102">
                  <c:v>9.7602165354330722E-2</c:v>
                </c:pt>
                <c:pt idx="4103">
                  <c:v>9.7618897637795285E-2</c:v>
                </c:pt>
                <c:pt idx="4104">
                  <c:v>9.7631496062992137E-2</c:v>
                </c:pt>
                <c:pt idx="4105">
                  <c:v>9.7644291338582684E-2</c:v>
                </c:pt>
                <c:pt idx="4106">
                  <c:v>9.7658464566929143E-2</c:v>
                </c:pt>
                <c:pt idx="4107">
                  <c:v>9.767066929133858E-2</c:v>
                </c:pt>
                <c:pt idx="4108">
                  <c:v>9.7684645669291331E-2</c:v>
                </c:pt>
                <c:pt idx="4109">
                  <c:v>9.7695866141732299E-2</c:v>
                </c:pt>
                <c:pt idx="4110">
                  <c:v>9.7713582677165359E-2</c:v>
                </c:pt>
                <c:pt idx="4111">
                  <c:v>9.7733661417322829E-2</c:v>
                </c:pt>
                <c:pt idx="4112">
                  <c:v>9.7743700787401577E-2</c:v>
                </c:pt>
                <c:pt idx="4113">
                  <c:v>9.7759055118110255E-2</c:v>
                </c:pt>
                <c:pt idx="4114">
                  <c:v>9.7768503937007881E-2</c:v>
                </c:pt>
                <c:pt idx="4115">
                  <c:v>9.7787401574803159E-2</c:v>
                </c:pt>
                <c:pt idx="4116">
                  <c:v>9.7796062992125996E-2</c:v>
                </c:pt>
                <c:pt idx="4117">
                  <c:v>9.7809251968503944E-2</c:v>
                </c:pt>
                <c:pt idx="4118">
                  <c:v>9.7820078740157496E-2</c:v>
                </c:pt>
                <c:pt idx="4119">
                  <c:v>9.7831496062992129E-2</c:v>
                </c:pt>
                <c:pt idx="4120">
                  <c:v>9.7842716535433069E-2</c:v>
                </c:pt>
                <c:pt idx="4121">
                  <c:v>9.7855905511811017E-2</c:v>
                </c:pt>
                <c:pt idx="4122">
                  <c:v>9.7862795275590553E-2</c:v>
                </c:pt>
                <c:pt idx="4123">
                  <c:v>9.7879921259842517E-2</c:v>
                </c:pt>
                <c:pt idx="4124">
                  <c:v>9.7891929133858274E-2</c:v>
                </c:pt>
                <c:pt idx="4125">
                  <c:v>9.7910629921259845E-2</c:v>
                </c:pt>
                <c:pt idx="4126">
                  <c:v>9.7930314960629913E-2</c:v>
                </c:pt>
                <c:pt idx="4127">
                  <c:v>9.7941732283464589E-2</c:v>
                </c:pt>
                <c:pt idx="4128">
                  <c:v>9.7956889763779531E-2</c:v>
                </c:pt>
                <c:pt idx="4129">
                  <c:v>9.7980118110236228E-2</c:v>
                </c:pt>
                <c:pt idx="4130">
                  <c:v>9.7995472440944892E-2</c:v>
                </c:pt>
                <c:pt idx="4131">
                  <c:v>9.8004527559055116E-2</c:v>
                </c:pt>
                <c:pt idx="4132">
                  <c:v>9.8022244094488203E-2</c:v>
                </c:pt>
                <c:pt idx="4133">
                  <c:v>9.8030708661417332E-2</c:v>
                </c:pt>
                <c:pt idx="4134">
                  <c:v>9.8047244094488201E-2</c:v>
                </c:pt>
                <c:pt idx="4135">
                  <c:v>9.8060236220472455E-2</c:v>
                </c:pt>
                <c:pt idx="4136">
                  <c:v>9.8071850393700796E-2</c:v>
                </c:pt>
                <c:pt idx="4137">
                  <c:v>9.8082086614173239E-2</c:v>
                </c:pt>
                <c:pt idx="4138">
                  <c:v>9.8093307086614193E-2</c:v>
                </c:pt>
                <c:pt idx="4139">
                  <c:v>9.8109448818897632E-2</c:v>
                </c:pt>
                <c:pt idx="4140">
                  <c:v>9.8122244094488192E-2</c:v>
                </c:pt>
                <c:pt idx="4141">
                  <c:v>9.8134645669291351E-2</c:v>
                </c:pt>
                <c:pt idx="4142">
                  <c:v>9.8155708661417318E-2</c:v>
                </c:pt>
                <c:pt idx="4143">
                  <c:v>9.81753937007874E-2</c:v>
                </c:pt>
                <c:pt idx="4144">
                  <c:v>9.8192519685039378E-2</c:v>
                </c:pt>
                <c:pt idx="4145">
                  <c:v>9.8205511811023619E-2</c:v>
                </c:pt>
                <c:pt idx="4146">
                  <c:v>9.8219881889763799E-2</c:v>
                </c:pt>
                <c:pt idx="4147">
                  <c:v>9.8239370078740174E-2</c:v>
                </c:pt>
                <c:pt idx="4148">
                  <c:v>9.8255511811023613E-2</c:v>
                </c:pt>
                <c:pt idx="4149">
                  <c:v>9.8263976377952769E-2</c:v>
                </c:pt>
                <c:pt idx="4150">
                  <c:v>9.8281889763779537E-2</c:v>
                </c:pt>
                <c:pt idx="4151">
                  <c:v>9.8299212598425195E-2</c:v>
                </c:pt>
                <c:pt idx="4152">
                  <c:v>9.8316732283464575E-2</c:v>
                </c:pt>
                <c:pt idx="4153">
                  <c:v>9.8327362204724406E-2</c:v>
                </c:pt>
                <c:pt idx="4154">
                  <c:v>9.8341535433070879E-2</c:v>
                </c:pt>
                <c:pt idx="4155">
                  <c:v>9.8353937007874023E-2</c:v>
                </c:pt>
                <c:pt idx="4156">
                  <c:v>9.8362007874015764E-2</c:v>
                </c:pt>
                <c:pt idx="4157">
                  <c:v>9.8377952755905523E-2</c:v>
                </c:pt>
                <c:pt idx="4158">
                  <c:v>9.838779527559055E-2</c:v>
                </c:pt>
                <c:pt idx="4159">
                  <c:v>9.8398425196850395E-2</c:v>
                </c:pt>
                <c:pt idx="4160">
                  <c:v>9.8412204724409452E-2</c:v>
                </c:pt>
                <c:pt idx="4161">
                  <c:v>9.8427165354330715E-2</c:v>
                </c:pt>
                <c:pt idx="4162">
                  <c:v>9.8438582677165362E-2</c:v>
                </c:pt>
                <c:pt idx="4163">
                  <c:v>9.8449606299212608E-2</c:v>
                </c:pt>
                <c:pt idx="4164">
                  <c:v>9.8473031496062999E-2</c:v>
                </c:pt>
                <c:pt idx="4165">
                  <c:v>9.8486811023622056E-2</c:v>
                </c:pt>
                <c:pt idx="4166">
                  <c:v>9.8508858267716534E-2</c:v>
                </c:pt>
                <c:pt idx="4167">
                  <c:v>9.8522834645669313E-2</c:v>
                </c:pt>
                <c:pt idx="4168">
                  <c:v>9.8538385826771657E-2</c:v>
                </c:pt>
                <c:pt idx="4169">
                  <c:v>9.8556692913385813E-2</c:v>
                </c:pt>
                <c:pt idx="4170">
                  <c:v>9.8571456692913381E-2</c:v>
                </c:pt>
                <c:pt idx="4171">
                  <c:v>9.8584645669291343E-2</c:v>
                </c:pt>
                <c:pt idx="4172">
                  <c:v>9.8593110236220485E-2</c:v>
                </c:pt>
                <c:pt idx="4173">
                  <c:v>9.8602952755905499E-2</c:v>
                </c:pt>
                <c:pt idx="4174">
                  <c:v>9.8616929133858264E-2</c:v>
                </c:pt>
                <c:pt idx="4175">
                  <c:v>9.8629133858267728E-2</c:v>
                </c:pt>
                <c:pt idx="4176">
                  <c:v>9.8644488188976392E-2</c:v>
                </c:pt>
                <c:pt idx="4177">
                  <c:v>9.8656889763779537E-2</c:v>
                </c:pt>
                <c:pt idx="4178">
                  <c:v>9.8678937007874029E-2</c:v>
                </c:pt>
                <c:pt idx="4179">
                  <c:v>9.8696259842519687E-2</c:v>
                </c:pt>
                <c:pt idx="4180">
                  <c:v>9.8707874015748029E-2</c:v>
                </c:pt>
                <c:pt idx="4181">
                  <c:v>9.8724015748031496E-2</c:v>
                </c:pt>
                <c:pt idx="4182">
                  <c:v>9.8738582677165343E-2</c:v>
                </c:pt>
                <c:pt idx="4183">
                  <c:v>9.8754133858267715E-2</c:v>
                </c:pt>
                <c:pt idx="4184">
                  <c:v>9.8764370078740157E-2</c:v>
                </c:pt>
                <c:pt idx="4185">
                  <c:v>9.8772637795275592E-2</c:v>
                </c:pt>
                <c:pt idx="4186">
                  <c:v>9.8779527559055114E-2</c:v>
                </c:pt>
                <c:pt idx="4187">
                  <c:v>9.8800393700787401E-2</c:v>
                </c:pt>
                <c:pt idx="4188">
                  <c:v>9.8816732283464576E-2</c:v>
                </c:pt>
                <c:pt idx="4189">
                  <c:v>9.882657480314963E-2</c:v>
                </c:pt>
                <c:pt idx="4190">
                  <c:v>9.8839763779527565E-2</c:v>
                </c:pt>
                <c:pt idx="4191">
                  <c:v>9.8859055118110245E-2</c:v>
                </c:pt>
                <c:pt idx="4192">
                  <c:v>9.8876181102362196E-2</c:v>
                </c:pt>
                <c:pt idx="4193">
                  <c:v>9.8883661417322827E-2</c:v>
                </c:pt>
                <c:pt idx="4194">
                  <c:v>9.8897834645669286E-2</c:v>
                </c:pt>
                <c:pt idx="4195">
                  <c:v>9.8910826771653554E-2</c:v>
                </c:pt>
                <c:pt idx="4196">
                  <c:v>9.8924999999999999E-2</c:v>
                </c:pt>
                <c:pt idx="4197">
                  <c:v>9.8937598425196865E-2</c:v>
                </c:pt>
                <c:pt idx="4198">
                  <c:v>9.8950787401574813E-2</c:v>
                </c:pt>
                <c:pt idx="4199">
                  <c:v>9.8960236220472439E-2</c:v>
                </c:pt>
                <c:pt idx="4200">
                  <c:v>9.8973228346456693E-2</c:v>
                </c:pt>
                <c:pt idx="4201">
                  <c:v>9.8979724409448813E-2</c:v>
                </c:pt>
                <c:pt idx="4202">
                  <c:v>9.8989370078740174E-2</c:v>
                </c:pt>
                <c:pt idx="4203">
                  <c:v>9.8993307086614177E-2</c:v>
                </c:pt>
                <c:pt idx="4204">
                  <c:v>9.9000984251968516E-2</c:v>
                </c:pt>
                <c:pt idx="4205">
                  <c:v>9.901338582677166E-2</c:v>
                </c:pt>
                <c:pt idx="4206">
                  <c:v>9.9026181102362221E-2</c:v>
                </c:pt>
                <c:pt idx="4207">
                  <c:v>9.9037401574803161E-2</c:v>
                </c:pt>
                <c:pt idx="4208">
                  <c:v>9.9050196850393707E-2</c:v>
                </c:pt>
                <c:pt idx="4209">
                  <c:v>9.9063188976377975E-2</c:v>
                </c:pt>
                <c:pt idx="4210">
                  <c:v>9.9076574803149603E-2</c:v>
                </c:pt>
                <c:pt idx="4211">
                  <c:v>9.9089370078740163E-2</c:v>
                </c:pt>
                <c:pt idx="4212">
                  <c:v>9.9089763779527565E-2</c:v>
                </c:pt>
                <c:pt idx="4213">
                  <c:v>9.910196850393703E-2</c:v>
                </c:pt>
                <c:pt idx="4214">
                  <c:v>9.9113582677165343E-2</c:v>
                </c:pt>
                <c:pt idx="4215">
                  <c:v>9.9121062992125988E-2</c:v>
                </c:pt>
                <c:pt idx="4216">
                  <c:v>9.9125984251968516E-2</c:v>
                </c:pt>
                <c:pt idx="4217">
                  <c:v>9.9130511811023628E-2</c:v>
                </c:pt>
                <c:pt idx="4218">
                  <c:v>9.913897637795277E-2</c:v>
                </c:pt>
                <c:pt idx="4219">
                  <c:v>9.9147637795275592E-2</c:v>
                </c:pt>
                <c:pt idx="4220">
                  <c:v>9.9153740157480325E-2</c:v>
                </c:pt>
                <c:pt idx="4221">
                  <c:v>9.9163779527559059E-2</c:v>
                </c:pt>
                <c:pt idx="4222">
                  <c:v>9.917598425196851E-2</c:v>
                </c:pt>
                <c:pt idx="4223">
                  <c:v>9.9194881889763789E-2</c:v>
                </c:pt>
                <c:pt idx="4224">
                  <c:v>9.9224409448818898E-2</c:v>
                </c:pt>
                <c:pt idx="4225">
                  <c:v>9.9249015748031508E-2</c:v>
                </c:pt>
                <c:pt idx="4226">
                  <c:v>9.9284251968503934E-2</c:v>
                </c:pt>
                <c:pt idx="4227">
                  <c:v>9.9309842519685054E-2</c:v>
                </c:pt>
                <c:pt idx="4228">
                  <c:v>9.9333070866141737E-2</c:v>
                </c:pt>
                <c:pt idx="4229">
                  <c:v>9.9346259842519685E-2</c:v>
                </c:pt>
                <c:pt idx="4230">
                  <c:v>9.9363385826771664E-2</c:v>
                </c:pt>
                <c:pt idx="4231">
                  <c:v>9.9376377952755918E-2</c:v>
                </c:pt>
                <c:pt idx="4232">
                  <c:v>9.9397440944881899E-2</c:v>
                </c:pt>
                <c:pt idx="4233">
                  <c:v>9.9406496062992122E-2</c:v>
                </c:pt>
                <c:pt idx="4234">
                  <c:v>9.9423425196850407E-2</c:v>
                </c:pt>
                <c:pt idx="4235">
                  <c:v>9.9438582677165349E-2</c:v>
                </c:pt>
                <c:pt idx="4236">
                  <c:v>9.945944881889765E-2</c:v>
                </c:pt>
                <c:pt idx="4237">
                  <c:v>9.9472637795275598E-2</c:v>
                </c:pt>
                <c:pt idx="4238">
                  <c:v>9.9484645669291341E-2</c:v>
                </c:pt>
                <c:pt idx="4239">
                  <c:v>9.9500787401574808E-2</c:v>
                </c:pt>
                <c:pt idx="4240">
                  <c:v>9.9519881889763781E-2</c:v>
                </c:pt>
                <c:pt idx="4241">
                  <c:v>9.9536811023622052E-2</c:v>
                </c:pt>
                <c:pt idx="4242">
                  <c:v>9.954763779527559E-2</c:v>
                </c:pt>
                <c:pt idx="4243">
                  <c:v>9.9562401574803144E-2</c:v>
                </c:pt>
                <c:pt idx="4244">
                  <c:v>9.9577755905511822E-2</c:v>
                </c:pt>
                <c:pt idx="4245">
                  <c:v>9.9594291338582691E-2</c:v>
                </c:pt>
                <c:pt idx="4246">
                  <c:v>9.9603346456692915E-2</c:v>
                </c:pt>
                <c:pt idx="4247">
                  <c:v>9.9614173228346453E-2</c:v>
                </c:pt>
                <c:pt idx="4248">
                  <c:v>9.9624803149606311E-2</c:v>
                </c:pt>
                <c:pt idx="4249">
                  <c:v>9.9635433070866142E-2</c:v>
                </c:pt>
                <c:pt idx="4250">
                  <c:v>9.9648425196850382E-2</c:v>
                </c:pt>
                <c:pt idx="4251">
                  <c:v>9.9656692913385816E-2</c:v>
                </c:pt>
                <c:pt idx="4252">
                  <c:v>9.9672047244094494E-2</c:v>
                </c:pt>
                <c:pt idx="4253">
                  <c:v>9.9684448818897653E-2</c:v>
                </c:pt>
                <c:pt idx="4254">
                  <c:v>9.9696259842519688E-2</c:v>
                </c:pt>
                <c:pt idx="4255">
                  <c:v>9.9711417322834645E-2</c:v>
                </c:pt>
                <c:pt idx="4256">
                  <c:v>9.9720669291338604E-2</c:v>
                </c:pt>
                <c:pt idx="4257">
                  <c:v>9.9735629921259852E-2</c:v>
                </c:pt>
                <c:pt idx="4258">
                  <c:v>9.9754724409448811E-2</c:v>
                </c:pt>
                <c:pt idx="4259">
                  <c:v>9.9771850393700789E-2</c:v>
                </c:pt>
                <c:pt idx="4260">
                  <c:v>9.9780314960629918E-2</c:v>
                </c:pt>
                <c:pt idx="4261">
                  <c:v>9.9794291338582669E-2</c:v>
                </c:pt>
                <c:pt idx="4262">
                  <c:v>9.9807874015748033E-2</c:v>
                </c:pt>
                <c:pt idx="4263">
                  <c:v>9.9823818897637792E-2</c:v>
                </c:pt>
                <c:pt idx="4264">
                  <c:v>9.9831692913385839E-2</c:v>
                </c:pt>
                <c:pt idx="4265">
                  <c:v>9.9852362204724404E-2</c:v>
                </c:pt>
                <c:pt idx="4266">
                  <c:v>9.9875000000000005E-2</c:v>
                </c:pt>
                <c:pt idx="4267">
                  <c:v>9.9894094488188978E-2</c:v>
                </c:pt>
                <c:pt idx="4268">
                  <c:v>9.9901181102362208E-2</c:v>
                </c:pt>
                <c:pt idx="4269">
                  <c:v>9.9917716535433077E-2</c:v>
                </c:pt>
                <c:pt idx="4270">
                  <c:v>9.9932480314960645E-2</c:v>
                </c:pt>
                <c:pt idx="4271">
                  <c:v>9.9946456692913396E-2</c:v>
                </c:pt>
                <c:pt idx="4272">
                  <c:v>9.9954724409448831E-2</c:v>
                </c:pt>
                <c:pt idx="4273">
                  <c:v>9.9963976377952762E-2</c:v>
                </c:pt>
                <c:pt idx="4274">
                  <c:v>9.9976771653543323E-2</c:v>
                </c:pt>
                <c:pt idx="4275">
                  <c:v>9.9988779527559066E-2</c:v>
                </c:pt>
                <c:pt idx="4276">
                  <c:v>0.10000393700787401</c:v>
                </c:pt>
                <c:pt idx="4277">
                  <c:v>0.10001535433070868</c:v>
                </c:pt>
                <c:pt idx="4278">
                  <c:v>0.10002933070866143</c:v>
                </c:pt>
                <c:pt idx="4279">
                  <c:v>0.10004074803149607</c:v>
                </c:pt>
                <c:pt idx="4280">
                  <c:v>0.10005255905511812</c:v>
                </c:pt>
                <c:pt idx="4281">
                  <c:v>0.10006200787401576</c:v>
                </c:pt>
                <c:pt idx="4282">
                  <c:v>0.1000718503937008</c:v>
                </c:pt>
                <c:pt idx="4283">
                  <c:v>0.10008385826771656</c:v>
                </c:pt>
                <c:pt idx="4284">
                  <c:v>0.10010531496062992</c:v>
                </c:pt>
                <c:pt idx="4285">
                  <c:v>0.10011515748031498</c:v>
                </c:pt>
                <c:pt idx="4286">
                  <c:v>0.100123031496063</c:v>
                </c:pt>
                <c:pt idx="4287">
                  <c:v>0.10013740157480316</c:v>
                </c:pt>
                <c:pt idx="4288">
                  <c:v>0.10014901574803149</c:v>
                </c:pt>
                <c:pt idx="4289">
                  <c:v>0.10016673228346458</c:v>
                </c:pt>
                <c:pt idx="4290">
                  <c:v>0.10017480314960629</c:v>
                </c:pt>
                <c:pt idx="4291">
                  <c:v>0.10018897637795277</c:v>
                </c:pt>
                <c:pt idx="4292">
                  <c:v>0.10020708661417323</c:v>
                </c:pt>
                <c:pt idx="4293">
                  <c:v>0.10022618110236221</c:v>
                </c:pt>
                <c:pt idx="4294">
                  <c:v>0.10024389763779529</c:v>
                </c:pt>
                <c:pt idx="4295">
                  <c:v>0.10026358267716534</c:v>
                </c:pt>
                <c:pt idx="4296">
                  <c:v>0.10028622047244096</c:v>
                </c:pt>
                <c:pt idx="4297">
                  <c:v>0.1003003937007874</c:v>
                </c:pt>
                <c:pt idx="4298">
                  <c:v>0.10031968503937008</c:v>
                </c:pt>
                <c:pt idx="4299">
                  <c:v>0.10033405511811025</c:v>
                </c:pt>
                <c:pt idx="4300">
                  <c:v>0.10035196850393702</c:v>
                </c:pt>
                <c:pt idx="4301">
                  <c:v>0.10037244094488189</c:v>
                </c:pt>
                <c:pt idx="4302">
                  <c:v>0.10038937007874016</c:v>
                </c:pt>
                <c:pt idx="4303">
                  <c:v>0.10040216535433072</c:v>
                </c:pt>
                <c:pt idx="4304">
                  <c:v>0.10041614173228347</c:v>
                </c:pt>
                <c:pt idx="4305">
                  <c:v>0.10043031496062993</c:v>
                </c:pt>
                <c:pt idx="4306">
                  <c:v>0.10044625984251969</c:v>
                </c:pt>
                <c:pt idx="4307">
                  <c:v>0.10045334645669293</c:v>
                </c:pt>
                <c:pt idx="4308">
                  <c:v>0.10046850393700787</c:v>
                </c:pt>
                <c:pt idx="4309">
                  <c:v>0.10047952755905512</c:v>
                </c:pt>
                <c:pt idx="4310">
                  <c:v>0.10049350393700787</c:v>
                </c:pt>
                <c:pt idx="4311">
                  <c:v>0.10050374015748031</c:v>
                </c:pt>
                <c:pt idx="4312">
                  <c:v>0.10051771653543307</c:v>
                </c:pt>
                <c:pt idx="4313">
                  <c:v>0.10052814960629923</c:v>
                </c:pt>
                <c:pt idx="4314">
                  <c:v>0.10054311023622048</c:v>
                </c:pt>
                <c:pt idx="4315">
                  <c:v>0.10055866141732285</c:v>
                </c:pt>
                <c:pt idx="4316">
                  <c:v>0.10057539370078741</c:v>
                </c:pt>
                <c:pt idx="4317">
                  <c:v>0.10059035433070866</c:v>
                </c:pt>
                <c:pt idx="4318">
                  <c:v>0.10060295275590553</c:v>
                </c:pt>
                <c:pt idx="4319">
                  <c:v>0.10061555118110237</c:v>
                </c:pt>
                <c:pt idx="4320">
                  <c:v>0.10061555118110235</c:v>
                </c:pt>
                <c:pt idx="4321">
                  <c:v>0.10062460629921259</c:v>
                </c:pt>
                <c:pt idx="4322">
                  <c:v>0.10063110236220472</c:v>
                </c:pt>
                <c:pt idx="4323">
                  <c:v>0.10064074803149609</c:v>
                </c:pt>
                <c:pt idx="4324">
                  <c:v>0.10064448818897638</c:v>
                </c:pt>
                <c:pt idx="4325">
                  <c:v>0.10065078740157481</c:v>
                </c:pt>
                <c:pt idx="4326">
                  <c:v>0.10065944881889764</c:v>
                </c:pt>
                <c:pt idx="4327">
                  <c:v>0.1006722440944882</c:v>
                </c:pt>
                <c:pt idx="4328">
                  <c:v>0.10068149606299213</c:v>
                </c:pt>
                <c:pt idx="4329">
                  <c:v>0.10069291338582677</c:v>
                </c:pt>
                <c:pt idx="4330">
                  <c:v>0.10070472440944883</c:v>
                </c:pt>
                <c:pt idx="4331">
                  <c:v>0.10073149606299213</c:v>
                </c:pt>
                <c:pt idx="4332">
                  <c:v>0.1007494094488189</c:v>
                </c:pt>
                <c:pt idx="4333">
                  <c:v>0.1007700787401575</c:v>
                </c:pt>
                <c:pt idx="4334">
                  <c:v>0.10079251968503937</c:v>
                </c:pt>
                <c:pt idx="4335">
                  <c:v>0.10081929133858268</c:v>
                </c:pt>
                <c:pt idx="4336">
                  <c:v>0.10083562992125986</c:v>
                </c:pt>
                <c:pt idx="4337">
                  <c:v>0.10085236220472442</c:v>
                </c:pt>
                <c:pt idx="4338">
                  <c:v>0.10086948818897637</c:v>
                </c:pt>
                <c:pt idx="4339">
                  <c:v>0.10088287401574804</c:v>
                </c:pt>
                <c:pt idx="4340">
                  <c:v>0.10090236220472441</c:v>
                </c:pt>
                <c:pt idx="4341">
                  <c:v>0.10091574803149607</c:v>
                </c:pt>
                <c:pt idx="4342">
                  <c:v>0.1009232283464567</c:v>
                </c:pt>
                <c:pt idx="4343">
                  <c:v>0.10094035433070866</c:v>
                </c:pt>
                <c:pt idx="4344">
                  <c:v>0.10095472440944882</c:v>
                </c:pt>
                <c:pt idx="4345">
                  <c:v>0.10096732283464567</c:v>
                </c:pt>
                <c:pt idx="4346">
                  <c:v>0.10097618110236221</c:v>
                </c:pt>
                <c:pt idx="4347">
                  <c:v>0.10099212598425197</c:v>
                </c:pt>
                <c:pt idx="4348">
                  <c:v>0.10100511811023623</c:v>
                </c:pt>
                <c:pt idx="4349">
                  <c:v>0.10102047244094489</c:v>
                </c:pt>
                <c:pt idx="4350">
                  <c:v>0.10103346456692915</c:v>
                </c:pt>
                <c:pt idx="4351">
                  <c:v>0.1010470472440945</c:v>
                </c:pt>
                <c:pt idx="4352">
                  <c:v>0.10107027559055119</c:v>
                </c:pt>
                <c:pt idx="4353">
                  <c:v>0.10108464566929133</c:v>
                </c:pt>
                <c:pt idx="4354">
                  <c:v>0.10109547244094488</c:v>
                </c:pt>
                <c:pt idx="4355">
                  <c:v>0.10110826771653544</c:v>
                </c:pt>
                <c:pt idx="4356">
                  <c:v>0.10112047244094488</c:v>
                </c:pt>
                <c:pt idx="4357">
                  <c:v>0.10113582677165354</c:v>
                </c:pt>
                <c:pt idx="4358">
                  <c:v>0.10115196850393701</c:v>
                </c:pt>
                <c:pt idx="4359">
                  <c:v>0.10116023622047245</c:v>
                </c:pt>
                <c:pt idx="4360">
                  <c:v>0.1011742125984252</c:v>
                </c:pt>
                <c:pt idx="4361">
                  <c:v>0.10119468503937008</c:v>
                </c:pt>
                <c:pt idx="4362">
                  <c:v>0.10121200787401576</c:v>
                </c:pt>
                <c:pt idx="4363">
                  <c:v>0.10122559055118112</c:v>
                </c:pt>
                <c:pt idx="4364">
                  <c:v>0.10124448818897637</c:v>
                </c:pt>
                <c:pt idx="4365">
                  <c:v>0.10126417322834648</c:v>
                </c:pt>
                <c:pt idx="4366">
                  <c:v>0.10128208661417323</c:v>
                </c:pt>
                <c:pt idx="4367">
                  <c:v>0.1012986220472441</c:v>
                </c:pt>
                <c:pt idx="4368">
                  <c:v>0.10130925196850395</c:v>
                </c:pt>
                <c:pt idx="4369">
                  <c:v>0.10132618110236222</c:v>
                </c:pt>
                <c:pt idx="4370">
                  <c:v>0.10135019685039372</c:v>
                </c:pt>
                <c:pt idx="4371">
                  <c:v>0.10136062992125984</c:v>
                </c:pt>
                <c:pt idx="4372">
                  <c:v>0.10137224409448821</c:v>
                </c:pt>
                <c:pt idx="4373">
                  <c:v>0.10139271653543308</c:v>
                </c:pt>
                <c:pt idx="4374">
                  <c:v>0.10140807086614172</c:v>
                </c:pt>
                <c:pt idx="4375">
                  <c:v>0.10141988188976378</c:v>
                </c:pt>
                <c:pt idx="4376">
                  <c:v>0.10143425196850395</c:v>
                </c:pt>
                <c:pt idx="4377">
                  <c:v>0.1014472440944882</c:v>
                </c:pt>
                <c:pt idx="4378">
                  <c:v>0.10145748031496064</c:v>
                </c:pt>
                <c:pt idx="4379">
                  <c:v>0.10147716535433071</c:v>
                </c:pt>
                <c:pt idx="4380">
                  <c:v>0.10148484251968505</c:v>
                </c:pt>
                <c:pt idx="4381">
                  <c:v>0.1015005905511811</c:v>
                </c:pt>
                <c:pt idx="4382">
                  <c:v>0.10151043307086614</c:v>
                </c:pt>
                <c:pt idx="4383">
                  <c:v>0.10152440944881889</c:v>
                </c:pt>
                <c:pt idx="4384">
                  <c:v>0.10152913385826773</c:v>
                </c:pt>
                <c:pt idx="4385">
                  <c:v>0.10153661417322837</c:v>
                </c:pt>
                <c:pt idx="4386">
                  <c:v>0.10154409448818899</c:v>
                </c:pt>
                <c:pt idx="4387">
                  <c:v>0.10155118110236222</c:v>
                </c:pt>
                <c:pt idx="4388">
                  <c:v>0.10156358267716536</c:v>
                </c:pt>
                <c:pt idx="4389">
                  <c:v>0.10157204724409449</c:v>
                </c:pt>
                <c:pt idx="4390">
                  <c:v>0.10158287401574805</c:v>
                </c:pt>
                <c:pt idx="4391">
                  <c:v>0.10159114173228347</c:v>
                </c:pt>
                <c:pt idx="4392">
                  <c:v>0.10160118110236219</c:v>
                </c:pt>
                <c:pt idx="4393">
                  <c:v>0.10161633858267717</c:v>
                </c:pt>
                <c:pt idx="4394">
                  <c:v>0.10163700787401575</c:v>
                </c:pt>
                <c:pt idx="4395">
                  <c:v>0.10166240157480316</c:v>
                </c:pt>
                <c:pt idx="4396">
                  <c:v>0.10168307086614173</c:v>
                </c:pt>
                <c:pt idx="4397">
                  <c:v>0.10170216535433071</c:v>
                </c:pt>
                <c:pt idx="4398">
                  <c:v>0.1017187007874016</c:v>
                </c:pt>
                <c:pt idx="4399">
                  <c:v>0.10173484251968504</c:v>
                </c:pt>
                <c:pt idx="4400">
                  <c:v>0.10175551181102363</c:v>
                </c:pt>
                <c:pt idx="4401">
                  <c:v>0.10176811023622047</c:v>
                </c:pt>
                <c:pt idx="4402">
                  <c:v>0.10178031496062993</c:v>
                </c:pt>
                <c:pt idx="4403">
                  <c:v>0.10179409448818898</c:v>
                </c:pt>
                <c:pt idx="4404">
                  <c:v>0.10181417322834646</c:v>
                </c:pt>
                <c:pt idx="4405">
                  <c:v>0.10182598425196851</c:v>
                </c:pt>
                <c:pt idx="4406">
                  <c:v>0.10184094488188977</c:v>
                </c:pt>
                <c:pt idx="4407">
                  <c:v>0.10185472440944883</c:v>
                </c:pt>
                <c:pt idx="4408">
                  <c:v>0.10186870078740158</c:v>
                </c:pt>
                <c:pt idx="4409">
                  <c:v>0.10187952755905513</c:v>
                </c:pt>
                <c:pt idx="4410">
                  <c:v>0.10188956692913387</c:v>
                </c:pt>
                <c:pt idx="4411">
                  <c:v>0.10189901574803151</c:v>
                </c:pt>
                <c:pt idx="4412">
                  <c:v>0.10191259842519687</c:v>
                </c:pt>
                <c:pt idx="4413">
                  <c:v>0.10192933070866143</c:v>
                </c:pt>
                <c:pt idx="4414">
                  <c:v>0.10193700787401574</c:v>
                </c:pt>
                <c:pt idx="4415">
                  <c:v>0.1019474409448819</c:v>
                </c:pt>
                <c:pt idx="4416">
                  <c:v>0.10195964566929135</c:v>
                </c:pt>
                <c:pt idx="4417">
                  <c:v>0.1019732283464567</c:v>
                </c:pt>
                <c:pt idx="4418">
                  <c:v>0.10198661417322837</c:v>
                </c:pt>
                <c:pt idx="4419">
                  <c:v>0.10199389763779529</c:v>
                </c:pt>
                <c:pt idx="4420">
                  <c:v>0.10201279527559055</c:v>
                </c:pt>
                <c:pt idx="4421">
                  <c:v>0.10202618110236222</c:v>
                </c:pt>
                <c:pt idx="4422">
                  <c:v>0.10204350393700788</c:v>
                </c:pt>
                <c:pt idx="4423">
                  <c:v>0.10206062992125985</c:v>
                </c:pt>
                <c:pt idx="4424">
                  <c:v>0.10207814960629923</c:v>
                </c:pt>
                <c:pt idx="4425">
                  <c:v>0.10209055118110236</c:v>
                </c:pt>
                <c:pt idx="4426">
                  <c:v>0.10211377952755904</c:v>
                </c:pt>
                <c:pt idx="4427">
                  <c:v>0.10213129921259842</c:v>
                </c:pt>
                <c:pt idx="4428">
                  <c:v>0.1021444881889764</c:v>
                </c:pt>
                <c:pt idx="4429">
                  <c:v>0.10216062992125985</c:v>
                </c:pt>
                <c:pt idx="4430">
                  <c:v>0.10217952755905511</c:v>
                </c:pt>
                <c:pt idx="4431">
                  <c:v>0.1021962598425197</c:v>
                </c:pt>
                <c:pt idx="4432">
                  <c:v>0.10220688976377952</c:v>
                </c:pt>
                <c:pt idx="4433">
                  <c:v>0.10222263779527559</c:v>
                </c:pt>
                <c:pt idx="4434">
                  <c:v>0.10222992125984252</c:v>
                </c:pt>
                <c:pt idx="4435">
                  <c:v>0.10224114173228348</c:v>
                </c:pt>
                <c:pt idx="4436">
                  <c:v>0.10224763779527558</c:v>
                </c:pt>
                <c:pt idx="4437">
                  <c:v>0.10225807086614175</c:v>
                </c:pt>
                <c:pt idx="4438">
                  <c:v>0.10226791338582679</c:v>
                </c:pt>
                <c:pt idx="4439">
                  <c:v>0.10227795275590551</c:v>
                </c:pt>
                <c:pt idx="4440">
                  <c:v>0.10228405511811024</c:v>
                </c:pt>
                <c:pt idx="4441">
                  <c:v>0.10228877952755906</c:v>
                </c:pt>
                <c:pt idx="4442">
                  <c:v>0.10230078740157481</c:v>
                </c:pt>
                <c:pt idx="4443">
                  <c:v>0.10231003937007875</c:v>
                </c:pt>
                <c:pt idx="4444">
                  <c:v>0.1023224409448819</c:v>
                </c:pt>
                <c:pt idx="4445">
                  <c:v>0.10232677165354331</c:v>
                </c:pt>
                <c:pt idx="4446">
                  <c:v>0.10234409448818899</c:v>
                </c:pt>
                <c:pt idx="4447">
                  <c:v>0.10236712598425199</c:v>
                </c:pt>
                <c:pt idx="4448">
                  <c:v>0.10238976377952756</c:v>
                </c:pt>
                <c:pt idx="4449">
                  <c:v>0.10240885826771655</c:v>
                </c:pt>
                <c:pt idx="4450">
                  <c:v>0.10242519685039371</c:v>
                </c:pt>
                <c:pt idx="4451">
                  <c:v>0.1024476377952756</c:v>
                </c:pt>
                <c:pt idx="4452">
                  <c:v>0.10246515748031497</c:v>
                </c:pt>
                <c:pt idx="4453">
                  <c:v>0.10247972440944884</c:v>
                </c:pt>
                <c:pt idx="4454">
                  <c:v>0.10249232283464567</c:v>
                </c:pt>
                <c:pt idx="4455">
                  <c:v>0.10250551181102363</c:v>
                </c:pt>
                <c:pt idx="4456">
                  <c:v>0.10251614173228348</c:v>
                </c:pt>
                <c:pt idx="4457">
                  <c:v>0.10251850393700787</c:v>
                </c:pt>
                <c:pt idx="4458">
                  <c:v>0.10252775590551182</c:v>
                </c:pt>
                <c:pt idx="4459">
                  <c:v>0.10253484251968503</c:v>
                </c:pt>
                <c:pt idx="4460">
                  <c:v>0.10254330708661417</c:v>
                </c:pt>
                <c:pt idx="4461">
                  <c:v>0.10255472440944884</c:v>
                </c:pt>
                <c:pt idx="4462">
                  <c:v>0.10256673228346458</c:v>
                </c:pt>
                <c:pt idx="4463">
                  <c:v>0.10257775590551182</c:v>
                </c:pt>
                <c:pt idx="4464">
                  <c:v>0.10258326771653545</c:v>
                </c:pt>
                <c:pt idx="4465">
                  <c:v>0.10259350393700789</c:v>
                </c:pt>
                <c:pt idx="4466">
                  <c:v>0.10261555118110235</c:v>
                </c:pt>
                <c:pt idx="4467">
                  <c:v>0.10263188976377954</c:v>
                </c:pt>
                <c:pt idx="4468">
                  <c:v>0.10264389763779527</c:v>
                </c:pt>
                <c:pt idx="4469">
                  <c:v>0.10265354330708662</c:v>
                </c:pt>
                <c:pt idx="4470">
                  <c:v>0.1026718503937008</c:v>
                </c:pt>
                <c:pt idx="4471">
                  <c:v>0.10268740157480316</c:v>
                </c:pt>
                <c:pt idx="4472">
                  <c:v>0.10269960629921261</c:v>
                </c:pt>
                <c:pt idx="4473">
                  <c:v>0.10271200787401576</c:v>
                </c:pt>
                <c:pt idx="4474">
                  <c:v>0.10272657480314962</c:v>
                </c:pt>
                <c:pt idx="4475">
                  <c:v>0.10274330708661418</c:v>
                </c:pt>
                <c:pt idx="4476">
                  <c:v>0.10275984251968505</c:v>
                </c:pt>
                <c:pt idx="4477">
                  <c:v>0.10277500000000002</c:v>
                </c:pt>
                <c:pt idx="4478">
                  <c:v>0.10278937007874017</c:v>
                </c:pt>
                <c:pt idx="4479">
                  <c:v>0.10280767716535433</c:v>
                </c:pt>
                <c:pt idx="4480">
                  <c:v>0.10282165354330709</c:v>
                </c:pt>
                <c:pt idx="4481">
                  <c:v>0.10283425196850395</c:v>
                </c:pt>
                <c:pt idx="4482">
                  <c:v>0.10285728346456693</c:v>
                </c:pt>
                <c:pt idx="4483">
                  <c:v>0.1028775590551181</c:v>
                </c:pt>
                <c:pt idx="4484">
                  <c:v>0.1028935039370079</c:v>
                </c:pt>
                <c:pt idx="4485">
                  <c:v>0.10290314960629922</c:v>
                </c:pt>
                <c:pt idx="4486">
                  <c:v>0.10291673228346458</c:v>
                </c:pt>
                <c:pt idx="4487">
                  <c:v>0.10293444881889764</c:v>
                </c:pt>
                <c:pt idx="4488">
                  <c:v>0.10295196850393702</c:v>
                </c:pt>
                <c:pt idx="4489">
                  <c:v>0.10296417322834646</c:v>
                </c:pt>
                <c:pt idx="4490">
                  <c:v>0.10297696850393702</c:v>
                </c:pt>
                <c:pt idx="4491">
                  <c:v>0.10298956692913387</c:v>
                </c:pt>
                <c:pt idx="4492">
                  <c:v>0.10300846456692914</c:v>
                </c:pt>
                <c:pt idx="4493">
                  <c:v>0.10302362204724408</c:v>
                </c:pt>
                <c:pt idx="4494">
                  <c:v>0.10303622047244095</c:v>
                </c:pt>
                <c:pt idx="4495">
                  <c:v>0.10305590551181101</c:v>
                </c:pt>
                <c:pt idx="4496">
                  <c:v>0.10307342519685041</c:v>
                </c:pt>
                <c:pt idx="4497">
                  <c:v>0.10308996062992125</c:v>
                </c:pt>
                <c:pt idx="4498">
                  <c:v>0.10309921259842519</c:v>
                </c:pt>
                <c:pt idx="4499">
                  <c:v>0.10311141732283464</c:v>
                </c:pt>
                <c:pt idx="4500">
                  <c:v>0.10313031496062992</c:v>
                </c:pt>
                <c:pt idx="4501">
                  <c:v>0.10314429133858267</c:v>
                </c:pt>
                <c:pt idx="4502">
                  <c:v>0.10316062992125985</c:v>
                </c:pt>
                <c:pt idx="4503">
                  <c:v>0.10317303149606299</c:v>
                </c:pt>
                <c:pt idx="4504">
                  <c:v>0.10318346456692915</c:v>
                </c:pt>
                <c:pt idx="4505">
                  <c:v>0.10319901574803149</c:v>
                </c:pt>
                <c:pt idx="4506">
                  <c:v>0.10320944881889765</c:v>
                </c:pt>
                <c:pt idx="4507">
                  <c:v>0.10322598425196851</c:v>
                </c:pt>
                <c:pt idx="4508">
                  <c:v>0.10323248031496066</c:v>
                </c:pt>
                <c:pt idx="4509">
                  <c:v>0.10324921259842522</c:v>
                </c:pt>
                <c:pt idx="4510">
                  <c:v>0.10325984251968504</c:v>
                </c:pt>
                <c:pt idx="4511">
                  <c:v>0.10327440944881891</c:v>
                </c:pt>
                <c:pt idx="4512">
                  <c:v>0.10328503937007874</c:v>
                </c:pt>
                <c:pt idx="4513">
                  <c:v>0.1032982283464567</c:v>
                </c:pt>
                <c:pt idx="4514">
                  <c:v>0.10331023622047246</c:v>
                </c:pt>
                <c:pt idx="4515">
                  <c:v>0.10332303149606301</c:v>
                </c:pt>
                <c:pt idx="4516">
                  <c:v>0.10333090551181102</c:v>
                </c:pt>
                <c:pt idx="4517">
                  <c:v>0.10335059055118111</c:v>
                </c:pt>
                <c:pt idx="4518">
                  <c:v>0.10336259842519686</c:v>
                </c:pt>
                <c:pt idx="4519">
                  <c:v>0.10338011811023623</c:v>
                </c:pt>
                <c:pt idx="4520">
                  <c:v>0.10338937007874016</c:v>
                </c:pt>
                <c:pt idx="4521">
                  <c:v>0.10341003937007875</c:v>
                </c:pt>
                <c:pt idx="4522">
                  <c:v>0.103421062992126</c:v>
                </c:pt>
                <c:pt idx="4523">
                  <c:v>0.10343503937007875</c:v>
                </c:pt>
                <c:pt idx="4524">
                  <c:v>0.10345</c:v>
                </c:pt>
                <c:pt idx="4525">
                  <c:v>0.10346555118110237</c:v>
                </c:pt>
                <c:pt idx="4526">
                  <c:v>0.10348188976377953</c:v>
                </c:pt>
                <c:pt idx="4527">
                  <c:v>0.10349370078740158</c:v>
                </c:pt>
                <c:pt idx="4528">
                  <c:v>0.1034984251968504</c:v>
                </c:pt>
                <c:pt idx="4529">
                  <c:v>0.10350866141732283</c:v>
                </c:pt>
                <c:pt idx="4530">
                  <c:v>0.10351397637795276</c:v>
                </c:pt>
                <c:pt idx="4531">
                  <c:v>0.10352933070866142</c:v>
                </c:pt>
                <c:pt idx="4532">
                  <c:v>0.10354251968503937</c:v>
                </c:pt>
                <c:pt idx="4533">
                  <c:v>0.1035466535433071</c:v>
                </c:pt>
                <c:pt idx="4534">
                  <c:v>0.10355374015748033</c:v>
                </c:pt>
                <c:pt idx="4535">
                  <c:v>0.10356535433070867</c:v>
                </c:pt>
                <c:pt idx="4536">
                  <c:v>0.10358031496062992</c:v>
                </c:pt>
                <c:pt idx="4537">
                  <c:v>0.10359330708661417</c:v>
                </c:pt>
                <c:pt idx="4538">
                  <c:v>0.10361200787401575</c:v>
                </c:pt>
                <c:pt idx="4539">
                  <c:v>0.10362992125984252</c:v>
                </c:pt>
                <c:pt idx="4540">
                  <c:v>0.10365767716535434</c:v>
                </c:pt>
                <c:pt idx="4541">
                  <c:v>0.10367125984251971</c:v>
                </c:pt>
                <c:pt idx="4542">
                  <c:v>0.10369173228346458</c:v>
                </c:pt>
                <c:pt idx="4543">
                  <c:v>0.10370807086614174</c:v>
                </c:pt>
                <c:pt idx="4544">
                  <c:v>0.10373011811023622</c:v>
                </c:pt>
                <c:pt idx="4545">
                  <c:v>0.10374901574803151</c:v>
                </c:pt>
                <c:pt idx="4546">
                  <c:v>0.10376102362204725</c:v>
                </c:pt>
                <c:pt idx="4547">
                  <c:v>0.10377933070866144</c:v>
                </c:pt>
                <c:pt idx="4548">
                  <c:v>0.10379763779527559</c:v>
                </c:pt>
                <c:pt idx="4549">
                  <c:v>0.10380688976377954</c:v>
                </c:pt>
                <c:pt idx="4550">
                  <c:v>0.10381929133858268</c:v>
                </c:pt>
                <c:pt idx="4551">
                  <c:v>0.10383720472440944</c:v>
                </c:pt>
                <c:pt idx="4552">
                  <c:v>0.10385</c:v>
                </c:pt>
                <c:pt idx="4553">
                  <c:v>0.10386653543307087</c:v>
                </c:pt>
                <c:pt idx="4554">
                  <c:v>0.10387814960629924</c:v>
                </c:pt>
                <c:pt idx="4555">
                  <c:v>0.10389468503937008</c:v>
                </c:pt>
                <c:pt idx="4556">
                  <c:v>0.10390728346456693</c:v>
                </c:pt>
                <c:pt idx="4557">
                  <c:v>0.10392657480314961</c:v>
                </c:pt>
                <c:pt idx="4558">
                  <c:v>0.10394133858267716</c:v>
                </c:pt>
                <c:pt idx="4559">
                  <c:v>0.10395629921259843</c:v>
                </c:pt>
                <c:pt idx="4560">
                  <c:v>0.10396870078740159</c:v>
                </c:pt>
                <c:pt idx="4561">
                  <c:v>0.10398976377952757</c:v>
                </c:pt>
                <c:pt idx="4562">
                  <c:v>0.10400137795275591</c:v>
                </c:pt>
                <c:pt idx="4563">
                  <c:v>0.10401732283464568</c:v>
                </c:pt>
                <c:pt idx="4564">
                  <c:v>0.10403090551181103</c:v>
                </c:pt>
                <c:pt idx="4565">
                  <c:v>0.10404251968503937</c:v>
                </c:pt>
                <c:pt idx="4566">
                  <c:v>0.10405748031496065</c:v>
                </c:pt>
                <c:pt idx="4567">
                  <c:v>0.10406811023622047</c:v>
                </c:pt>
                <c:pt idx="4568">
                  <c:v>0.10407992125984253</c:v>
                </c:pt>
                <c:pt idx="4569">
                  <c:v>0.1040994094488189</c:v>
                </c:pt>
                <c:pt idx="4570">
                  <c:v>0.10411417322834646</c:v>
                </c:pt>
                <c:pt idx="4571">
                  <c:v>0.10412204724409449</c:v>
                </c:pt>
                <c:pt idx="4572">
                  <c:v>0.10413897637795276</c:v>
                </c:pt>
                <c:pt idx="4573">
                  <c:v>0.10415374015748032</c:v>
                </c:pt>
                <c:pt idx="4574">
                  <c:v>0.10416870078740158</c:v>
                </c:pt>
                <c:pt idx="4575">
                  <c:v>0.10418149606299212</c:v>
                </c:pt>
                <c:pt idx="4576">
                  <c:v>0.1041958661417323</c:v>
                </c:pt>
                <c:pt idx="4577">
                  <c:v>0.10421003937007875</c:v>
                </c:pt>
                <c:pt idx="4578">
                  <c:v>0.10422736220472441</c:v>
                </c:pt>
                <c:pt idx="4579">
                  <c:v>0.10424251968503938</c:v>
                </c:pt>
                <c:pt idx="4580">
                  <c:v>0.10425216535433071</c:v>
                </c:pt>
                <c:pt idx="4581">
                  <c:v>0.10425767716535433</c:v>
                </c:pt>
                <c:pt idx="4582">
                  <c:v>0.10426673228346456</c:v>
                </c:pt>
                <c:pt idx="4583">
                  <c:v>0.10427716535433072</c:v>
                </c:pt>
                <c:pt idx="4584">
                  <c:v>0.10428366141732286</c:v>
                </c:pt>
                <c:pt idx="4585">
                  <c:v>0.10429074803149606</c:v>
                </c:pt>
                <c:pt idx="4586">
                  <c:v>0.10430000000000002</c:v>
                </c:pt>
                <c:pt idx="4587">
                  <c:v>0.10431535433070867</c:v>
                </c:pt>
                <c:pt idx="4588">
                  <c:v>0.10431850393700788</c:v>
                </c:pt>
                <c:pt idx="4589">
                  <c:v>0.1043277559055118</c:v>
                </c:pt>
                <c:pt idx="4590">
                  <c:v>0.10434015748031497</c:v>
                </c:pt>
                <c:pt idx="4591">
                  <c:v>0.10436200787401574</c:v>
                </c:pt>
                <c:pt idx="4592">
                  <c:v>0.10438779527559054</c:v>
                </c:pt>
                <c:pt idx="4593">
                  <c:v>0.10440826771653544</c:v>
                </c:pt>
                <c:pt idx="4594">
                  <c:v>0.10442913385826771</c:v>
                </c:pt>
                <c:pt idx="4595">
                  <c:v>0.10445334645669292</c:v>
                </c:pt>
                <c:pt idx="4596">
                  <c:v>0.10447204724409449</c:v>
                </c:pt>
                <c:pt idx="4597">
                  <c:v>0.10448818897637796</c:v>
                </c:pt>
                <c:pt idx="4598">
                  <c:v>0.10450216535433071</c:v>
                </c:pt>
                <c:pt idx="4599">
                  <c:v>0.10451555118110235</c:v>
                </c:pt>
                <c:pt idx="4600">
                  <c:v>0.10452893700787401</c:v>
                </c:pt>
                <c:pt idx="4601">
                  <c:v>0.10454468503937007</c:v>
                </c:pt>
                <c:pt idx="4602">
                  <c:v>0.10455492125984252</c:v>
                </c:pt>
                <c:pt idx="4603">
                  <c:v>0.10456653543307087</c:v>
                </c:pt>
                <c:pt idx="4604">
                  <c:v>0.10457854330708662</c:v>
                </c:pt>
                <c:pt idx="4605">
                  <c:v>0.10458641732283463</c:v>
                </c:pt>
                <c:pt idx="4606">
                  <c:v>0.1045990157480315</c:v>
                </c:pt>
                <c:pt idx="4607">
                  <c:v>0.10461456692913387</c:v>
                </c:pt>
                <c:pt idx="4608">
                  <c:v>0.10462204724409449</c:v>
                </c:pt>
                <c:pt idx="4609">
                  <c:v>0.10463818897637796</c:v>
                </c:pt>
                <c:pt idx="4610">
                  <c:v>0.10464685039370079</c:v>
                </c:pt>
                <c:pt idx="4611">
                  <c:v>0.10465688976377954</c:v>
                </c:pt>
                <c:pt idx="4612">
                  <c:v>0.1046738188976378</c:v>
                </c:pt>
                <c:pt idx="4613">
                  <c:v>0.10469291338582679</c:v>
                </c:pt>
                <c:pt idx="4614">
                  <c:v>0.10471102362204726</c:v>
                </c:pt>
                <c:pt idx="4615">
                  <c:v>0.10472618110236222</c:v>
                </c:pt>
                <c:pt idx="4616">
                  <c:v>0.10475059055118111</c:v>
                </c:pt>
                <c:pt idx="4617">
                  <c:v>0.1047744094488189</c:v>
                </c:pt>
                <c:pt idx="4618">
                  <c:v>0.1047964566929134</c:v>
                </c:pt>
                <c:pt idx="4619">
                  <c:v>0.10481023622047246</c:v>
                </c:pt>
                <c:pt idx="4620">
                  <c:v>0.1048218503937008</c:v>
                </c:pt>
                <c:pt idx="4621">
                  <c:v>0.10484330708661417</c:v>
                </c:pt>
                <c:pt idx="4622">
                  <c:v>0.10485708661417323</c:v>
                </c:pt>
                <c:pt idx="4623">
                  <c:v>0.10486889763779528</c:v>
                </c:pt>
                <c:pt idx="4624">
                  <c:v>0.10488346456692914</c:v>
                </c:pt>
                <c:pt idx="4625">
                  <c:v>0.10489980314960631</c:v>
                </c:pt>
                <c:pt idx="4626">
                  <c:v>0.10491397637795276</c:v>
                </c:pt>
                <c:pt idx="4627">
                  <c:v>0.10492775590551182</c:v>
                </c:pt>
                <c:pt idx="4628">
                  <c:v>0.10493759842519686</c:v>
                </c:pt>
                <c:pt idx="4629">
                  <c:v>0.10495255905511812</c:v>
                </c:pt>
                <c:pt idx="4630">
                  <c:v>0.10496870078740157</c:v>
                </c:pt>
                <c:pt idx="4631">
                  <c:v>0.10498208661417324</c:v>
                </c:pt>
                <c:pt idx="4632">
                  <c:v>0.10498996062992125</c:v>
                </c:pt>
                <c:pt idx="4633">
                  <c:v>0.10500570866141731</c:v>
                </c:pt>
                <c:pt idx="4634">
                  <c:v>0.10501929133858268</c:v>
                </c:pt>
                <c:pt idx="4635">
                  <c:v>0.10503562992125985</c:v>
                </c:pt>
                <c:pt idx="4636">
                  <c:v>0.10503877952755905</c:v>
                </c:pt>
                <c:pt idx="4637">
                  <c:v>0.10504625984251968</c:v>
                </c:pt>
                <c:pt idx="4638">
                  <c:v>0.10505610236220474</c:v>
                </c:pt>
                <c:pt idx="4639">
                  <c:v>0.10507440944881891</c:v>
                </c:pt>
                <c:pt idx="4640">
                  <c:v>0.10507933070866142</c:v>
                </c:pt>
                <c:pt idx="4641">
                  <c:v>0.10509448818897639</c:v>
                </c:pt>
                <c:pt idx="4642">
                  <c:v>0.10511417322834647</c:v>
                </c:pt>
                <c:pt idx="4643">
                  <c:v>0.10513031496062991</c:v>
                </c:pt>
                <c:pt idx="4644">
                  <c:v>0.1051488188976378</c:v>
                </c:pt>
                <c:pt idx="4645">
                  <c:v>0.10515846456692915</c:v>
                </c:pt>
                <c:pt idx="4646">
                  <c:v>0.10517185039370078</c:v>
                </c:pt>
                <c:pt idx="4647">
                  <c:v>0.10518641732283465</c:v>
                </c:pt>
                <c:pt idx="4648">
                  <c:v>0.10520196850393702</c:v>
                </c:pt>
                <c:pt idx="4649">
                  <c:v>0.10521102362204725</c:v>
                </c:pt>
                <c:pt idx="4650">
                  <c:v>0.10522342519685039</c:v>
                </c:pt>
                <c:pt idx="4651">
                  <c:v>0.10524153543307088</c:v>
                </c:pt>
                <c:pt idx="4652">
                  <c:v>0.10525708661417323</c:v>
                </c:pt>
                <c:pt idx="4653">
                  <c:v>0.10526791338582676</c:v>
                </c:pt>
                <c:pt idx="4654">
                  <c:v>0.10527755905511813</c:v>
                </c:pt>
                <c:pt idx="4655">
                  <c:v>0.10529350393700788</c:v>
                </c:pt>
                <c:pt idx="4656">
                  <c:v>0.10531082677165356</c:v>
                </c:pt>
                <c:pt idx="4657">
                  <c:v>0.1053218503937008</c:v>
                </c:pt>
                <c:pt idx="4658">
                  <c:v>0.10533070866141732</c:v>
                </c:pt>
                <c:pt idx="4659">
                  <c:v>0.10534704724409449</c:v>
                </c:pt>
                <c:pt idx="4660">
                  <c:v>0.10536161417322834</c:v>
                </c:pt>
                <c:pt idx="4661">
                  <c:v>0.10537637795275592</c:v>
                </c:pt>
                <c:pt idx="4662">
                  <c:v>0.10538169291338584</c:v>
                </c:pt>
                <c:pt idx="4663">
                  <c:v>0.10538543307086615</c:v>
                </c:pt>
                <c:pt idx="4664">
                  <c:v>0.10539370078740158</c:v>
                </c:pt>
                <c:pt idx="4665">
                  <c:v>0.10540314960629923</c:v>
                </c:pt>
                <c:pt idx="4666">
                  <c:v>0.10541673228346457</c:v>
                </c:pt>
                <c:pt idx="4667">
                  <c:v>0.1054242125984252</c:v>
                </c:pt>
                <c:pt idx="4668">
                  <c:v>0.10543070866141732</c:v>
                </c:pt>
                <c:pt idx="4669">
                  <c:v>0.10543897637795276</c:v>
                </c:pt>
                <c:pt idx="4670">
                  <c:v>0.10545944881889764</c:v>
                </c:pt>
                <c:pt idx="4671">
                  <c:v>0.1054696850393701</c:v>
                </c:pt>
                <c:pt idx="4672">
                  <c:v>0.10549232283464567</c:v>
                </c:pt>
                <c:pt idx="4673">
                  <c:v>0.10551811023622047</c:v>
                </c:pt>
                <c:pt idx="4674">
                  <c:v>0.10554094488188978</c:v>
                </c:pt>
                <c:pt idx="4675">
                  <c:v>0.10555688976377953</c:v>
                </c:pt>
                <c:pt idx="4676">
                  <c:v>0.10557618110236221</c:v>
                </c:pt>
                <c:pt idx="4677">
                  <c:v>0.10559468503937008</c:v>
                </c:pt>
                <c:pt idx="4678">
                  <c:v>0.10561259842519684</c:v>
                </c:pt>
                <c:pt idx="4679">
                  <c:v>0.10562401574803151</c:v>
                </c:pt>
                <c:pt idx="4680">
                  <c:v>0.10563720472440945</c:v>
                </c:pt>
                <c:pt idx="4681">
                  <c:v>0.1056505905511811</c:v>
                </c:pt>
                <c:pt idx="4682">
                  <c:v>0.10566968503937008</c:v>
                </c:pt>
                <c:pt idx="4683">
                  <c:v>0.10569350393700788</c:v>
                </c:pt>
                <c:pt idx="4684">
                  <c:v>0.10570531496062993</c:v>
                </c:pt>
                <c:pt idx="4685">
                  <c:v>0.10572696850393701</c:v>
                </c:pt>
                <c:pt idx="4686">
                  <c:v>0.10574468503937007</c:v>
                </c:pt>
                <c:pt idx="4687">
                  <c:v>0.10576200787401575</c:v>
                </c:pt>
                <c:pt idx="4688">
                  <c:v>0.10577322834645671</c:v>
                </c:pt>
                <c:pt idx="4689">
                  <c:v>0.10578681102362206</c:v>
                </c:pt>
                <c:pt idx="4690">
                  <c:v>0.10580019685039373</c:v>
                </c:pt>
                <c:pt idx="4691">
                  <c:v>0.10581791338582679</c:v>
                </c:pt>
                <c:pt idx="4692">
                  <c:v>0.10583523622047245</c:v>
                </c:pt>
                <c:pt idx="4693">
                  <c:v>0.10584527559055119</c:v>
                </c:pt>
                <c:pt idx="4694">
                  <c:v>0.10585570866141734</c:v>
                </c:pt>
                <c:pt idx="4695">
                  <c:v>0.1058704724409449</c:v>
                </c:pt>
                <c:pt idx="4696">
                  <c:v>0.10588070866141734</c:v>
                </c:pt>
                <c:pt idx="4697">
                  <c:v>0.10588484251968504</c:v>
                </c:pt>
                <c:pt idx="4698">
                  <c:v>0.10589527559055119</c:v>
                </c:pt>
                <c:pt idx="4699">
                  <c:v>0.10590649606299213</c:v>
                </c:pt>
                <c:pt idx="4700">
                  <c:v>0.10591732283464568</c:v>
                </c:pt>
                <c:pt idx="4701">
                  <c:v>0.1059220472440945</c:v>
                </c:pt>
                <c:pt idx="4702">
                  <c:v>0.10592874015748033</c:v>
                </c:pt>
                <c:pt idx="4703">
                  <c:v>0.10593996062992127</c:v>
                </c:pt>
                <c:pt idx="4704">
                  <c:v>0.10595295275590552</c:v>
                </c:pt>
                <c:pt idx="4705">
                  <c:v>0.10596062992125985</c:v>
                </c:pt>
                <c:pt idx="4706">
                  <c:v>0.10597263779527559</c:v>
                </c:pt>
                <c:pt idx="4707">
                  <c:v>0.10599370078740158</c:v>
                </c:pt>
                <c:pt idx="4708">
                  <c:v>0.10600669291338582</c:v>
                </c:pt>
                <c:pt idx="4709">
                  <c:v>0.10602362204724411</c:v>
                </c:pt>
                <c:pt idx="4710">
                  <c:v>0.10604271653543307</c:v>
                </c:pt>
                <c:pt idx="4711">
                  <c:v>0.10605157480314963</c:v>
                </c:pt>
                <c:pt idx="4712">
                  <c:v>0.10606968503937007</c:v>
                </c:pt>
                <c:pt idx="4713">
                  <c:v>0.10608149606299212</c:v>
                </c:pt>
                <c:pt idx="4714">
                  <c:v>0.10609389763779528</c:v>
                </c:pt>
                <c:pt idx="4715">
                  <c:v>0.10610137795275593</c:v>
                </c:pt>
                <c:pt idx="4716">
                  <c:v>0.10611870078740158</c:v>
                </c:pt>
                <c:pt idx="4717">
                  <c:v>0.10613326771653543</c:v>
                </c:pt>
                <c:pt idx="4718">
                  <c:v>0.1061456692913386</c:v>
                </c:pt>
                <c:pt idx="4719">
                  <c:v>0.10614842519685042</c:v>
                </c:pt>
                <c:pt idx="4720">
                  <c:v>0.10616062992125985</c:v>
                </c:pt>
                <c:pt idx="4721">
                  <c:v>0.1061738188976378</c:v>
                </c:pt>
                <c:pt idx="4722">
                  <c:v>0.1061956692913386</c:v>
                </c:pt>
                <c:pt idx="4723">
                  <c:v>0.10621062992125985</c:v>
                </c:pt>
                <c:pt idx="4724">
                  <c:v>0.10622204724409448</c:v>
                </c:pt>
                <c:pt idx="4725">
                  <c:v>0.10623661417322836</c:v>
                </c:pt>
                <c:pt idx="4726">
                  <c:v>0.10625433070866142</c:v>
                </c:pt>
                <c:pt idx="4727">
                  <c:v>0.10627125984251969</c:v>
                </c:pt>
                <c:pt idx="4728">
                  <c:v>0.10628641732283466</c:v>
                </c:pt>
                <c:pt idx="4729">
                  <c:v>0.10630748031496065</c:v>
                </c:pt>
                <c:pt idx="4730">
                  <c:v>0.1063234251968504</c:v>
                </c:pt>
                <c:pt idx="4731">
                  <c:v>0.10632992125984253</c:v>
                </c:pt>
                <c:pt idx="4732">
                  <c:v>0.1063472440944882</c:v>
                </c:pt>
                <c:pt idx="4733">
                  <c:v>0.10635590551181102</c:v>
                </c:pt>
                <c:pt idx="4734">
                  <c:v>0.10636909448818897</c:v>
                </c:pt>
                <c:pt idx="4735">
                  <c:v>0.10637952755905514</c:v>
                </c:pt>
                <c:pt idx="4736">
                  <c:v>0.10639606299212601</c:v>
                </c:pt>
                <c:pt idx="4737">
                  <c:v>0.10640177165354332</c:v>
                </c:pt>
                <c:pt idx="4738">
                  <c:v>0.10640964566929133</c:v>
                </c:pt>
                <c:pt idx="4739">
                  <c:v>0.10641791338582676</c:v>
                </c:pt>
                <c:pt idx="4740">
                  <c:v>0.10643188976377951</c:v>
                </c:pt>
                <c:pt idx="4741">
                  <c:v>0.10644133858267718</c:v>
                </c:pt>
                <c:pt idx="4742">
                  <c:v>0.10644980314960631</c:v>
                </c:pt>
                <c:pt idx="4743">
                  <c:v>0.10646456692913386</c:v>
                </c:pt>
                <c:pt idx="4744">
                  <c:v>0.10648307086614174</c:v>
                </c:pt>
                <c:pt idx="4745">
                  <c:v>0.1065003937007874</c:v>
                </c:pt>
                <c:pt idx="4746">
                  <c:v>0.10651082677165355</c:v>
                </c:pt>
                <c:pt idx="4747">
                  <c:v>0.10652106299212599</c:v>
                </c:pt>
                <c:pt idx="4748">
                  <c:v>0.10653562992125985</c:v>
                </c:pt>
                <c:pt idx="4749">
                  <c:v>0.10655511811023623</c:v>
                </c:pt>
                <c:pt idx="4750">
                  <c:v>0.10656692913385829</c:v>
                </c:pt>
                <c:pt idx="4751">
                  <c:v>0.10657755905511811</c:v>
                </c:pt>
                <c:pt idx="4752">
                  <c:v>0.10659015748031497</c:v>
                </c:pt>
                <c:pt idx="4753">
                  <c:v>0.10660629921259843</c:v>
                </c:pt>
                <c:pt idx="4754">
                  <c:v>0.10661338582677166</c:v>
                </c:pt>
                <c:pt idx="4755">
                  <c:v>0.10662519685039372</c:v>
                </c:pt>
                <c:pt idx="4756">
                  <c:v>0.10664094488188977</c:v>
                </c:pt>
                <c:pt idx="4757">
                  <c:v>0.10665590551181103</c:v>
                </c:pt>
                <c:pt idx="4758">
                  <c:v>0.10666594488188978</c:v>
                </c:pt>
                <c:pt idx="4759">
                  <c:v>0.10667913385826772</c:v>
                </c:pt>
                <c:pt idx="4760">
                  <c:v>0.10669074803149609</c:v>
                </c:pt>
                <c:pt idx="4761">
                  <c:v>0.10670866141732284</c:v>
                </c:pt>
                <c:pt idx="4762">
                  <c:v>0.10673208661417323</c:v>
                </c:pt>
                <c:pt idx="4763">
                  <c:v>0.10674291338582677</c:v>
                </c:pt>
                <c:pt idx="4764">
                  <c:v>0.10675334645669292</c:v>
                </c:pt>
                <c:pt idx="4765">
                  <c:v>0.10676712598425196</c:v>
                </c:pt>
                <c:pt idx="4766">
                  <c:v>0.10678740157480317</c:v>
                </c:pt>
                <c:pt idx="4767">
                  <c:v>0.10680354330708662</c:v>
                </c:pt>
                <c:pt idx="4768">
                  <c:v>0.10681653543307087</c:v>
                </c:pt>
                <c:pt idx="4769">
                  <c:v>0.10683366141732283</c:v>
                </c:pt>
                <c:pt idx="4770">
                  <c:v>0.10685157480314962</c:v>
                </c:pt>
                <c:pt idx="4771">
                  <c:v>0.106873031496063</c:v>
                </c:pt>
                <c:pt idx="4772">
                  <c:v>0.10689153543307087</c:v>
                </c:pt>
                <c:pt idx="4773">
                  <c:v>0.10690826771653543</c:v>
                </c:pt>
                <c:pt idx="4774">
                  <c:v>0.10692047244094488</c:v>
                </c:pt>
                <c:pt idx="4775">
                  <c:v>0.10693503937007874</c:v>
                </c:pt>
                <c:pt idx="4776">
                  <c:v>0.1069482283464567</c:v>
                </c:pt>
                <c:pt idx="4777">
                  <c:v>0.10695570866141732</c:v>
                </c:pt>
                <c:pt idx="4778">
                  <c:v>0.10696476377952757</c:v>
                </c:pt>
                <c:pt idx="4779">
                  <c:v>0.10697775590551183</c:v>
                </c:pt>
                <c:pt idx="4780">
                  <c:v>0.10699330708661417</c:v>
                </c:pt>
                <c:pt idx="4781">
                  <c:v>0.10700413385826772</c:v>
                </c:pt>
                <c:pt idx="4782">
                  <c:v>0.10701909448818897</c:v>
                </c:pt>
                <c:pt idx="4783">
                  <c:v>0.10703425196850394</c:v>
                </c:pt>
                <c:pt idx="4784">
                  <c:v>0.10705019685039371</c:v>
                </c:pt>
                <c:pt idx="4785">
                  <c:v>0.10706417322834647</c:v>
                </c:pt>
                <c:pt idx="4786">
                  <c:v>0.10707500000000002</c:v>
                </c:pt>
                <c:pt idx="4787">
                  <c:v>0.10708700787401575</c:v>
                </c:pt>
                <c:pt idx="4788">
                  <c:v>0.1070986220472441</c:v>
                </c:pt>
                <c:pt idx="4789">
                  <c:v>0.10710826771653545</c:v>
                </c:pt>
                <c:pt idx="4790">
                  <c:v>0.10711909448818899</c:v>
                </c:pt>
                <c:pt idx="4791">
                  <c:v>0.10713307086614175</c:v>
                </c:pt>
                <c:pt idx="4792">
                  <c:v>0.10713956692913387</c:v>
                </c:pt>
                <c:pt idx="4793">
                  <c:v>0.10714842519685039</c:v>
                </c:pt>
                <c:pt idx="4794">
                  <c:v>0.10715295275590551</c:v>
                </c:pt>
                <c:pt idx="4795">
                  <c:v>0.10715511811023623</c:v>
                </c:pt>
                <c:pt idx="4796">
                  <c:v>0.10716515748031495</c:v>
                </c:pt>
                <c:pt idx="4797">
                  <c:v>0.10717893700787401</c:v>
                </c:pt>
                <c:pt idx="4798">
                  <c:v>0.10719311023622048</c:v>
                </c:pt>
                <c:pt idx="4799">
                  <c:v>0.10720137795275593</c:v>
                </c:pt>
                <c:pt idx="4800">
                  <c:v>0.10722342519685038</c:v>
                </c:pt>
                <c:pt idx="4801">
                  <c:v>0.10724074803149607</c:v>
                </c:pt>
                <c:pt idx="4802">
                  <c:v>0.10726043307086615</c:v>
                </c:pt>
                <c:pt idx="4803">
                  <c:v>0.10727165354330709</c:v>
                </c:pt>
                <c:pt idx="4804">
                  <c:v>0.10728385826771655</c:v>
                </c:pt>
                <c:pt idx="4805">
                  <c:v>0.10730452755905512</c:v>
                </c:pt>
                <c:pt idx="4806">
                  <c:v>0.10732185039370079</c:v>
                </c:pt>
                <c:pt idx="4807">
                  <c:v>0.10733897637795276</c:v>
                </c:pt>
                <c:pt idx="4808">
                  <c:v>0.10735846456692914</c:v>
                </c:pt>
                <c:pt idx="4809">
                  <c:v>0.10737125984251969</c:v>
                </c:pt>
                <c:pt idx="4810">
                  <c:v>0.10738641732283466</c:v>
                </c:pt>
                <c:pt idx="4811">
                  <c:v>0.1074005905511811</c:v>
                </c:pt>
                <c:pt idx="4812">
                  <c:v>0.10741062992125984</c:v>
                </c:pt>
                <c:pt idx="4813">
                  <c:v>0.1074194881889764</c:v>
                </c:pt>
                <c:pt idx="4814">
                  <c:v>0.10743897637795277</c:v>
                </c:pt>
                <c:pt idx="4815">
                  <c:v>0.10746062992125985</c:v>
                </c:pt>
                <c:pt idx="4816">
                  <c:v>0.10748169291338583</c:v>
                </c:pt>
                <c:pt idx="4817">
                  <c:v>0.10749862204724409</c:v>
                </c:pt>
                <c:pt idx="4818">
                  <c:v>0.10751614173228347</c:v>
                </c:pt>
                <c:pt idx="4819">
                  <c:v>0.10753818897637796</c:v>
                </c:pt>
                <c:pt idx="4820">
                  <c:v>0.10754429133858269</c:v>
                </c:pt>
                <c:pt idx="4821">
                  <c:v>0.10755314960629922</c:v>
                </c:pt>
                <c:pt idx="4822">
                  <c:v>0.10756062992125985</c:v>
                </c:pt>
                <c:pt idx="4823">
                  <c:v>0.10757066929133857</c:v>
                </c:pt>
                <c:pt idx="4824">
                  <c:v>0.10758110236220472</c:v>
                </c:pt>
                <c:pt idx="4825">
                  <c:v>0.10759114173228347</c:v>
                </c:pt>
                <c:pt idx="4826">
                  <c:v>0.10759625984251969</c:v>
                </c:pt>
                <c:pt idx="4827">
                  <c:v>0.10760118110236222</c:v>
                </c:pt>
                <c:pt idx="4828">
                  <c:v>0.10761791338582678</c:v>
                </c:pt>
                <c:pt idx="4829">
                  <c:v>0.10762854330708663</c:v>
                </c:pt>
                <c:pt idx="4830">
                  <c:v>0.10763740157480316</c:v>
                </c:pt>
                <c:pt idx="4831">
                  <c:v>0.10765098425196849</c:v>
                </c:pt>
                <c:pt idx="4832">
                  <c:v>0.107673031496063</c:v>
                </c:pt>
                <c:pt idx="4833">
                  <c:v>0.10768956692913387</c:v>
                </c:pt>
                <c:pt idx="4834">
                  <c:v>0.10770551181102364</c:v>
                </c:pt>
                <c:pt idx="4835">
                  <c:v>0.1077228346456693</c:v>
                </c:pt>
                <c:pt idx="4836">
                  <c:v>0.10774114173228347</c:v>
                </c:pt>
                <c:pt idx="4837">
                  <c:v>0.10776062992125984</c:v>
                </c:pt>
                <c:pt idx="4838">
                  <c:v>0.1077734251968504</c:v>
                </c:pt>
                <c:pt idx="4839">
                  <c:v>0.10778838582677165</c:v>
                </c:pt>
                <c:pt idx="4840">
                  <c:v>0.1077970472440945</c:v>
                </c:pt>
                <c:pt idx="4841">
                  <c:v>0.10780472440944884</c:v>
                </c:pt>
                <c:pt idx="4842">
                  <c:v>0.10781515748031496</c:v>
                </c:pt>
                <c:pt idx="4843">
                  <c:v>0.10781968503937009</c:v>
                </c:pt>
                <c:pt idx="4844">
                  <c:v>0.1078263779527559</c:v>
                </c:pt>
                <c:pt idx="4845">
                  <c:v>0.10783484251968505</c:v>
                </c:pt>
                <c:pt idx="4846">
                  <c:v>0.10784901574803152</c:v>
                </c:pt>
                <c:pt idx="4847">
                  <c:v>0.10785354330708662</c:v>
                </c:pt>
                <c:pt idx="4848">
                  <c:v>0.10785787401574803</c:v>
                </c:pt>
                <c:pt idx="4849">
                  <c:v>0.10786889763779528</c:v>
                </c:pt>
                <c:pt idx="4850">
                  <c:v>0.10788444881889764</c:v>
                </c:pt>
                <c:pt idx="4851">
                  <c:v>0.107898031496063</c:v>
                </c:pt>
                <c:pt idx="4852">
                  <c:v>0.10790964566929133</c:v>
                </c:pt>
                <c:pt idx="4853">
                  <c:v>0.1079261811023622</c:v>
                </c:pt>
                <c:pt idx="4854">
                  <c:v>0.10794448818897638</c:v>
                </c:pt>
                <c:pt idx="4855">
                  <c:v>0.10796437007874018</c:v>
                </c:pt>
                <c:pt idx="4856">
                  <c:v>0.10797342519685041</c:v>
                </c:pt>
                <c:pt idx="4857">
                  <c:v>0.10798720472440944</c:v>
                </c:pt>
                <c:pt idx="4858">
                  <c:v>0.10800688976377953</c:v>
                </c:pt>
                <c:pt idx="4859">
                  <c:v>0.10802854330708662</c:v>
                </c:pt>
                <c:pt idx="4860">
                  <c:v>0.10804783464566931</c:v>
                </c:pt>
                <c:pt idx="4861">
                  <c:v>0.10807598425196852</c:v>
                </c:pt>
                <c:pt idx="4862">
                  <c:v>0.10811161417322836</c:v>
                </c:pt>
                <c:pt idx="4863">
                  <c:v>0.10813307086614173</c:v>
                </c:pt>
                <c:pt idx="4864">
                  <c:v>0.10815708661417323</c:v>
                </c:pt>
                <c:pt idx="4865">
                  <c:v>0.10817421259842522</c:v>
                </c:pt>
                <c:pt idx="4866">
                  <c:v>0.1081944881889764</c:v>
                </c:pt>
                <c:pt idx="4867">
                  <c:v>0.10821062992125983</c:v>
                </c:pt>
                <c:pt idx="4868">
                  <c:v>0.10822814960629921</c:v>
                </c:pt>
                <c:pt idx="4869">
                  <c:v>0.10823543307086615</c:v>
                </c:pt>
                <c:pt idx="4870">
                  <c:v>0.10824763779527559</c:v>
                </c:pt>
                <c:pt idx="4871">
                  <c:v>0.10825374015748032</c:v>
                </c:pt>
                <c:pt idx="4872">
                  <c:v>0.10826456692913386</c:v>
                </c:pt>
                <c:pt idx="4873">
                  <c:v>0.10826870078740158</c:v>
                </c:pt>
                <c:pt idx="4874">
                  <c:v>0.1082744094488189</c:v>
                </c:pt>
                <c:pt idx="4875">
                  <c:v>0.10828267716535434</c:v>
                </c:pt>
                <c:pt idx="4876">
                  <c:v>0.10829074803149608</c:v>
                </c:pt>
                <c:pt idx="4877">
                  <c:v>0.10829862204724408</c:v>
                </c:pt>
                <c:pt idx="4878">
                  <c:v>0.10830334645669293</c:v>
                </c:pt>
                <c:pt idx="4879">
                  <c:v>0.10832007874015749</c:v>
                </c:pt>
                <c:pt idx="4880">
                  <c:v>0.10833129921259843</c:v>
                </c:pt>
                <c:pt idx="4881">
                  <c:v>0.10835374015748031</c:v>
                </c:pt>
                <c:pt idx="4882">
                  <c:v>0.10836555118110237</c:v>
                </c:pt>
                <c:pt idx="4883">
                  <c:v>0.10839055118110237</c:v>
                </c:pt>
                <c:pt idx="4884">
                  <c:v>0.10841259842519686</c:v>
                </c:pt>
                <c:pt idx="4885">
                  <c:v>0.10844035433070867</c:v>
                </c:pt>
                <c:pt idx="4886">
                  <c:v>0.10845216535433072</c:v>
                </c:pt>
                <c:pt idx="4887">
                  <c:v>0.10846850393700788</c:v>
                </c:pt>
                <c:pt idx="4888">
                  <c:v>0.10848149606299214</c:v>
                </c:pt>
                <c:pt idx="4889">
                  <c:v>0.10849035433070867</c:v>
                </c:pt>
                <c:pt idx="4890">
                  <c:v>0.1084982283464567</c:v>
                </c:pt>
                <c:pt idx="4891">
                  <c:v>0.10850295275590552</c:v>
                </c:pt>
                <c:pt idx="4892">
                  <c:v>0.10851122047244097</c:v>
                </c:pt>
                <c:pt idx="4893">
                  <c:v>0.1085222440944882</c:v>
                </c:pt>
                <c:pt idx="4894">
                  <c:v>0.10852637795275591</c:v>
                </c:pt>
                <c:pt idx="4895">
                  <c:v>0.10853346456692915</c:v>
                </c:pt>
                <c:pt idx="4896">
                  <c:v>0.10854468503937009</c:v>
                </c:pt>
                <c:pt idx="4897">
                  <c:v>0.10855314960629922</c:v>
                </c:pt>
                <c:pt idx="4898">
                  <c:v>0.1085714566929134</c:v>
                </c:pt>
                <c:pt idx="4899">
                  <c:v>0.10858149606299214</c:v>
                </c:pt>
                <c:pt idx="4900">
                  <c:v>0.1085970472440945</c:v>
                </c:pt>
                <c:pt idx="4901">
                  <c:v>0.10861535433070867</c:v>
                </c:pt>
                <c:pt idx="4902">
                  <c:v>0.10863326771653545</c:v>
                </c:pt>
                <c:pt idx="4903">
                  <c:v>0.10864586614173227</c:v>
                </c:pt>
                <c:pt idx="4904">
                  <c:v>0.10865925196850394</c:v>
                </c:pt>
                <c:pt idx="4905">
                  <c:v>0.10867047244094488</c:v>
                </c:pt>
                <c:pt idx="4906">
                  <c:v>0.10868267716535433</c:v>
                </c:pt>
                <c:pt idx="4907">
                  <c:v>0.10869055118110238</c:v>
                </c:pt>
                <c:pt idx="4908">
                  <c:v>0.10869665354330708</c:v>
                </c:pt>
                <c:pt idx="4909">
                  <c:v>0.10870531496062993</c:v>
                </c:pt>
                <c:pt idx="4910">
                  <c:v>0.1087242125984252</c:v>
                </c:pt>
                <c:pt idx="4911">
                  <c:v>0.10873877952755906</c:v>
                </c:pt>
                <c:pt idx="4912">
                  <c:v>0.108746062992126</c:v>
                </c:pt>
                <c:pt idx="4913">
                  <c:v>0.10875452755905513</c:v>
                </c:pt>
                <c:pt idx="4914">
                  <c:v>0.10876653543307087</c:v>
                </c:pt>
                <c:pt idx="4915">
                  <c:v>0.10877559055118112</c:v>
                </c:pt>
                <c:pt idx="4916">
                  <c:v>0.10878503937007875</c:v>
                </c:pt>
                <c:pt idx="4917">
                  <c:v>0.10879251968503938</c:v>
                </c:pt>
                <c:pt idx="4918">
                  <c:v>0.10880708661417324</c:v>
                </c:pt>
                <c:pt idx="4919">
                  <c:v>0.10881751968503937</c:v>
                </c:pt>
                <c:pt idx="4920">
                  <c:v>0.10882637795275592</c:v>
                </c:pt>
                <c:pt idx="4921">
                  <c:v>0.10884645669291339</c:v>
                </c:pt>
                <c:pt idx="4922">
                  <c:v>0.10885492125984253</c:v>
                </c:pt>
                <c:pt idx="4923">
                  <c:v>0.1088746062992126</c:v>
                </c:pt>
                <c:pt idx="4924">
                  <c:v>0.10889566929133859</c:v>
                </c:pt>
                <c:pt idx="4925">
                  <c:v>0.10891102362204723</c:v>
                </c:pt>
                <c:pt idx="4926">
                  <c:v>0.10892913385826772</c:v>
                </c:pt>
                <c:pt idx="4927">
                  <c:v>0.10895196850393703</c:v>
                </c:pt>
                <c:pt idx="4928">
                  <c:v>0.10897460629921259</c:v>
                </c:pt>
                <c:pt idx="4929">
                  <c:v>0.10899192913385827</c:v>
                </c:pt>
                <c:pt idx="4930">
                  <c:v>0.10900807086614174</c:v>
                </c:pt>
                <c:pt idx="4931">
                  <c:v>0.1090212598425197</c:v>
                </c:pt>
                <c:pt idx="4932">
                  <c:v>0.10903503937007876</c:v>
                </c:pt>
                <c:pt idx="4933">
                  <c:v>0.10905511811023623</c:v>
                </c:pt>
                <c:pt idx="4934">
                  <c:v>0.10906555118110238</c:v>
                </c:pt>
                <c:pt idx="4935">
                  <c:v>0.10907834645669291</c:v>
                </c:pt>
                <c:pt idx="4936">
                  <c:v>0.1091</c:v>
                </c:pt>
                <c:pt idx="4937">
                  <c:v>0.10911811023622048</c:v>
                </c:pt>
                <c:pt idx="4938">
                  <c:v>0.10913267716535432</c:v>
                </c:pt>
                <c:pt idx="4939">
                  <c:v>0.10914527559055118</c:v>
                </c:pt>
                <c:pt idx="4940">
                  <c:v>0.10915767716535434</c:v>
                </c:pt>
                <c:pt idx="4941">
                  <c:v>0.109173031496063</c:v>
                </c:pt>
                <c:pt idx="4942">
                  <c:v>0.10918444881889765</c:v>
                </c:pt>
                <c:pt idx="4943">
                  <c:v>0.10920118110236221</c:v>
                </c:pt>
                <c:pt idx="4944">
                  <c:v>0.10921220472440946</c:v>
                </c:pt>
                <c:pt idx="4945">
                  <c:v>0.10922854330708662</c:v>
                </c:pt>
                <c:pt idx="4946">
                  <c:v>0.10924074803149605</c:v>
                </c:pt>
                <c:pt idx="4947">
                  <c:v>0.1092507874015748</c:v>
                </c:pt>
                <c:pt idx="4948">
                  <c:v>0.10926062992125984</c:v>
                </c:pt>
                <c:pt idx="4949">
                  <c:v>0.10926830708661418</c:v>
                </c:pt>
                <c:pt idx="4950">
                  <c:v>0.10928818897637796</c:v>
                </c:pt>
                <c:pt idx="4951">
                  <c:v>0.1092992125984252</c:v>
                </c:pt>
                <c:pt idx="4952">
                  <c:v>0.10931023622047246</c:v>
                </c:pt>
                <c:pt idx="4953">
                  <c:v>0.10932618110236221</c:v>
                </c:pt>
                <c:pt idx="4954">
                  <c:v>0.10934507874015749</c:v>
                </c:pt>
                <c:pt idx="4955">
                  <c:v>0.10936279527559058</c:v>
                </c:pt>
                <c:pt idx="4956">
                  <c:v>0.10937480314960631</c:v>
                </c:pt>
                <c:pt idx="4957">
                  <c:v>0.10938937007874017</c:v>
                </c:pt>
                <c:pt idx="4958">
                  <c:v>0.10940433070866142</c:v>
                </c:pt>
                <c:pt idx="4959">
                  <c:v>0.10941122047244095</c:v>
                </c:pt>
                <c:pt idx="4960">
                  <c:v>0.10942027559055119</c:v>
                </c:pt>
                <c:pt idx="4961">
                  <c:v>0.10943385826771654</c:v>
                </c:pt>
                <c:pt idx="4962">
                  <c:v>0.10944114173228348</c:v>
                </c:pt>
                <c:pt idx="4963">
                  <c:v>0.10945511811023624</c:v>
                </c:pt>
                <c:pt idx="4964">
                  <c:v>0.10946732283464568</c:v>
                </c:pt>
                <c:pt idx="4965">
                  <c:v>0.10948208661417325</c:v>
                </c:pt>
                <c:pt idx="4966">
                  <c:v>0.10948838582677166</c:v>
                </c:pt>
                <c:pt idx="4967">
                  <c:v>0.10950275590551181</c:v>
                </c:pt>
                <c:pt idx="4968">
                  <c:v>0.10951437007874015</c:v>
                </c:pt>
                <c:pt idx="4969">
                  <c:v>0.10952677165354331</c:v>
                </c:pt>
                <c:pt idx="4970">
                  <c:v>0.10953562992125986</c:v>
                </c:pt>
                <c:pt idx="4971">
                  <c:v>0.1095501968503937</c:v>
                </c:pt>
                <c:pt idx="4972">
                  <c:v>0.10956496062992127</c:v>
                </c:pt>
                <c:pt idx="4973">
                  <c:v>0.10958070866141732</c:v>
                </c:pt>
                <c:pt idx="4974">
                  <c:v>0.10959389763779528</c:v>
                </c:pt>
                <c:pt idx="4975">
                  <c:v>0.10960925196850393</c:v>
                </c:pt>
                <c:pt idx="4976">
                  <c:v>0.10961653543307086</c:v>
                </c:pt>
                <c:pt idx="4977">
                  <c:v>0.10963051181102361</c:v>
                </c:pt>
                <c:pt idx="4978">
                  <c:v>0.10963562992125984</c:v>
                </c:pt>
                <c:pt idx="4979">
                  <c:v>0.10964409448818897</c:v>
                </c:pt>
                <c:pt idx="4980">
                  <c:v>0.1096494094488189</c:v>
                </c:pt>
                <c:pt idx="4981">
                  <c:v>0.10966181102362206</c:v>
                </c:pt>
                <c:pt idx="4982">
                  <c:v>0.10966811023622047</c:v>
                </c:pt>
                <c:pt idx="4983">
                  <c:v>0.10967618110236221</c:v>
                </c:pt>
                <c:pt idx="4984">
                  <c:v>0.10968523622047247</c:v>
                </c:pt>
                <c:pt idx="4985">
                  <c:v>0.10970334645669293</c:v>
                </c:pt>
                <c:pt idx="4986">
                  <c:v>0.1097255905511811</c:v>
                </c:pt>
                <c:pt idx="4987">
                  <c:v>0.10973346456692915</c:v>
                </c:pt>
                <c:pt idx="4988">
                  <c:v>0.1097482283464567</c:v>
                </c:pt>
                <c:pt idx="4989">
                  <c:v>0.10975984251968504</c:v>
                </c:pt>
                <c:pt idx="4990">
                  <c:v>0.1097744094488189</c:v>
                </c:pt>
                <c:pt idx="4991">
                  <c:v>0.10978425196850394</c:v>
                </c:pt>
                <c:pt idx="4992">
                  <c:v>0.109798031496063</c:v>
                </c:pt>
                <c:pt idx="4993">
                  <c:v>0.10981476377952756</c:v>
                </c:pt>
                <c:pt idx="4994">
                  <c:v>0.10982992125984253</c:v>
                </c:pt>
                <c:pt idx="4995">
                  <c:v>0.10984330708661419</c:v>
                </c:pt>
                <c:pt idx="4996">
                  <c:v>0.10985590551181103</c:v>
                </c:pt>
                <c:pt idx="4997">
                  <c:v>0.10986811023622048</c:v>
                </c:pt>
                <c:pt idx="4998">
                  <c:v>0.10988228346456694</c:v>
                </c:pt>
                <c:pt idx="4999">
                  <c:v>0.10989704724409449</c:v>
                </c:pt>
                <c:pt idx="5000">
                  <c:v>0.10990885826771656</c:v>
                </c:pt>
                <c:pt idx="5001">
                  <c:v>0.10991948818897637</c:v>
                </c:pt>
                <c:pt idx="5002">
                  <c:v>0.1099448818897638</c:v>
                </c:pt>
                <c:pt idx="5003">
                  <c:v>0.10995748031496064</c:v>
                </c:pt>
                <c:pt idx="5004">
                  <c:v>0.10997696850393703</c:v>
                </c:pt>
                <c:pt idx="5005">
                  <c:v>0.10998779527559055</c:v>
                </c:pt>
                <c:pt idx="5006">
                  <c:v>0.11000492125984253</c:v>
                </c:pt>
                <c:pt idx="5007">
                  <c:v>0.11001791338582678</c:v>
                </c:pt>
                <c:pt idx="5008">
                  <c:v>0.1100275590551181</c:v>
                </c:pt>
                <c:pt idx="5009">
                  <c:v>0.11004468503937009</c:v>
                </c:pt>
                <c:pt idx="5010">
                  <c:v>0.11005649606299214</c:v>
                </c:pt>
                <c:pt idx="5011">
                  <c:v>0.11007283464566929</c:v>
                </c:pt>
                <c:pt idx="5012">
                  <c:v>0.11008858267716537</c:v>
                </c:pt>
                <c:pt idx="5013">
                  <c:v>0.1100984251968504</c:v>
                </c:pt>
                <c:pt idx="5014">
                  <c:v>0.11010846456692915</c:v>
                </c:pt>
                <c:pt idx="5015">
                  <c:v>0.11012263779527559</c:v>
                </c:pt>
                <c:pt idx="5016">
                  <c:v>0.11013877952755907</c:v>
                </c:pt>
                <c:pt idx="5017">
                  <c:v>0.11015314960629921</c:v>
                </c:pt>
                <c:pt idx="5018">
                  <c:v>0.11016692913385827</c:v>
                </c:pt>
                <c:pt idx="5019">
                  <c:v>0.11018208661417322</c:v>
                </c:pt>
                <c:pt idx="5020">
                  <c:v>0.11019547244094488</c:v>
                </c:pt>
                <c:pt idx="5021">
                  <c:v>0.11020393700787401</c:v>
                </c:pt>
                <c:pt idx="5022">
                  <c:v>0.11020944881889763</c:v>
                </c:pt>
                <c:pt idx="5023">
                  <c:v>0.11022677165354332</c:v>
                </c:pt>
                <c:pt idx="5024">
                  <c:v>0.11023464566929135</c:v>
                </c:pt>
                <c:pt idx="5025">
                  <c:v>0.11024822834645669</c:v>
                </c:pt>
                <c:pt idx="5026">
                  <c:v>0.11026043307086615</c:v>
                </c:pt>
                <c:pt idx="5027">
                  <c:v>0.11027637795275592</c:v>
                </c:pt>
                <c:pt idx="5028">
                  <c:v>0.11029527559055119</c:v>
                </c:pt>
                <c:pt idx="5029">
                  <c:v>0.11031712598425199</c:v>
                </c:pt>
                <c:pt idx="5030">
                  <c:v>0.11033169291338583</c:v>
                </c:pt>
                <c:pt idx="5031">
                  <c:v>0.11033996062992127</c:v>
                </c:pt>
                <c:pt idx="5032">
                  <c:v>0.1103501968503937</c:v>
                </c:pt>
                <c:pt idx="5033">
                  <c:v>0.11036023622047245</c:v>
                </c:pt>
                <c:pt idx="5034">
                  <c:v>0.11036830708661417</c:v>
                </c:pt>
                <c:pt idx="5035">
                  <c:v>0.11038366141732285</c:v>
                </c:pt>
                <c:pt idx="5036">
                  <c:v>0.11038641732283466</c:v>
                </c:pt>
                <c:pt idx="5037">
                  <c:v>0.11039311023622048</c:v>
                </c:pt>
                <c:pt idx="5038">
                  <c:v>0.11040216535433071</c:v>
                </c:pt>
                <c:pt idx="5039">
                  <c:v>0.11041200787401576</c:v>
                </c:pt>
                <c:pt idx="5040">
                  <c:v>0.11041673228346459</c:v>
                </c:pt>
                <c:pt idx="5041">
                  <c:v>0.11042027559055119</c:v>
                </c:pt>
                <c:pt idx="5042">
                  <c:v>0.11043248031496064</c:v>
                </c:pt>
                <c:pt idx="5043">
                  <c:v>0.11044507874015749</c:v>
                </c:pt>
                <c:pt idx="5044">
                  <c:v>0.11045885826771654</c:v>
                </c:pt>
                <c:pt idx="5045">
                  <c:v>0.11046830708661418</c:v>
                </c:pt>
                <c:pt idx="5046">
                  <c:v>0.11047755905511812</c:v>
                </c:pt>
                <c:pt idx="5047">
                  <c:v>0.11048582677165356</c:v>
                </c:pt>
                <c:pt idx="5048">
                  <c:v>0.11049625984251971</c:v>
                </c:pt>
                <c:pt idx="5049">
                  <c:v>0.11050118110236221</c:v>
                </c:pt>
                <c:pt idx="5050">
                  <c:v>0.11051535433070865</c:v>
                </c:pt>
                <c:pt idx="5051">
                  <c:v>0.11052874015748032</c:v>
                </c:pt>
                <c:pt idx="5052">
                  <c:v>0.11054251968503938</c:v>
                </c:pt>
                <c:pt idx="5053">
                  <c:v>0.11055846456692914</c:v>
                </c:pt>
                <c:pt idx="5054">
                  <c:v>0.1105726377952756</c:v>
                </c:pt>
                <c:pt idx="5055">
                  <c:v>0.11059350393700788</c:v>
                </c:pt>
                <c:pt idx="5056">
                  <c:v>0.11061102362204725</c:v>
                </c:pt>
                <c:pt idx="5057">
                  <c:v>0.11062874015748031</c:v>
                </c:pt>
                <c:pt idx="5058">
                  <c:v>0.11064468503937008</c:v>
                </c:pt>
                <c:pt idx="5059">
                  <c:v>0.11066043307086615</c:v>
                </c:pt>
                <c:pt idx="5060">
                  <c:v>0.11067952755905512</c:v>
                </c:pt>
                <c:pt idx="5061">
                  <c:v>0.11069527559055119</c:v>
                </c:pt>
                <c:pt idx="5062">
                  <c:v>0.11070807086614173</c:v>
                </c:pt>
                <c:pt idx="5063">
                  <c:v>0.11072440944881891</c:v>
                </c:pt>
                <c:pt idx="5064">
                  <c:v>0.11074173228346457</c:v>
                </c:pt>
                <c:pt idx="5065">
                  <c:v>0.11075708661417323</c:v>
                </c:pt>
                <c:pt idx="5066">
                  <c:v>0.11076594488188977</c:v>
                </c:pt>
                <c:pt idx="5067">
                  <c:v>0.11077500000000001</c:v>
                </c:pt>
                <c:pt idx="5068">
                  <c:v>0.11078838582677165</c:v>
                </c:pt>
                <c:pt idx="5069">
                  <c:v>0.11080590551181103</c:v>
                </c:pt>
                <c:pt idx="5070">
                  <c:v>0.11081850393700787</c:v>
                </c:pt>
                <c:pt idx="5071">
                  <c:v>0.11083169291338583</c:v>
                </c:pt>
                <c:pt idx="5072">
                  <c:v>0.1108523622047244</c:v>
                </c:pt>
                <c:pt idx="5073">
                  <c:v>0.11087047244094489</c:v>
                </c:pt>
                <c:pt idx="5074">
                  <c:v>0.11088562992125985</c:v>
                </c:pt>
                <c:pt idx="5075">
                  <c:v>0.11089665354330709</c:v>
                </c:pt>
                <c:pt idx="5076">
                  <c:v>0.11091417322834646</c:v>
                </c:pt>
                <c:pt idx="5077">
                  <c:v>0.11091456692913387</c:v>
                </c:pt>
                <c:pt idx="5078">
                  <c:v>0.11093582677165356</c:v>
                </c:pt>
                <c:pt idx="5079">
                  <c:v>0.11095275590551182</c:v>
                </c:pt>
                <c:pt idx="5080">
                  <c:v>0.1109712598425197</c:v>
                </c:pt>
                <c:pt idx="5081">
                  <c:v>0.11098464566929135</c:v>
                </c:pt>
                <c:pt idx="5082">
                  <c:v>0.11099763779527559</c:v>
                </c:pt>
                <c:pt idx="5083">
                  <c:v>0.11101476377952756</c:v>
                </c:pt>
                <c:pt idx="5084">
                  <c:v>0.11102381889763781</c:v>
                </c:pt>
                <c:pt idx="5085">
                  <c:v>0.11103858267716536</c:v>
                </c:pt>
                <c:pt idx="5086">
                  <c:v>0.11104645669291338</c:v>
                </c:pt>
                <c:pt idx="5087">
                  <c:v>0.11106141732283464</c:v>
                </c:pt>
                <c:pt idx="5088">
                  <c:v>0.11107578740157481</c:v>
                </c:pt>
                <c:pt idx="5089">
                  <c:v>0.11108543307086614</c:v>
                </c:pt>
                <c:pt idx="5090">
                  <c:v>0.11109448818897637</c:v>
                </c:pt>
                <c:pt idx="5091">
                  <c:v>0.11110472440944882</c:v>
                </c:pt>
                <c:pt idx="5092">
                  <c:v>0.11111496062992128</c:v>
                </c:pt>
                <c:pt idx="5093">
                  <c:v>0.1111196850393701</c:v>
                </c:pt>
                <c:pt idx="5094">
                  <c:v>0.11113070866141732</c:v>
                </c:pt>
                <c:pt idx="5095">
                  <c:v>0.11114330708661417</c:v>
                </c:pt>
                <c:pt idx="5096">
                  <c:v>0.11115748031496064</c:v>
                </c:pt>
                <c:pt idx="5097">
                  <c:v>0.11117086614173229</c:v>
                </c:pt>
                <c:pt idx="5098">
                  <c:v>0.11117972440944882</c:v>
                </c:pt>
                <c:pt idx="5099">
                  <c:v>0.11118681102362205</c:v>
                </c:pt>
                <c:pt idx="5100">
                  <c:v>0.11119488188976379</c:v>
                </c:pt>
                <c:pt idx="5101">
                  <c:v>0.11120531496062991</c:v>
                </c:pt>
                <c:pt idx="5102">
                  <c:v>0.11120787401574803</c:v>
                </c:pt>
                <c:pt idx="5103">
                  <c:v>0.11121791338582677</c:v>
                </c:pt>
                <c:pt idx="5104">
                  <c:v>0.11122913385826771</c:v>
                </c:pt>
                <c:pt idx="5105">
                  <c:v>0.11123622047244096</c:v>
                </c:pt>
                <c:pt idx="5106">
                  <c:v>0.11125295275590552</c:v>
                </c:pt>
                <c:pt idx="5107">
                  <c:v>0.11126397637795277</c:v>
                </c:pt>
                <c:pt idx="5108">
                  <c:v>0.11127874015748032</c:v>
                </c:pt>
                <c:pt idx="5109">
                  <c:v>0.11130925196850394</c:v>
                </c:pt>
                <c:pt idx="5110">
                  <c:v>0.11133720472440944</c:v>
                </c:pt>
                <c:pt idx="5111">
                  <c:v>0.11136220472440944</c:v>
                </c:pt>
                <c:pt idx="5112">
                  <c:v>0.11138011811023622</c:v>
                </c:pt>
                <c:pt idx="5113">
                  <c:v>0.1114</c:v>
                </c:pt>
                <c:pt idx="5114">
                  <c:v>0.11141299212598425</c:v>
                </c:pt>
                <c:pt idx="5115">
                  <c:v>0.11142992125984252</c:v>
                </c:pt>
                <c:pt idx="5116">
                  <c:v>0.11144055118110237</c:v>
                </c:pt>
                <c:pt idx="5117">
                  <c:v>0.11145157480314961</c:v>
                </c:pt>
                <c:pt idx="5118">
                  <c:v>0.11146082677165355</c:v>
                </c:pt>
                <c:pt idx="5119">
                  <c:v>0.11146968503937008</c:v>
                </c:pt>
                <c:pt idx="5120">
                  <c:v>0.11147992125984253</c:v>
                </c:pt>
                <c:pt idx="5121">
                  <c:v>0.11148562992125985</c:v>
                </c:pt>
                <c:pt idx="5122">
                  <c:v>0.11149488188976379</c:v>
                </c:pt>
                <c:pt idx="5123">
                  <c:v>0.11149842519685041</c:v>
                </c:pt>
                <c:pt idx="5124">
                  <c:v>0.11149980314960629</c:v>
                </c:pt>
                <c:pt idx="5125">
                  <c:v>0.11150728346456693</c:v>
                </c:pt>
                <c:pt idx="5126">
                  <c:v>0.11151122047244094</c:v>
                </c:pt>
                <c:pt idx="5127">
                  <c:v>0.11151988188976379</c:v>
                </c:pt>
                <c:pt idx="5128">
                  <c:v>0.11152125984251969</c:v>
                </c:pt>
                <c:pt idx="5129">
                  <c:v>0.11152125984251969</c:v>
                </c:pt>
                <c:pt idx="5130">
                  <c:v>0.11152874015748032</c:v>
                </c:pt>
                <c:pt idx="5131">
                  <c:v>0.11153641732283466</c:v>
                </c:pt>
                <c:pt idx="5132">
                  <c:v>0.11155570866141734</c:v>
                </c:pt>
                <c:pt idx="5133">
                  <c:v>0.11157106299212598</c:v>
                </c:pt>
                <c:pt idx="5134">
                  <c:v>0.11158700787401576</c:v>
                </c:pt>
                <c:pt idx="5135">
                  <c:v>0.11161653543307089</c:v>
                </c:pt>
                <c:pt idx="5136">
                  <c:v>0.11165433070866142</c:v>
                </c:pt>
                <c:pt idx="5137">
                  <c:v>0.11169448818897638</c:v>
                </c:pt>
                <c:pt idx="5138">
                  <c:v>0.11172185039370081</c:v>
                </c:pt>
                <c:pt idx="5139">
                  <c:v>0.11174488188976379</c:v>
                </c:pt>
                <c:pt idx="5140">
                  <c:v>0.11176397637795275</c:v>
                </c:pt>
                <c:pt idx="5141">
                  <c:v>0.11178208661417324</c:v>
                </c:pt>
                <c:pt idx="5142">
                  <c:v>0.1117994094488189</c:v>
                </c:pt>
                <c:pt idx="5143">
                  <c:v>0.11181968503937008</c:v>
                </c:pt>
                <c:pt idx="5144">
                  <c:v>0.11183149606299211</c:v>
                </c:pt>
                <c:pt idx="5145">
                  <c:v>0.11185078740157481</c:v>
                </c:pt>
                <c:pt idx="5146">
                  <c:v>0.11186476377952756</c:v>
                </c:pt>
                <c:pt idx="5147">
                  <c:v>0.11188011811023622</c:v>
                </c:pt>
                <c:pt idx="5148">
                  <c:v>0.11189291338582678</c:v>
                </c:pt>
                <c:pt idx="5149">
                  <c:v>0.11190649606299213</c:v>
                </c:pt>
                <c:pt idx="5150">
                  <c:v>0.11192795275590553</c:v>
                </c:pt>
                <c:pt idx="5151">
                  <c:v>0.11194606299212599</c:v>
                </c:pt>
                <c:pt idx="5152">
                  <c:v>0.11195728346456693</c:v>
                </c:pt>
                <c:pt idx="5153">
                  <c:v>0.11197185039370078</c:v>
                </c:pt>
                <c:pt idx="5154">
                  <c:v>0.11199094488188978</c:v>
                </c:pt>
                <c:pt idx="5155">
                  <c:v>0.11200452755905514</c:v>
                </c:pt>
                <c:pt idx="5156">
                  <c:v>0.11201122047244096</c:v>
                </c:pt>
                <c:pt idx="5157">
                  <c:v>0.11202204724409451</c:v>
                </c:pt>
                <c:pt idx="5158">
                  <c:v>0.11203779527559055</c:v>
                </c:pt>
                <c:pt idx="5159">
                  <c:v>0.11204586614173229</c:v>
                </c:pt>
                <c:pt idx="5160">
                  <c:v>0.11205374015748032</c:v>
                </c:pt>
                <c:pt idx="5161">
                  <c:v>0.11206771653543307</c:v>
                </c:pt>
                <c:pt idx="5162">
                  <c:v>0.11208543307086614</c:v>
                </c:pt>
                <c:pt idx="5163">
                  <c:v>0.11210157480314963</c:v>
                </c:pt>
                <c:pt idx="5164">
                  <c:v>0.11211515748031495</c:v>
                </c:pt>
                <c:pt idx="5165">
                  <c:v>0.11213051181102363</c:v>
                </c:pt>
                <c:pt idx="5166">
                  <c:v>0.11213838582677166</c:v>
                </c:pt>
                <c:pt idx="5167">
                  <c:v>0.11215413385826774</c:v>
                </c:pt>
                <c:pt idx="5168">
                  <c:v>0.11216574803149607</c:v>
                </c:pt>
                <c:pt idx="5169">
                  <c:v>0.11217125984251969</c:v>
                </c:pt>
                <c:pt idx="5170">
                  <c:v>0.11218523622047244</c:v>
                </c:pt>
                <c:pt idx="5171">
                  <c:v>0.112198031496063</c:v>
                </c:pt>
                <c:pt idx="5172">
                  <c:v>0.11221259842519686</c:v>
                </c:pt>
                <c:pt idx="5173">
                  <c:v>0.11222598425196852</c:v>
                </c:pt>
                <c:pt idx="5174">
                  <c:v>0.11223759842519686</c:v>
                </c:pt>
                <c:pt idx="5175">
                  <c:v>0.11225905511811024</c:v>
                </c:pt>
                <c:pt idx="5176">
                  <c:v>0.11227933070866142</c:v>
                </c:pt>
                <c:pt idx="5177">
                  <c:v>0.11229153543307085</c:v>
                </c:pt>
                <c:pt idx="5178">
                  <c:v>0.11231279527559054</c:v>
                </c:pt>
                <c:pt idx="5179">
                  <c:v>0.11233267716535433</c:v>
                </c:pt>
                <c:pt idx="5180">
                  <c:v>0.11235413385826772</c:v>
                </c:pt>
                <c:pt idx="5181">
                  <c:v>0.11237303149606299</c:v>
                </c:pt>
                <c:pt idx="5182">
                  <c:v>0.11238877952755907</c:v>
                </c:pt>
                <c:pt idx="5183">
                  <c:v>0.11240826771653545</c:v>
                </c:pt>
                <c:pt idx="5184">
                  <c:v>0.11242913385826772</c:v>
                </c:pt>
                <c:pt idx="5185">
                  <c:v>0.11244173228346457</c:v>
                </c:pt>
                <c:pt idx="5186">
                  <c:v>0.11245669291338582</c:v>
                </c:pt>
                <c:pt idx="5187">
                  <c:v>0.11246692913385828</c:v>
                </c:pt>
                <c:pt idx="5188">
                  <c:v>0.11248307086614175</c:v>
                </c:pt>
                <c:pt idx="5189">
                  <c:v>0.11250334645669292</c:v>
                </c:pt>
                <c:pt idx="5190">
                  <c:v>0.11251594488188976</c:v>
                </c:pt>
                <c:pt idx="5191">
                  <c:v>0.11252755905511812</c:v>
                </c:pt>
                <c:pt idx="5192">
                  <c:v>0.11254212598425199</c:v>
                </c:pt>
                <c:pt idx="5193">
                  <c:v>0.11255826771653543</c:v>
                </c:pt>
                <c:pt idx="5194">
                  <c:v>0.1125751968503937</c:v>
                </c:pt>
                <c:pt idx="5195">
                  <c:v>0.11258720472440946</c:v>
                </c:pt>
                <c:pt idx="5196">
                  <c:v>0.11259606299212599</c:v>
                </c:pt>
                <c:pt idx="5197">
                  <c:v>0.11260787401574804</c:v>
                </c:pt>
                <c:pt idx="5198">
                  <c:v>0.11261476377952757</c:v>
                </c:pt>
                <c:pt idx="5199">
                  <c:v>0.1126248031496063</c:v>
                </c:pt>
                <c:pt idx="5200">
                  <c:v>0.11263011811023622</c:v>
                </c:pt>
                <c:pt idx="5201">
                  <c:v>0.11264586614173229</c:v>
                </c:pt>
                <c:pt idx="5202">
                  <c:v>0.11265846456692916</c:v>
                </c:pt>
                <c:pt idx="5203">
                  <c:v>0.11267421259842519</c:v>
                </c:pt>
                <c:pt idx="5204">
                  <c:v>0.11268858267716535</c:v>
                </c:pt>
                <c:pt idx="5205">
                  <c:v>0.11270433070866141</c:v>
                </c:pt>
                <c:pt idx="5206">
                  <c:v>0.11272716535433071</c:v>
                </c:pt>
                <c:pt idx="5207">
                  <c:v>0.11274586614173228</c:v>
                </c:pt>
                <c:pt idx="5208">
                  <c:v>0.11275944881889764</c:v>
                </c:pt>
                <c:pt idx="5209">
                  <c:v>0.11277854330708663</c:v>
                </c:pt>
                <c:pt idx="5210">
                  <c:v>0.1127994094488189</c:v>
                </c:pt>
                <c:pt idx="5211">
                  <c:v>0.11281673228346457</c:v>
                </c:pt>
                <c:pt idx="5212">
                  <c:v>0.11283287401574804</c:v>
                </c:pt>
                <c:pt idx="5213">
                  <c:v>0.11284547244094488</c:v>
                </c:pt>
                <c:pt idx="5214">
                  <c:v>0.11285275590551182</c:v>
                </c:pt>
                <c:pt idx="5215">
                  <c:v>0.1128759842519685</c:v>
                </c:pt>
                <c:pt idx="5216">
                  <c:v>0.11289153543307087</c:v>
                </c:pt>
                <c:pt idx="5217">
                  <c:v>0.11290846456692913</c:v>
                </c:pt>
                <c:pt idx="5218">
                  <c:v>0.11292224409448819</c:v>
                </c:pt>
                <c:pt idx="5219">
                  <c:v>0.11293779527559056</c:v>
                </c:pt>
                <c:pt idx="5220">
                  <c:v>0.11295846456692914</c:v>
                </c:pt>
                <c:pt idx="5221">
                  <c:v>0.11297204724409449</c:v>
                </c:pt>
                <c:pt idx="5222">
                  <c:v>0.11298602362204724</c:v>
                </c:pt>
                <c:pt idx="5223">
                  <c:v>0.11300767716535433</c:v>
                </c:pt>
                <c:pt idx="5224">
                  <c:v>0.11302224409448818</c:v>
                </c:pt>
                <c:pt idx="5225">
                  <c:v>0.11303523622047244</c:v>
                </c:pt>
                <c:pt idx="5226">
                  <c:v>0.11304488188976379</c:v>
                </c:pt>
                <c:pt idx="5227">
                  <c:v>0.11306161417322835</c:v>
                </c:pt>
                <c:pt idx="5228">
                  <c:v>0.11307480314960631</c:v>
                </c:pt>
                <c:pt idx="5229">
                  <c:v>0.11309685039370078</c:v>
                </c:pt>
                <c:pt idx="5230">
                  <c:v>0.11311082677165353</c:v>
                </c:pt>
                <c:pt idx="5231">
                  <c:v>0.11312952755905512</c:v>
                </c:pt>
                <c:pt idx="5232">
                  <c:v>0.11314527559055118</c:v>
                </c:pt>
                <c:pt idx="5233">
                  <c:v>0.11316299212598427</c:v>
                </c:pt>
                <c:pt idx="5234">
                  <c:v>0.1131728346456693</c:v>
                </c:pt>
                <c:pt idx="5235">
                  <c:v>0.11318740157480314</c:v>
                </c:pt>
                <c:pt idx="5236">
                  <c:v>0.11320433070866141</c:v>
                </c:pt>
                <c:pt idx="5237">
                  <c:v>0.11322677165354332</c:v>
                </c:pt>
                <c:pt idx="5238">
                  <c:v>0.11324094488188977</c:v>
                </c:pt>
                <c:pt idx="5239">
                  <c:v>0.11325</c:v>
                </c:pt>
                <c:pt idx="5240">
                  <c:v>0.11326633858267718</c:v>
                </c:pt>
                <c:pt idx="5241">
                  <c:v>0.11328307086614174</c:v>
                </c:pt>
                <c:pt idx="5242">
                  <c:v>0.11329291338582678</c:v>
                </c:pt>
                <c:pt idx="5243">
                  <c:v>0.1133007874015748</c:v>
                </c:pt>
                <c:pt idx="5244">
                  <c:v>0.11331377952755906</c:v>
                </c:pt>
                <c:pt idx="5245">
                  <c:v>0.1133257874015748</c:v>
                </c:pt>
                <c:pt idx="5246">
                  <c:v>0.11334055118110237</c:v>
                </c:pt>
                <c:pt idx="5247">
                  <c:v>0.11334744094488189</c:v>
                </c:pt>
                <c:pt idx="5248">
                  <c:v>0.11336003937007874</c:v>
                </c:pt>
                <c:pt idx="5249">
                  <c:v>0.11337342519685041</c:v>
                </c:pt>
                <c:pt idx="5250">
                  <c:v>0.11337992125984253</c:v>
                </c:pt>
                <c:pt idx="5251">
                  <c:v>0.1133956692913386</c:v>
                </c:pt>
                <c:pt idx="5252">
                  <c:v>0.11340236220472441</c:v>
                </c:pt>
                <c:pt idx="5253">
                  <c:v>0.11341338582677166</c:v>
                </c:pt>
                <c:pt idx="5254">
                  <c:v>0.1134265748031496</c:v>
                </c:pt>
                <c:pt idx="5255">
                  <c:v>0.11344822834645671</c:v>
                </c:pt>
                <c:pt idx="5256">
                  <c:v>0.11346299212598426</c:v>
                </c:pt>
                <c:pt idx="5257">
                  <c:v>0.1134765748031496</c:v>
                </c:pt>
                <c:pt idx="5258">
                  <c:v>0.11348799212598427</c:v>
                </c:pt>
                <c:pt idx="5259">
                  <c:v>0.11350511811023621</c:v>
                </c:pt>
                <c:pt idx="5260">
                  <c:v>0.11351712598425197</c:v>
                </c:pt>
                <c:pt idx="5261">
                  <c:v>0.11352677165354333</c:v>
                </c:pt>
                <c:pt idx="5262">
                  <c:v>0.11354133858267718</c:v>
                </c:pt>
                <c:pt idx="5263">
                  <c:v>0.11356102362204726</c:v>
                </c:pt>
                <c:pt idx="5264">
                  <c:v>0.11358188976377953</c:v>
                </c:pt>
                <c:pt idx="5265">
                  <c:v>0.11359822834645669</c:v>
                </c:pt>
                <c:pt idx="5266">
                  <c:v>0.11361161417322835</c:v>
                </c:pt>
                <c:pt idx="5267">
                  <c:v>0.11362933070866144</c:v>
                </c:pt>
                <c:pt idx="5268">
                  <c:v>0.1136507874015748</c:v>
                </c:pt>
                <c:pt idx="5269">
                  <c:v>0.11366496062992125</c:v>
                </c:pt>
                <c:pt idx="5270">
                  <c:v>0.11367775590551181</c:v>
                </c:pt>
                <c:pt idx="5271">
                  <c:v>0.11369232283464568</c:v>
                </c:pt>
                <c:pt idx="5272">
                  <c:v>0.11371141732283467</c:v>
                </c:pt>
                <c:pt idx="5273">
                  <c:v>0.11372716535433072</c:v>
                </c:pt>
                <c:pt idx="5274">
                  <c:v>0.11374862204724411</c:v>
                </c:pt>
                <c:pt idx="5275">
                  <c:v>0.11376043307086614</c:v>
                </c:pt>
                <c:pt idx="5276">
                  <c:v>0.11378366141732285</c:v>
                </c:pt>
                <c:pt idx="5277">
                  <c:v>0.11380511811023622</c:v>
                </c:pt>
                <c:pt idx="5278">
                  <c:v>0.11382598425196852</c:v>
                </c:pt>
                <c:pt idx="5279">
                  <c:v>0.11383799212598426</c:v>
                </c:pt>
                <c:pt idx="5280">
                  <c:v>0.11385787401574803</c:v>
                </c:pt>
                <c:pt idx="5281">
                  <c:v>0.11387401574803152</c:v>
                </c:pt>
                <c:pt idx="5282">
                  <c:v>0.11389232283464568</c:v>
                </c:pt>
                <c:pt idx="5283">
                  <c:v>0.11390255905511813</c:v>
                </c:pt>
                <c:pt idx="5284">
                  <c:v>0.11391574803149608</c:v>
                </c:pt>
                <c:pt idx="5285">
                  <c:v>0.11392755905511813</c:v>
                </c:pt>
                <c:pt idx="5286">
                  <c:v>0.11394547244094488</c:v>
                </c:pt>
                <c:pt idx="5287">
                  <c:v>0.11396122047244095</c:v>
                </c:pt>
                <c:pt idx="5288">
                  <c:v>0.11396889763779527</c:v>
                </c:pt>
                <c:pt idx="5289">
                  <c:v>0.11398188976377951</c:v>
                </c:pt>
                <c:pt idx="5290">
                  <c:v>0.11399389763779529</c:v>
                </c:pt>
                <c:pt idx="5291">
                  <c:v>0.11401417322834646</c:v>
                </c:pt>
                <c:pt idx="5292">
                  <c:v>0.11402185039370079</c:v>
                </c:pt>
                <c:pt idx="5293">
                  <c:v>0.11403602362204725</c:v>
                </c:pt>
                <c:pt idx="5294">
                  <c:v>0.11405059055118111</c:v>
                </c:pt>
                <c:pt idx="5295">
                  <c:v>0.11406535433070868</c:v>
                </c:pt>
                <c:pt idx="5296">
                  <c:v>0.11407736220472442</c:v>
                </c:pt>
                <c:pt idx="5297">
                  <c:v>0.11409409448818898</c:v>
                </c:pt>
                <c:pt idx="5298">
                  <c:v>0.11411535433070867</c:v>
                </c:pt>
                <c:pt idx="5299">
                  <c:v>0.11413641732283467</c:v>
                </c:pt>
                <c:pt idx="5300">
                  <c:v>0.11414940944881891</c:v>
                </c:pt>
                <c:pt idx="5301">
                  <c:v>0.11416555118110236</c:v>
                </c:pt>
                <c:pt idx="5302">
                  <c:v>0.11417657480314961</c:v>
                </c:pt>
                <c:pt idx="5303">
                  <c:v>0.11419055118110237</c:v>
                </c:pt>
                <c:pt idx="5304">
                  <c:v>0.1141990157480315</c:v>
                </c:pt>
                <c:pt idx="5305">
                  <c:v>0.11421437007874016</c:v>
                </c:pt>
                <c:pt idx="5306">
                  <c:v>0.1142226377952756</c:v>
                </c:pt>
                <c:pt idx="5307">
                  <c:v>0.11423818897637796</c:v>
                </c:pt>
                <c:pt idx="5308">
                  <c:v>0.11425177165354333</c:v>
                </c:pt>
                <c:pt idx="5309">
                  <c:v>0.11425846456692915</c:v>
                </c:pt>
                <c:pt idx="5310">
                  <c:v>0.11426594488188978</c:v>
                </c:pt>
                <c:pt idx="5311">
                  <c:v>0.11428149606299214</c:v>
                </c:pt>
                <c:pt idx="5312">
                  <c:v>0.11429094488188977</c:v>
                </c:pt>
                <c:pt idx="5313">
                  <c:v>0.11430925196850394</c:v>
                </c:pt>
                <c:pt idx="5314">
                  <c:v>0.11431909448818899</c:v>
                </c:pt>
                <c:pt idx="5315">
                  <c:v>0.11433031496062994</c:v>
                </c:pt>
                <c:pt idx="5316">
                  <c:v>0.11434862204724409</c:v>
                </c:pt>
                <c:pt idx="5317">
                  <c:v>0.11436555118110238</c:v>
                </c:pt>
                <c:pt idx="5318">
                  <c:v>0.11438090551181103</c:v>
                </c:pt>
                <c:pt idx="5319">
                  <c:v>0.11439330708661419</c:v>
                </c:pt>
                <c:pt idx="5320">
                  <c:v>0.11441259842519687</c:v>
                </c:pt>
                <c:pt idx="5321">
                  <c:v>0.11443011811023623</c:v>
                </c:pt>
                <c:pt idx="5322">
                  <c:v>0.11442795275590552</c:v>
                </c:pt>
                <c:pt idx="5323">
                  <c:v>0.11445</c:v>
                </c:pt>
                <c:pt idx="5324">
                  <c:v>0.11446417322834648</c:v>
                </c:pt>
                <c:pt idx="5325">
                  <c:v>0.11447795275590551</c:v>
                </c:pt>
                <c:pt idx="5326">
                  <c:v>0.11449350393700788</c:v>
                </c:pt>
                <c:pt idx="5327">
                  <c:v>0.11451633858267717</c:v>
                </c:pt>
                <c:pt idx="5328">
                  <c:v>0.11451988188976379</c:v>
                </c:pt>
                <c:pt idx="5329">
                  <c:v>0.11453031496062992</c:v>
                </c:pt>
                <c:pt idx="5330">
                  <c:v>0.11454370078740159</c:v>
                </c:pt>
                <c:pt idx="5331">
                  <c:v>0.11455688976377953</c:v>
                </c:pt>
                <c:pt idx="5332">
                  <c:v>0.11457027559055119</c:v>
                </c:pt>
                <c:pt idx="5333">
                  <c:v>0.11458011811023622</c:v>
                </c:pt>
                <c:pt idx="5334">
                  <c:v>0.11459153543307088</c:v>
                </c:pt>
                <c:pt idx="5335">
                  <c:v>0.11460610236220473</c:v>
                </c:pt>
                <c:pt idx="5336">
                  <c:v>0.11462283464566929</c:v>
                </c:pt>
                <c:pt idx="5337">
                  <c:v>0.11464311023622048</c:v>
                </c:pt>
                <c:pt idx="5338">
                  <c:v>0.11466377952755907</c:v>
                </c:pt>
                <c:pt idx="5339">
                  <c:v>0.11467972440944883</c:v>
                </c:pt>
                <c:pt idx="5340">
                  <c:v>0.11470059055118112</c:v>
                </c:pt>
                <c:pt idx="5341">
                  <c:v>0.11472283464566931</c:v>
                </c:pt>
                <c:pt idx="5342">
                  <c:v>0.11473425196850394</c:v>
                </c:pt>
                <c:pt idx="5343">
                  <c:v>0.11475157480314963</c:v>
                </c:pt>
                <c:pt idx="5344">
                  <c:v>0.11476692913385826</c:v>
                </c:pt>
                <c:pt idx="5345">
                  <c:v>0.11478208661417325</c:v>
                </c:pt>
                <c:pt idx="5346">
                  <c:v>0.1147990157480315</c:v>
                </c:pt>
                <c:pt idx="5347">
                  <c:v>0.11480826771653543</c:v>
                </c:pt>
                <c:pt idx="5348">
                  <c:v>0.11482362204724411</c:v>
                </c:pt>
                <c:pt idx="5349">
                  <c:v>0.11484153543307087</c:v>
                </c:pt>
                <c:pt idx="5350">
                  <c:v>0.11485551181102362</c:v>
                </c:pt>
                <c:pt idx="5351">
                  <c:v>0.1148706692913386</c:v>
                </c:pt>
                <c:pt idx="5352">
                  <c:v>0.11488169291338583</c:v>
                </c:pt>
                <c:pt idx="5353">
                  <c:v>0.11489212598425198</c:v>
                </c:pt>
                <c:pt idx="5354">
                  <c:v>0.11490472440944882</c:v>
                </c:pt>
                <c:pt idx="5355">
                  <c:v>0.11491456692913386</c:v>
                </c:pt>
                <c:pt idx="5356">
                  <c:v>0.11492618110236222</c:v>
                </c:pt>
                <c:pt idx="5357">
                  <c:v>0.11493740157480316</c:v>
                </c:pt>
                <c:pt idx="5358">
                  <c:v>0.11495177165354331</c:v>
                </c:pt>
                <c:pt idx="5359">
                  <c:v>0.11496279527559056</c:v>
                </c:pt>
                <c:pt idx="5360">
                  <c:v>0.11496594488188977</c:v>
                </c:pt>
                <c:pt idx="5361">
                  <c:v>0.11498326771653546</c:v>
                </c:pt>
                <c:pt idx="5362">
                  <c:v>0.11499606299212599</c:v>
                </c:pt>
                <c:pt idx="5363">
                  <c:v>0.11501259842519684</c:v>
                </c:pt>
                <c:pt idx="5364">
                  <c:v>0.1150224409448819</c:v>
                </c:pt>
                <c:pt idx="5365">
                  <c:v>0.11503484251968504</c:v>
                </c:pt>
                <c:pt idx="5366">
                  <c:v>0.11505393700787402</c:v>
                </c:pt>
                <c:pt idx="5367">
                  <c:v>0.11506614173228347</c:v>
                </c:pt>
                <c:pt idx="5368">
                  <c:v>0.11507696850393702</c:v>
                </c:pt>
                <c:pt idx="5369">
                  <c:v>0.11509192913385827</c:v>
                </c:pt>
                <c:pt idx="5370">
                  <c:v>0.11510511811023623</c:v>
                </c:pt>
                <c:pt idx="5371">
                  <c:v>0.11512145669291339</c:v>
                </c:pt>
                <c:pt idx="5372">
                  <c:v>0.11514192913385826</c:v>
                </c:pt>
                <c:pt idx="5373">
                  <c:v>0.11515177165354332</c:v>
                </c:pt>
                <c:pt idx="5374">
                  <c:v>0.11515807086614174</c:v>
                </c:pt>
                <c:pt idx="5375">
                  <c:v>0.1151744094488189</c:v>
                </c:pt>
                <c:pt idx="5376">
                  <c:v>0.11518484251968505</c:v>
                </c:pt>
                <c:pt idx="5377">
                  <c:v>0.11519625984251969</c:v>
                </c:pt>
                <c:pt idx="5378">
                  <c:v>0.11520472440944883</c:v>
                </c:pt>
                <c:pt idx="5379">
                  <c:v>0.1152204724409449</c:v>
                </c:pt>
                <c:pt idx="5380">
                  <c:v>0.11523346456692914</c:v>
                </c:pt>
                <c:pt idx="5381">
                  <c:v>0.1152492125984252</c:v>
                </c:pt>
                <c:pt idx="5382">
                  <c:v>0.11525610236220474</c:v>
                </c:pt>
                <c:pt idx="5383">
                  <c:v>0.11526732283464568</c:v>
                </c:pt>
                <c:pt idx="5384">
                  <c:v>0.11528464566929135</c:v>
                </c:pt>
                <c:pt idx="5385">
                  <c:v>0.11529625984251969</c:v>
                </c:pt>
                <c:pt idx="5386">
                  <c:v>0.11531358267716535</c:v>
                </c:pt>
                <c:pt idx="5387">
                  <c:v>0.11532618110236222</c:v>
                </c:pt>
                <c:pt idx="5388">
                  <c:v>0.11534724409448821</c:v>
                </c:pt>
                <c:pt idx="5389">
                  <c:v>0.11536555118110237</c:v>
                </c:pt>
                <c:pt idx="5390">
                  <c:v>0.11538307086614175</c:v>
                </c:pt>
                <c:pt idx="5391">
                  <c:v>0.11539488188976378</c:v>
                </c:pt>
                <c:pt idx="5392">
                  <c:v>0.11540964566929134</c:v>
                </c:pt>
                <c:pt idx="5393">
                  <c:v>0.1154236220472441</c:v>
                </c:pt>
                <c:pt idx="5394">
                  <c:v>0.11544409448818899</c:v>
                </c:pt>
                <c:pt idx="5395">
                  <c:v>0.1154515748031496</c:v>
                </c:pt>
                <c:pt idx="5396">
                  <c:v>0.11546456692913387</c:v>
                </c:pt>
                <c:pt idx="5397">
                  <c:v>0.11547460629921261</c:v>
                </c:pt>
                <c:pt idx="5398">
                  <c:v>0.11548937007874016</c:v>
                </c:pt>
                <c:pt idx="5399">
                  <c:v>0.11550472440944883</c:v>
                </c:pt>
                <c:pt idx="5400">
                  <c:v>0.11551633858267718</c:v>
                </c:pt>
                <c:pt idx="5401">
                  <c:v>0.11552480314960631</c:v>
                </c:pt>
                <c:pt idx="5402">
                  <c:v>0.11554429133858268</c:v>
                </c:pt>
                <c:pt idx="5403">
                  <c:v>0.11555511811023624</c:v>
                </c:pt>
                <c:pt idx="5404">
                  <c:v>0.11556673228346456</c:v>
                </c:pt>
                <c:pt idx="5405">
                  <c:v>0.11557322834645668</c:v>
                </c:pt>
                <c:pt idx="5406">
                  <c:v>0.11559015748031497</c:v>
                </c:pt>
                <c:pt idx="5407">
                  <c:v>0.11560688976377954</c:v>
                </c:pt>
                <c:pt idx="5408">
                  <c:v>0.11562263779527561</c:v>
                </c:pt>
                <c:pt idx="5409">
                  <c:v>0.11563444881889764</c:v>
                </c:pt>
                <c:pt idx="5410">
                  <c:v>0.11564547244094489</c:v>
                </c:pt>
                <c:pt idx="5411">
                  <c:v>0.11565925196850395</c:v>
                </c:pt>
                <c:pt idx="5412">
                  <c:v>0.11568326771653545</c:v>
                </c:pt>
                <c:pt idx="5413">
                  <c:v>0.11569704724409451</c:v>
                </c:pt>
                <c:pt idx="5414">
                  <c:v>0.11570492125984252</c:v>
                </c:pt>
                <c:pt idx="5415">
                  <c:v>0.1157236220472441</c:v>
                </c:pt>
                <c:pt idx="5416">
                  <c:v>0.11573858267716537</c:v>
                </c:pt>
                <c:pt idx="5417">
                  <c:v>0.11575551181102363</c:v>
                </c:pt>
                <c:pt idx="5418">
                  <c:v>0.11576102362204727</c:v>
                </c:pt>
                <c:pt idx="5419">
                  <c:v>0.11577145669291339</c:v>
                </c:pt>
                <c:pt idx="5420">
                  <c:v>0.11578700787401576</c:v>
                </c:pt>
                <c:pt idx="5421">
                  <c:v>0.11579921259842521</c:v>
                </c:pt>
                <c:pt idx="5422">
                  <c:v>0.11580118110236221</c:v>
                </c:pt>
                <c:pt idx="5423">
                  <c:v>0.11581574803149608</c:v>
                </c:pt>
                <c:pt idx="5424">
                  <c:v>0.11582460629921261</c:v>
                </c:pt>
                <c:pt idx="5425">
                  <c:v>0.11584074803149608</c:v>
                </c:pt>
                <c:pt idx="5426">
                  <c:v>0.11585354330708662</c:v>
                </c:pt>
                <c:pt idx="5427">
                  <c:v>0.11586358267716537</c:v>
                </c:pt>
                <c:pt idx="5428">
                  <c:v>0.1158765748031496</c:v>
                </c:pt>
                <c:pt idx="5429">
                  <c:v>0.1158931102362205</c:v>
                </c:pt>
                <c:pt idx="5430">
                  <c:v>0.11591161417322836</c:v>
                </c:pt>
                <c:pt idx="5431">
                  <c:v>0.11592480314960631</c:v>
                </c:pt>
                <c:pt idx="5432">
                  <c:v>0.11593661417322836</c:v>
                </c:pt>
                <c:pt idx="5433">
                  <c:v>0.11595314960629921</c:v>
                </c:pt>
                <c:pt idx="5434">
                  <c:v>0.11596003937007875</c:v>
                </c:pt>
                <c:pt idx="5435">
                  <c:v>0.11597677165354331</c:v>
                </c:pt>
                <c:pt idx="5436">
                  <c:v>0.11598622047244095</c:v>
                </c:pt>
                <c:pt idx="5437">
                  <c:v>0.11600039370078742</c:v>
                </c:pt>
                <c:pt idx="5438">
                  <c:v>0.11600964566929135</c:v>
                </c:pt>
                <c:pt idx="5439">
                  <c:v>0.11602618110236222</c:v>
                </c:pt>
                <c:pt idx="5440">
                  <c:v>0.11603858267716535</c:v>
                </c:pt>
                <c:pt idx="5441">
                  <c:v>0.11604507874015749</c:v>
                </c:pt>
                <c:pt idx="5442">
                  <c:v>0.11605984251968504</c:v>
                </c:pt>
                <c:pt idx="5443">
                  <c:v>0.11607913385826772</c:v>
                </c:pt>
                <c:pt idx="5444">
                  <c:v>0.11609055118110237</c:v>
                </c:pt>
                <c:pt idx="5445">
                  <c:v>0.11609921259842521</c:v>
                </c:pt>
                <c:pt idx="5446">
                  <c:v>0.11610551181102365</c:v>
                </c:pt>
                <c:pt idx="5447">
                  <c:v>0.11612086614173228</c:v>
                </c:pt>
                <c:pt idx="5448">
                  <c:v>0.11613484251968505</c:v>
                </c:pt>
                <c:pt idx="5449">
                  <c:v>0.11614645669291339</c:v>
                </c:pt>
                <c:pt idx="5450">
                  <c:v>0.11615393700787402</c:v>
                </c:pt>
                <c:pt idx="5451">
                  <c:v>0.11616830708661417</c:v>
                </c:pt>
                <c:pt idx="5452">
                  <c:v>0.11618602362204726</c:v>
                </c:pt>
                <c:pt idx="5453">
                  <c:v>0.1161994094488189</c:v>
                </c:pt>
                <c:pt idx="5454">
                  <c:v>0.11621338582677165</c:v>
                </c:pt>
                <c:pt idx="5455">
                  <c:v>0.11623031496062992</c:v>
                </c:pt>
                <c:pt idx="5456">
                  <c:v>0.11624783464566929</c:v>
                </c:pt>
                <c:pt idx="5457">
                  <c:v>0.1162716535433071</c:v>
                </c:pt>
                <c:pt idx="5458">
                  <c:v>0.11628681102362205</c:v>
                </c:pt>
                <c:pt idx="5459">
                  <c:v>0.11630255905511812</c:v>
                </c:pt>
                <c:pt idx="5460">
                  <c:v>0.1163218503937008</c:v>
                </c:pt>
                <c:pt idx="5461">
                  <c:v>0.1163458661417323</c:v>
                </c:pt>
                <c:pt idx="5462">
                  <c:v>0.11636161417322836</c:v>
                </c:pt>
                <c:pt idx="5463">
                  <c:v>0.11636791338582679</c:v>
                </c:pt>
                <c:pt idx="5464">
                  <c:v>0.11638956692913387</c:v>
                </c:pt>
                <c:pt idx="5465">
                  <c:v>0.11640885826771655</c:v>
                </c:pt>
                <c:pt idx="5466">
                  <c:v>0.11642677165354332</c:v>
                </c:pt>
                <c:pt idx="5467">
                  <c:v>0.11643700787401576</c:v>
                </c:pt>
                <c:pt idx="5468">
                  <c:v>0.11644488188976379</c:v>
                </c:pt>
                <c:pt idx="5469">
                  <c:v>0.11645511811023622</c:v>
                </c:pt>
                <c:pt idx="5470">
                  <c:v>0.1164704724409449</c:v>
                </c:pt>
                <c:pt idx="5471">
                  <c:v>0.11648759842519685</c:v>
                </c:pt>
                <c:pt idx="5472">
                  <c:v>0.11650000000000002</c:v>
                </c:pt>
                <c:pt idx="5473">
                  <c:v>0.11651397637795277</c:v>
                </c:pt>
                <c:pt idx="5474">
                  <c:v>0.11653051181102364</c:v>
                </c:pt>
                <c:pt idx="5475">
                  <c:v>0.1165442913385827</c:v>
                </c:pt>
                <c:pt idx="5476">
                  <c:v>0.11655708661417323</c:v>
                </c:pt>
                <c:pt idx="5477">
                  <c:v>0.11656692913385827</c:v>
                </c:pt>
                <c:pt idx="5478">
                  <c:v>0.11657893700787401</c:v>
                </c:pt>
                <c:pt idx="5479">
                  <c:v>0.11659173228346457</c:v>
                </c:pt>
                <c:pt idx="5480">
                  <c:v>0.11661003937007876</c:v>
                </c:pt>
                <c:pt idx="5481">
                  <c:v>0.116621062992126</c:v>
                </c:pt>
                <c:pt idx="5482">
                  <c:v>0.11663070866141732</c:v>
                </c:pt>
                <c:pt idx="5483">
                  <c:v>0.11665118110236222</c:v>
                </c:pt>
                <c:pt idx="5484">
                  <c:v>0.11666633858267718</c:v>
                </c:pt>
                <c:pt idx="5485">
                  <c:v>0.11668208661417324</c:v>
                </c:pt>
                <c:pt idx="5486">
                  <c:v>0.11668602362204725</c:v>
                </c:pt>
                <c:pt idx="5487">
                  <c:v>0.11670196850393701</c:v>
                </c:pt>
                <c:pt idx="5488">
                  <c:v>0.11671437007874018</c:v>
                </c:pt>
                <c:pt idx="5489">
                  <c:v>0.11673287401574804</c:v>
                </c:pt>
                <c:pt idx="5490">
                  <c:v>0.11674389763779529</c:v>
                </c:pt>
                <c:pt idx="5491">
                  <c:v>0.11675295275590551</c:v>
                </c:pt>
                <c:pt idx="5492">
                  <c:v>0.11676633858267717</c:v>
                </c:pt>
                <c:pt idx="5493">
                  <c:v>0.11677834645669292</c:v>
                </c:pt>
                <c:pt idx="5494">
                  <c:v>0.11678917322834648</c:v>
                </c:pt>
                <c:pt idx="5495">
                  <c:v>0.11679586614173229</c:v>
                </c:pt>
                <c:pt idx="5496">
                  <c:v>0.11680629921259843</c:v>
                </c:pt>
                <c:pt idx="5497">
                  <c:v>0.11681929133858267</c:v>
                </c:pt>
                <c:pt idx="5498">
                  <c:v>0.11683562992125984</c:v>
                </c:pt>
                <c:pt idx="5499">
                  <c:v>0.11685196850393702</c:v>
                </c:pt>
                <c:pt idx="5500">
                  <c:v>0.11686535433070866</c:v>
                </c:pt>
                <c:pt idx="5501">
                  <c:v>0.11688090551181103</c:v>
                </c:pt>
                <c:pt idx="5502">
                  <c:v>0.116898031496063</c:v>
                </c:pt>
                <c:pt idx="5503">
                  <c:v>0.11691318897637795</c:v>
                </c:pt>
                <c:pt idx="5504">
                  <c:v>0.11692027559055118</c:v>
                </c:pt>
                <c:pt idx="5505">
                  <c:v>0.11693228346456695</c:v>
                </c:pt>
                <c:pt idx="5506">
                  <c:v>0.11695078740157482</c:v>
                </c:pt>
                <c:pt idx="5507">
                  <c:v>0.11696338582677165</c:v>
                </c:pt>
                <c:pt idx="5508">
                  <c:v>0.11697559055118111</c:v>
                </c:pt>
                <c:pt idx="5509">
                  <c:v>0.11698366141732283</c:v>
                </c:pt>
                <c:pt idx="5510">
                  <c:v>0.11699468503937008</c:v>
                </c:pt>
                <c:pt idx="5511">
                  <c:v>0.11700905511811024</c:v>
                </c:pt>
                <c:pt idx="5512">
                  <c:v>0.11701614173228346</c:v>
                </c:pt>
                <c:pt idx="5513">
                  <c:v>0.11702755905511812</c:v>
                </c:pt>
                <c:pt idx="5514">
                  <c:v>0.11703681102362205</c:v>
                </c:pt>
                <c:pt idx="5515">
                  <c:v>0.11704763779527559</c:v>
                </c:pt>
                <c:pt idx="5516">
                  <c:v>0.11705570866141732</c:v>
                </c:pt>
                <c:pt idx="5517">
                  <c:v>0.11706240157480317</c:v>
                </c:pt>
                <c:pt idx="5518">
                  <c:v>0.1170753937007874</c:v>
                </c:pt>
                <c:pt idx="5519">
                  <c:v>0.11709055118110237</c:v>
                </c:pt>
                <c:pt idx="5520">
                  <c:v>0.11710531496062992</c:v>
                </c:pt>
                <c:pt idx="5521">
                  <c:v>0.1171240157480315</c:v>
                </c:pt>
                <c:pt idx="5522">
                  <c:v>0.11713681102362206</c:v>
                </c:pt>
                <c:pt idx="5523">
                  <c:v>0.117148031496063</c:v>
                </c:pt>
                <c:pt idx="5524">
                  <c:v>0.11716496062992128</c:v>
                </c:pt>
                <c:pt idx="5525">
                  <c:v>0.11718090551181104</c:v>
                </c:pt>
                <c:pt idx="5526">
                  <c:v>0.1171946850393701</c:v>
                </c:pt>
                <c:pt idx="5527">
                  <c:v>0.11720433070866142</c:v>
                </c:pt>
                <c:pt idx="5528">
                  <c:v>0.1172244094488189</c:v>
                </c:pt>
                <c:pt idx="5529">
                  <c:v>0.11723661417322835</c:v>
                </c:pt>
                <c:pt idx="5530">
                  <c:v>0.11724724409448821</c:v>
                </c:pt>
                <c:pt idx="5531">
                  <c:v>0.11726181102362204</c:v>
                </c:pt>
                <c:pt idx="5532">
                  <c:v>0.11727992125984252</c:v>
                </c:pt>
                <c:pt idx="5533">
                  <c:v>0.1172964566929134</c:v>
                </c:pt>
                <c:pt idx="5534">
                  <c:v>0.11731673228346458</c:v>
                </c:pt>
                <c:pt idx="5535">
                  <c:v>0.11732578740157482</c:v>
                </c:pt>
                <c:pt idx="5536">
                  <c:v>0.11733818897637796</c:v>
                </c:pt>
                <c:pt idx="5537">
                  <c:v>0.11735570866141733</c:v>
                </c:pt>
                <c:pt idx="5538">
                  <c:v>0.11736988188976379</c:v>
                </c:pt>
                <c:pt idx="5539">
                  <c:v>0.11738169291338582</c:v>
                </c:pt>
                <c:pt idx="5540">
                  <c:v>0.11738759842519687</c:v>
                </c:pt>
                <c:pt idx="5541">
                  <c:v>0.11740196850393701</c:v>
                </c:pt>
                <c:pt idx="5542">
                  <c:v>0.11741830708661419</c:v>
                </c:pt>
                <c:pt idx="5543">
                  <c:v>0.11742972440944882</c:v>
                </c:pt>
                <c:pt idx="5544">
                  <c:v>0.11744370078740159</c:v>
                </c:pt>
                <c:pt idx="5545">
                  <c:v>0.11745374015748031</c:v>
                </c:pt>
                <c:pt idx="5546">
                  <c:v>0.11747007874015748</c:v>
                </c:pt>
                <c:pt idx="5547">
                  <c:v>0.11748366141732283</c:v>
                </c:pt>
                <c:pt idx="5548">
                  <c:v>0.1174958661417323</c:v>
                </c:pt>
                <c:pt idx="5549">
                  <c:v>0.11750787401574804</c:v>
                </c:pt>
                <c:pt idx="5550">
                  <c:v>0.11752362204724411</c:v>
                </c:pt>
                <c:pt idx="5551">
                  <c:v>0.11754094488188976</c:v>
                </c:pt>
                <c:pt idx="5552">
                  <c:v>0.11755846456692913</c:v>
                </c:pt>
                <c:pt idx="5553">
                  <c:v>0.11757696850393702</c:v>
                </c:pt>
                <c:pt idx="5554">
                  <c:v>0.11759035433070866</c:v>
                </c:pt>
                <c:pt idx="5555">
                  <c:v>0.11760531496062991</c:v>
                </c:pt>
                <c:pt idx="5556">
                  <c:v>0.1176226377952756</c:v>
                </c:pt>
                <c:pt idx="5557">
                  <c:v>0.11764074803149607</c:v>
                </c:pt>
                <c:pt idx="5558">
                  <c:v>0.11764330708661416</c:v>
                </c:pt>
                <c:pt idx="5559">
                  <c:v>0.11766082677165356</c:v>
                </c:pt>
                <c:pt idx="5560">
                  <c:v>0.11767775590551183</c:v>
                </c:pt>
                <c:pt idx="5561">
                  <c:v>0.11769665354330708</c:v>
                </c:pt>
                <c:pt idx="5562">
                  <c:v>0.11770767716535434</c:v>
                </c:pt>
                <c:pt idx="5563">
                  <c:v>0.1177214566929134</c:v>
                </c:pt>
                <c:pt idx="5564">
                  <c:v>0.11773248031496064</c:v>
                </c:pt>
                <c:pt idx="5565">
                  <c:v>0.11774980314960631</c:v>
                </c:pt>
                <c:pt idx="5566">
                  <c:v>0.11775472440944883</c:v>
                </c:pt>
                <c:pt idx="5567">
                  <c:v>0.11776594488188977</c:v>
                </c:pt>
                <c:pt idx="5568">
                  <c:v>0.11778070866141732</c:v>
                </c:pt>
                <c:pt idx="5569">
                  <c:v>0.11779862204724412</c:v>
                </c:pt>
                <c:pt idx="5570">
                  <c:v>0.11781594488188978</c:v>
                </c:pt>
                <c:pt idx="5571">
                  <c:v>0.11782047244094487</c:v>
                </c:pt>
                <c:pt idx="5572">
                  <c:v>0.11783169291338584</c:v>
                </c:pt>
                <c:pt idx="5573">
                  <c:v>0.11784271653543309</c:v>
                </c:pt>
                <c:pt idx="5574">
                  <c:v>0.11785688976377953</c:v>
                </c:pt>
                <c:pt idx="5575">
                  <c:v>0.11786633858267717</c:v>
                </c:pt>
                <c:pt idx="5576">
                  <c:v>0.11787933070866143</c:v>
                </c:pt>
                <c:pt idx="5577">
                  <c:v>0.11789291338582679</c:v>
                </c:pt>
                <c:pt idx="5578">
                  <c:v>0.11790649606299211</c:v>
                </c:pt>
                <c:pt idx="5579">
                  <c:v>0.11792047244094489</c:v>
                </c:pt>
                <c:pt idx="5580">
                  <c:v>0.11793858267716535</c:v>
                </c:pt>
                <c:pt idx="5581">
                  <c:v>0.11795649606299213</c:v>
                </c:pt>
                <c:pt idx="5582">
                  <c:v>0.11797283464566929</c:v>
                </c:pt>
                <c:pt idx="5583">
                  <c:v>0.11798622047244096</c:v>
                </c:pt>
                <c:pt idx="5584">
                  <c:v>0.11799822834645669</c:v>
                </c:pt>
                <c:pt idx="5585">
                  <c:v>0.11801318897637796</c:v>
                </c:pt>
                <c:pt idx="5586">
                  <c:v>0.11802618110236221</c:v>
                </c:pt>
                <c:pt idx="5587">
                  <c:v>0.11804311023622048</c:v>
                </c:pt>
                <c:pt idx="5588">
                  <c:v>0.11806299212598427</c:v>
                </c:pt>
                <c:pt idx="5589">
                  <c:v>0.11806771653543308</c:v>
                </c:pt>
                <c:pt idx="5590">
                  <c:v>0.11807992125984253</c:v>
                </c:pt>
                <c:pt idx="5591">
                  <c:v>0.11809468503937008</c:v>
                </c:pt>
                <c:pt idx="5592">
                  <c:v>0.11810570866141733</c:v>
                </c:pt>
                <c:pt idx="5593">
                  <c:v>0.11811909448818898</c:v>
                </c:pt>
                <c:pt idx="5594">
                  <c:v>0.11813622047244095</c:v>
                </c:pt>
                <c:pt idx="5595">
                  <c:v>0.11814901574803151</c:v>
                </c:pt>
                <c:pt idx="5596">
                  <c:v>0.11816358267716537</c:v>
                </c:pt>
                <c:pt idx="5597">
                  <c:v>0.11817854330708662</c:v>
                </c:pt>
                <c:pt idx="5598">
                  <c:v>0.11819330708661419</c:v>
                </c:pt>
                <c:pt idx="5599">
                  <c:v>0.11820511811023623</c:v>
                </c:pt>
                <c:pt idx="5600">
                  <c:v>0.1182240157480315</c:v>
                </c:pt>
                <c:pt idx="5601">
                  <c:v>0.11824311023622049</c:v>
                </c:pt>
                <c:pt idx="5602">
                  <c:v>0.1182507874015748</c:v>
                </c:pt>
                <c:pt idx="5603">
                  <c:v>0.11826259842519686</c:v>
                </c:pt>
                <c:pt idx="5604">
                  <c:v>0.11827755905511811</c:v>
                </c:pt>
                <c:pt idx="5605">
                  <c:v>0.11829507874015749</c:v>
                </c:pt>
                <c:pt idx="5606">
                  <c:v>0.11830925196850395</c:v>
                </c:pt>
                <c:pt idx="5607">
                  <c:v>0.11831751968503937</c:v>
                </c:pt>
                <c:pt idx="5608">
                  <c:v>0.11833543307086615</c:v>
                </c:pt>
                <c:pt idx="5609">
                  <c:v>0.1183515748031496</c:v>
                </c:pt>
                <c:pt idx="5610">
                  <c:v>0.11835826771653546</c:v>
                </c:pt>
                <c:pt idx="5611">
                  <c:v>0.1183712598425197</c:v>
                </c:pt>
                <c:pt idx="5612">
                  <c:v>0.11838681102362206</c:v>
                </c:pt>
                <c:pt idx="5613">
                  <c:v>0.11839468503937009</c:v>
                </c:pt>
                <c:pt idx="5614">
                  <c:v>0.11841259842519686</c:v>
                </c:pt>
                <c:pt idx="5615">
                  <c:v>0.11842972440944884</c:v>
                </c:pt>
                <c:pt idx="5616">
                  <c:v>0.11844507874015749</c:v>
                </c:pt>
                <c:pt idx="5617">
                  <c:v>0.11845511811023621</c:v>
                </c:pt>
                <c:pt idx="5618">
                  <c:v>0.11846692913385827</c:v>
                </c:pt>
                <c:pt idx="5619">
                  <c:v>0.11848110236220473</c:v>
                </c:pt>
                <c:pt idx="5620">
                  <c:v>0.1184962598425197</c:v>
                </c:pt>
                <c:pt idx="5621">
                  <c:v>0.11850669291338582</c:v>
                </c:pt>
                <c:pt idx="5622">
                  <c:v>0.11852244094488189</c:v>
                </c:pt>
                <c:pt idx="5623">
                  <c:v>0.11853228346456694</c:v>
                </c:pt>
                <c:pt idx="5624">
                  <c:v>0.11854822834645669</c:v>
                </c:pt>
                <c:pt idx="5625">
                  <c:v>0.11855196850393701</c:v>
                </c:pt>
                <c:pt idx="5626">
                  <c:v>0.11856692913385827</c:v>
                </c:pt>
                <c:pt idx="5627">
                  <c:v>0.11857303149606299</c:v>
                </c:pt>
                <c:pt idx="5628">
                  <c:v>0.11858346456692913</c:v>
                </c:pt>
                <c:pt idx="5629">
                  <c:v>0.11858877952755906</c:v>
                </c:pt>
                <c:pt idx="5630">
                  <c:v>0.11859468503937008</c:v>
                </c:pt>
                <c:pt idx="5631">
                  <c:v>0.11860059055118111</c:v>
                </c:pt>
                <c:pt idx="5632">
                  <c:v>0.11860748031496063</c:v>
                </c:pt>
                <c:pt idx="5633">
                  <c:v>0.11861200787401574</c:v>
                </c:pt>
                <c:pt idx="5634">
                  <c:v>0.11861791338582679</c:v>
                </c:pt>
                <c:pt idx="5635">
                  <c:v>0.1186244094488189</c:v>
                </c:pt>
                <c:pt idx="5636">
                  <c:v>0.11862637795275592</c:v>
                </c:pt>
                <c:pt idx="5637">
                  <c:v>0.11863405511811023</c:v>
                </c:pt>
                <c:pt idx="5638">
                  <c:v>0.11864035433070867</c:v>
                </c:pt>
                <c:pt idx="5639">
                  <c:v>0.1186466535433071</c:v>
                </c:pt>
                <c:pt idx="5640">
                  <c:v>0.11866673228346457</c:v>
                </c:pt>
                <c:pt idx="5641">
                  <c:v>0.11868661417322836</c:v>
                </c:pt>
                <c:pt idx="5642">
                  <c:v>0.11871102362204723</c:v>
                </c:pt>
                <c:pt idx="5643">
                  <c:v>0.11873011811023622</c:v>
                </c:pt>
                <c:pt idx="5644">
                  <c:v>0.11876338582677165</c:v>
                </c:pt>
                <c:pt idx="5645">
                  <c:v>0.11878996062992127</c:v>
                </c:pt>
                <c:pt idx="5646">
                  <c:v>0.11881870078740159</c:v>
                </c:pt>
                <c:pt idx="5647">
                  <c:v>0.11883897637795277</c:v>
                </c:pt>
                <c:pt idx="5648">
                  <c:v>0.11886181102362206</c:v>
                </c:pt>
                <c:pt idx="5649">
                  <c:v>0.11888779527559057</c:v>
                </c:pt>
                <c:pt idx="5650">
                  <c:v>0.11890767716535434</c:v>
                </c:pt>
                <c:pt idx="5651">
                  <c:v>0.1189251968503937</c:v>
                </c:pt>
                <c:pt idx="5652">
                  <c:v>0.11893917322834646</c:v>
                </c:pt>
                <c:pt idx="5653">
                  <c:v>0.11896062992125986</c:v>
                </c:pt>
                <c:pt idx="5654">
                  <c:v>0.11897460629921261</c:v>
                </c:pt>
                <c:pt idx="5655">
                  <c:v>0.11898464566929134</c:v>
                </c:pt>
                <c:pt idx="5656">
                  <c:v>0.11900177165354331</c:v>
                </c:pt>
                <c:pt idx="5657">
                  <c:v>0.11901122047244095</c:v>
                </c:pt>
                <c:pt idx="5658">
                  <c:v>0.11902440944881891</c:v>
                </c:pt>
                <c:pt idx="5659">
                  <c:v>0.11904055118110236</c:v>
                </c:pt>
                <c:pt idx="5660">
                  <c:v>0.1190498031496063</c:v>
                </c:pt>
                <c:pt idx="5661">
                  <c:v>0.11906299212598426</c:v>
                </c:pt>
                <c:pt idx="5662">
                  <c:v>0.11906948818897638</c:v>
                </c:pt>
                <c:pt idx="5663">
                  <c:v>0.11908169291338584</c:v>
                </c:pt>
                <c:pt idx="5664">
                  <c:v>0.11908149606299213</c:v>
                </c:pt>
                <c:pt idx="5665">
                  <c:v>0.11909035433070866</c:v>
                </c:pt>
                <c:pt idx="5666">
                  <c:v>0.11909685039370078</c:v>
                </c:pt>
                <c:pt idx="5667">
                  <c:v>0.11910452755905512</c:v>
                </c:pt>
                <c:pt idx="5668">
                  <c:v>0.11911377952755907</c:v>
                </c:pt>
                <c:pt idx="5669">
                  <c:v>0.1191222440944882</c:v>
                </c:pt>
                <c:pt idx="5670">
                  <c:v>0.11912795275590553</c:v>
                </c:pt>
                <c:pt idx="5671">
                  <c:v>0.11913405511811025</c:v>
                </c:pt>
                <c:pt idx="5672">
                  <c:v>0.11914153543307088</c:v>
                </c:pt>
                <c:pt idx="5673">
                  <c:v>0.11914862204724409</c:v>
                </c:pt>
                <c:pt idx="5674">
                  <c:v>0.11915551181102363</c:v>
                </c:pt>
                <c:pt idx="5675">
                  <c:v>0.11915826771653545</c:v>
                </c:pt>
                <c:pt idx="5676">
                  <c:v>0.11917086614173228</c:v>
                </c:pt>
                <c:pt idx="5677">
                  <c:v>0.11918267716535433</c:v>
                </c:pt>
                <c:pt idx="5678">
                  <c:v>0.11919921259842521</c:v>
                </c:pt>
                <c:pt idx="5679">
                  <c:v>0.11921161417322836</c:v>
                </c:pt>
                <c:pt idx="5680">
                  <c:v>0.11922755905511812</c:v>
                </c:pt>
                <c:pt idx="5681">
                  <c:v>0.11925216535433072</c:v>
                </c:pt>
                <c:pt idx="5682">
                  <c:v>0.11926830708661419</c:v>
                </c:pt>
                <c:pt idx="5683">
                  <c:v>0.11929055118110238</c:v>
                </c:pt>
                <c:pt idx="5684">
                  <c:v>0.11930334645669292</c:v>
                </c:pt>
                <c:pt idx="5685">
                  <c:v>0.11932755905511812</c:v>
                </c:pt>
                <c:pt idx="5686">
                  <c:v>0.11934429133858268</c:v>
                </c:pt>
                <c:pt idx="5687">
                  <c:v>0.11936870078740158</c:v>
                </c:pt>
                <c:pt idx="5688">
                  <c:v>0.11937716535433072</c:v>
                </c:pt>
                <c:pt idx="5689">
                  <c:v>0.11939606299212599</c:v>
                </c:pt>
                <c:pt idx="5690">
                  <c:v>0.11941102362204724</c:v>
                </c:pt>
                <c:pt idx="5691">
                  <c:v>0.1194228346456693</c:v>
                </c:pt>
                <c:pt idx="5692">
                  <c:v>0.11943602362204724</c:v>
                </c:pt>
                <c:pt idx="5693">
                  <c:v>0.11944448818897638</c:v>
                </c:pt>
                <c:pt idx="5694">
                  <c:v>0.11946003937007874</c:v>
                </c:pt>
                <c:pt idx="5695">
                  <c:v>0.11947814960629922</c:v>
                </c:pt>
                <c:pt idx="5696">
                  <c:v>0.11948818897637796</c:v>
                </c:pt>
                <c:pt idx="5697">
                  <c:v>0.11950314960629922</c:v>
                </c:pt>
                <c:pt idx="5698">
                  <c:v>0.11951712598425197</c:v>
                </c:pt>
                <c:pt idx="5699">
                  <c:v>0.11953523622047245</c:v>
                </c:pt>
                <c:pt idx="5700">
                  <c:v>0.11955236220472443</c:v>
                </c:pt>
                <c:pt idx="5701">
                  <c:v>0.11956614173228346</c:v>
                </c:pt>
                <c:pt idx="5702">
                  <c:v>0.11958326771653545</c:v>
                </c:pt>
                <c:pt idx="5703">
                  <c:v>0.1195964566929134</c:v>
                </c:pt>
                <c:pt idx="5704">
                  <c:v>0.11961633858267717</c:v>
                </c:pt>
                <c:pt idx="5705">
                  <c:v>0.11962716535433071</c:v>
                </c:pt>
                <c:pt idx="5706">
                  <c:v>0.11963602362204726</c:v>
                </c:pt>
                <c:pt idx="5707">
                  <c:v>0.1196494094488189</c:v>
                </c:pt>
                <c:pt idx="5708">
                  <c:v>0.11966456692913387</c:v>
                </c:pt>
                <c:pt idx="5709">
                  <c:v>0.11967322834645669</c:v>
                </c:pt>
                <c:pt idx="5710">
                  <c:v>0.11968562992125985</c:v>
                </c:pt>
                <c:pt idx="5711">
                  <c:v>0.11969940944881891</c:v>
                </c:pt>
                <c:pt idx="5712">
                  <c:v>0.11971909448818899</c:v>
                </c:pt>
                <c:pt idx="5713">
                  <c:v>0.11974074803149606</c:v>
                </c:pt>
                <c:pt idx="5714">
                  <c:v>0.11975964566929134</c:v>
                </c:pt>
                <c:pt idx="5715">
                  <c:v>0.1197746062992126</c:v>
                </c:pt>
                <c:pt idx="5716">
                  <c:v>0.11979842519685041</c:v>
                </c:pt>
                <c:pt idx="5717">
                  <c:v>0.11981870078740159</c:v>
                </c:pt>
                <c:pt idx="5718">
                  <c:v>0.11983838582677166</c:v>
                </c:pt>
                <c:pt idx="5719">
                  <c:v>0.11985492125984253</c:v>
                </c:pt>
                <c:pt idx="5720">
                  <c:v>0.1198720472440945</c:v>
                </c:pt>
                <c:pt idx="5721">
                  <c:v>0.11989055118110237</c:v>
                </c:pt>
                <c:pt idx="5722">
                  <c:v>0.11990807086614172</c:v>
                </c:pt>
                <c:pt idx="5723">
                  <c:v>0.11992440944881889</c:v>
                </c:pt>
                <c:pt idx="5724">
                  <c:v>0.11994015748031496</c:v>
                </c:pt>
                <c:pt idx="5725">
                  <c:v>0.11995393700787402</c:v>
                </c:pt>
                <c:pt idx="5726">
                  <c:v>0.11996850393700789</c:v>
                </c:pt>
                <c:pt idx="5727">
                  <c:v>0.11998188976377952</c:v>
                </c:pt>
                <c:pt idx="5728">
                  <c:v>0.11999370078740158</c:v>
                </c:pt>
                <c:pt idx="5729">
                  <c:v>0.12000472440944883</c:v>
                </c:pt>
                <c:pt idx="5730">
                  <c:v>0.12001771653543307</c:v>
                </c:pt>
                <c:pt idx="5731">
                  <c:v>0.12002854330708662</c:v>
                </c:pt>
                <c:pt idx="5732">
                  <c:v>0.12003602362204725</c:v>
                </c:pt>
                <c:pt idx="5733">
                  <c:v>0.12004468503937007</c:v>
                </c:pt>
                <c:pt idx="5734">
                  <c:v>0.12005570866141732</c:v>
                </c:pt>
                <c:pt idx="5735">
                  <c:v>0.12006692913385826</c:v>
                </c:pt>
                <c:pt idx="5736">
                  <c:v>0.1200708661417323</c:v>
                </c:pt>
                <c:pt idx="5737">
                  <c:v>0.12007755905511812</c:v>
                </c:pt>
                <c:pt idx="5738">
                  <c:v>0.12008700787401574</c:v>
                </c:pt>
                <c:pt idx="5739">
                  <c:v>0.12009881889763781</c:v>
                </c:pt>
                <c:pt idx="5740">
                  <c:v>0.12011082677165355</c:v>
                </c:pt>
                <c:pt idx="5741">
                  <c:v>0.12011614173228348</c:v>
                </c:pt>
                <c:pt idx="5742">
                  <c:v>0.12012893700787403</c:v>
                </c:pt>
                <c:pt idx="5743">
                  <c:v>0.12014114173228348</c:v>
                </c:pt>
                <c:pt idx="5744">
                  <c:v>0.12014960629921261</c:v>
                </c:pt>
                <c:pt idx="5745">
                  <c:v>0.12016358267716536</c:v>
                </c:pt>
                <c:pt idx="5746">
                  <c:v>0.12016909448818898</c:v>
                </c:pt>
                <c:pt idx="5747">
                  <c:v>0.12018169291338583</c:v>
                </c:pt>
                <c:pt idx="5748">
                  <c:v>0.1201952755905512</c:v>
                </c:pt>
                <c:pt idx="5749">
                  <c:v>0.12020905511811024</c:v>
                </c:pt>
                <c:pt idx="5750">
                  <c:v>0.12021771653543309</c:v>
                </c:pt>
                <c:pt idx="5751">
                  <c:v>0.12023681102362205</c:v>
                </c:pt>
                <c:pt idx="5752">
                  <c:v>0.12024980314960632</c:v>
                </c:pt>
                <c:pt idx="5753">
                  <c:v>0.12026200787401575</c:v>
                </c:pt>
                <c:pt idx="5754">
                  <c:v>0.12027185039370081</c:v>
                </c:pt>
                <c:pt idx="5755">
                  <c:v>0.12028503937007874</c:v>
                </c:pt>
                <c:pt idx="5756">
                  <c:v>0.12029960629921259</c:v>
                </c:pt>
                <c:pt idx="5757">
                  <c:v>0.12031338582677165</c:v>
                </c:pt>
                <c:pt idx="5758">
                  <c:v>0.12032598425196851</c:v>
                </c:pt>
                <c:pt idx="5759">
                  <c:v>0.12034074803149608</c:v>
                </c:pt>
                <c:pt idx="5760">
                  <c:v>0.12035295275590552</c:v>
                </c:pt>
                <c:pt idx="5761">
                  <c:v>0.12036791338582677</c:v>
                </c:pt>
                <c:pt idx="5762">
                  <c:v>0.12037755905511813</c:v>
                </c:pt>
                <c:pt idx="5763">
                  <c:v>0.12038681102362206</c:v>
                </c:pt>
                <c:pt idx="5764">
                  <c:v>0.12039448818897638</c:v>
                </c:pt>
                <c:pt idx="5765">
                  <c:v>0.12040767716535435</c:v>
                </c:pt>
                <c:pt idx="5766">
                  <c:v>0.12042007874015749</c:v>
                </c:pt>
                <c:pt idx="5767">
                  <c:v>0.12043425196850394</c:v>
                </c:pt>
                <c:pt idx="5768">
                  <c:v>0.12044488188976379</c:v>
                </c:pt>
                <c:pt idx="5769">
                  <c:v>0.12045196850393701</c:v>
                </c:pt>
                <c:pt idx="5770">
                  <c:v>0.12046633858267718</c:v>
                </c:pt>
                <c:pt idx="5771">
                  <c:v>0.12048405511811024</c:v>
                </c:pt>
                <c:pt idx="5772">
                  <c:v>0.1204958661417323</c:v>
                </c:pt>
                <c:pt idx="5773">
                  <c:v>0.1205037401574803</c:v>
                </c:pt>
                <c:pt idx="5774">
                  <c:v>0.12052185039370079</c:v>
                </c:pt>
                <c:pt idx="5775">
                  <c:v>0.12053937007874017</c:v>
                </c:pt>
                <c:pt idx="5776">
                  <c:v>0.12055728346456694</c:v>
                </c:pt>
                <c:pt idx="5777">
                  <c:v>0.12057165354330709</c:v>
                </c:pt>
                <c:pt idx="5778">
                  <c:v>0.12058956692913386</c:v>
                </c:pt>
                <c:pt idx="5779">
                  <c:v>0.12060669291338584</c:v>
                </c:pt>
                <c:pt idx="5780">
                  <c:v>0.12062460629921259</c:v>
                </c:pt>
                <c:pt idx="5781">
                  <c:v>0.12063602362204726</c:v>
                </c:pt>
                <c:pt idx="5782">
                  <c:v>0.1206474409448819</c:v>
                </c:pt>
                <c:pt idx="5783">
                  <c:v>0.12066141732283465</c:v>
                </c:pt>
                <c:pt idx="5784">
                  <c:v>0.12067913385826771</c:v>
                </c:pt>
                <c:pt idx="5785">
                  <c:v>0.12068937007874016</c:v>
                </c:pt>
                <c:pt idx="5786">
                  <c:v>0.1207023622047244</c:v>
                </c:pt>
                <c:pt idx="5787">
                  <c:v>0.12071496062992126</c:v>
                </c:pt>
                <c:pt idx="5788">
                  <c:v>0.12072736220472442</c:v>
                </c:pt>
                <c:pt idx="5789">
                  <c:v>0.12073405511811025</c:v>
                </c:pt>
                <c:pt idx="5790">
                  <c:v>0.1207482283464567</c:v>
                </c:pt>
                <c:pt idx="5791">
                  <c:v>0.12076181102362206</c:v>
                </c:pt>
                <c:pt idx="5792">
                  <c:v>0.12078011811023624</c:v>
                </c:pt>
                <c:pt idx="5793">
                  <c:v>0.12079114173228347</c:v>
                </c:pt>
                <c:pt idx="5794">
                  <c:v>0.12080334645669293</c:v>
                </c:pt>
                <c:pt idx="5795">
                  <c:v>0.1208259842519685</c:v>
                </c:pt>
                <c:pt idx="5796">
                  <c:v>0.12084251968503937</c:v>
                </c:pt>
                <c:pt idx="5797">
                  <c:v>0.12085590551181104</c:v>
                </c:pt>
                <c:pt idx="5798">
                  <c:v>0.12087440944881891</c:v>
                </c:pt>
                <c:pt idx="5799">
                  <c:v>0.12087893700787403</c:v>
                </c:pt>
                <c:pt idx="5800">
                  <c:v>0.12089114173228348</c:v>
                </c:pt>
                <c:pt idx="5801">
                  <c:v>0.12090374015748033</c:v>
                </c:pt>
                <c:pt idx="5802">
                  <c:v>0.12091358267716536</c:v>
                </c:pt>
                <c:pt idx="5803">
                  <c:v>0.12092106299212599</c:v>
                </c:pt>
                <c:pt idx="5804">
                  <c:v>0.12093681102362205</c:v>
                </c:pt>
                <c:pt idx="5805">
                  <c:v>0.12095019685039372</c:v>
                </c:pt>
                <c:pt idx="5806">
                  <c:v>0.12096181102362205</c:v>
                </c:pt>
                <c:pt idx="5807">
                  <c:v>0.12097578740157482</c:v>
                </c:pt>
                <c:pt idx="5808">
                  <c:v>0.12098602362204725</c:v>
                </c:pt>
                <c:pt idx="5809">
                  <c:v>0.121</c:v>
                </c:pt>
                <c:pt idx="5810">
                  <c:v>0.12101220472440946</c:v>
                </c:pt>
                <c:pt idx="5811">
                  <c:v>0.12102677165354331</c:v>
                </c:pt>
                <c:pt idx="5812">
                  <c:v>0.12103346456692915</c:v>
                </c:pt>
                <c:pt idx="5813">
                  <c:v>0.12104763779527559</c:v>
                </c:pt>
                <c:pt idx="5814">
                  <c:v>0.12106141732283465</c:v>
                </c:pt>
                <c:pt idx="5815">
                  <c:v>0.12107165354330708</c:v>
                </c:pt>
                <c:pt idx="5816">
                  <c:v>0.12107677165354333</c:v>
                </c:pt>
                <c:pt idx="5817">
                  <c:v>0.12108838582677164</c:v>
                </c:pt>
                <c:pt idx="5818">
                  <c:v>0.12110078740157482</c:v>
                </c:pt>
                <c:pt idx="5819">
                  <c:v>0.12112007874015748</c:v>
                </c:pt>
                <c:pt idx="5820">
                  <c:v>0.12113917322834646</c:v>
                </c:pt>
                <c:pt idx="5821">
                  <c:v>0.12115275590551182</c:v>
                </c:pt>
                <c:pt idx="5822">
                  <c:v>0.12116929133858269</c:v>
                </c:pt>
                <c:pt idx="5823">
                  <c:v>0.12118818897637797</c:v>
                </c:pt>
                <c:pt idx="5824">
                  <c:v>0.12120925196850393</c:v>
                </c:pt>
                <c:pt idx="5825">
                  <c:v>0.12122145669291338</c:v>
                </c:pt>
                <c:pt idx="5826">
                  <c:v>0.12123188976377955</c:v>
                </c:pt>
                <c:pt idx="5827">
                  <c:v>0.12124566929133861</c:v>
                </c:pt>
                <c:pt idx="5828">
                  <c:v>0.12126023622047244</c:v>
                </c:pt>
                <c:pt idx="5829">
                  <c:v>0.12126889763779529</c:v>
                </c:pt>
                <c:pt idx="5830">
                  <c:v>0.1212738188976378</c:v>
                </c:pt>
                <c:pt idx="5831">
                  <c:v>0.12128818897637796</c:v>
                </c:pt>
                <c:pt idx="5832">
                  <c:v>0.12130039370078742</c:v>
                </c:pt>
                <c:pt idx="5833">
                  <c:v>0.12130393700787404</c:v>
                </c:pt>
                <c:pt idx="5834">
                  <c:v>0.12131358267716535</c:v>
                </c:pt>
                <c:pt idx="5835">
                  <c:v>0.12133051181102363</c:v>
                </c:pt>
                <c:pt idx="5836">
                  <c:v>0.12133976377952757</c:v>
                </c:pt>
                <c:pt idx="5837">
                  <c:v>0.1213482283464567</c:v>
                </c:pt>
                <c:pt idx="5838">
                  <c:v>0.12135807086614173</c:v>
                </c:pt>
                <c:pt idx="5839">
                  <c:v>0.121373031496063</c:v>
                </c:pt>
                <c:pt idx="5840">
                  <c:v>0.12138700787401575</c:v>
                </c:pt>
                <c:pt idx="5841">
                  <c:v>0.12140275590551182</c:v>
                </c:pt>
                <c:pt idx="5842">
                  <c:v>0.12140925196850394</c:v>
                </c:pt>
                <c:pt idx="5843">
                  <c:v>0.12141692913385828</c:v>
                </c:pt>
                <c:pt idx="5844">
                  <c:v>0.12143444881889764</c:v>
                </c:pt>
                <c:pt idx="5845">
                  <c:v>0.1214523622047244</c:v>
                </c:pt>
                <c:pt idx="5846">
                  <c:v>0.12146633858267718</c:v>
                </c:pt>
                <c:pt idx="5847">
                  <c:v>0.12148267716535432</c:v>
                </c:pt>
                <c:pt idx="5848">
                  <c:v>0.1214982283464567</c:v>
                </c:pt>
                <c:pt idx="5849">
                  <c:v>0.12151299212598426</c:v>
                </c:pt>
                <c:pt idx="5850">
                  <c:v>0.12152834645669293</c:v>
                </c:pt>
                <c:pt idx="5851">
                  <c:v>0.12154173228346457</c:v>
                </c:pt>
                <c:pt idx="5852">
                  <c:v>0.12155393700787401</c:v>
                </c:pt>
                <c:pt idx="5853">
                  <c:v>0.12157244094488188</c:v>
                </c:pt>
                <c:pt idx="5854">
                  <c:v>0.12159133858267718</c:v>
                </c:pt>
                <c:pt idx="5855">
                  <c:v>0.12160275590551181</c:v>
                </c:pt>
                <c:pt idx="5856">
                  <c:v>0.12161811023622049</c:v>
                </c:pt>
                <c:pt idx="5857">
                  <c:v>0.12163661417322835</c:v>
                </c:pt>
                <c:pt idx="5858">
                  <c:v>0.12164999999999999</c:v>
                </c:pt>
                <c:pt idx="5859">
                  <c:v>0.12166417322834648</c:v>
                </c:pt>
                <c:pt idx="5860">
                  <c:v>0.12167716535433072</c:v>
                </c:pt>
                <c:pt idx="5861">
                  <c:v>0.12169803149606301</c:v>
                </c:pt>
                <c:pt idx="5862">
                  <c:v>0.12171338582677166</c:v>
                </c:pt>
                <c:pt idx="5863">
                  <c:v>0.12173031496062992</c:v>
                </c:pt>
                <c:pt idx="5864">
                  <c:v>0.12174055118110236</c:v>
                </c:pt>
                <c:pt idx="5865">
                  <c:v>0.12175433070866142</c:v>
                </c:pt>
                <c:pt idx="5866">
                  <c:v>0.12176712598425198</c:v>
                </c:pt>
                <c:pt idx="5867">
                  <c:v>0.1217755905511811</c:v>
                </c:pt>
                <c:pt idx="5868">
                  <c:v>0.12178700787401577</c:v>
                </c:pt>
                <c:pt idx="5869">
                  <c:v>0.12179566929133859</c:v>
                </c:pt>
                <c:pt idx="5870">
                  <c:v>0.12180984251968503</c:v>
                </c:pt>
                <c:pt idx="5871">
                  <c:v>0.12182755905511812</c:v>
                </c:pt>
                <c:pt idx="5872">
                  <c:v>0.12184074803149608</c:v>
                </c:pt>
                <c:pt idx="5873">
                  <c:v>0.1218492125984252</c:v>
                </c:pt>
                <c:pt idx="5874">
                  <c:v>0.12186692913385827</c:v>
                </c:pt>
                <c:pt idx="5875">
                  <c:v>0.12188366141732283</c:v>
                </c:pt>
                <c:pt idx="5876">
                  <c:v>0.12189783464566929</c:v>
                </c:pt>
                <c:pt idx="5877">
                  <c:v>0.12190314960629922</c:v>
                </c:pt>
                <c:pt idx="5878">
                  <c:v>0.12191417322834645</c:v>
                </c:pt>
                <c:pt idx="5879">
                  <c:v>0.12192755905511812</c:v>
                </c:pt>
                <c:pt idx="5880">
                  <c:v>0.12194133858267718</c:v>
                </c:pt>
                <c:pt idx="5881">
                  <c:v>0.12195157480314962</c:v>
                </c:pt>
                <c:pt idx="5882">
                  <c:v>0.12196220472440944</c:v>
                </c:pt>
                <c:pt idx="5883">
                  <c:v>0.1219728346456693</c:v>
                </c:pt>
                <c:pt idx="5884">
                  <c:v>0.12198366141732284</c:v>
                </c:pt>
                <c:pt idx="5885">
                  <c:v>0.12198877952755906</c:v>
                </c:pt>
                <c:pt idx="5886">
                  <c:v>0.12199468503937008</c:v>
                </c:pt>
                <c:pt idx="5887">
                  <c:v>0.12200944881889765</c:v>
                </c:pt>
                <c:pt idx="5888">
                  <c:v>0.12202283464566929</c:v>
                </c:pt>
                <c:pt idx="5889">
                  <c:v>0.12203188976377954</c:v>
                </c:pt>
                <c:pt idx="5890">
                  <c:v>0.12204291338582679</c:v>
                </c:pt>
                <c:pt idx="5891">
                  <c:v>0.12205255905511811</c:v>
                </c:pt>
                <c:pt idx="5892">
                  <c:v>0.12206712598425198</c:v>
                </c:pt>
                <c:pt idx="5893">
                  <c:v>0.12208405511811024</c:v>
                </c:pt>
                <c:pt idx="5894">
                  <c:v>0.1220946850393701</c:v>
                </c:pt>
                <c:pt idx="5895">
                  <c:v>0.12210374015748032</c:v>
                </c:pt>
                <c:pt idx="5896">
                  <c:v>0.12211929133858268</c:v>
                </c:pt>
                <c:pt idx="5897">
                  <c:v>0.12213366141732285</c:v>
                </c:pt>
                <c:pt idx="5898">
                  <c:v>0.12214665354330709</c:v>
                </c:pt>
                <c:pt idx="5899">
                  <c:v>0.12215413385826772</c:v>
                </c:pt>
                <c:pt idx="5900">
                  <c:v>0.12216791338582678</c:v>
                </c:pt>
                <c:pt idx="5901">
                  <c:v>0.12218169291338583</c:v>
                </c:pt>
                <c:pt idx="5902">
                  <c:v>0.12219645669291339</c:v>
                </c:pt>
                <c:pt idx="5903">
                  <c:v>0.12220649606299214</c:v>
                </c:pt>
                <c:pt idx="5904">
                  <c:v>0.12222106299212598</c:v>
                </c:pt>
                <c:pt idx="5905">
                  <c:v>0.12223307086614174</c:v>
                </c:pt>
                <c:pt idx="5906">
                  <c:v>0.12225275590551182</c:v>
                </c:pt>
                <c:pt idx="5907">
                  <c:v>0.12226673228346457</c:v>
                </c:pt>
                <c:pt idx="5908">
                  <c:v>0.12227657480314963</c:v>
                </c:pt>
                <c:pt idx="5909">
                  <c:v>0.12229507874015749</c:v>
                </c:pt>
                <c:pt idx="5910">
                  <c:v>0.12230787401574805</c:v>
                </c:pt>
                <c:pt idx="5911">
                  <c:v>0.12232736220472443</c:v>
                </c:pt>
                <c:pt idx="5912">
                  <c:v>0.12233188976377954</c:v>
                </c:pt>
                <c:pt idx="5913">
                  <c:v>0.1223478346456693</c:v>
                </c:pt>
                <c:pt idx="5914">
                  <c:v>0.12236377952755906</c:v>
                </c:pt>
                <c:pt idx="5915">
                  <c:v>0.12238307086614174</c:v>
                </c:pt>
                <c:pt idx="5916">
                  <c:v>0.1223954724409449</c:v>
                </c:pt>
                <c:pt idx="5917">
                  <c:v>0.12241141732283467</c:v>
                </c:pt>
                <c:pt idx="5918">
                  <c:v>0.12242657480314961</c:v>
                </c:pt>
                <c:pt idx="5919">
                  <c:v>0.12244330708661418</c:v>
                </c:pt>
                <c:pt idx="5920">
                  <c:v>0.12245925196850395</c:v>
                </c:pt>
                <c:pt idx="5921">
                  <c:v>0.12247696850393702</c:v>
                </c:pt>
                <c:pt idx="5922">
                  <c:v>0.1224954724409449</c:v>
                </c:pt>
                <c:pt idx="5923">
                  <c:v>0.12251299212598425</c:v>
                </c:pt>
                <c:pt idx="5924">
                  <c:v>0.12252972440944883</c:v>
                </c:pt>
                <c:pt idx="5925">
                  <c:v>0.12254055118110237</c:v>
                </c:pt>
                <c:pt idx="5926">
                  <c:v>0.12255649606299213</c:v>
                </c:pt>
                <c:pt idx="5927">
                  <c:v>0.12257598425196851</c:v>
                </c:pt>
                <c:pt idx="5928">
                  <c:v>0.12258464566929134</c:v>
                </c:pt>
                <c:pt idx="5929">
                  <c:v>0.12259901574803152</c:v>
                </c:pt>
                <c:pt idx="5930">
                  <c:v>0.12261377952755907</c:v>
                </c:pt>
                <c:pt idx="5931">
                  <c:v>0.12262834645669292</c:v>
                </c:pt>
                <c:pt idx="5932">
                  <c:v>0.12264409448818898</c:v>
                </c:pt>
                <c:pt idx="5933">
                  <c:v>0.12265905511811025</c:v>
                </c:pt>
                <c:pt idx="5934">
                  <c:v>0.12266791338582676</c:v>
                </c:pt>
                <c:pt idx="5935">
                  <c:v>0.12268307086614175</c:v>
                </c:pt>
                <c:pt idx="5936">
                  <c:v>0.12269763779527559</c:v>
                </c:pt>
                <c:pt idx="5937">
                  <c:v>0.12271614173228347</c:v>
                </c:pt>
                <c:pt idx="5938">
                  <c:v>0.12272716535433072</c:v>
                </c:pt>
                <c:pt idx="5939">
                  <c:v>0.12273779527559056</c:v>
                </c:pt>
                <c:pt idx="5940">
                  <c:v>0.12275492125984253</c:v>
                </c:pt>
                <c:pt idx="5941">
                  <c:v>0.12276456692913386</c:v>
                </c:pt>
                <c:pt idx="5942">
                  <c:v>0.12277598425196852</c:v>
                </c:pt>
                <c:pt idx="5943">
                  <c:v>0.12278267716535433</c:v>
                </c:pt>
                <c:pt idx="5944">
                  <c:v>0.12279192913385827</c:v>
                </c:pt>
                <c:pt idx="5945">
                  <c:v>0.12280511811023623</c:v>
                </c:pt>
                <c:pt idx="5946">
                  <c:v>0.12281515748031498</c:v>
                </c:pt>
                <c:pt idx="5947">
                  <c:v>0.12282263779527561</c:v>
                </c:pt>
                <c:pt idx="5948">
                  <c:v>0.12283622047244094</c:v>
                </c:pt>
                <c:pt idx="5949">
                  <c:v>0.12284527559055118</c:v>
                </c:pt>
                <c:pt idx="5950">
                  <c:v>0.12285807086614173</c:v>
                </c:pt>
                <c:pt idx="5951">
                  <c:v>0.12287204724409448</c:v>
                </c:pt>
                <c:pt idx="5952">
                  <c:v>0.12287795275590553</c:v>
                </c:pt>
                <c:pt idx="5953">
                  <c:v>0.12289114173228347</c:v>
                </c:pt>
                <c:pt idx="5954">
                  <c:v>0.12290511811023622</c:v>
                </c:pt>
                <c:pt idx="5955">
                  <c:v>0.12291889763779527</c:v>
                </c:pt>
                <c:pt idx="5956">
                  <c:v>0.12292952755905513</c:v>
                </c:pt>
                <c:pt idx="5957">
                  <c:v>0.12294488188976378</c:v>
                </c:pt>
                <c:pt idx="5958">
                  <c:v>0.12295984251968504</c:v>
                </c:pt>
              </c:numCache>
            </c:numRef>
          </c:xVal>
          <c:yVal>
            <c:numRef>
              <c:f>Specimen_RawData_1!$M$3:$M$5961</c:f>
              <c:numCache>
                <c:formatCode>0.0</c:formatCode>
                <c:ptCount val="5959"/>
                <c:pt idx="0">
                  <c:v>79.885978699692998</c:v>
                </c:pt>
                <c:pt idx="1">
                  <c:v>79.021114243601389</c:v>
                </c:pt>
                <c:pt idx="2">
                  <c:v>86.674157977335184</c:v>
                </c:pt>
                <c:pt idx="3">
                  <c:v>110.69593302957212</c:v>
                </c:pt>
                <c:pt idx="4">
                  <c:v>120.38375570829042</c:v>
                </c:pt>
                <c:pt idx="5">
                  <c:v>124.88574357669036</c:v>
                </c:pt>
                <c:pt idx="6">
                  <c:v>123.42083708330453</c:v>
                </c:pt>
                <c:pt idx="7">
                  <c:v>124.55723006027078</c:v>
                </c:pt>
                <c:pt idx="8">
                  <c:v>125.07346719294078</c:v>
                </c:pt>
                <c:pt idx="9">
                  <c:v>127.13841347400593</c:v>
                </c:pt>
                <c:pt idx="10">
                  <c:v>130.82917220524294</c:v>
                </c:pt>
                <c:pt idx="11">
                  <c:v>132.29072677239759</c:v>
                </c:pt>
                <c:pt idx="12">
                  <c:v>136.14238921080579</c:v>
                </c:pt>
                <c:pt idx="13">
                  <c:v>136.59158331962243</c:v>
                </c:pt>
                <c:pt idx="14">
                  <c:v>140.46335956503259</c:v>
                </c:pt>
                <c:pt idx="15">
                  <c:v>140.42983580349096</c:v>
                </c:pt>
                <c:pt idx="16">
                  <c:v>147.06716715265554</c:v>
                </c:pt>
                <c:pt idx="17">
                  <c:v>145.02903853105474</c:v>
                </c:pt>
                <c:pt idx="18">
                  <c:v>148.99467545978268</c:v>
                </c:pt>
                <c:pt idx="19">
                  <c:v>152.68543419101971</c:v>
                </c:pt>
                <c:pt idx="20">
                  <c:v>152.67873033855736</c:v>
                </c:pt>
                <c:pt idx="21">
                  <c:v>151.06632784292509</c:v>
                </c:pt>
                <c:pt idx="22">
                  <c:v>156.13148206084645</c:v>
                </c:pt>
                <c:pt idx="23">
                  <c:v>155.21633646167226</c:v>
                </c:pt>
                <c:pt idx="24">
                  <c:v>159.16521150962939</c:v>
                </c:pt>
                <c:pt idx="25">
                  <c:v>161.41452948071378</c:v>
                </c:pt>
                <c:pt idx="26">
                  <c:v>162.94983317379911</c:v>
                </c:pt>
                <c:pt idx="27">
                  <c:v>163.90185446074608</c:v>
                </c:pt>
                <c:pt idx="28">
                  <c:v>167.92447863463389</c:v>
                </c:pt>
                <c:pt idx="29">
                  <c:v>169.60392415411957</c:v>
                </c:pt>
                <c:pt idx="30">
                  <c:v>165.37346480659428</c:v>
                </c:pt>
                <c:pt idx="31">
                  <c:v>169.43296241863996</c:v>
                </c:pt>
                <c:pt idx="32">
                  <c:v>173.39860159698281</c:v>
                </c:pt>
                <c:pt idx="33">
                  <c:v>177.57877755181059</c:v>
                </c:pt>
                <c:pt idx="34">
                  <c:v>176.25131128197768</c:v>
                </c:pt>
                <c:pt idx="35">
                  <c:v>176.67368773132995</c:v>
                </c:pt>
                <c:pt idx="36">
                  <c:v>179.7208271346525</c:v>
                </c:pt>
                <c:pt idx="37">
                  <c:v>178.19222954364446</c:v>
                </c:pt>
                <c:pt idx="38">
                  <c:v>183.89429923701792</c:v>
                </c:pt>
                <c:pt idx="39">
                  <c:v>181.82264685387551</c:v>
                </c:pt>
                <c:pt idx="40">
                  <c:v>185.5268155396522</c:v>
                </c:pt>
                <c:pt idx="41">
                  <c:v>186.36486233627946</c:v>
                </c:pt>
                <c:pt idx="42">
                  <c:v>189.98187194158578</c:v>
                </c:pt>
                <c:pt idx="43">
                  <c:v>191.34956357580776</c:v>
                </c:pt>
                <c:pt idx="44">
                  <c:v>195.76774653958347</c:v>
                </c:pt>
                <c:pt idx="45">
                  <c:v>193.75643557744701</c:v>
                </c:pt>
                <c:pt idx="46">
                  <c:v>198.33217032216274</c:v>
                </c:pt>
                <c:pt idx="47">
                  <c:v>201.77151433952713</c:v>
                </c:pt>
                <c:pt idx="48">
                  <c:v>201.5201018752694</c:v>
                </c:pt>
                <c:pt idx="49">
                  <c:v>208.41219761492286</c:v>
                </c:pt>
                <c:pt idx="50">
                  <c:v>204.4901402264301</c:v>
                </c:pt>
                <c:pt idx="51">
                  <c:v>208.30828115291158</c:v>
                </c:pt>
                <c:pt idx="52">
                  <c:v>208.64685269763964</c:v>
                </c:pt>
                <c:pt idx="53">
                  <c:v>214.82157998344795</c:v>
                </c:pt>
                <c:pt idx="54">
                  <c:v>215.70655824654153</c:v>
                </c:pt>
                <c:pt idx="55">
                  <c:v>216.370291381458</c:v>
                </c:pt>
                <c:pt idx="56">
                  <c:v>216.58818458340394</c:v>
                </c:pt>
                <c:pt idx="57">
                  <c:v>213.95671552735638</c:v>
                </c:pt>
                <c:pt idx="58">
                  <c:v>217.82513984653539</c:v>
                </c:pt>
                <c:pt idx="59">
                  <c:v>223.20540212556654</c:v>
                </c:pt>
                <c:pt idx="60">
                  <c:v>221.81424475811139</c:v>
                </c:pt>
                <c:pt idx="61">
                  <c:v>227.49955482032897</c:v>
                </c:pt>
                <c:pt idx="62">
                  <c:v>227.09394025174754</c:v>
                </c:pt>
                <c:pt idx="63">
                  <c:v>225.87039044392591</c:v>
                </c:pt>
                <c:pt idx="64">
                  <c:v>233.57706949658839</c:v>
                </c:pt>
                <c:pt idx="65">
                  <c:v>232.96026782813826</c:v>
                </c:pt>
                <c:pt idx="66">
                  <c:v>235.07884942813209</c:v>
                </c:pt>
                <c:pt idx="67">
                  <c:v>236.81193026654643</c:v>
                </c:pt>
                <c:pt idx="68">
                  <c:v>241.64578582721205</c:v>
                </c:pt>
                <c:pt idx="69">
                  <c:v>244.16327814332499</c:v>
                </c:pt>
                <c:pt idx="70">
                  <c:v>245.67176192733109</c:v>
                </c:pt>
                <c:pt idx="71">
                  <c:v>250.50896941422783</c:v>
                </c:pt>
                <c:pt idx="72">
                  <c:v>253.31810180860251</c:v>
                </c:pt>
                <c:pt idx="73">
                  <c:v>256.30825171715026</c:v>
                </c:pt>
                <c:pt idx="74">
                  <c:v>259.78447142228742</c:v>
                </c:pt>
                <c:pt idx="75">
                  <c:v>267.43751515602122</c:v>
                </c:pt>
                <c:pt idx="76">
                  <c:v>273.62565239636922</c:v>
                </c:pt>
                <c:pt idx="77">
                  <c:v>278.35894117163986</c:v>
                </c:pt>
                <c:pt idx="78">
                  <c:v>278.1309921910003</c:v>
                </c:pt>
                <c:pt idx="79">
                  <c:v>288.79765381612998</c:v>
                </c:pt>
                <c:pt idx="80">
                  <c:v>297.52004525336167</c:v>
                </c:pt>
                <c:pt idx="81">
                  <c:v>303.19529953688573</c:v>
                </c:pt>
                <c:pt idx="82">
                  <c:v>316.85881492302548</c:v>
                </c:pt>
                <c:pt idx="83">
                  <c:v>324.15987940710659</c:v>
                </c:pt>
                <c:pt idx="84">
                  <c:v>332.27887688081285</c:v>
                </c:pt>
                <c:pt idx="85">
                  <c:v>338.69831502803146</c:v>
                </c:pt>
                <c:pt idx="86">
                  <c:v>342.40918756627048</c:v>
                </c:pt>
                <c:pt idx="87">
                  <c:v>353.5652664149909</c:v>
                </c:pt>
                <c:pt idx="88">
                  <c:v>361.21160629626235</c:v>
                </c:pt>
                <c:pt idx="89">
                  <c:v>364.13471543057159</c:v>
                </c:pt>
                <c:pt idx="90">
                  <c:v>369.13282662463956</c:v>
                </c:pt>
                <c:pt idx="91">
                  <c:v>376.00481080690599</c:v>
                </c:pt>
                <c:pt idx="92">
                  <c:v>388.38779138967919</c:v>
                </c:pt>
                <c:pt idx="93">
                  <c:v>396.6609887180943</c:v>
                </c:pt>
                <c:pt idx="94">
                  <c:v>403.70058270960914</c:v>
                </c:pt>
                <c:pt idx="95">
                  <c:v>414.06889815439979</c:v>
                </c:pt>
                <c:pt idx="96">
                  <c:v>422.58010249176277</c:v>
                </c:pt>
                <c:pt idx="97">
                  <c:v>433.84010005210939</c:v>
                </c:pt>
                <c:pt idx="98">
                  <c:v>441.79484189241339</c:v>
                </c:pt>
                <c:pt idx="99">
                  <c:v>458.3948741177872</c:v>
                </c:pt>
                <c:pt idx="100">
                  <c:v>464.68357814353027</c:v>
                </c:pt>
                <c:pt idx="101">
                  <c:v>481.39758485922374</c:v>
                </c:pt>
                <c:pt idx="102">
                  <c:v>486.14428133941902</c:v>
                </c:pt>
                <c:pt idx="103">
                  <c:v>502.925331078966</c:v>
                </c:pt>
                <c:pt idx="104">
                  <c:v>506.90437796223358</c:v>
                </c:pt>
                <c:pt idx="105">
                  <c:v>519.49184179241308</c:v>
                </c:pt>
                <c:pt idx="106">
                  <c:v>526.7225113264094</c:v>
                </c:pt>
                <c:pt idx="107">
                  <c:v>536.92992081441412</c:v>
                </c:pt>
                <c:pt idx="108">
                  <c:v>553.75119816796496</c:v>
                </c:pt>
                <c:pt idx="109">
                  <c:v>568.3767928693602</c:v>
                </c:pt>
                <c:pt idx="110">
                  <c:v>577.14276159721226</c:v>
                </c:pt>
                <c:pt idx="111">
                  <c:v>595.28144719228749</c:v>
                </c:pt>
                <c:pt idx="112">
                  <c:v>605.13017582779196</c:v>
                </c:pt>
                <c:pt idx="113">
                  <c:v>623.65101025821559</c:v>
                </c:pt>
                <c:pt idx="114">
                  <c:v>645.55085178422758</c:v>
                </c:pt>
                <c:pt idx="115">
                  <c:v>645.19216643249752</c:v>
                </c:pt>
                <c:pt idx="116">
                  <c:v>660.10604928592329</c:v>
                </c:pt>
                <c:pt idx="117">
                  <c:v>680.60132348994046</c:v>
                </c:pt>
                <c:pt idx="118">
                  <c:v>698.99477572511955</c:v>
                </c:pt>
                <c:pt idx="119">
                  <c:v>718.33354539478341</c:v>
                </c:pt>
                <c:pt idx="120">
                  <c:v>738.23212948773755</c:v>
                </c:pt>
                <c:pt idx="121">
                  <c:v>760.66831970380656</c:v>
                </c:pt>
                <c:pt idx="122">
                  <c:v>781.69324099503331</c:v>
                </c:pt>
                <c:pt idx="123">
                  <c:v>784.32135587523487</c:v>
                </c:pt>
                <c:pt idx="124">
                  <c:v>808.1453515325278</c:v>
                </c:pt>
                <c:pt idx="125">
                  <c:v>830.05524883723319</c:v>
                </c:pt>
                <c:pt idx="126">
                  <c:v>864.14699540353661</c:v>
                </c:pt>
                <c:pt idx="127">
                  <c:v>891.32653017356995</c:v>
                </c:pt>
                <c:pt idx="128">
                  <c:v>917.89596937723002</c:v>
                </c:pt>
                <c:pt idx="129">
                  <c:v>929.52135614176927</c:v>
                </c:pt>
                <c:pt idx="130">
                  <c:v>938.1733503793015</c:v>
                </c:pt>
                <c:pt idx="131">
                  <c:v>961.09896006857593</c:v>
                </c:pt>
                <c:pt idx="132">
                  <c:v>986.95438274462242</c:v>
                </c:pt>
                <c:pt idx="133">
                  <c:v>1009.6118180888686</c:v>
                </c:pt>
                <c:pt idx="134">
                  <c:v>1029.3863719128092</c:v>
                </c:pt>
                <c:pt idx="135">
                  <c:v>1055.4026982960268</c:v>
                </c:pt>
                <c:pt idx="136">
                  <c:v>1066.3408861924161</c:v>
                </c:pt>
                <c:pt idx="137">
                  <c:v>1073.5514419194105</c:v>
                </c:pt>
                <c:pt idx="138">
                  <c:v>1095.4512811958075</c:v>
                </c:pt>
                <c:pt idx="139">
                  <c:v>1126.4087337775479</c:v>
                </c:pt>
                <c:pt idx="140">
                  <c:v>1154.7380692294721</c:v>
                </c:pt>
                <c:pt idx="141">
                  <c:v>1183.2081968311802</c:v>
                </c:pt>
                <c:pt idx="142">
                  <c:v>1206.2712467440078</c:v>
                </c:pt>
                <c:pt idx="143">
                  <c:v>1208.2859118819904</c:v>
                </c:pt>
                <c:pt idx="144">
                  <c:v>1242.2402182247411</c:v>
                </c:pt>
                <c:pt idx="145">
                  <c:v>1270.8276722430003</c:v>
                </c:pt>
                <c:pt idx="146">
                  <c:v>1298.3927100242277</c:v>
                </c:pt>
                <c:pt idx="147">
                  <c:v>1327.2952698539816</c:v>
                </c:pt>
                <c:pt idx="148">
                  <c:v>1350.7538785566971</c:v>
                </c:pt>
                <c:pt idx="149">
                  <c:v>1353.8948786433373</c:v>
                </c:pt>
                <c:pt idx="150">
                  <c:v>1378.6172602686486</c:v>
                </c:pt>
                <c:pt idx="151">
                  <c:v>1401.1841868558083</c:v>
                </c:pt>
                <c:pt idx="152">
                  <c:v>1430.3146956662017</c:v>
                </c:pt>
                <c:pt idx="153">
                  <c:v>1459.6966191904678</c:v>
                </c:pt>
                <c:pt idx="154">
                  <c:v>1492.4642514131697</c:v>
                </c:pt>
                <c:pt idx="155">
                  <c:v>1491.9446623542685</c:v>
                </c:pt>
                <c:pt idx="156">
                  <c:v>1520.7835310864002</c:v>
                </c:pt>
                <c:pt idx="157">
                  <c:v>1553.5209937234065</c:v>
                </c:pt>
                <c:pt idx="158">
                  <c:v>1582.8425758266665</c:v>
                </c:pt>
                <c:pt idx="159">
                  <c:v>1602.7646279024686</c:v>
                </c:pt>
                <c:pt idx="160">
                  <c:v>1630.4536959527093</c:v>
                </c:pt>
                <c:pt idx="161">
                  <c:v>1632.0895619319599</c:v>
                </c:pt>
                <c:pt idx="162">
                  <c:v>1657.7036279224421</c:v>
                </c:pt>
                <c:pt idx="163">
                  <c:v>1690.9807911757368</c:v>
                </c:pt>
                <c:pt idx="164">
                  <c:v>1722.3069848879004</c:v>
                </c:pt>
                <c:pt idx="165">
                  <c:v>1748.5177364902158</c:v>
                </c:pt>
                <c:pt idx="166">
                  <c:v>1771.922709874003</c:v>
                </c:pt>
                <c:pt idx="167">
                  <c:v>1780.4439699900593</c:v>
                </c:pt>
                <c:pt idx="168">
                  <c:v>1811.1634155628519</c:v>
                </c:pt>
                <c:pt idx="169">
                  <c:v>1837.4579743194063</c:v>
                </c:pt>
                <c:pt idx="170">
                  <c:v>1864.1380360871553</c:v>
                </c:pt>
                <c:pt idx="171">
                  <c:v>1897.5660472689274</c:v>
                </c:pt>
                <c:pt idx="172">
                  <c:v>1919.1407272047506</c:v>
                </c:pt>
                <c:pt idx="173">
                  <c:v>1930.863326578839</c:v>
                </c:pt>
                <c:pt idx="174">
                  <c:v>1957.5735556826683</c:v>
                </c:pt>
                <c:pt idx="175">
                  <c:v>1989.4964372562804</c:v>
                </c:pt>
                <c:pt idx="176">
                  <c:v>2019.2303400301994</c:v>
                </c:pt>
                <c:pt idx="177">
                  <c:v>2042.0453271553852</c:v>
                </c:pt>
                <c:pt idx="178">
                  <c:v>2050.9621460613303</c:v>
                </c:pt>
                <c:pt idx="179">
                  <c:v>2073.7067382364316</c:v>
                </c:pt>
                <c:pt idx="180">
                  <c:v>2105.6296198100436</c:v>
                </c:pt>
                <c:pt idx="181">
                  <c:v>2137.264213231625</c:v>
                </c:pt>
                <c:pt idx="182">
                  <c:v>2165.1242430173456</c:v>
                </c:pt>
                <c:pt idx="183">
                  <c:v>2195.8436885901378</c:v>
                </c:pt>
                <c:pt idx="184">
                  <c:v>2197.7711968972653</c:v>
                </c:pt>
                <c:pt idx="185">
                  <c:v>2230.7935935104556</c:v>
                </c:pt>
                <c:pt idx="186">
                  <c:v>2257.8491002610908</c:v>
                </c:pt>
                <c:pt idx="187">
                  <c:v>2282.2329103416741</c:v>
                </c:pt>
                <c:pt idx="188">
                  <c:v>2311.1455281997364</c:v>
                </c:pt>
                <c:pt idx="189">
                  <c:v>2337.0411762401718</c:v>
                </c:pt>
                <c:pt idx="190">
                  <c:v>2345.8239068487946</c:v>
                </c:pt>
                <c:pt idx="191">
                  <c:v>2372.5508978333951</c:v>
                </c:pt>
                <c:pt idx="192">
                  <c:v>2402.3216740454718</c:v>
                </c:pt>
                <c:pt idx="193">
                  <c:v>2434.2780771310108</c:v>
                </c:pt>
                <c:pt idx="194">
                  <c:v>2466.3115812687115</c:v>
                </c:pt>
                <c:pt idx="195">
                  <c:v>2474.8060237253035</c:v>
                </c:pt>
                <c:pt idx="196">
                  <c:v>2496.5483112207603</c:v>
                </c:pt>
                <c:pt idx="197">
                  <c:v>2530.9618674510216</c:v>
                </c:pt>
                <c:pt idx="198">
                  <c:v>2553.3880018883965</c:v>
                </c:pt>
                <c:pt idx="199">
                  <c:v>2589.4441301999855</c:v>
                </c:pt>
                <c:pt idx="200">
                  <c:v>2621.1658804524222</c:v>
                </c:pt>
                <c:pt idx="201">
                  <c:v>2623.106796464474</c:v>
                </c:pt>
                <c:pt idx="202">
                  <c:v>2654.0843606036019</c:v>
                </c:pt>
                <c:pt idx="203">
                  <c:v>2680.2314233579095</c:v>
                </c:pt>
                <c:pt idx="204">
                  <c:v>2708.3361617554256</c:v>
                </c:pt>
                <c:pt idx="205">
                  <c:v>2739.5316190964986</c:v>
                </c:pt>
                <c:pt idx="206">
                  <c:v>2753.7683588604687</c:v>
                </c:pt>
                <c:pt idx="207">
                  <c:v>2767.6430635960924</c:v>
                </c:pt>
                <c:pt idx="208">
                  <c:v>2799.0497080370342</c:v>
                </c:pt>
                <c:pt idx="209">
                  <c:v>2830.5736788945273</c:v>
                </c:pt>
                <c:pt idx="210">
                  <c:v>2866.3616306114723</c:v>
                </c:pt>
                <c:pt idx="211">
                  <c:v>2897.8654899115786</c:v>
                </c:pt>
                <c:pt idx="212">
                  <c:v>2898.6834229012038</c:v>
                </c:pt>
                <c:pt idx="213">
                  <c:v>2925.6048413545168</c:v>
                </c:pt>
                <c:pt idx="214">
                  <c:v>2957.5645963662869</c:v>
                </c:pt>
                <c:pt idx="215">
                  <c:v>2989.0181700240805</c:v>
                </c:pt>
                <c:pt idx="216">
                  <c:v>3020.5890723480397</c:v>
                </c:pt>
                <c:pt idx="217">
                  <c:v>3038.352312960229</c:v>
                </c:pt>
                <c:pt idx="218">
                  <c:v>3052.6560979976671</c:v>
                </c:pt>
                <c:pt idx="219">
                  <c:v>3082.6715828215392</c:v>
                </c:pt>
                <c:pt idx="220">
                  <c:v>3121.3893497748709</c:v>
                </c:pt>
                <c:pt idx="221">
                  <c:v>3156.0006831504606</c:v>
                </c:pt>
                <c:pt idx="222">
                  <c:v>3172.2420322737194</c:v>
                </c:pt>
                <c:pt idx="223">
                  <c:v>3180.0861515499346</c:v>
                </c:pt>
                <c:pt idx="224">
                  <c:v>3206.3907660851833</c:v>
                </c:pt>
                <c:pt idx="225">
                  <c:v>3242.4234286635383</c:v>
                </c:pt>
                <c:pt idx="226">
                  <c:v>3282.7435400841937</c:v>
                </c:pt>
                <c:pt idx="227">
                  <c:v>3315.3402105714158</c:v>
                </c:pt>
                <c:pt idx="228">
                  <c:v>3320.1941776894682</c:v>
                </c:pt>
                <c:pt idx="229">
                  <c:v>3353.4411736066827</c:v>
                </c:pt>
                <c:pt idx="230">
                  <c:v>3384.1974926176331</c:v>
                </c:pt>
                <c:pt idx="231">
                  <c:v>3412.9357968139848</c:v>
                </c:pt>
                <c:pt idx="232">
                  <c:v>3440.3332247859635</c:v>
                </c:pt>
                <c:pt idx="233">
                  <c:v>3454.5129773047738</c:v>
                </c:pt>
                <c:pt idx="234">
                  <c:v>3469.7888951865452</c:v>
                </c:pt>
                <c:pt idx="235">
                  <c:v>3507.2931681107489</c:v>
                </c:pt>
                <c:pt idx="236">
                  <c:v>3535.790113371922</c:v>
                </c:pt>
                <c:pt idx="237">
                  <c:v>3569.348863174399</c:v>
                </c:pt>
                <c:pt idx="238">
                  <c:v>3601.4862837741107</c:v>
                </c:pt>
                <c:pt idx="239">
                  <c:v>3610.3025358946607</c:v>
                </c:pt>
                <c:pt idx="240">
                  <c:v>3638.0284796326741</c:v>
                </c:pt>
                <c:pt idx="241">
                  <c:v>3671.9157429515717</c:v>
                </c:pt>
                <c:pt idx="242">
                  <c:v>3708.870257231179</c:v>
                </c:pt>
                <c:pt idx="243">
                  <c:v>3735.6039520682411</c:v>
                </c:pt>
                <c:pt idx="244">
                  <c:v>3742.5429792743603</c:v>
                </c:pt>
                <c:pt idx="245">
                  <c:v>3765.3981940135513</c:v>
                </c:pt>
                <c:pt idx="246">
                  <c:v>3809.2649178398128</c:v>
                </c:pt>
                <c:pt idx="247">
                  <c:v>3836.8902947924316</c:v>
                </c:pt>
                <c:pt idx="248">
                  <c:v>3878.1858932332675</c:v>
                </c:pt>
                <c:pt idx="249">
                  <c:v>3883.5728593647609</c:v>
                </c:pt>
                <c:pt idx="250">
                  <c:v>3910.6954068896343</c:v>
                </c:pt>
                <c:pt idx="251">
                  <c:v>3942.5780608492423</c:v>
                </c:pt>
                <c:pt idx="252">
                  <c:v>3977.1927484006778</c:v>
                </c:pt>
                <c:pt idx="253">
                  <c:v>4011.2476215288239</c:v>
                </c:pt>
                <c:pt idx="254">
                  <c:v>4019.7554739399557</c:v>
                </c:pt>
                <c:pt idx="255">
                  <c:v>4045.0980114095628</c:v>
                </c:pt>
                <c:pt idx="256">
                  <c:v>4085.4248266826808</c:v>
                </c:pt>
                <c:pt idx="257">
                  <c:v>4116.8314711236235</c:v>
                </c:pt>
                <c:pt idx="258">
                  <c:v>4146.9475227328903</c:v>
                </c:pt>
                <c:pt idx="259">
                  <c:v>4165.6661365582586</c:v>
                </c:pt>
                <c:pt idx="260">
                  <c:v>4181.2135829609051</c:v>
                </c:pt>
                <c:pt idx="261">
                  <c:v>4218.2854236570629</c:v>
                </c:pt>
                <c:pt idx="262">
                  <c:v>4254.7471665372323</c:v>
                </c:pt>
                <c:pt idx="263">
                  <c:v>4284.52129467554</c:v>
                </c:pt>
                <c:pt idx="264">
                  <c:v>4302.6868001796947</c:v>
                </c:pt>
                <c:pt idx="265">
                  <c:v>4315.4251119383525</c:v>
                </c:pt>
                <c:pt idx="266">
                  <c:v>4354.7596783105191</c:v>
                </c:pt>
                <c:pt idx="267">
                  <c:v>4399.8063746539829</c:v>
                </c:pt>
                <c:pt idx="268">
                  <c:v>4437.1329819902448</c:v>
                </c:pt>
                <c:pt idx="269">
                  <c:v>4445.027382409542</c:v>
                </c:pt>
                <c:pt idx="270">
                  <c:v>4464.2991090553523</c:v>
                </c:pt>
                <c:pt idx="271">
                  <c:v>4500.5463106598072</c:v>
                </c:pt>
                <c:pt idx="272">
                  <c:v>4532.3317520098662</c:v>
                </c:pt>
                <c:pt idx="273">
                  <c:v>4559.0084618513847</c:v>
                </c:pt>
                <c:pt idx="274">
                  <c:v>4587.3579111103109</c:v>
                </c:pt>
                <c:pt idx="275">
                  <c:v>4590.0161955762078</c:v>
                </c:pt>
                <c:pt idx="276">
                  <c:v>4637.7915713356533</c:v>
                </c:pt>
                <c:pt idx="277">
                  <c:v>4675.882476342611</c:v>
                </c:pt>
                <c:pt idx="278">
                  <c:v>4709.2434467501453</c:v>
                </c:pt>
                <c:pt idx="279">
                  <c:v>4727.9184832848923</c:v>
                </c:pt>
                <c:pt idx="280">
                  <c:v>4746.8583422384372</c:v>
                </c:pt>
                <c:pt idx="281">
                  <c:v>4780.9500888047405</c:v>
                </c:pt>
                <c:pt idx="282">
                  <c:v>4822.9027142784153</c:v>
                </c:pt>
                <c:pt idx="283">
                  <c:v>4862.7535177832524</c:v>
                </c:pt>
                <c:pt idx="284">
                  <c:v>4866.0721834578344</c:v>
                </c:pt>
                <c:pt idx="285">
                  <c:v>4891.488470053373</c:v>
                </c:pt>
                <c:pt idx="286">
                  <c:v>4931.6543793697047</c:v>
                </c:pt>
                <c:pt idx="287">
                  <c:v>4966.3763375589979</c:v>
                </c:pt>
                <c:pt idx="288">
                  <c:v>4998.486940499246</c:v>
                </c:pt>
                <c:pt idx="289">
                  <c:v>5007.3098987218727</c:v>
                </c:pt>
                <c:pt idx="290">
                  <c:v>5029.8231877404878</c:v>
                </c:pt>
                <c:pt idx="291">
                  <c:v>5066.0636877420966</c:v>
                </c:pt>
                <c:pt idx="292">
                  <c:v>5109.464457828386</c:v>
                </c:pt>
                <c:pt idx="293">
                  <c:v>5141.219729592749</c:v>
                </c:pt>
                <c:pt idx="294">
                  <c:v>5144.0824973060526</c:v>
                </c:pt>
                <c:pt idx="295">
                  <c:v>5176.7260992597412</c:v>
                </c:pt>
                <c:pt idx="296">
                  <c:v>5218.4876514405496</c:v>
                </c:pt>
                <c:pt idx="297">
                  <c:v>5253.1123947706792</c:v>
                </c:pt>
                <c:pt idx="298">
                  <c:v>5285.30345068932</c:v>
                </c:pt>
                <c:pt idx="299">
                  <c:v>5288.3539420188736</c:v>
                </c:pt>
                <c:pt idx="300">
                  <c:v>5324.2826881352175</c:v>
                </c:pt>
                <c:pt idx="301">
                  <c:v>5364.4217797920846</c:v>
                </c:pt>
                <c:pt idx="302">
                  <c:v>5402.4288821440332</c:v>
                </c:pt>
                <c:pt idx="303">
                  <c:v>5426.179128675396</c:v>
                </c:pt>
                <c:pt idx="304">
                  <c:v>5442.0550885944622</c:v>
                </c:pt>
                <c:pt idx="305">
                  <c:v>5476.1233694275325</c:v>
                </c:pt>
                <c:pt idx="306">
                  <c:v>5520.1141257724239</c:v>
                </c:pt>
                <c:pt idx="307">
                  <c:v>5558.4463897145606</c:v>
                </c:pt>
                <c:pt idx="308">
                  <c:v>5568.8616366258175</c:v>
                </c:pt>
                <c:pt idx="309">
                  <c:v>5593.0778391467675</c:v>
                </c:pt>
                <c:pt idx="310">
                  <c:v>5642.4455035948431</c:v>
                </c:pt>
                <c:pt idx="311">
                  <c:v>5676.0981118310237</c:v>
                </c:pt>
                <c:pt idx="312">
                  <c:v>5707.9472465283197</c:v>
                </c:pt>
                <c:pt idx="313">
                  <c:v>5715.7176166786048</c:v>
                </c:pt>
                <c:pt idx="314">
                  <c:v>5753.7247167809383</c:v>
                </c:pt>
                <c:pt idx="315">
                  <c:v>5794.2593672276935</c:v>
                </c:pt>
                <c:pt idx="316">
                  <c:v>5821.0332896787604</c:v>
                </c:pt>
                <c:pt idx="317">
                  <c:v>5848.7123019503078</c:v>
                </c:pt>
                <c:pt idx="318">
                  <c:v>5859.979003363117</c:v>
                </c:pt>
                <c:pt idx="319">
                  <c:v>5905.3977905136198</c:v>
                </c:pt>
                <c:pt idx="320">
                  <c:v>5940.6628034950472</c:v>
                </c:pt>
                <c:pt idx="321">
                  <c:v>5984.7742381827202</c:v>
                </c:pt>
                <c:pt idx="322">
                  <c:v>5994.5927949829147</c:v>
                </c:pt>
                <c:pt idx="323">
                  <c:v>6024.9434994252833</c:v>
                </c:pt>
                <c:pt idx="324">
                  <c:v>6059.615174221879</c:v>
                </c:pt>
                <c:pt idx="325">
                  <c:v>6096.8110474366649</c:v>
                </c:pt>
                <c:pt idx="326">
                  <c:v>6127.9394595042695</c:v>
                </c:pt>
                <c:pt idx="327">
                  <c:v>6134.3790114584899</c:v>
                </c:pt>
                <c:pt idx="328">
                  <c:v>6171.8564667232304</c:v>
                </c:pt>
                <c:pt idx="329">
                  <c:v>6217.5702481278413</c:v>
                </c:pt>
                <c:pt idx="330">
                  <c:v>6256.4254530551116</c:v>
                </c:pt>
                <c:pt idx="331">
                  <c:v>6273.5852997037746</c:v>
                </c:pt>
                <c:pt idx="332">
                  <c:v>6296.7321545212271</c:v>
                </c:pt>
                <c:pt idx="333">
                  <c:v>6332.5201084877872</c:v>
                </c:pt>
                <c:pt idx="334">
                  <c:v>6373.5508822602096</c:v>
                </c:pt>
                <c:pt idx="335">
                  <c:v>6409.9355240882178</c:v>
                </c:pt>
                <c:pt idx="336">
                  <c:v>6412.0105283975918</c:v>
                </c:pt>
                <c:pt idx="337">
                  <c:v>6454.2816138586077</c:v>
                </c:pt>
                <c:pt idx="338">
                  <c:v>6491.3568064809961</c:v>
                </c:pt>
                <c:pt idx="339">
                  <c:v>6530.0209358657839</c:v>
                </c:pt>
                <c:pt idx="340">
                  <c:v>6550.8547816145292</c:v>
                </c:pt>
                <c:pt idx="341">
                  <c:v>6566.6938680954381</c:v>
                </c:pt>
                <c:pt idx="342">
                  <c:v>6597.3194507352982</c:v>
                </c:pt>
                <c:pt idx="343">
                  <c:v>6642.4365420288468</c:v>
                </c:pt>
                <c:pt idx="344">
                  <c:v>6675.7304694125269</c:v>
                </c:pt>
                <c:pt idx="345">
                  <c:v>6692.12601614088</c:v>
                </c:pt>
                <c:pt idx="346">
                  <c:v>6722.0543463835111</c:v>
                </c:pt>
                <c:pt idx="347">
                  <c:v>6762.0124205262055</c:v>
                </c:pt>
                <c:pt idx="348">
                  <c:v>6804.8332646318167</c:v>
                </c:pt>
                <c:pt idx="349">
                  <c:v>6836.7527920295843</c:v>
                </c:pt>
                <c:pt idx="350">
                  <c:v>6843.8627832207976</c:v>
                </c:pt>
                <c:pt idx="351">
                  <c:v>6879.7814713088346</c:v>
                </c:pt>
                <c:pt idx="352">
                  <c:v>6918.4254868866201</c:v>
                </c:pt>
                <c:pt idx="353">
                  <c:v>6960.3512969504454</c:v>
                </c:pt>
                <c:pt idx="354">
                  <c:v>6972.5063285525785</c:v>
                </c:pt>
                <c:pt idx="355">
                  <c:v>7008.3512675146831</c:v>
                </c:pt>
                <c:pt idx="356">
                  <c:v>7044.3571146831891</c:v>
                </c:pt>
                <c:pt idx="357">
                  <c:v>7086.9198379728523</c:v>
                </c:pt>
                <c:pt idx="358">
                  <c:v>7114.8603207369661</c:v>
                </c:pt>
                <c:pt idx="359">
                  <c:v>7115.9833037593926</c:v>
                </c:pt>
                <c:pt idx="360">
                  <c:v>7155.8676287761564</c:v>
                </c:pt>
                <c:pt idx="361">
                  <c:v>7207.055533143116</c:v>
                </c:pt>
                <c:pt idx="362">
                  <c:v>7250.047336734593</c:v>
                </c:pt>
                <c:pt idx="363">
                  <c:v>7255.0219821954279</c:v>
                </c:pt>
                <c:pt idx="364">
                  <c:v>7292.3586453103835</c:v>
                </c:pt>
                <c:pt idx="365">
                  <c:v>7326.7688496144128</c:v>
                </c:pt>
                <c:pt idx="366">
                  <c:v>7358.5811086239364</c:v>
                </c:pt>
                <c:pt idx="367">
                  <c:v>7396.9234305943819</c:v>
                </c:pt>
                <c:pt idx="368">
                  <c:v>7401.7371700984304</c:v>
                </c:pt>
                <c:pt idx="369">
                  <c:v>7449.2443715128475</c:v>
                </c:pt>
                <c:pt idx="370">
                  <c:v>7487.1576109318648</c:v>
                </c:pt>
                <c:pt idx="371">
                  <c:v>7520.4884117537031</c:v>
                </c:pt>
                <c:pt idx="372">
                  <c:v>7536.4615842823168</c:v>
                </c:pt>
                <c:pt idx="373">
                  <c:v>7557.7882014304987</c:v>
                </c:pt>
                <c:pt idx="374">
                  <c:v>7604.849560662331</c:v>
                </c:pt>
                <c:pt idx="375">
                  <c:v>7651.5421810133539</c:v>
                </c:pt>
                <c:pt idx="376">
                  <c:v>7678.299339334033</c:v>
                </c:pt>
                <c:pt idx="377">
                  <c:v>7691.5203667134356</c:v>
                </c:pt>
                <c:pt idx="378">
                  <c:v>7729.5844563105438</c:v>
                </c:pt>
                <c:pt idx="379">
                  <c:v>7775.7004981078899</c:v>
                </c:pt>
                <c:pt idx="380">
                  <c:v>7810.0369555356028</c:v>
                </c:pt>
                <c:pt idx="381">
                  <c:v>7818.8900810943114</c:v>
                </c:pt>
                <c:pt idx="382">
                  <c:v>7850.5179706634299</c:v>
                </c:pt>
                <c:pt idx="383">
                  <c:v>7890.0134429923846</c:v>
                </c:pt>
                <c:pt idx="384">
                  <c:v>7927.8831051207799</c:v>
                </c:pt>
                <c:pt idx="385">
                  <c:v>7957.8449568753367</c:v>
                </c:pt>
                <c:pt idx="386">
                  <c:v>7964.3984833198783</c:v>
                </c:pt>
                <c:pt idx="387">
                  <c:v>8013.3605331993731</c:v>
                </c:pt>
                <c:pt idx="388">
                  <c:v>8054.4784638026504</c:v>
                </c:pt>
                <c:pt idx="389">
                  <c:v>8091.1312822253021</c:v>
                </c:pt>
                <c:pt idx="390">
                  <c:v>8101.9286779719068</c:v>
                </c:pt>
                <c:pt idx="391">
                  <c:v>8130.3686359879212</c:v>
                </c:pt>
                <c:pt idx="392">
                  <c:v>8175.5091930147019</c:v>
                </c:pt>
                <c:pt idx="393">
                  <c:v>8211.4546987622016</c:v>
                </c:pt>
                <c:pt idx="394">
                  <c:v>8241.2288269005112</c:v>
                </c:pt>
                <c:pt idx="395">
                  <c:v>8255.5024423522518</c:v>
                </c:pt>
                <c:pt idx="396">
                  <c:v>8308.4871164056349</c:v>
                </c:pt>
                <c:pt idx="397">
                  <c:v>8357.7743278753169</c:v>
                </c:pt>
                <c:pt idx="398">
                  <c:v>8380.7166994453619</c:v>
                </c:pt>
                <c:pt idx="399">
                  <c:v>8397.4943972586789</c:v>
                </c:pt>
                <c:pt idx="400">
                  <c:v>8436.8055001472258</c:v>
                </c:pt>
                <c:pt idx="401">
                  <c:v>8470.5285055831064</c:v>
                </c:pt>
                <c:pt idx="402">
                  <c:v>8507.1679140512188</c:v>
                </c:pt>
                <c:pt idx="403">
                  <c:v>8520.573313120638</c:v>
                </c:pt>
                <c:pt idx="404">
                  <c:v>8550.6591951442097</c:v>
                </c:pt>
                <c:pt idx="405">
                  <c:v>8585.1599082053253</c:v>
                </c:pt>
                <c:pt idx="406">
                  <c:v>8634.2359325751386</c:v>
                </c:pt>
                <c:pt idx="407">
                  <c:v>8661.4925683973343</c:v>
                </c:pt>
                <c:pt idx="408">
                  <c:v>8675.2834682283337</c:v>
                </c:pt>
                <c:pt idx="409">
                  <c:v>8714.8459835811409</c:v>
                </c:pt>
                <c:pt idx="410">
                  <c:v>8758.0590323007946</c:v>
                </c:pt>
                <c:pt idx="411">
                  <c:v>8801.5938906844058</c:v>
                </c:pt>
                <c:pt idx="412">
                  <c:v>8808.4055356952813</c:v>
                </c:pt>
                <c:pt idx="413">
                  <c:v>8849.7882909669734</c:v>
                </c:pt>
                <c:pt idx="414">
                  <c:v>8879.2875386581745</c:v>
                </c:pt>
                <c:pt idx="415">
                  <c:v>8919.440040269581</c:v>
                </c:pt>
                <c:pt idx="416">
                  <c:v>8942.1108855683688</c:v>
                </c:pt>
                <c:pt idx="417">
                  <c:v>8957.6382181640129</c:v>
                </c:pt>
                <c:pt idx="418">
                  <c:v>9002.7955348219493</c:v>
                </c:pt>
                <c:pt idx="419">
                  <c:v>9042.331232515291</c:v>
                </c:pt>
                <c:pt idx="420">
                  <c:v>9084.7732774621709</c:v>
                </c:pt>
                <c:pt idx="421">
                  <c:v>9083.653648615591</c:v>
                </c:pt>
                <c:pt idx="422">
                  <c:v>9131.6904948676038</c:v>
                </c:pt>
                <c:pt idx="423">
                  <c:v>9178.9161119824512</c:v>
                </c:pt>
                <c:pt idx="424">
                  <c:v>9225.008688046566</c:v>
                </c:pt>
                <c:pt idx="425">
                  <c:v>9225.4712898603048</c:v>
                </c:pt>
                <c:pt idx="426">
                  <c:v>9263.5353794574148</c:v>
                </c:pt>
                <c:pt idx="427">
                  <c:v>9298.800390189228</c:v>
                </c:pt>
                <c:pt idx="428">
                  <c:v>9346.7802491960792</c:v>
                </c:pt>
                <c:pt idx="429">
                  <c:v>9362.6159837507566</c:v>
                </c:pt>
                <c:pt idx="430">
                  <c:v>9393.8047349897533</c:v>
                </c:pt>
                <c:pt idx="431">
                  <c:v>9435.0064727472709</c:v>
                </c:pt>
                <c:pt idx="432">
                  <c:v>9480.7001380952643</c:v>
                </c:pt>
                <c:pt idx="433">
                  <c:v>9503.7598360818611</c:v>
                </c:pt>
                <c:pt idx="434">
                  <c:v>9520.5107162357144</c:v>
                </c:pt>
                <c:pt idx="435">
                  <c:v>9558.7725852277654</c:v>
                </c:pt>
                <c:pt idx="436">
                  <c:v>9600.8961724369219</c:v>
                </c:pt>
                <c:pt idx="437">
                  <c:v>9648.6246167298996</c:v>
                </c:pt>
                <c:pt idx="438">
                  <c:v>9656.6631634748283</c:v>
                </c:pt>
                <c:pt idx="439">
                  <c:v>9707.5091421212128</c:v>
                </c:pt>
                <c:pt idx="440">
                  <c:v>9744.7184230409239</c:v>
                </c:pt>
                <c:pt idx="441">
                  <c:v>9788.5683872360314</c:v>
                </c:pt>
                <c:pt idx="442">
                  <c:v>9785.0251245070394</c:v>
                </c:pt>
                <c:pt idx="443">
                  <c:v>9820.1459934124523</c:v>
                </c:pt>
                <c:pt idx="444">
                  <c:v>9862.2327071834497</c:v>
                </c:pt>
                <c:pt idx="445">
                  <c:v>9907.9263725314431</c:v>
                </c:pt>
                <c:pt idx="446">
                  <c:v>9929.8161582787616</c:v>
                </c:pt>
                <c:pt idx="447">
                  <c:v>9942.3868602281709</c:v>
                </c:pt>
                <c:pt idx="448">
                  <c:v>9976.4886625731669</c:v>
                </c:pt>
                <c:pt idx="449">
                  <c:v>10024.163473796832</c:v>
                </c:pt>
                <c:pt idx="450">
                  <c:v>10064.483585217489</c:v>
                </c:pt>
                <c:pt idx="451">
                  <c:v>10074.074193037044</c:v>
                </c:pt>
                <c:pt idx="452">
                  <c:v>10119.838255584737</c:v>
                </c:pt>
                <c:pt idx="453">
                  <c:v>10165.035799856678</c:v>
                </c:pt>
                <c:pt idx="454">
                  <c:v>10207.373926091932</c:v>
                </c:pt>
                <c:pt idx="455">
                  <c:v>10205.587209934591</c:v>
                </c:pt>
                <c:pt idx="456">
                  <c:v>10245.900617502783</c:v>
                </c:pt>
                <c:pt idx="457">
                  <c:v>10288.017500859472</c:v>
                </c:pt>
                <c:pt idx="458">
                  <c:v>10335.417431636033</c:v>
                </c:pt>
                <c:pt idx="459">
                  <c:v>10351.269925821867</c:v>
                </c:pt>
                <c:pt idx="460">
                  <c:v>10385.928190663923</c:v>
                </c:pt>
                <c:pt idx="461">
                  <c:v>10435.805388392206</c:v>
                </c:pt>
                <c:pt idx="462">
                  <c:v>10479.353656730358</c:v>
                </c:pt>
                <c:pt idx="463">
                  <c:v>10489.259370361406</c:v>
                </c:pt>
                <c:pt idx="464">
                  <c:v>10520.263752159999</c:v>
                </c:pt>
                <c:pt idx="465">
                  <c:v>10560.127965619375</c:v>
                </c:pt>
                <c:pt idx="466">
                  <c:v>10604.551151942696</c:v>
                </c:pt>
                <c:pt idx="467">
                  <c:v>10632.166473116622</c:v>
                </c:pt>
                <c:pt idx="468">
                  <c:v>10639.417254208005</c:v>
                </c:pt>
                <c:pt idx="469">
                  <c:v>10693.45451633373</c:v>
                </c:pt>
                <c:pt idx="470">
                  <c:v>10749.332129935725</c:v>
                </c:pt>
                <c:pt idx="471">
                  <c:v>10776.179799263107</c:v>
                </c:pt>
                <c:pt idx="472">
                  <c:v>10789.997514503955</c:v>
                </c:pt>
                <c:pt idx="473">
                  <c:v>10825.674845906427</c:v>
                </c:pt>
                <c:pt idx="474">
                  <c:v>10866.910105175872</c:v>
                </c:pt>
                <c:pt idx="475">
                  <c:v>10903.046684216239</c:v>
                </c:pt>
                <c:pt idx="476">
                  <c:v>10910.602515340423</c:v>
                </c:pt>
                <c:pt idx="477">
                  <c:v>10949.859982910042</c:v>
                </c:pt>
                <c:pt idx="478">
                  <c:v>11001.557418307595</c:v>
                </c:pt>
                <c:pt idx="479">
                  <c:v>11048.042201235367</c:v>
                </c:pt>
                <c:pt idx="480">
                  <c:v>11052.949803672349</c:v>
                </c:pt>
                <c:pt idx="481">
                  <c:v>11095.207479178824</c:v>
                </c:pt>
                <c:pt idx="482">
                  <c:v>11137.632762244933</c:v>
                </c:pt>
                <c:pt idx="483">
                  <c:v>11183.631479875345</c:v>
                </c:pt>
                <c:pt idx="484">
                  <c:v>11188.498854698322</c:v>
                </c:pt>
                <c:pt idx="485">
                  <c:v>11228.121711472135</c:v>
                </c:pt>
                <c:pt idx="486">
                  <c:v>11272.940456585344</c:v>
                </c:pt>
                <c:pt idx="487">
                  <c:v>11316.123335719303</c:v>
                </c:pt>
                <c:pt idx="488">
                  <c:v>11331.690893679335</c:v>
                </c:pt>
                <c:pt idx="489">
                  <c:v>11363.117651927279</c:v>
                </c:pt>
                <c:pt idx="490">
                  <c:v>11399.23747133649</c:v>
                </c:pt>
                <c:pt idx="491">
                  <c:v>11442.628185644086</c:v>
                </c:pt>
                <c:pt idx="492">
                  <c:v>11476.512097036753</c:v>
                </c:pt>
                <c:pt idx="493">
                  <c:v>11483.769581980599</c:v>
                </c:pt>
                <c:pt idx="494">
                  <c:v>11522.249341924984</c:v>
                </c:pt>
                <c:pt idx="495">
                  <c:v>11577.55708307538</c:v>
                </c:pt>
                <c:pt idx="496">
                  <c:v>11614.722786704471</c:v>
                </c:pt>
                <c:pt idx="497">
                  <c:v>11620.451674057307</c:v>
                </c:pt>
                <c:pt idx="498">
                  <c:v>11622.322195119275</c:v>
                </c:pt>
                <c:pt idx="499">
                  <c:v>11312.365533964212</c:v>
                </c:pt>
                <c:pt idx="500">
                  <c:v>9764.6103032814171</c:v>
                </c:pt>
                <c:pt idx="501">
                  <c:v>9042.5826472291646</c:v>
                </c:pt>
                <c:pt idx="502">
                  <c:v>8931.1391761600516</c:v>
                </c:pt>
                <c:pt idx="503">
                  <c:v>8868.2454342997735</c:v>
                </c:pt>
                <c:pt idx="504">
                  <c:v>8620.2539594512746</c:v>
                </c:pt>
                <c:pt idx="505">
                  <c:v>8793.3206933559923</c:v>
                </c:pt>
                <c:pt idx="506">
                  <c:v>8530.7505530229464</c:v>
                </c:pt>
                <c:pt idx="507">
                  <c:v>8474.1388113359517</c:v>
                </c:pt>
                <c:pt idx="508">
                  <c:v>8378.671864721684</c:v>
                </c:pt>
                <c:pt idx="509">
                  <c:v>8306.2713199464761</c:v>
                </c:pt>
                <c:pt idx="510">
                  <c:v>8303.4621875521007</c:v>
                </c:pt>
                <c:pt idx="511">
                  <c:v>8275.9440812373396</c:v>
                </c:pt>
                <c:pt idx="512">
                  <c:v>8246.2336441966545</c:v>
                </c:pt>
                <c:pt idx="513">
                  <c:v>8243.7262076592342</c:v>
                </c:pt>
                <c:pt idx="514">
                  <c:v>8231.3432270764624</c:v>
                </c:pt>
                <c:pt idx="515">
                  <c:v>8210.3149538590042</c:v>
                </c:pt>
                <c:pt idx="516">
                  <c:v>8196.7922306226483</c:v>
                </c:pt>
                <c:pt idx="517">
                  <c:v>8194.291497937691</c:v>
                </c:pt>
                <c:pt idx="518">
                  <c:v>8182.2437369734153</c:v>
                </c:pt>
                <c:pt idx="519">
                  <c:v>8190.436483573053</c:v>
                </c:pt>
                <c:pt idx="520">
                  <c:v>8197.8749860310709</c:v>
                </c:pt>
                <c:pt idx="521">
                  <c:v>8199.2762014268355</c:v>
                </c:pt>
                <c:pt idx="522">
                  <c:v>8207.1806598744406</c:v>
                </c:pt>
                <c:pt idx="523">
                  <c:v>8215.7723149405829</c:v>
                </c:pt>
                <c:pt idx="524">
                  <c:v>8222.5940179797672</c:v>
                </c:pt>
                <c:pt idx="525">
                  <c:v>8224.8031083368478</c:v>
                </c:pt>
                <c:pt idx="526">
                  <c:v>8231.9868464043757</c:v>
                </c:pt>
                <c:pt idx="527">
                  <c:v>8230.1263833707199</c:v>
                </c:pt>
                <c:pt idx="528">
                  <c:v>8236.4888342727772</c:v>
                </c:pt>
                <c:pt idx="529">
                  <c:v>8236.0698119992703</c:v>
                </c:pt>
                <c:pt idx="530">
                  <c:v>8223.3851333099283</c:v>
                </c:pt>
                <c:pt idx="531">
                  <c:v>8219.7446579713887</c:v>
                </c:pt>
                <c:pt idx="532">
                  <c:v>8223.2778626720701</c:v>
                </c:pt>
                <c:pt idx="533">
                  <c:v>8224.8433359508508</c:v>
                </c:pt>
                <c:pt idx="534">
                  <c:v>8227.9273465427177</c:v>
                </c:pt>
                <c:pt idx="535">
                  <c:v>8237.9939661305507</c:v>
                </c:pt>
                <c:pt idx="536">
                  <c:v>8246.8705596721065</c:v>
                </c:pt>
                <c:pt idx="537">
                  <c:v>8254.8789345817258</c:v>
                </c:pt>
                <c:pt idx="538">
                  <c:v>8262.8739017864191</c:v>
                </c:pt>
                <c:pt idx="539">
                  <c:v>8270.1313867302633</c:v>
                </c:pt>
                <c:pt idx="540">
                  <c:v>8272.8097850031627</c:v>
                </c:pt>
                <c:pt idx="541">
                  <c:v>8283.4496289688286</c:v>
                </c:pt>
                <c:pt idx="542">
                  <c:v>8294.3978726439109</c:v>
                </c:pt>
                <c:pt idx="543">
                  <c:v>8303.8409844612197</c:v>
                </c:pt>
                <c:pt idx="544">
                  <c:v>8306.5495523198133</c:v>
                </c:pt>
                <c:pt idx="545">
                  <c:v>8314.6584940148259</c:v>
                </c:pt>
                <c:pt idx="546">
                  <c:v>8321.3762783423845</c:v>
                </c:pt>
                <c:pt idx="547">
                  <c:v>8335.3247299543236</c:v>
                </c:pt>
                <c:pt idx="548">
                  <c:v>8340.926235111916</c:v>
                </c:pt>
                <c:pt idx="549">
                  <c:v>8344.7376721859364</c:v>
                </c:pt>
                <c:pt idx="550">
                  <c:v>8353.6544910918801</c:v>
                </c:pt>
                <c:pt idx="551">
                  <c:v>8359.4168999566446</c:v>
                </c:pt>
                <c:pt idx="552">
                  <c:v>8369.1550060280606</c:v>
                </c:pt>
                <c:pt idx="553">
                  <c:v>8371.5752834850082</c:v>
                </c:pt>
                <c:pt idx="554">
                  <c:v>8374.2469779054463</c:v>
                </c:pt>
                <c:pt idx="555">
                  <c:v>8341.6938847088441</c:v>
                </c:pt>
                <c:pt idx="556">
                  <c:v>8343.3331048639411</c:v>
                </c:pt>
                <c:pt idx="557">
                  <c:v>8339.1730404664995</c:v>
                </c:pt>
                <c:pt idx="558">
                  <c:v>8338.4389123814981</c:v>
                </c:pt>
                <c:pt idx="559">
                  <c:v>8337.6746124611891</c:v>
                </c:pt>
                <c:pt idx="560">
                  <c:v>8342.3475620650679</c:v>
                </c:pt>
                <c:pt idx="561">
                  <c:v>8354.8277552573891</c:v>
                </c:pt>
                <c:pt idx="562">
                  <c:v>8359.708540034906</c:v>
                </c:pt>
                <c:pt idx="563">
                  <c:v>8360.9991328665819</c:v>
                </c:pt>
                <c:pt idx="564">
                  <c:v>8361.2538995066861</c:v>
                </c:pt>
                <c:pt idx="565">
                  <c:v>8370.1640145601668</c:v>
                </c:pt>
                <c:pt idx="566">
                  <c:v>8374.6190709621005</c:v>
                </c:pt>
                <c:pt idx="567">
                  <c:v>8379.8317211822687</c:v>
                </c:pt>
                <c:pt idx="568">
                  <c:v>8382.8185214142013</c:v>
                </c:pt>
                <c:pt idx="569">
                  <c:v>8375.2057030448559</c:v>
                </c:pt>
                <c:pt idx="570">
                  <c:v>8385.3661833160095</c:v>
                </c:pt>
                <c:pt idx="571">
                  <c:v>8388.1753157103831</c:v>
                </c:pt>
                <c:pt idx="572">
                  <c:v>8386.3684879956509</c:v>
                </c:pt>
                <c:pt idx="573">
                  <c:v>8387.266873963672</c:v>
                </c:pt>
                <c:pt idx="574">
                  <c:v>8360.9622594284247</c:v>
                </c:pt>
                <c:pt idx="575">
                  <c:v>8345.2170336308336</c:v>
                </c:pt>
                <c:pt idx="576">
                  <c:v>8329.8070297013528</c:v>
                </c:pt>
                <c:pt idx="577">
                  <c:v>8314.3065147651741</c:v>
                </c:pt>
                <c:pt idx="578">
                  <c:v>8300.7837892792031</c:v>
                </c:pt>
                <c:pt idx="579">
                  <c:v>8265.6997960615645</c:v>
                </c:pt>
                <c:pt idx="580">
                  <c:v>8242.0635217709059</c:v>
                </c:pt>
                <c:pt idx="581">
                  <c:v>8217.1265988698815</c:v>
                </c:pt>
                <c:pt idx="582">
                  <c:v>8194.7842693371294</c:v>
                </c:pt>
                <c:pt idx="583">
                  <c:v>8178.2211127995261</c:v>
                </c:pt>
                <c:pt idx="584">
                  <c:v>8151.1756640772019</c:v>
                </c:pt>
                <c:pt idx="585">
                  <c:v>8116.7621078469401</c:v>
                </c:pt>
                <c:pt idx="586">
                  <c:v>8106.3904382263045</c:v>
                </c:pt>
                <c:pt idx="587">
                  <c:v>8047.6634668655452</c:v>
                </c:pt>
                <c:pt idx="588">
                  <c:v>8002.4391071837535</c:v>
                </c:pt>
                <c:pt idx="589">
                  <c:v>7966.3393993319287</c:v>
                </c:pt>
                <c:pt idx="590">
                  <c:v>7972.8057689456145</c:v>
                </c:pt>
                <c:pt idx="591">
                  <c:v>7957.7242785325561</c:v>
                </c:pt>
                <c:pt idx="592">
                  <c:v>7939.0257762645751</c:v>
                </c:pt>
                <c:pt idx="593">
                  <c:v>7919.37860463588</c:v>
                </c:pt>
                <c:pt idx="594">
                  <c:v>7897.3513809146225</c:v>
                </c:pt>
                <c:pt idx="595">
                  <c:v>7878.438339620543</c:v>
                </c:pt>
                <c:pt idx="596">
                  <c:v>7866.3034218254097</c:v>
                </c:pt>
                <c:pt idx="597">
                  <c:v>7845.5969605215259</c:v>
                </c:pt>
                <c:pt idx="598">
                  <c:v>7829.2952722268756</c:v>
                </c:pt>
                <c:pt idx="599">
                  <c:v>7821.2399658507911</c:v>
                </c:pt>
                <c:pt idx="600">
                  <c:v>7774.8792131920327</c:v>
                </c:pt>
                <c:pt idx="601">
                  <c:v>7751.879854376828</c:v>
                </c:pt>
                <c:pt idx="602">
                  <c:v>7722.2431664620726</c:v>
                </c:pt>
                <c:pt idx="603">
                  <c:v>7699.4181213085803</c:v>
                </c:pt>
                <c:pt idx="604">
                  <c:v>7680.6190545048185</c:v>
                </c:pt>
                <c:pt idx="605">
                  <c:v>7674.5080160670177</c:v>
                </c:pt>
                <c:pt idx="606">
                  <c:v>7657.9582672343404</c:v>
                </c:pt>
                <c:pt idx="607">
                  <c:v>7632.236932855616</c:v>
                </c:pt>
                <c:pt idx="608">
                  <c:v>7638.9010818642455</c:v>
                </c:pt>
                <c:pt idx="609">
                  <c:v>7601.9633272157935</c:v>
                </c:pt>
                <c:pt idx="610">
                  <c:v>7557.4630398403096</c:v>
                </c:pt>
                <c:pt idx="611">
                  <c:v>7537.0482163650722</c:v>
                </c:pt>
                <c:pt idx="612">
                  <c:v>7523.8037255020527</c:v>
                </c:pt>
                <c:pt idx="613">
                  <c:v>7487.9520804378699</c:v>
                </c:pt>
                <c:pt idx="614">
                  <c:v>7462.7335732372767</c:v>
                </c:pt>
                <c:pt idx="615">
                  <c:v>7437.8905132691843</c:v>
                </c:pt>
                <c:pt idx="616">
                  <c:v>7431.1392074296991</c:v>
                </c:pt>
                <c:pt idx="617">
                  <c:v>7405.2904886061142</c:v>
                </c:pt>
                <c:pt idx="618">
                  <c:v>7396.7021854662053</c:v>
                </c:pt>
                <c:pt idx="619">
                  <c:v>7397.2217745251064</c:v>
                </c:pt>
                <c:pt idx="620">
                  <c:v>7381.7648368795462</c:v>
                </c:pt>
                <c:pt idx="621">
                  <c:v>7366.9548727377469</c:v>
                </c:pt>
                <c:pt idx="622">
                  <c:v>7357.8805020508617</c:v>
                </c:pt>
                <c:pt idx="623">
                  <c:v>7334.3682602788322</c:v>
                </c:pt>
                <c:pt idx="624">
                  <c:v>7290.957432164234</c:v>
                </c:pt>
                <c:pt idx="625">
                  <c:v>7267.4753599779006</c:v>
                </c:pt>
                <c:pt idx="626">
                  <c:v>7259.7586228969303</c:v>
                </c:pt>
                <c:pt idx="627">
                  <c:v>7257.8679902775757</c:v>
                </c:pt>
                <c:pt idx="628">
                  <c:v>7238.3984842368209</c:v>
                </c:pt>
                <c:pt idx="629">
                  <c:v>7205.5269355521077</c:v>
                </c:pt>
                <c:pt idx="630">
                  <c:v>7192.4567561011863</c:v>
                </c:pt>
                <c:pt idx="631">
                  <c:v>7185.0718867124797</c:v>
                </c:pt>
                <c:pt idx="632">
                  <c:v>7180.4056409610621</c:v>
                </c:pt>
                <c:pt idx="633">
                  <c:v>7171.2809868814802</c:v>
                </c:pt>
                <c:pt idx="634">
                  <c:v>7164.4022988467514</c:v>
                </c:pt>
                <c:pt idx="635">
                  <c:v>7154.2753400875245</c:v>
                </c:pt>
                <c:pt idx="636">
                  <c:v>7147.2893814149393</c:v>
                </c:pt>
                <c:pt idx="637">
                  <c:v>7141.0476088556634</c:v>
                </c:pt>
                <c:pt idx="638">
                  <c:v>7128.2154364136877</c:v>
                </c:pt>
                <c:pt idx="639">
                  <c:v>7125.0509705938148</c:v>
                </c:pt>
                <c:pt idx="640">
                  <c:v>7119.9522926143518</c:v>
                </c:pt>
                <c:pt idx="641">
                  <c:v>7112.4903244230991</c:v>
                </c:pt>
                <c:pt idx="642">
                  <c:v>7088.6227492255712</c:v>
                </c:pt>
                <c:pt idx="643">
                  <c:v>7076.4375480377421</c:v>
                </c:pt>
                <c:pt idx="644">
                  <c:v>7081.2948670820251</c:v>
                </c:pt>
                <c:pt idx="645">
                  <c:v>7087.4561889125243</c:v>
                </c:pt>
                <c:pt idx="646">
                  <c:v>7080.1852940141389</c:v>
                </c:pt>
                <c:pt idx="647">
                  <c:v>7069.7164117839529</c:v>
                </c:pt>
                <c:pt idx="648">
                  <c:v>7046.8477893398376</c:v>
                </c:pt>
                <c:pt idx="649">
                  <c:v>7037.5991049912436</c:v>
                </c:pt>
                <c:pt idx="650">
                  <c:v>7033.4055168322611</c:v>
                </c:pt>
                <c:pt idx="651">
                  <c:v>7046.0767855670647</c:v>
                </c:pt>
                <c:pt idx="652">
                  <c:v>7035.1855291371412</c:v>
                </c:pt>
                <c:pt idx="653">
                  <c:v>7027.1939138586795</c:v>
                </c:pt>
                <c:pt idx="654">
                  <c:v>7020.4493141212724</c:v>
                </c:pt>
                <c:pt idx="655">
                  <c:v>7006.3801819169357</c:v>
                </c:pt>
                <c:pt idx="656">
                  <c:v>7008.5289353522412</c:v>
                </c:pt>
                <c:pt idx="657">
                  <c:v>7010.1346317457956</c:v>
                </c:pt>
                <c:pt idx="658">
                  <c:v>7010.0742925744044</c:v>
                </c:pt>
                <c:pt idx="659">
                  <c:v>6999.1126389447827</c:v>
                </c:pt>
                <c:pt idx="660">
                  <c:v>6982.348351086006</c:v>
                </c:pt>
                <c:pt idx="661">
                  <c:v>6980.9538395427044</c:v>
                </c:pt>
                <c:pt idx="662">
                  <c:v>6988.3822884716456</c:v>
                </c:pt>
                <c:pt idx="663">
                  <c:v>6983.3640634705762</c:v>
                </c:pt>
                <c:pt idx="664">
                  <c:v>6980.2867544815581</c:v>
                </c:pt>
                <c:pt idx="665">
                  <c:v>6982.9584489019935</c:v>
                </c:pt>
                <c:pt idx="666">
                  <c:v>6975.7847666131574</c:v>
                </c:pt>
                <c:pt idx="667">
                  <c:v>6961.2396271397702</c:v>
                </c:pt>
                <c:pt idx="668">
                  <c:v>6952.4636003836094</c:v>
                </c:pt>
                <c:pt idx="669">
                  <c:v>6958.7288386761193</c:v>
                </c:pt>
                <c:pt idx="670">
                  <c:v>6952.1753122315786</c:v>
                </c:pt>
                <c:pt idx="671">
                  <c:v>6947.2610036925198</c:v>
                </c:pt>
                <c:pt idx="672">
                  <c:v>6954.6525769336877</c:v>
                </c:pt>
                <c:pt idx="673">
                  <c:v>6945.5145151491806</c:v>
                </c:pt>
                <c:pt idx="674">
                  <c:v>6933.8824245321803</c:v>
                </c:pt>
                <c:pt idx="675">
                  <c:v>6929.3167455661578</c:v>
                </c:pt>
                <c:pt idx="676">
                  <c:v>6927.4864498685793</c:v>
                </c:pt>
                <c:pt idx="677">
                  <c:v>6928.6060809647734</c:v>
                </c:pt>
                <c:pt idx="678">
                  <c:v>6932.8533021930707</c:v>
                </c:pt>
                <c:pt idx="679">
                  <c:v>6922.4883386745114</c:v>
                </c:pt>
                <c:pt idx="680">
                  <c:v>6912.9279004406517</c:v>
                </c:pt>
                <c:pt idx="681">
                  <c:v>6903.5317200898116</c:v>
                </c:pt>
                <c:pt idx="682">
                  <c:v>6911.4361762878025</c:v>
                </c:pt>
                <c:pt idx="683">
                  <c:v>6911.2585106998604</c:v>
                </c:pt>
                <c:pt idx="684">
                  <c:v>6910.9199391551329</c:v>
                </c:pt>
                <c:pt idx="685">
                  <c:v>6903.2769534497074</c:v>
                </c:pt>
                <c:pt idx="686">
                  <c:v>6900.528157977109</c:v>
                </c:pt>
                <c:pt idx="687">
                  <c:v>6906.3643182174192</c:v>
                </c:pt>
                <c:pt idx="688">
                  <c:v>6895.5233429305781</c:v>
                </c:pt>
                <c:pt idx="689">
                  <c:v>6888.6077814576911</c:v>
                </c:pt>
                <c:pt idx="690">
                  <c:v>6884.0856797822889</c:v>
                </c:pt>
                <c:pt idx="691">
                  <c:v>6877.7835680516218</c:v>
                </c:pt>
                <c:pt idx="692">
                  <c:v>6882.4162900414976</c:v>
                </c:pt>
                <c:pt idx="693">
                  <c:v>6879.0909205144535</c:v>
                </c:pt>
                <c:pt idx="694">
                  <c:v>6877.4584042118177</c:v>
                </c:pt>
                <c:pt idx="695">
                  <c:v>6880.3144680726591</c:v>
                </c:pt>
                <c:pt idx="696">
                  <c:v>6879.8753319921516</c:v>
                </c:pt>
                <c:pt idx="697">
                  <c:v>6865.0419021171183</c:v>
                </c:pt>
                <c:pt idx="698">
                  <c:v>6854.2378025180515</c:v>
                </c:pt>
                <c:pt idx="699">
                  <c:v>6854.1841671991233</c:v>
                </c:pt>
                <c:pt idx="700">
                  <c:v>6850.4062516370304</c:v>
                </c:pt>
                <c:pt idx="701">
                  <c:v>6843.5543812617652</c:v>
                </c:pt>
                <c:pt idx="702">
                  <c:v>6854.0802507371118</c:v>
                </c:pt>
                <c:pt idx="703">
                  <c:v>6862.9266724433555</c:v>
                </c:pt>
                <c:pt idx="704">
                  <c:v>6859.5510195236129</c:v>
                </c:pt>
                <c:pt idx="705">
                  <c:v>6860.995812209997</c:v>
                </c:pt>
                <c:pt idx="706">
                  <c:v>6844.0505045874334</c:v>
                </c:pt>
                <c:pt idx="707">
                  <c:v>6837.0008548172254</c:v>
                </c:pt>
                <c:pt idx="708">
                  <c:v>6834.8085240913006</c:v>
                </c:pt>
                <c:pt idx="709">
                  <c:v>6832.6027856604514</c:v>
                </c:pt>
                <c:pt idx="710">
                  <c:v>6835.0163592649378</c:v>
                </c:pt>
                <c:pt idx="711">
                  <c:v>6836.3203598015371</c:v>
                </c:pt>
                <c:pt idx="712">
                  <c:v>6832.2105787967948</c:v>
                </c:pt>
                <c:pt idx="713">
                  <c:v>6821.748402668687</c:v>
                </c:pt>
                <c:pt idx="714">
                  <c:v>6830.5043156178454</c:v>
                </c:pt>
                <c:pt idx="715">
                  <c:v>6831.627298640271</c:v>
                </c:pt>
                <c:pt idx="716">
                  <c:v>6822.0031670591752</c:v>
                </c:pt>
                <c:pt idx="717">
                  <c:v>6813.1668011316233</c:v>
                </c:pt>
                <c:pt idx="718">
                  <c:v>6814.2864322278192</c:v>
                </c:pt>
                <c:pt idx="719">
                  <c:v>6807.4949010239452</c:v>
                </c:pt>
                <c:pt idx="720">
                  <c:v>6807.9575028376867</c:v>
                </c:pt>
                <c:pt idx="721">
                  <c:v>6807.8703460068327</c:v>
                </c:pt>
                <c:pt idx="722">
                  <c:v>6799.7345866523547</c:v>
                </c:pt>
                <c:pt idx="723">
                  <c:v>6811.2661104839608</c:v>
                </c:pt>
                <c:pt idx="724">
                  <c:v>6812.905330639057</c:v>
                </c:pt>
                <c:pt idx="725">
                  <c:v>6809.5631992312428</c:v>
                </c:pt>
                <c:pt idx="726">
                  <c:v>6802.1749801659207</c:v>
                </c:pt>
                <c:pt idx="727">
                  <c:v>6804.7025282607274</c:v>
                </c:pt>
                <c:pt idx="728">
                  <c:v>6804.0522050803502</c:v>
                </c:pt>
                <c:pt idx="729">
                  <c:v>6800.6597902798367</c:v>
                </c:pt>
                <c:pt idx="730">
                  <c:v>6796.0438279211176</c:v>
                </c:pt>
                <c:pt idx="731">
                  <c:v>6796.8986365985156</c:v>
                </c:pt>
                <c:pt idx="732">
                  <c:v>6785.6956262833282</c:v>
                </c:pt>
                <c:pt idx="733">
                  <c:v>6787.693529540541</c:v>
                </c:pt>
                <c:pt idx="734">
                  <c:v>6789.0846869079951</c:v>
                </c:pt>
                <c:pt idx="735">
                  <c:v>6780.5332572062434</c:v>
                </c:pt>
                <c:pt idx="736">
                  <c:v>6786.2755545136206</c:v>
                </c:pt>
                <c:pt idx="737">
                  <c:v>6784.1804363972451</c:v>
                </c:pt>
                <c:pt idx="738">
                  <c:v>6781.1031296578421</c:v>
                </c:pt>
                <c:pt idx="739">
                  <c:v>6785.0251870463353</c:v>
                </c:pt>
                <c:pt idx="740">
                  <c:v>6784.0999834188533</c:v>
                </c:pt>
                <c:pt idx="741">
                  <c:v>6785.3771685456022</c:v>
                </c:pt>
                <c:pt idx="742">
                  <c:v>6776.3765447350333</c:v>
                </c:pt>
                <c:pt idx="743">
                  <c:v>6765.5657390338893</c:v>
                </c:pt>
                <c:pt idx="744">
                  <c:v>6764.8014413631927</c:v>
                </c:pt>
                <c:pt idx="745">
                  <c:v>6762.5822929778042</c:v>
                </c:pt>
                <c:pt idx="746">
                  <c:v>6765.2506332223938</c:v>
                </c:pt>
                <c:pt idx="747">
                  <c:v>6763.1890388675611</c:v>
                </c:pt>
                <c:pt idx="748">
                  <c:v>6767.1814934557524</c:v>
                </c:pt>
                <c:pt idx="749">
                  <c:v>6758.7105167323934</c:v>
                </c:pt>
                <c:pt idx="750">
                  <c:v>6750.9468504345714</c:v>
                </c:pt>
                <c:pt idx="751">
                  <c:v>6751.6239912744131</c:v>
                </c:pt>
                <c:pt idx="752">
                  <c:v>6751.9491551142155</c:v>
                </c:pt>
                <c:pt idx="753">
                  <c:v>6755.9717792881029</c:v>
                </c:pt>
                <c:pt idx="754">
                  <c:v>6749.706540995594</c:v>
                </c:pt>
                <c:pt idx="755">
                  <c:v>6755.4890636673608</c:v>
                </c:pt>
                <c:pt idx="756">
                  <c:v>6761.0369357556392</c:v>
                </c:pt>
                <c:pt idx="757">
                  <c:v>6757.3998123433312</c:v>
                </c:pt>
                <c:pt idx="758">
                  <c:v>6753.0956016202608</c:v>
                </c:pt>
                <c:pt idx="759">
                  <c:v>6747.0214388702325</c:v>
                </c:pt>
                <c:pt idx="760">
                  <c:v>6740.9673876775905</c:v>
                </c:pt>
                <c:pt idx="761">
                  <c:v>6734.7826023634752</c:v>
                </c:pt>
                <c:pt idx="762">
                  <c:v>6731.9902296002556</c:v>
                </c:pt>
                <c:pt idx="763">
                  <c:v>6731.0616740465412</c:v>
                </c:pt>
                <c:pt idx="764">
                  <c:v>6731.7756905741553</c:v>
                </c:pt>
                <c:pt idx="765">
                  <c:v>6739.9248576335585</c:v>
                </c:pt>
                <c:pt idx="766">
                  <c:v>6740.3841075210676</c:v>
                </c:pt>
                <c:pt idx="767">
                  <c:v>6740.6020007230136</c:v>
                </c:pt>
                <c:pt idx="768">
                  <c:v>6736.0530813881478</c:v>
                </c:pt>
                <c:pt idx="769">
                  <c:v>6732.640555030247</c:v>
                </c:pt>
                <c:pt idx="770">
                  <c:v>6732.4427756353034</c:v>
                </c:pt>
                <c:pt idx="771">
                  <c:v>6729.1241099607214</c:v>
                </c:pt>
                <c:pt idx="772">
                  <c:v>6720.7872192850682</c:v>
                </c:pt>
                <c:pt idx="773">
                  <c:v>6721.7861720384817</c:v>
                </c:pt>
                <c:pt idx="774">
                  <c:v>6721.1056770227951</c:v>
                </c:pt>
                <c:pt idx="775">
                  <c:v>6717.4752597125644</c:v>
                </c:pt>
                <c:pt idx="776">
                  <c:v>6716.8986834085035</c:v>
                </c:pt>
                <c:pt idx="777">
                  <c:v>6713.7073999291651</c:v>
                </c:pt>
                <c:pt idx="778">
                  <c:v>6717.6998545173565</c:v>
                </c:pt>
                <c:pt idx="779">
                  <c:v>6719.4027657700763</c:v>
                </c:pt>
                <c:pt idx="780">
                  <c:v>6715.7354727720722</c:v>
                </c:pt>
                <c:pt idx="781">
                  <c:v>6721.4073751293645</c:v>
                </c:pt>
                <c:pt idx="782">
                  <c:v>6715.5879767698261</c:v>
                </c:pt>
                <c:pt idx="783">
                  <c:v>6714.0023919336572</c:v>
                </c:pt>
                <c:pt idx="784">
                  <c:v>6706.5370718161739</c:v>
                </c:pt>
                <c:pt idx="785">
                  <c:v>6707.0432509205357</c:v>
                </c:pt>
                <c:pt idx="786">
                  <c:v>6697.831440010098</c:v>
                </c:pt>
                <c:pt idx="787">
                  <c:v>6696.1553464168446</c:v>
                </c:pt>
                <c:pt idx="788">
                  <c:v>6699.6449738269066</c:v>
                </c:pt>
                <c:pt idx="789">
                  <c:v>6696.8693629444579</c:v>
                </c:pt>
                <c:pt idx="790">
                  <c:v>6697.5800252962263</c:v>
                </c:pt>
                <c:pt idx="791">
                  <c:v>6699.0080583514537</c:v>
                </c:pt>
                <c:pt idx="792">
                  <c:v>6698.5085830995549</c:v>
                </c:pt>
                <c:pt idx="793">
                  <c:v>6690.6376461638756</c:v>
                </c:pt>
                <c:pt idx="794">
                  <c:v>6688.964904496851</c:v>
                </c:pt>
                <c:pt idx="795">
                  <c:v>6691.6231889627488</c:v>
                </c:pt>
                <c:pt idx="796">
                  <c:v>6687.5067018559275</c:v>
                </c:pt>
                <c:pt idx="797">
                  <c:v>6694.8245282207799</c:v>
                </c:pt>
                <c:pt idx="798">
                  <c:v>6694.4055036976588</c:v>
                </c:pt>
                <c:pt idx="799">
                  <c:v>6697.5733214437632</c:v>
                </c:pt>
                <c:pt idx="800">
                  <c:v>6693.4467785582501</c:v>
                </c:pt>
                <c:pt idx="801">
                  <c:v>6692.4076004404469</c:v>
                </c:pt>
                <c:pt idx="802">
                  <c:v>6691.412001862881</c:v>
                </c:pt>
                <c:pt idx="803">
                  <c:v>6681.7141234054679</c:v>
                </c:pt>
                <c:pt idx="804">
                  <c:v>6680.1486523763024</c:v>
                </c:pt>
                <c:pt idx="805">
                  <c:v>6674.0443177909638</c:v>
                </c:pt>
                <c:pt idx="806">
                  <c:v>6669.7903927102052</c:v>
                </c:pt>
                <c:pt idx="807">
                  <c:v>6673.1090583847881</c:v>
                </c:pt>
                <c:pt idx="808">
                  <c:v>6671.3893852512974</c:v>
                </c:pt>
                <c:pt idx="809">
                  <c:v>6675.0834959087661</c:v>
                </c:pt>
                <c:pt idx="810">
                  <c:v>6675.5628596032784</c:v>
                </c:pt>
                <c:pt idx="811">
                  <c:v>6674.5806687306358</c:v>
                </c:pt>
                <c:pt idx="812">
                  <c:v>6667.5410747391206</c:v>
                </c:pt>
                <c:pt idx="813">
                  <c:v>6665.9621937554157</c:v>
                </c:pt>
                <c:pt idx="814">
                  <c:v>6668.1109471907203</c:v>
                </c:pt>
                <c:pt idx="815">
                  <c:v>6657.7627433033149</c:v>
                </c:pt>
                <c:pt idx="816">
                  <c:v>6662.5597231762085</c:v>
                </c:pt>
                <c:pt idx="817">
                  <c:v>6662.4826243736616</c:v>
                </c:pt>
                <c:pt idx="818">
                  <c:v>6656.4520389142535</c:v>
                </c:pt>
                <c:pt idx="819">
                  <c:v>6655.1916156682746</c:v>
                </c:pt>
                <c:pt idx="820">
                  <c:v>6655.0139500803325</c:v>
                </c:pt>
                <c:pt idx="821">
                  <c:v>6652.110954753025</c:v>
                </c:pt>
                <c:pt idx="822">
                  <c:v>6650.9980297589073</c:v>
                </c:pt>
                <c:pt idx="823">
                  <c:v>6654.1658475050117</c:v>
                </c:pt>
                <c:pt idx="824">
                  <c:v>6649.5767028057562</c:v>
                </c:pt>
                <c:pt idx="825">
                  <c:v>6657.4409336393592</c:v>
                </c:pt>
                <c:pt idx="826">
                  <c:v>6658.895782104436</c:v>
                </c:pt>
                <c:pt idx="827">
                  <c:v>6656.9179926542256</c:v>
                </c:pt>
                <c:pt idx="828">
                  <c:v>6648.8258128399848</c:v>
                </c:pt>
                <c:pt idx="829">
                  <c:v>6644.7730168307862</c:v>
                </c:pt>
                <c:pt idx="830">
                  <c:v>6643.1069790162246</c:v>
                </c:pt>
                <c:pt idx="831">
                  <c:v>6649.6504496820726</c:v>
                </c:pt>
                <c:pt idx="832">
                  <c:v>6650.3309446977592</c:v>
                </c:pt>
                <c:pt idx="833">
                  <c:v>6638.199376579244</c:v>
                </c:pt>
                <c:pt idx="834">
                  <c:v>6636.2986881811958</c:v>
                </c:pt>
                <c:pt idx="835">
                  <c:v>6637.3479220776917</c:v>
                </c:pt>
                <c:pt idx="836">
                  <c:v>6639.4866174846875</c:v>
                </c:pt>
                <c:pt idx="837">
                  <c:v>6637.7937620106622</c:v>
                </c:pt>
                <c:pt idx="838">
                  <c:v>6641.7661050414681</c:v>
                </c:pt>
                <c:pt idx="839">
                  <c:v>6643.1405027777664</c:v>
                </c:pt>
                <c:pt idx="840">
                  <c:v>6644.7964825640192</c:v>
                </c:pt>
                <c:pt idx="841">
                  <c:v>6631.2737593276643</c:v>
                </c:pt>
                <c:pt idx="842">
                  <c:v>6629.6278353201051</c:v>
                </c:pt>
                <c:pt idx="843">
                  <c:v>6626.2052509338955</c:v>
                </c:pt>
                <c:pt idx="844">
                  <c:v>6622.6787500856763</c:v>
                </c:pt>
                <c:pt idx="845">
                  <c:v>6627.5830005964272</c:v>
                </c:pt>
                <c:pt idx="846">
                  <c:v>6623.6006017869277</c:v>
                </c:pt>
                <c:pt idx="847">
                  <c:v>6624.7168787072769</c:v>
                </c:pt>
                <c:pt idx="848">
                  <c:v>6619.7422332464421</c:v>
                </c:pt>
                <c:pt idx="849">
                  <c:v>6623.3793566587501</c:v>
                </c:pt>
                <c:pt idx="850">
                  <c:v>6626.7985891187282</c:v>
                </c:pt>
                <c:pt idx="851">
                  <c:v>6625.9069070031719</c:v>
                </c:pt>
                <c:pt idx="852">
                  <c:v>6629.2456842351421</c:v>
                </c:pt>
                <c:pt idx="853">
                  <c:v>6621.7200249462676</c:v>
                </c:pt>
                <c:pt idx="854">
                  <c:v>6612.1897540484888</c:v>
                </c:pt>
                <c:pt idx="855">
                  <c:v>6611.6165319202737</c:v>
                </c:pt>
                <c:pt idx="856">
                  <c:v>6614.4725957811152</c:v>
                </c:pt>
                <c:pt idx="857">
                  <c:v>6613.1652410686684</c:v>
                </c:pt>
                <c:pt idx="858">
                  <c:v>6616.6414607738061</c:v>
                </c:pt>
                <c:pt idx="859">
                  <c:v>6615.8235255345662</c:v>
                </c:pt>
                <c:pt idx="860">
                  <c:v>6609.3035228515664</c:v>
                </c:pt>
                <c:pt idx="861">
                  <c:v>6613.0546185045805</c:v>
                </c:pt>
                <c:pt idx="862">
                  <c:v>6615.0525240114066</c:v>
                </c:pt>
                <c:pt idx="863">
                  <c:v>6612.6858796237711</c:v>
                </c:pt>
                <c:pt idx="864">
                  <c:v>6609.6756136586073</c:v>
                </c:pt>
                <c:pt idx="865">
                  <c:v>6604.509892655291</c:v>
                </c:pt>
                <c:pt idx="866">
                  <c:v>6599.5017256825295</c:v>
                </c:pt>
                <c:pt idx="867">
                  <c:v>6594.6879839288658</c:v>
                </c:pt>
                <c:pt idx="868">
                  <c:v>6595.7171062679736</c:v>
                </c:pt>
                <c:pt idx="869">
                  <c:v>6597.3764379804579</c:v>
                </c:pt>
                <c:pt idx="870">
                  <c:v>6596.5350392575992</c:v>
                </c:pt>
                <c:pt idx="871">
                  <c:v>6597.6915437919524</c:v>
                </c:pt>
                <c:pt idx="872">
                  <c:v>6594.5203741196174</c:v>
                </c:pt>
                <c:pt idx="873">
                  <c:v>6600.5911871930293</c:v>
                </c:pt>
                <c:pt idx="874">
                  <c:v>6602.2605769338206</c:v>
                </c:pt>
                <c:pt idx="875">
                  <c:v>6594.2153263364307</c:v>
                </c:pt>
                <c:pt idx="876">
                  <c:v>6589.5155590730865</c:v>
                </c:pt>
                <c:pt idx="877">
                  <c:v>6587.1991980781486</c:v>
                </c:pt>
                <c:pt idx="878">
                  <c:v>6586.977952949972</c:v>
                </c:pt>
                <c:pt idx="879">
                  <c:v>6578.7785024978721</c:v>
                </c:pt>
                <c:pt idx="880">
                  <c:v>6571.0014284951258</c:v>
                </c:pt>
                <c:pt idx="881">
                  <c:v>6565.8122417585755</c:v>
                </c:pt>
                <c:pt idx="882">
                  <c:v>6573.3010276092919</c:v>
                </c:pt>
                <c:pt idx="883">
                  <c:v>6572.8853572620164</c:v>
                </c:pt>
                <c:pt idx="884">
                  <c:v>6568.4403566387773</c:v>
                </c:pt>
                <c:pt idx="885">
                  <c:v>6573.7602774968027</c:v>
                </c:pt>
                <c:pt idx="886">
                  <c:v>6564.3976186578875</c:v>
                </c:pt>
                <c:pt idx="887">
                  <c:v>6577.062183540228</c:v>
                </c:pt>
                <c:pt idx="888">
                  <c:v>6576.9046295096741</c:v>
                </c:pt>
                <c:pt idx="889">
                  <c:v>6575.872155244334</c:v>
                </c:pt>
                <c:pt idx="890">
                  <c:v>6575.6710239231588</c:v>
                </c:pt>
                <c:pt idx="891">
                  <c:v>6572.3624162768847</c:v>
                </c:pt>
                <c:pt idx="892">
                  <c:v>6573.1769973402788</c:v>
                </c:pt>
                <c:pt idx="893">
                  <c:v>6565.225609675821</c:v>
                </c:pt>
                <c:pt idx="894">
                  <c:v>6562.6041986480823</c:v>
                </c:pt>
                <c:pt idx="895">
                  <c:v>6557.8139226276517</c:v>
                </c:pt>
                <c:pt idx="896">
                  <c:v>6561.1392921546958</c:v>
                </c:pt>
                <c:pt idx="897">
                  <c:v>6557.1937667833554</c:v>
                </c:pt>
                <c:pt idx="898">
                  <c:v>6558.8229311597588</c:v>
                </c:pt>
                <c:pt idx="899">
                  <c:v>6551.2436343023401</c:v>
                </c:pt>
                <c:pt idx="900">
                  <c:v>6555.7489740969722</c:v>
                </c:pt>
                <c:pt idx="901">
                  <c:v>6556.2685631558725</c:v>
                </c:pt>
                <c:pt idx="902">
                  <c:v>6562.5136898909959</c:v>
                </c:pt>
                <c:pt idx="903">
                  <c:v>6560.3850502626938</c:v>
                </c:pt>
                <c:pt idx="904">
                  <c:v>6560.0464787179653</c:v>
                </c:pt>
                <c:pt idx="905">
                  <c:v>6556.7948583168518</c:v>
                </c:pt>
                <c:pt idx="906">
                  <c:v>6553.0269985334517</c:v>
                </c:pt>
                <c:pt idx="907">
                  <c:v>6550.3150787486265</c:v>
                </c:pt>
                <c:pt idx="908">
                  <c:v>6549.2021537545088</c:v>
                </c:pt>
                <c:pt idx="909">
                  <c:v>6542.3603391579381</c:v>
                </c:pt>
                <c:pt idx="910">
                  <c:v>6547.4288453020899</c:v>
                </c:pt>
                <c:pt idx="911">
                  <c:v>6539.3467212665419</c:v>
                </c:pt>
                <c:pt idx="912">
                  <c:v>6542.843052529066</c:v>
                </c:pt>
                <c:pt idx="913">
                  <c:v>6535.7095978542329</c:v>
                </c:pt>
                <c:pt idx="914">
                  <c:v>6545.1560615977724</c:v>
                </c:pt>
                <c:pt idx="915">
                  <c:v>6539.7556877613542</c:v>
                </c:pt>
                <c:pt idx="916">
                  <c:v>6541.4384874566858</c:v>
                </c:pt>
                <c:pt idx="917">
                  <c:v>6535.1598392096366</c:v>
                </c:pt>
                <c:pt idx="918">
                  <c:v>6540.9457160572483</c:v>
                </c:pt>
                <c:pt idx="919">
                  <c:v>6538.2405001248862</c:v>
                </c:pt>
                <c:pt idx="920">
                  <c:v>6537.3555218617921</c:v>
                </c:pt>
                <c:pt idx="921">
                  <c:v>6530.0209358657839</c:v>
                </c:pt>
                <c:pt idx="922">
                  <c:v>6510.6184750984985</c:v>
                </c:pt>
                <c:pt idx="923">
                  <c:v>6501.8692660018032</c:v>
                </c:pt>
                <c:pt idx="924">
                  <c:v>6491.4104417999251</c:v>
                </c:pt>
                <c:pt idx="925">
                  <c:v>6493.9279341160391</c:v>
                </c:pt>
                <c:pt idx="926">
                  <c:v>6484.4613565654972</c:v>
                </c:pt>
                <c:pt idx="927">
                  <c:v>6483.6568312807958</c:v>
                </c:pt>
                <c:pt idx="928">
                  <c:v>6484.1294888732309</c:v>
                </c:pt>
                <c:pt idx="929">
                  <c:v>6474.1634360707912</c:v>
                </c:pt>
                <c:pt idx="930">
                  <c:v>6441.2516597720733</c:v>
                </c:pt>
                <c:pt idx="931">
                  <c:v>6432.5225644823795</c:v>
                </c:pt>
                <c:pt idx="932">
                  <c:v>6429.5558780574511</c:v>
                </c:pt>
                <c:pt idx="933">
                  <c:v>6419.5898252550105</c:v>
                </c:pt>
                <c:pt idx="934">
                  <c:v>6430.7090306655728</c:v>
                </c:pt>
                <c:pt idx="935">
                  <c:v>6429.0396409247796</c:v>
                </c:pt>
                <c:pt idx="936">
                  <c:v>6422.1710086687453</c:v>
                </c:pt>
                <c:pt idx="937">
                  <c:v>6421.5005716813666</c:v>
                </c:pt>
                <c:pt idx="938">
                  <c:v>6417.8098129501286</c:v>
                </c:pt>
                <c:pt idx="939">
                  <c:v>6412.6273323156574</c:v>
                </c:pt>
                <c:pt idx="940">
                  <c:v>6411.2797522388219</c:v>
                </c:pt>
                <c:pt idx="941">
                  <c:v>6407.4616113123402</c:v>
                </c:pt>
                <c:pt idx="942">
                  <c:v>6401.2298945317571</c:v>
                </c:pt>
                <c:pt idx="943">
                  <c:v>6390.0034184833376</c:v>
                </c:pt>
                <c:pt idx="944">
                  <c:v>6388.437947454172</c:v>
                </c:pt>
                <c:pt idx="945">
                  <c:v>6388.0222748572814</c:v>
                </c:pt>
                <c:pt idx="946">
                  <c:v>6383.262168422546</c:v>
                </c:pt>
                <c:pt idx="947">
                  <c:v>6377.3723751129228</c:v>
                </c:pt>
                <c:pt idx="948">
                  <c:v>6377.7008908789576</c:v>
                </c:pt>
                <c:pt idx="949">
                  <c:v>6374.0369498071841</c:v>
                </c:pt>
                <c:pt idx="950">
                  <c:v>6369.1729246608229</c:v>
                </c:pt>
                <c:pt idx="951">
                  <c:v>6373.7453097289226</c:v>
                </c:pt>
                <c:pt idx="952">
                  <c:v>6369.3606482770738</c:v>
                </c:pt>
                <c:pt idx="953">
                  <c:v>6362.9680255397043</c:v>
                </c:pt>
                <c:pt idx="954">
                  <c:v>6356.6424480758033</c:v>
                </c:pt>
                <c:pt idx="955">
                  <c:v>6358.6302955543215</c:v>
                </c:pt>
                <c:pt idx="956">
                  <c:v>6358.7610319254127</c:v>
                </c:pt>
                <c:pt idx="957">
                  <c:v>6357.4168037748095</c:v>
                </c:pt>
                <c:pt idx="958">
                  <c:v>6354.0612646620684</c:v>
                </c:pt>
                <c:pt idx="959">
                  <c:v>6354.0579127358378</c:v>
                </c:pt>
                <c:pt idx="960">
                  <c:v>6346.5389550498103</c:v>
                </c:pt>
                <c:pt idx="961">
                  <c:v>6344.3466243238863</c:v>
                </c:pt>
                <c:pt idx="962">
                  <c:v>6341.1151154801591</c:v>
                </c:pt>
                <c:pt idx="963">
                  <c:v>6338.0344568145247</c:v>
                </c:pt>
                <c:pt idx="964">
                  <c:v>6338.3696741834065</c:v>
                </c:pt>
                <c:pt idx="965">
                  <c:v>6338.0746821789144</c:v>
                </c:pt>
                <c:pt idx="966">
                  <c:v>6331.9301222291861</c:v>
                </c:pt>
                <c:pt idx="967">
                  <c:v>6331.5144518819116</c:v>
                </c:pt>
                <c:pt idx="968">
                  <c:v>6333.5291170198934</c:v>
                </c:pt>
                <c:pt idx="969">
                  <c:v>6337.4377667034623</c:v>
                </c:pt>
                <c:pt idx="970">
                  <c:v>6326.1375437787256</c:v>
                </c:pt>
                <c:pt idx="971">
                  <c:v>6324.1631040051325</c:v>
                </c:pt>
                <c:pt idx="972">
                  <c:v>6317.37492472749</c:v>
                </c:pt>
                <c:pt idx="973">
                  <c:v>6319.9192347030676</c:v>
                </c:pt>
                <c:pt idx="974">
                  <c:v>6319.4633367417891</c:v>
                </c:pt>
                <c:pt idx="975">
                  <c:v>6318.5515430688456</c:v>
                </c:pt>
                <c:pt idx="976">
                  <c:v>6320.841086404319</c:v>
                </c:pt>
                <c:pt idx="977">
                  <c:v>6309.6783037031364</c:v>
                </c:pt>
                <c:pt idx="978">
                  <c:v>6309.953181900627</c:v>
                </c:pt>
                <c:pt idx="979">
                  <c:v>6302.1660498695719</c:v>
                </c:pt>
                <c:pt idx="980">
                  <c:v>6297.8953629080424</c:v>
                </c:pt>
                <c:pt idx="981">
                  <c:v>6295.5086069630197</c:v>
                </c:pt>
                <c:pt idx="982">
                  <c:v>6296.2863145882566</c:v>
                </c:pt>
                <c:pt idx="983">
                  <c:v>6294.7107855307813</c:v>
                </c:pt>
                <c:pt idx="984">
                  <c:v>6298.2205267478457</c:v>
                </c:pt>
                <c:pt idx="985">
                  <c:v>6299.1490823015592</c:v>
                </c:pt>
                <c:pt idx="986">
                  <c:v>6297.3925357299113</c:v>
                </c:pt>
                <c:pt idx="987">
                  <c:v>6293.3632054539466</c:v>
                </c:pt>
                <c:pt idx="988">
                  <c:v>6285.3782962775622</c:v>
                </c:pt>
                <c:pt idx="989">
                  <c:v>6282.3110453168529</c:v>
                </c:pt>
                <c:pt idx="990">
                  <c:v>6279.1130579850524</c:v>
                </c:pt>
                <c:pt idx="991">
                  <c:v>6281.174652339887</c:v>
                </c:pt>
                <c:pt idx="992">
                  <c:v>6279.1834529351372</c:v>
                </c:pt>
                <c:pt idx="993">
                  <c:v>6276.3005714148321</c:v>
                </c:pt>
                <c:pt idx="994">
                  <c:v>6278.6638638762361</c:v>
                </c:pt>
                <c:pt idx="995">
                  <c:v>6272.9316245971668</c:v>
                </c:pt>
                <c:pt idx="996">
                  <c:v>6277.8995662055395</c:v>
                </c:pt>
                <c:pt idx="997">
                  <c:v>6278.2046139887252</c:v>
                </c:pt>
                <c:pt idx="998">
                  <c:v>6277.1252105065341</c:v>
                </c:pt>
                <c:pt idx="999">
                  <c:v>6271.7617101082742</c:v>
                </c:pt>
                <c:pt idx="1000">
                  <c:v>6270.0520950030923</c:v>
                </c:pt>
                <c:pt idx="1001">
                  <c:v>6264.1388359602361</c:v>
                </c:pt>
                <c:pt idx="1002">
                  <c:v>6265.3590315922111</c:v>
                </c:pt>
                <c:pt idx="1003">
                  <c:v>6260.9274409235104</c:v>
                </c:pt>
                <c:pt idx="1004">
                  <c:v>6257.4311096609863</c:v>
                </c:pt>
                <c:pt idx="1005">
                  <c:v>6258.9697630306882</c:v>
                </c:pt>
                <c:pt idx="1006">
                  <c:v>6259.1105551804721</c:v>
                </c:pt>
                <c:pt idx="1007">
                  <c:v>6252.3458416360636</c:v>
                </c:pt>
                <c:pt idx="1008">
                  <c:v>6254.0286390817801</c:v>
                </c:pt>
                <c:pt idx="1009">
                  <c:v>6250.2641312246124</c:v>
                </c:pt>
                <c:pt idx="1010">
                  <c:v>6253.3246783328595</c:v>
                </c:pt>
                <c:pt idx="1011">
                  <c:v>6248.1589595791584</c:v>
                </c:pt>
                <c:pt idx="1012">
                  <c:v>6250.2674854004581</c:v>
                </c:pt>
                <c:pt idx="1013">
                  <c:v>6253.0162786234423</c:v>
                </c:pt>
                <c:pt idx="1014">
                  <c:v>6245.7654975320584</c:v>
                </c:pt>
                <c:pt idx="1015">
                  <c:v>6243.1273246235487</c:v>
                </c:pt>
                <c:pt idx="1016">
                  <c:v>6238.2029625554114</c:v>
                </c:pt>
                <c:pt idx="1017">
                  <c:v>6236.0039257274102</c:v>
                </c:pt>
                <c:pt idx="1018">
                  <c:v>6240.2042177388539</c:v>
                </c:pt>
                <c:pt idx="1019">
                  <c:v>6240.6366499669011</c:v>
                </c:pt>
                <c:pt idx="1020">
                  <c:v>6232.7690649574515</c:v>
                </c:pt>
                <c:pt idx="1021">
                  <c:v>6234.1199969605177</c:v>
                </c:pt>
                <c:pt idx="1022">
                  <c:v>6236.1849454911981</c:v>
                </c:pt>
                <c:pt idx="1023">
                  <c:v>6238.4979545599035</c:v>
                </c:pt>
                <c:pt idx="1024">
                  <c:v>6235.5882553801348</c:v>
                </c:pt>
                <c:pt idx="1025">
                  <c:v>6230.318617914807</c:v>
                </c:pt>
                <c:pt idx="1026">
                  <c:v>6232.3198730982494</c:v>
                </c:pt>
                <c:pt idx="1027">
                  <c:v>6236.5369247408507</c:v>
                </c:pt>
                <c:pt idx="1028">
                  <c:v>6235.011679076074</c:v>
                </c:pt>
                <c:pt idx="1029">
                  <c:v>6230.1510081055585</c:v>
                </c:pt>
                <c:pt idx="1030">
                  <c:v>6229.0146151285926</c:v>
                </c:pt>
                <c:pt idx="1031">
                  <c:v>6220.9961844402806</c:v>
                </c:pt>
                <c:pt idx="1032">
                  <c:v>6225.7060074823185</c:v>
                </c:pt>
                <c:pt idx="1033">
                  <c:v>6224.7640419740646</c:v>
                </c:pt>
                <c:pt idx="1034">
                  <c:v>6220.0709808127986</c:v>
                </c:pt>
                <c:pt idx="1035">
                  <c:v>6218.0764272322031</c:v>
                </c:pt>
                <c:pt idx="1036">
                  <c:v>6216.3198829101702</c:v>
                </c:pt>
                <c:pt idx="1037">
                  <c:v>6218.3144342411506</c:v>
                </c:pt>
                <c:pt idx="1038">
                  <c:v>6221.7906516966732</c:v>
                </c:pt>
                <c:pt idx="1039">
                  <c:v>6219.4508249685023</c:v>
                </c:pt>
                <c:pt idx="1040">
                  <c:v>6218.6764692694969</c:v>
                </c:pt>
                <c:pt idx="1041">
                  <c:v>6209.8233437107901</c:v>
                </c:pt>
                <c:pt idx="1042">
                  <c:v>6213.2760954330779</c:v>
                </c:pt>
                <c:pt idx="1043">
                  <c:v>6215.3846212543795</c:v>
                </c:pt>
                <c:pt idx="1044">
                  <c:v>6215.8639849488909</c:v>
                </c:pt>
                <c:pt idx="1045">
                  <c:v>6215.7701242655739</c:v>
                </c:pt>
                <c:pt idx="1046">
                  <c:v>6208.2913919439352</c:v>
                </c:pt>
                <c:pt idx="1047">
                  <c:v>6204.6475646791641</c:v>
                </c:pt>
                <c:pt idx="1048">
                  <c:v>6203.0284583310713</c:v>
                </c:pt>
                <c:pt idx="1049">
                  <c:v>6198.9924242026427</c:v>
                </c:pt>
                <c:pt idx="1050">
                  <c:v>6201.05066888086</c:v>
                </c:pt>
                <c:pt idx="1051">
                  <c:v>6197.1286092427526</c:v>
                </c:pt>
                <c:pt idx="1052">
                  <c:v>6194.6111169266396</c:v>
                </c:pt>
                <c:pt idx="1053">
                  <c:v>6194.7954863670438</c:v>
                </c:pt>
                <c:pt idx="1054">
                  <c:v>6204.2084285986566</c:v>
                </c:pt>
                <c:pt idx="1055">
                  <c:v>6203.0653317692277</c:v>
                </c:pt>
                <c:pt idx="1056">
                  <c:v>6195.9519909013979</c:v>
                </c:pt>
                <c:pt idx="1057">
                  <c:v>6189.0464852072046</c:v>
                </c:pt>
                <c:pt idx="1058">
                  <c:v>6195.3754145973362</c:v>
                </c:pt>
                <c:pt idx="1059">
                  <c:v>6198.4694832175101</c:v>
                </c:pt>
                <c:pt idx="1060">
                  <c:v>6190.3806553294999</c:v>
                </c:pt>
                <c:pt idx="1061">
                  <c:v>6189.2409126759167</c:v>
                </c:pt>
                <c:pt idx="1062">
                  <c:v>6192.7171301314393</c:v>
                </c:pt>
                <c:pt idx="1063">
                  <c:v>6187.6888493516763</c:v>
                </c:pt>
                <c:pt idx="1064">
                  <c:v>6184.6551199028927</c:v>
                </c:pt>
                <c:pt idx="1065">
                  <c:v>6185.5937312352999</c:v>
                </c:pt>
                <c:pt idx="1066">
                  <c:v>6186.8072230148136</c:v>
                </c:pt>
                <c:pt idx="1067">
                  <c:v>6185.8082725110144</c:v>
                </c:pt>
                <c:pt idx="1068">
                  <c:v>6189.9817446133802</c:v>
                </c:pt>
                <c:pt idx="1069">
                  <c:v>6181.2057178572204</c:v>
                </c:pt>
                <c:pt idx="1070">
                  <c:v>6185.1244255690972</c:v>
                </c:pt>
                <c:pt idx="1071">
                  <c:v>6179.0502628190679</c:v>
                </c:pt>
                <c:pt idx="1072">
                  <c:v>6183.3611751449871</c:v>
                </c:pt>
                <c:pt idx="1073">
                  <c:v>6182.8684037455496</c:v>
                </c:pt>
                <c:pt idx="1074">
                  <c:v>6186.6932485244934</c:v>
                </c:pt>
                <c:pt idx="1075">
                  <c:v>6179.8212643422276</c:v>
                </c:pt>
                <c:pt idx="1076">
                  <c:v>6172.3157166107403</c:v>
                </c:pt>
                <c:pt idx="1077">
                  <c:v>6174.6086141220594</c:v>
                </c:pt>
                <c:pt idx="1078">
                  <c:v>6170.3345752342993</c:v>
                </c:pt>
                <c:pt idx="1079">
                  <c:v>6170.0161174965733</c:v>
                </c:pt>
                <c:pt idx="1080">
                  <c:v>6168.9031902528404</c:v>
                </c:pt>
                <c:pt idx="1081">
                  <c:v>6170.4418436225415</c:v>
                </c:pt>
                <c:pt idx="1082">
                  <c:v>6165.6247521922614</c:v>
                </c:pt>
                <c:pt idx="1083">
                  <c:v>6164.5922779269222</c:v>
                </c:pt>
                <c:pt idx="1084">
                  <c:v>6173.2610340452238</c:v>
                </c:pt>
                <c:pt idx="1085">
                  <c:v>6168.8227372744468</c:v>
                </c:pt>
                <c:pt idx="1086">
                  <c:v>6169.1680126716374</c:v>
                </c:pt>
                <c:pt idx="1087">
                  <c:v>6164.8638041981812</c:v>
                </c:pt>
                <c:pt idx="1088">
                  <c:v>6168.0550876775196</c:v>
                </c:pt>
                <c:pt idx="1089">
                  <c:v>6163.8246260803789</c:v>
                </c:pt>
                <c:pt idx="1090">
                  <c:v>6160.5964691628833</c:v>
                </c:pt>
                <c:pt idx="1091">
                  <c:v>6160.8043065861357</c:v>
                </c:pt>
                <c:pt idx="1092">
                  <c:v>6159.6109263640101</c:v>
                </c:pt>
                <c:pt idx="1093">
                  <c:v>6167.0326691908722</c:v>
                </c:pt>
                <c:pt idx="1094">
                  <c:v>6164.9643709835764</c:v>
                </c:pt>
                <c:pt idx="1095">
                  <c:v>6164.2805240416574</c:v>
                </c:pt>
                <c:pt idx="1096">
                  <c:v>6162.0211502918792</c:v>
                </c:pt>
                <c:pt idx="1097">
                  <c:v>6159.7114931494052</c:v>
                </c:pt>
                <c:pt idx="1098">
                  <c:v>6162.3161422963731</c:v>
                </c:pt>
                <c:pt idx="1099">
                  <c:v>6160.4992565533348</c:v>
                </c:pt>
                <c:pt idx="1100">
                  <c:v>6156.1715823466457</c:v>
                </c:pt>
                <c:pt idx="1101">
                  <c:v>6157.1772389525213</c:v>
                </c:pt>
                <c:pt idx="1102">
                  <c:v>6159.3293420644413</c:v>
                </c:pt>
                <c:pt idx="1103">
                  <c:v>6161.3238956450368</c:v>
                </c:pt>
                <c:pt idx="1104">
                  <c:v>6159.2421852335856</c:v>
                </c:pt>
                <c:pt idx="1105">
                  <c:v>6159.5271214593859</c:v>
                </c:pt>
                <c:pt idx="1106">
                  <c:v>6163.6905400326723</c:v>
                </c:pt>
                <c:pt idx="1107">
                  <c:v>6161.8904139207898</c:v>
                </c:pt>
                <c:pt idx="1108">
                  <c:v>6160.1472773036812</c:v>
                </c:pt>
                <c:pt idx="1109">
                  <c:v>6158.5047052223536</c:v>
                </c:pt>
                <c:pt idx="1110">
                  <c:v>6154.334582796605</c:v>
                </c:pt>
                <c:pt idx="1111">
                  <c:v>6148.5889335629963</c:v>
                </c:pt>
                <c:pt idx="1112">
                  <c:v>6151.4651112308393</c:v>
                </c:pt>
                <c:pt idx="1113">
                  <c:v>6145.9809324897969</c:v>
                </c:pt>
                <c:pt idx="1114">
                  <c:v>6142.7024944292189</c:v>
                </c:pt>
                <c:pt idx="1115">
                  <c:v>6145.8803679540169</c:v>
                </c:pt>
                <c:pt idx="1116">
                  <c:v>6143.2153773860418</c:v>
                </c:pt>
                <c:pt idx="1117">
                  <c:v>6137.3121763714935</c:v>
                </c:pt>
                <c:pt idx="1118">
                  <c:v>6141.4588308143948</c:v>
                </c:pt>
                <c:pt idx="1119">
                  <c:v>6147.0201106075992</c:v>
                </c:pt>
                <c:pt idx="1120">
                  <c:v>6140.5034576012167</c:v>
                </c:pt>
                <c:pt idx="1121">
                  <c:v>6134.4963378750417</c:v>
                </c:pt>
                <c:pt idx="1122">
                  <c:v>6142.0521689992265</c:v>
                </c:pt>
                <c:pt idx="1123">
                  <c:v>6142.4544316415759</c:v>
                </c:pt>
                <c:pt idx="1124">
                  <c:v>6139.9671089111589</c:v>
                </c:pt>
                <c:pt idx="1125">
                  <c:v>6145.2099287170231</c:v>
                </c:pt>
                <c:pt idx="1126">
                  <c:v>6140.976117443266</c:v>
                </c:pt>
                <c:pt idx="1127">
                  <c:v>6145.4378776976628</c:v>
                </c:pt>
                <c:pt idx="1128">
                  <c:v>6143.2824226595103</c:v>
                </c:pt>
                <c:pt idx="1129">
                  <c:v>6138.116701656194</c:v>
                </c:pt>
                <c:pt idx="1130">
                  <c:v>6139.048609136139</c:v>
                </c:pt>
                <c:pt idx="1131">
                  <c:v>6134.3521937990263</c:v>
                </c:pt>
                <c:pt idx="1132">
                  <c:v>6127.6210017665435</c:v>
                </c:pt>
                <c:pt idx="1133">
                  <c:v>6126.9505647791648</c:v>
                </c:pt>
                <c:pt idx="1134">
                  <c:v>6134.1946420180866</c:v>
                </c:pt>
                <c:pt idx="1135">
                  <c:v>6134.479578243886</c:v>
                </c:pt>
                <c:pt idx="1136">
                  <c:v>6126.5918794274348</c:v>
                </c:pt>
                <c:pt idx="1137">
                  <c:v>6127.6344117210829</c:v>
                </c:pt>
                <c:pt idx="1138">
                  <c:v>6132.7833708436292</c:v>
                </c:pt>
                <c:pt idx="1139">
                  <c:v>6132.8604718957913</c:v>
                </c:pt>
                <c:pt idx="1140">
                  <c:v>6126.5583579155082</c:v>
                </c:pt>
                <c:pt idx="1141">
                  <c:v>6125.743776852114</c:v>
                </c:pt>
                <c:pt idx="1142">
                  <c:v>6128.9283542293751</c:v>
                </c:pt>
                <c:pt idx="1143">
                  <c:v>6127.9562213850413</c:v>
                </c:pt>
                <c:pt idx="1144">
                  <c:v>6122.0597219733399</c:v>
                </c:pt>
                <c:pt idx="1145">
                  <c:v>6126.2097305920861</c:v>
                </c:pt>
                <c:pt idx="1146">
                  <c:v>6124.9157858341805</c:v>
                </c:pt>
                <c:pt idx="1147">
                  <c:v>6121.6239378190621</c:v>
                </c:pt>
                <c:pt idx="1148">
                  <c:v>6120.0282972042014</c:v>
                </c:pt>
                <c:pt idx="1149">
                  <c:v>6114.6413310727075</c:v>
                </c:pt>
                <c:pt idx="1150">
                  <c:v>6118.3991350774122</c:v>
                </c:pt>
                <c:pt idx="1151">
                  <c:v>6114.8592242746536</c:v>
                </c:pt>
                <c:pt idx="1152">
                  <c:v>6119.9478442258078</c:v>
                </c:pt>
                <c:pt idx="1153">
                  <c:v>6120.3534587943905</c:v>
                </c:pt>
                <c:pt idx="1154">
                  <c:v>6118.9623014269346</c:v>
                </c:pt>
                <c:pt idx="1155">
                  <c:v>6116.8571275318664</c:v>
                </c:pt>
                <c:pt idx="1156">
                  <c:v>6120.886457807831</c:v>
                </c:pt>
                <c:pt idx="1157">
                  <c:v>6119.7031356140133</c:v>
                </c:pt>
                <c:pt idx="1158">
                  <c:v>6113.1361992149332</c:v>
                </c:pt>
                <c:pt idx="1159">
                  <c:v>6114.9396772530472</c:v>
                </c:pt>
                <c:pt idx="1160">
                  <c:v>6111.6411253854676</c:v>
                </c:pt>
                <c:pt idx="1161">
                  <c:v>6108.4263761728953</c:v>
                </c:pt>
                <c:pt idx="1162">
                  <c:v>6113.0892699980814</c:v>
                </c:pt>
                <c:pt idx="1163">
                  <c:v>6114.684910612943</c:v>
                </c:pt>
                <c:pt idx="1164">
                  <c:v>6117.6147213500999</c:v>
                </c:pt>
                <c:pt idx="1165">
                  <c:v>6117.715288135495</c:v>
                </c:pt>
                <c:pt idx="1166">
                  <c:v>6110.6790460702114</c:v>
                </c:pt>
                <c:pt idx="1167">
                  <c:v>6112.9719435815305</c:v>
                </c:pt>
                <c:pt idx="1168">
                  <c:v>6107.3771422763994</c:v>
                </c:pt>
                <c:pt idx="1169">
                  <c:v>6108.3291635633468</c:v>
                </c:pt>
                <c:pt idx="1170">
                  <c:v>6108.8521045484786</c:v>
                </c:pt>
                <c:pt idx="1171">
                  <c:v>6106.4485867226858</c:v>
                </c:pt>
                <c:pt idx="1172">
                  <c:v>6105.8518966116226</c:v>
                </c:pt>
                <c:pt idx="1173">
                  <c:v>6104.3769343395434</c:v>
                </c:pt>
                <c:pt idx="1174">
                  <c:v>6103.7266089095519</c:v>
                </c:pt>
                <c:pt idx="1175">
                  <c:v>6099.7341543213597</c:v>
                </c:pt>
                <c:pt idx="1176">
                  <c:v>6099.4894457095643</c:v>
                </c:pt>
                <c:pt idx="1177">
                  <c:v>6099.1106465508319</c:v>
                </c:pt>
                <c:pt idx="1178">
                  <c:v>6099.4726838287934</c:v>
                </c:pt>
                <c:pt idx="1179">
                  <c:v>6096.1808358136759</c:v>
                </c:pt>
                <c:pt idx="1180">
                  <c:v>6097.7328991379163</c:v>
                </c:pt>
                <c:pt idx="1181">
                  <c:v>6098.2759539300505</c:v>
                </c:pt>
                <c:pt idx="1182">
                  <c:v>6100.1129512304769</c:v>
                </c:pt>
                <c:pt idx="1183">
                  <c:v>6095.9696487138062</c:v>
                </c:pt>
                <c:pt idx="1184">
                  <c:v>6089.8519064235434</c:v>
                </c:pt>
                <c:pt idx="1185">
                  <c:v>6095.0779665982509</c:v>
                </c:pt>
                <c:pt idx="1186">
                  <c:v>6096.2847545253017</c:v>
                </c:pt>
                <c:pt idx="1187">
                  <c:v>6094.1929883351568</c:v>
                </c:pt>
                <c:pt idx="1188">
                  <c:v>6095.2321664529591</c:v>
                </c:pt>
                <c:pt idx="1189">
                  <c:v>6091.0855097604435</c:v>
                </c:pt>
                <c:pt idx="1190">
                  <c:v>6091.0017071054335</c:v>
                </c:pt>
                <c:pt idx="1191">
                  <c:v>6088.316604980073</c:v>
                </c:pt>
                <c:pt idx="1192">
                  <c:v>6081.7898939453826</c:v>
                </c:pt>
                <c:pt idx="1193">
                  <c:v>6084.2068217257147</c:v>
                </c:pt>
                <c:pt idx="1194">
                  <c:v>6082.4670370348376</c:v>
                </c:pt>
                <c:pt idx="1195">
                  <c:v>6082.1049997568762</c:v>
                </c:pt>
                <c:pt idx="1196">
                  <c:v>6077.8343127953476</c:v>
                </c:pt>
                <c:pt idx="1197">
                  <c:v>6078.4343548326415</c:v>
                </c:pt>
                <c:pt idx="1198">
                  <c:v>6075.2732431886143</c:v>
                </c:pt>
                <c:pt idx="1199">
                  <c:v>6077.4219943743037</c:v>
                </c:pt>
                <c:pt idx="1200">
                  <c:v>6075.0218284747416</c:v>
                </c:pt>
                <c:pt idx="1201">
                  <c:v>6072.2495695185244</c:v>
                </c:pt>
                <c:pt idx="1202">
                  <c:v>6074.0563994828699</c:v>
                </c:pt>
                <c:pt idx="1203">
                  <c:v>6071.2372090601866</c:v>
                </c:pt>
                <c:pt idx="1204">
                  <c:v>6074.800583346565</c:v>
                </c:pt>
                <c:pt idx="1205">
                  <c:v>6080.5629944609436</c:v>
                </c:pt>
                <c:pt idx="1206">
                  <c:v>6080.7674777083503</c:v>
                </c:pt>
                <c:pt idx="1207">
                  <c:v>6080.4724857038573</c:v>
                </c:pt>
                <c:pt idx="1208">
                  <c:v>6081.8133596786147</c:v>
                </c:pt>
                <c:pt idx="1209">
                  <c:v>6082.3664702494425</c:v>
                </c:pt>
                <c:pt idx="1210">
                  <c:v>6081.3708716718756</c:v>
                </c:pt>
                <c:pt idx="1211">
                  <c:v>6078.5516812491924</c:v>
                </c:pt>
                <c:pt idx="1212">
                  <c:v>6071.646175554999</c:v>
                </c:pt>
                <c:pt idx="1213">
                  <c:v>6066.2860270829706</c:v>
                </c:pt>
                <c:pt idx="1214">
                  <c:v>6061.6801227525584</c:v>
                </c:pt>
                <c:pt idx="1215">
                  <c:v>6058.5894060586152</c:v>
                </c:pt>
                <c:pt idx="1216">
                  <c:v>6057.3792662053338</c:v>
                </c:pt>
                <c:pt idx="1217">
                  <c:v>6061.5862620692415</c:v>
                </c:pt>
                <c:pt idx="1218">
                  <c:v>6058.7335501346315</c:v>
                </c:pt>
                <c:pt idx="1219">
                  <c:v>6060.6543523396813</c:v>
                </c:pt>
                <c:pt idx="1220">
                  <c:v>6061.4789914313842</c:v>
                </c:pt>
                <c:pt idx="1221">
                  <c:v>6062.8399792131431</c:v>
                </c:pt>
                <c:pt idx="1222">
                  <c:v>6059.5917107382611</c:v>
                </c:pt>
                <c:pt idx="1223">
                  <c:v>6061.2376347458194</c:v>
                </c:pt>
                <c:pt idx="1224">
                  <c:v>6062.3539116661696</c:v>
                </c:pt>
                <c:pt idx="1225">
                  <c:v>6067.7308197693537</c:v>
                </c:pt>
                <c:pt idx="1226">
                  <c:v>6058.5324188134555</c:v>
                </c:pt>
                <c:pt idx="1227">
                  <c:v>6062.7427666035946</c:v>
                </c:pt>
                <c:pt idx="1228">
                  <c:v>6059.1928000221415</c:v>
                </c:pt>
                <c:pt idx="1229">
                  <c:v>6059.3872252412393</c:v>
                </c:pt>
                <c:pt idx="1230">
                  <c:v>6060.5772535371343</c:v>
                </c:pt>
                <c:pt idx="1231">
                  <c:v>6053.7689604524903</c:v>
                </c:pt>
                <c:pt idx="1232">
                  <c:v>6055.723286419081</c:v>
                </c:pt>
                <c:pt idx="1233">
                  <c:v>6058.3379913447434</c:v>
                </c:pt>
                <c:pt idx="1234">
                  <c:v>6050.0748497950217</c:v>
                </c:pt>
                <c:pt idx="1235">
                  <c:v>6047.212082081719</c:v>
                </c:pt>
                <c:pt idx="1236">
                  <c:v>6051.2682277675331</c:v>
                </c:pt>
                <c:pt idx="1237">
                  <c:v>6053.4572065672264</c:v>
                </c:pt>
                <c:pt idx="1238">
                  <c:v>6049.2971421697857</c:v>
                </c:pt>
                <c:pt idx="1239">
                  <c:v>6049.1194765818436</c:v>
                </c:pt>
                <c:pt idx="1240">
                  <c:v>6049.1127727293815</c:v>
                </c:pt>
                <c:pt idx="1241">
                  <c:v>6054.6371768348126</c:v>
                </c:pt>
                <c:pt idx="1242">
                  <c:v>6055.5623804622956</c:v>
                </c:pt>
                <c:pt idx="1243">
                  <c:v>6058.6028137635403</c:v>
                </c:pt>
                <c:pt idx="1244">
                  <c:v>6054.5701338109593</c:v>
                </c:pt>
                <c:pt idx="1245">
                  <c:v>6051.0838583271288</c:v>
                </c:pt>
                <c:pt idx="1246">
                  <c:v>6049.1496461675388</c:v>
                </c:pt>
                <c:pt idx="1247">
                  <c:v>6042.6497550419281</c:v>
                </c:pt>
                <c:pt idx="1248">
                  <c:v>6037.0381918560252</c:v>
                </c:pt>
                <c:pt idx="1249">
                  <c:v>6035.7777708596614</c:v>
                </c:pt>
                <c:pt idx="1250">
                  <c:v>6035.9051530549059</c:v>
                </c:pt>
                <c:pt idx="1251">
                  <c:v>6035.445903167395</c:v>
                </c:pt>
                <c:pt idx="1252">
                  <c:v>6030.4947234397941</c:v>
                </c:pt>
                <c:pt idx="1253">
                  <c:v>6029.2074825343498</c:v>
                </c:pt>
                <c:pt idx="1254">
                  <c:v>6032.9082970442805</c:v>
                </c:pt>
                <c:pt idx="1255">
                  <c:v>6032.7976744801917</c:v>
                </c:pt>
                <c:pt idx="1256">
                  <c:v>6030.5785283444175</c:v>
                </c:pt>
                <c:pt idx="1257">
                  <c:v>6032.7205756776448</c:v>
                </c:pt>
                <c:pt idx="1258">
                  <c:v>6033.9508270883143</c:v>
                </c:pt>
                <c:pt idx="1259">
                  <c:v>6037.1588701988076</c:v>
                </c:pt>
                <c:pt idx="1260">
                  <c:v>6032.9988058013669</c:v>
                </c:pt>
                <c:pt idx="1261">
                  <c:v>6036.8672301205461</c:v>
                </c:pt>
                <c:pt idx="1262">
                  <c:v>6035.4224374341629</c:v>
                </c:pt>
                <c:pt idx="1263">
                  <c:v>6036.9108096607815</c:v>
                </c:pt>
                <c:pt idx="1264">
                  <c:v>6036.0258313976874</c:v>
                </c:pt>
                <c:pt idx="1265">
                  <c:v>6028.8152756706932</c:v>
                </c:pt>
                <c:pt idx="1266">
                  <c:v>6025.0340081823697</c:v>
                </c:pt>
                <c:pt idx="1267">
                  <c:v>6023.9479008477156</c:v>
                </c:pt>
                <c:pt idx="1268">
                  <c:v>6022.7511686993585</c:v>
                </c:pt>
                <c:pt idx="1269">
                  <c:v>6020.0157854309145</c:v>
                </c:pt>
                <c:pt idx="1270">
                  <c:v>6020.7901388803048</c:v>
                </c:pt>
                <c:pt idx="1271">
                  <c:v>6026.1368796474098</c:v>
                </c:pt>
                <c:pt idx="1272">
                  <c:v>6022.9757657537666</c:v>
                </c:pt>
                <c:pt idx="1273">
                  <c:v>6024.658563199484</c:v>
                </c:pt>
                <c:pt idx="1274">
                  <c:v>6032.2345081306703</c:v>
                </c:pt>
                <c:pt idx="1275">
                  <c:v>6027.4241183032382</c:v>
                </c:pt>
                <c:pt idx="1276">
                  <c:v>6027.3939487175421</c:v>
                </c:pt>
                <c:pt idx="1277">
                  <c:v>6025.7279131525966</c:v>
                </c:pt>
                <c:pt idx="1278">
                  <c:v>6024.8529906681961</c:v>
                </c:pt>
                <c:pt idx="1279">
                  <c:v>6027.7995632861248</c:v>
                </c:pt>
                <c:pt idx="1280">
                  <c:v>6027.4911635767057</c:v>
                </c:pt>
                <c:pt idx="1281">
                  <c:v>6024.7121985184122</c:v>
                </c:pt>
                <c:pt idx="1282">
                  <c:v>6020.478387244656</c:v>
                </c:pt>
                <c:pt idx="1283">
                  <c:v>6015.8087895670069</c:v>
                </c:pt>
                <c:pt idx="1284">
                  <c:v>6009.908940478691</c:v>
                </c:pt>
                <c:pt idx="1285">
                  <c:v>6011.2431106009853</c:v>
                </c:pt>
                <c:pt idx="1286">
                  <c:v>6008.6552210851733</c:v>
                </c:pt>
                <c:pt idx="1287">
                  <c:v>6009.1982758773074</c:v>
                </c:pt>
                <c:pt idx="1288">
                  <c:v>6011.1324880368975</c:v>
                </c:pt>
                <c:pt idx="1289">
                  <c:v>6007.6830859912243</c:v>
                </c:pt>
                <c:pt idx="1290">
                  <c:v>6011.7828112172747</c:v>
                </c:pt>
                <c:pt idx="1291">
                  <c:v>6014.424336052015</c:v>
                </c:pt>
                <c:pt idx="1292">
                  <c:v>6009.6273561791222</c:v>
                </c:pt>
                <c:pt idx="1293">
                  <c:v>6007.7836527766185</c:v>
                </c:pt>
                <c:pt idx="1294">
                  <c:v>6005.3231477056661</c:v>
                </c:pt>
                <c:pt idx="1295">
                  <c:v>6002.5341268686789</c:v>
                </c:pt>
                <c:pt idx="1296">
                  <c:v>6001.1999567463827</c:v>
                </c:pt>
                <c:pt idx="1297">
                  <c:v>6005.3834868770564</c:v>
                </c:pt>
                <c:pt idx="1298">
                  <c:v>6006.5835687020308</c:v>
                </c:pt>
                <c:pt idx="1299">
                  <c:v>6007.3646282534983</c:v>
                </c:pt>
                <c:pt idx="1300">
                  <c:v>6008.3602290806803</c:v>
                </c:pt>
                <c:pt idx="1301">
                  <c:v>6008.3836948139133</c:v>
                </c:pt>
                <c:pt idx="1302">
                  <c:v>6009.1010632677589</c:v>
                </c:pt>
                <c:pt idx="1303">
                  <c:v>6008.2496065165915</c:v>
                </c:pt>
                <c:pt idx="1304">
                  <c:v>6009.1815139965365</c:v>
                </c:pt>
                <c:pt idx="1305">
                  <c:v>6006.8081657564389</c:v>
                </c:pt>
                <c:pt idx="1306">
                  <c:v>6005.0248015253273</c:v>
                </c:pt>
                <c:pt idx="1307">
                  <c:v>5998.0589566597428</c:v>
                </c:pt>
                <c:pt idx="1308">
                  <c:v>6000.4155452686846</c:v>
                </c:pt>
                <c:pt idx="1309">
                  <c:v>5993.1446503702991</c:v>
                </c:pt>
                <c:pt idx="1310">
                  <c:v>5987.9990431739852</c:v>
                </c:pt>
                <c:pt idx="1311">
                  <c:v>5991.3244127010294</c:v>
                </c:pt>
                <c:pt idx="1312">
                  <c:v>5987.6101882365592</c:v>
                </c:pt>
                <c:pt idx="1313">
                  <c:v>5989.1756592657248</c:v>
                </c:pt>
                <c:pt idx="1314">
                  <c:v>5986.8492424920942</c:v>
                </c:pt>
                <c:pt idx="1315">
                  <c:v>5990.0505817501253</c:v>
                </c:pt>
                <c:pt idx="1316">
                  <c:v>5994.8240958897841</c:v>
                </c:pt>
                <c:pt idx="1317">
                  <c:v>5996.2621847237069</c:v>
                </c:pt>
                <c:pt idx="1318">
                  <c:v>5994.4352432019741</c:v>
                </c:pt>
                <c:pt idx="1319">
                  <c:v>5998.0857743192073</c:v>
                </c:pt>
                <c:pt idx="1320">
                  <c:v>5993.72122667436</c:v>
                </c:pt>
                <c:pt idx="1321">
                  <c:v>5991.5791793411336</c:v>
                </c:pt>
                <c:pt idx="1322">
                  <c:v>5986.6145896589915</c:v>
                </c:pt>
                <c:pt idx="1323">
                  <c:v>5984.1708442191948</c:v>
                </c:pt>
                <c:pt idx="1324">
                  <c:v>5984.8714507922696</c:v>
                </c:pt>
                <c:pt idx="1325">
                  <c:v>5979.6487425437927</c:v>
                </c:pt>
                <c:pt idx="1326">
                  <c:v>5982.8266160685916</c:v>
                </c:pt>
                <c:pt idx="1327">
                  <c:v>5979.3638063179933</c:v>
                </c:pt>
                <c:pt idx="1328">
                  <c:v>5983.322741643874</c:v>
                </c:pt>
                <c:pt idx="1329">
                  <c:v>5980.7516140088328</c:v>
                </c:pt>
                <c:pt idx="1330">
                  <c:v>5980.8320647376104</c:v>
                </c:pt>
                <c:pt idx="1331">
                  <c:v>5979.1090419275051</c:v>
                </c:pt>
                <c:pt idx="1332">
                  <c:v>5975.9211103743974</c:v>
                </c:pt>
                <c:pt idx="1333">
                  <c:v>5974.9590333087572</c:v>
                </c:pt>
                <c:pt idx="1334">
                  <c:v>5976.125593621804</c:v>
                </c:pt>
                <c:pt idx="1335">
                  <c:v>5976.6585926352454</c:v>
                </c:pt>
                <c:pt idx="1336">
                  <c:v>5976.9301189065054</c:v>
                </c:pt>
                <c:pt idx="1337">
                  <c:v>5978.5592832829079</c:v>
                </c:pt>
                <c:pt idx="1338">
                  <c:v>5978.9581917494115</c:v>
                </c:pt>
                <c:pt idx="1339">
                  <c:v>5980.252136507318</c:v>
                </c:pt>
                <c:pt idx="1340">
                  <c:v>5979.4107377844593</c:v>
                </c:pt>
                <c:pt idx="1341">
                  <c:v>5977.6273735533478</c:v>
                </c:pt>
                <c:pt idx="1342">
                  <c:v>5978.6497920399943</c:v>
                </c:pt>
                <c:pt idx="1343">
                  <c:v>5977.7446999698996</c:v>
                </c:pt>
                <c:pt idx="1344">
                  <c:v>5975.9814495457895</c:v>
                </c:pt>
                <c:pt idx="1345">
                  <c:v>5977.2150551323039</c:v>
                </c:pt>
                <c:pt idx="1346">
                  <c:v>5976.296555357284</c:v>
                </c:pt>
                <c:pt idx="1347">
                  <c:v>5968.6669773567828</c:v>
                </c:pt>
                <c:pt idx="1348">
                  <c:v>5967.436723696499</c:v>
                </c:pt>
                <c:pt idx="1349">
                  <c:v>5967.6445611197523</c:v>
                </c:pt>
                <c:pt idx="1350">
                  <c:v>5969.19997412061</c:v>
                </c:pt>
                <c:pt idx="1351">
                  <c:v>5970.7922650588553</c:v>
                </c:pt>
                <c:pt idx="1352">
                  <c:v>5968.4356764499125</c:v>
                </c:pt>
                <c:pt idx="1353">
                  <c:v>5964.6946343259779</c:v>
                </c:pt>
                <c:pt idx="1354">
                  <c:v>5969.0927057323661</c:v>
                </c:pt>
                <c:pt idx="1355">
                  <c:v>5967.460189429733</c:v>
                </c:pt>
                <c:pt idx="1356">
                  <c:v>5965.797505791018</c:v>
                </c:pt>
                <c:pt idx="1357">
                  <c:v>5971.5431550246267</c:v>
                </c:pt>
                <c:pt idx="1358">
                  <c:v>5970.4939188785156</c:v>
                </c:pt>
                <c:pt idx="1359">
                  <c:v>5970.001147479079</c:v>
                </c:pt>
                <c:pt idx="1360">
                  <c:v>5971.7409321699552</c:v>
                </c:pt>
                <c:pt idx="1361">
                  <c:v>5969.4111634700921</c:v>
                </c:pt>
                <c:pt idx="1362">
                  <c:v>5967.9630188574774</c:v>
                </c:pt>
                <c:pt idx="1363">
                  <c:v>5971.7476382720333</c:v>
                </c:pt>
                <c:pt idx="1364">
                  <c:v>5966.5383377284816</c:v>
                </c:pt>
                <c:pt idx="1365">
                  <c:v>5963.2766592990592</c:v>
                </c:pt>
                <c:pt idx="1366">
                  <c:v>5960.3971297049848</c:v>
                </c:pt>
                <c:pt idx="1367">
                  <c:v>5957.0985778374043</c:v>
                </c:pt>
                <c:pt idx="1368">
                  <c:v>5956.1499084766883</c:v>
                </c:pt>
                <c:pt idx="1369">
                  <c:v>5954.373250347654</c:v>
                </c:pt>
                <c:pt idx="1370">
                  <c:v>5958.2886038836841</c:v>
                </c:pt>
                <c:pt idx="1371">
                  <c:v>5957.3768102107415</c:v>
                </c:pt>
                <c:pt idx="1372">
                  <c:v>5958.5366666713253</c:v>
                </c:pt>
                <c:pt idx="1373">
                  <c:v>5959.1333567823885</c:v>
                </c:pt>
                <c:pt idx="1374">
                  <c:v>5956.2169537501568</c:v>
                </c:pt>
                <c:pt idx="1375">
                  <c:v>5957.8092424387869</c:v>
                </c:pt>
                <c:pt idx="1376">
                  <c:v>5959.5322674985082</c:v>
                </c:pt>
                <c:pt idx="1377">
                  <c:v>5961.0038755947407</c:v>
                </c:pt>
                <c:pt idx="1378">
                  <c:v>5958.7445018449625</c:v>
                </c:pt>
                <c:pt idx="1379">
                  <c:v>5961.4631254822516</c:v>
                </c:pt>
                <c:pt idx="1380">
                  <c:v>5962.3279899383433</c:v>
                </c:pt>
                <c:pt idx="1381">
                  <c:v>5962.3380479666512</c:v>
                </c:pt>
                <c:pt idx="1382">
                  <c:v>5950.3506239241515</c:v>
                </c:pt>
                <c:pt idx="1383">
                  <c:v>5949.1907674635668</c:v>
                </c:pt>
                <c:pt idx="1384">
                  <c:v>5948.5806696475784</c:v>
                </c:pt>
                <c:pt idx="1385">
                  <c:v>5946.9816771064861</c:v>
                </c:pt>
                <c:pt idx="1386">
                  <c:v>5939.2783499800553</c:v>
                </c:pt>
                <c:pt idx="1387">
                  <c:v>5943.1099008610754</c:v>
                </c:pt>
                <c:pt idx="1388">
                  <c:v>5946.5056653382053</c:v>
                </c:pt>
                <c:pt idx="1389">
                  <c:v>5948.3929482809435</c:v>
                </c:pt>
                <c:pt idx="1390">
                  <c:v>5940.625930056889</c:v>
                </c:pt>
                <c:pt idx="1391">
                  <c:v>5944.8195159662573</c:v>
                </c:pt>
                <c:pt idx="1392">
                  <c:v>5948.7214617973623</c:v>
                </c:pt>
                <c:pt idx="1393">
                  <c:v>5950.8568052781275</c:v>
                </c:pt>
                <c:pt idx="1394">
                  <c:v>5947.588422996243</c:v>
                </c:pt>
                <c:pt idx="1395">
                  <c:v>5947.2733171847476</c:v>
                </c:pt>
                <c:pt idx="1396">
                  <c:v>5947.4342208919188</c:v>
                </c:pt>
                <c:pt idx="1397">
                  <c:v>5948.9996941706995</c:v>
                </c:pt>
                <c:pt idx="1398">
                  <c:v>5950.0690418741979</c:v>
                </c:pt>
                <c:pt idx="1399">
                  <c:v>5950.0388722885018</c:v>
                </c:pt>
                <c:pt idx="1400">
                  <c:v>5941.4907945129817</c:v>
                </c:pt>
                <c:pt idx="1401">
                  <c:v>5939.5130028131571</c:v>
                </c:pt>
                <c:pt idx="1402">
                  <c:v>5937.119540766058</c:v>
                </c:pt>
                <c:pt idx="1403">
                  <c:v>5934.2299553932889</c:v>
                </c:pt>
                <c:pt idx="1404">
                  <c:v>5934.9741415065992</c:v>
                </c:pt>
                <c:pt idx="1405">
                  <c:v>5928.5547011097651</c:v>
                </c:pt>
                <c:pt idx="1406">
                  <c:v>5928.2932306171988</c:v>
                </c:pt>
                <c:pt idx="1407">
                  <c:v>5935.4769686847303</c:v>
                </c:pt>
                <c:pt idx="1408">
                  <c:v>5928.765890459249</c:v>
                </c:pt>
                <c:pt idx="1409">
                  <c:v>5928.2798229122754</c:v>
                </c:pt>
                <c:pt idx="1410">
                  <c:v>5929.4933146917874</c:v>
                </c:pt>
                <c:pt idx="1411">
                  <c:v>5932.9393625616149</c:v>
                </c:pt>
                <c:pt idx="1412">
                  <c:v>5931.7124630771768</c:v>
                </c:pt>
                <c:pt idx="1413">
                  <c:v>5938.4034297452699</c:v>
                </c:pt>
                <c:pt idx="1414">
                  <c:v>5940.4817859808745</c:v>
                </c:pt>
                <c:pt idx="1415">
                  <c:v>5934.3271680028383</c:v>
                </c:pt>
                <c:pt idx="1416">
                  <c:v>5938.4403031834272</c:v>
                </c:pt>
                <c:pt idx="1417">
                  <c:v>5930.1872174123991</c:v>
                </c:pt>
                <c:pt idx="1418">
                  <c:v>5933.358387084736</c:v>
                </c:pt>
                <c:pt idx="1419">
                  <c:v>5924.4884996452574</c:v>
                </c:pt>
                <c:pt idx="1420">
                  <c:v>5923.3889823560639</c:v>
                </c:pt>
                <c:pt idx="1421">
                  <c:v>5920.7340498163976</c:v>
                </c:pt>
                <c:pt idx="1422">
                  <c:v>5919.1953941970814</c:v>
                </c:pt>
                <c:pt idx="1423">
                  <c:v>5921.2871603872263</c:v>
                </c:pt>
                <c:pt idx="1424">
                  <c:v>5919.8088439393014</c:v>
                </c:pt>
                <c:pt idx="1425">
                  <c:v>5918.0858211291943</c:v>
                </c:pt>
                <c:pt idx="1426">
                  <c:v>5925.0784836542434</c:v>
                </c:pt>
                <c:pt idx="1427">
                  <c:v>5927.763585779604</c:v>
                </c:pt>
                <c:pt idx="1428">
                  <c:v>5926.2517500693666</c:v>
                </c:pt>
                <c:pt idx="1429">
                  <c:v>5926.9188351305147</c:v>
                </c:pt>
                <c:pt idx="1430">
                  <c:v>5927.3143916707877</c:v>
                </c:pt>
                <c:pt idx="1431">
                  <c:v>5926.9657643473665</c:v>
                </c:pt>
                <c:pt idx="1432">
                  <c:v>5924.5287250096462</c:v>
                </c:pt>
                <c:pt idx="1433">
                  <c:v>5923.6470986727845</c:v>
                </c:pt>
                <c:pt idx="1434">
                  <c:v>5920.9821103544245</c:v>
                </c:pt>
                <c:pt idx="1435">
                  <c:v>5918.6221698192521</c:v>
                </c:pt>
                <c:pt idx="1436">
                  <c:v>5913.6441724321858</c:v>
                </c:pt>
                <c:pt idx="1437">
                  <c:v>5911.8775700818442</c:v>
                </c:pt>
                <c:pt idx="1438">
                  <c:v>5916.6008008288063</c:v>
                </c:pt>
                <c:pt idx="1439">
                  <c:v>5913.0072569567346</c:v>
                </c:pt>
                <c:pt idx="1440">
                  <c:v>5911.4250240467973</c:v>
                </c:pt>
                <c:pt idx="1441">
                  <c:v>5915.0386817258723</c:v>
                </c:pt>
                <c:pt idx="1442">
                  <c:v>5909.0919011710876</c:v>
                </c:pt>
                <c:pt idx="1443">
                  <c:v>5912.5245413359899</c:v>
                </c:pt>
                <c:pt idx="1444">
                  <c:v>5916.5873931238821</c:v>
                </c:pt>
                <c:pt idx="1445">
                  <c:v>5916.4466009740981</c:v>
                </c:pt>
                <c:pt idx="1446">
                  <c:v>5917.6198673892213</c:v>
                </c:pt>
                <c:pt idx="1447">
                  <c:v>5916.8488636164484</c:v>
                </c:pt>
                <c:pt idx="1448">
                  <c:v>5918.1662741075879</c:v>
                </c:pt>
                <c:pt idx="1449">
                  <c:v>5919.6010087656632</c:v>
                </c:pt>
                <c:pt idx="1450">
                  <c:v>5911.9412611794669</c:v>
                </c:pt>
                <c:pt idx="1451">
                  <c:v>5916.5806892714199</c:v>
                </c:pt>
                <c:pt idx="1452">
                  <c:v>5911.67643876067</c:v>
                </c:pt>
                <c:pt idx="1453">
                  <c:v>5908.7499777001285</c:v>
                </c:pt>
                <c:pt idx="1454">
                  <c:v>5901.42544973243</c:v>
                </c:pt>
                <c:pt idx="1455">
                  <c:v>5902.4244002362275</c:v>
                </c:pt>
                <c:pt idx="1456">
                  <c:v>5902.1696335961242</c:v>
                </c:pt>
                <c:pt idx="1457">
                  <c:v>5901.0701163069307</c:v>
                </c:pt>
                <c:pt idx="1458">
                  <c:v>5894.7378349905675</c:v>
                </c:pt>
                <c:pt idx="1459">
                  <c:v>5899.5012933515336</c:v>
                </c:pt>
                <c:pt idx="1460">
                  <c:v>5903.4568745015677</c:v>
                </c:pt>
                <c:pt idx="1461">
                  <c:v>5896.591594171764</c:v>
                </c:pt>
                <c:pt idx="1462">
                  <c:v>5899.886794113113</c:v>
                </c:pt>
                <c:pt idx="1463">
                  <c:v>5899.109086487877</c:v>
                </c:pt>
                <c:pt idx="1464">
                  <c:v>5904.2446379054973</c:v>
                </c:pt>
                <c:pt idx="1465">
                  <c:v>5908.8069649452882</c:v>
                </c:pt>
                <c:pt idx="1466">
                  <c:v>5908.3208996479289</c:v>
                </c:pt>
                <c:pt idx="1467">
                  <c:v>5905.0223455307341</c:v>
                </c:pt>
                <c:pt idx="1468">
                  <c:v>5900.4063831720141</c:v>
                </c:pt>
                <c:pt idx="1469">
                  <c:v>5899.6387335750869</c:v>
                </c:pt>
                <c:pt idx="1470">
                  <c:v>5894.4763644980012</c:v>
                </c:pt>
                <c:pt idx="1471">
                  <c:v>5892.7801570977444</c:v>
                </c:pt>
                <c:pt idx="1472">
                  <c:v>5893.4170725731965</c:v>
                </c:pt>
                <c:pt idx="1473">
                  <c:v>5890.8492968643868</c:v>
                </c:pt>
                <c:pt idx="1474">
                  <c:v>5889.4011522517712</c:v>
                </c:pt>
                <c:pt idx="1475">
                  <c:v>5887.265808771007</c:v>
                </c:pt>
                <c:pt idx="1476">
                  <c:v>5892.9779364926881</c:v>
                </c:pt>
                <c:pt idx="1477">
                  <c:v>5897.7782682918132</c:v>
                </c:pt>
                <c:pt idx="1478">
                  <c:v>5893.155602080632</c:v>
                </c:pt>
                <c:pt idx="1479">
                  <c:v>5895.7468435226747</c:v>
                </c:pt>
                <c:pt idx="1480">
                  <c:v>5897.4564586278557</c:v>
                </c:pt>
                <c:pt idx="1481">
                  <c:v>5891.0269624523289</c:v>
                </c:pt>
                <c:pt idx="1482">
                  <c:v>5894.6774958191763</c:v>
                </c:pt>
                <c:pt idx="1483">
                  <c:v>5892.3812463816257</c:v>
                </c:pt>
                <c:pt idx="1484">
                  <c:v>5886.1260661174238</c:v>
                </c:pt>
                <c:pt idx="1485">
                  <c:v>5889.1866132256719</c:v>
                </c:pt>
                <c:pt idx="1486">
                  <c:v>5887.9530076391566</c:v>
                </c:pt>
                <c:pt idx="1487">
                  <c:v>5888.1373770795608</c:v>
                </c:pt>
                <c:pt idx="1488">
                  <c:v>5884.6578076978076</c:v>
                </c:pt>
                <c:pt idx="1489">
                  <c:v>5890.420216562572</c:v>
                </c:pt>
                <c:pt idx="1490">
                  <c:v>5888.5698093076071</c:v>
                </c:pt>
                <c:pt idx="1491">
                  <c:v>5887.0646774498318</c:v>
                </c:pt>
                <c:pt idx="1492">
                  <c:v>5881.9559436916752</c:v>
                </c:pt>
                <c:pt idx="1493">
                  <c:v>5889.8905717249772</c:v>
                </c:pt>
                <c:pt idx="1494">
                  <c:v>5890.9297498427795</c:v>
                </c:pt>
                <c:pt idx="1495">
                  <c:v>5890.1587460700057</c:v>
                </c:pt>
                <c:pt idx="1496">
                  <c:v>5889.6056354991779</c:v>
                </c:pt>
                <c:pt idx="1497">
                  <c:v>5889.5452963277867</c:v>
                </c:pt>
                <c:pt idx="1498">
                  <c:v>5882.8208081477669</c:v>
                </c:pt>
                <c:pt idx="1499">
                  <c:v>5886.7126982001791</c:v>
                </c:pt>
                <c:pt idx="1500">
                  <c:v>5887.3462617493997</c:v>
                </c:pt>
                <c:pt idx="1501">
                  <c:v>5876.4248357337819</c:v>
                </c:pt>
                <c:pt idx="1502">
                  <c:v>5880.23292088157</c:v>
                </c:pt>
                <c:pt idx="1503">
                  <c:v>5875.7879202583299</c:v>
                </c:pt>
                <c:pt idx="1504">
                  <c:v>5873.9810902939844</c:v>
                </c:pt>
                <c:pt idx="1505">
                  <c:v>5868.3862889888533</c:v>
                </c:pt>
                <c:pt idx="1506">
                  <c:v>5876.5790355884901</c:v>
                </c:pt>
                <c:pt idx="1507">
                  <c:v>5882.4922946313472</c:v>
                </c:pt>
                <c:pt idx="1508">
                  <c:v>5878.8819888785038</c:v>
                </c:pt>
                <c:pt idx="1509">
                  <c:v>5875.2146958804997</c:v>
                </c:pt>
                <c:pt idx="1510">
                  <c:v>5878.117688958192</c:v>
                </c:pt>
                <c:pt idx="1511">
                  <c:v>5882.4587731194206</c:v>
                </c:pt>
                <c:pt idx="1512">
                  <c:v>5883.7359559965562</c:v>
                </c:pt>
                <c:pt idx="1513">
                  <c:v>5884.165036298371</c:v>
                </c:pt>
                <c:pt idx="1514">
                  <c:v>5881.6743616417216</c:v>
                </c:pt>
                <c:pt idx="1515">
                  <c:v>5877.9199095632475</c:v>
                </c:pt>
                <c:pt idx="1516">
                  <c:v>5871.3898488519408</c:v>
                </c:pt>
                <c:pt idx="1517">
                  <c:v>5868.567306503026</c:v>
                </c:pt>
                <c:pt idx="1518">
                  <c:v>5864.5245685221371</c:v>
                </c:pt>
                <c:pt idx="1519">
                  <c:v>5869.3651279352644</c:v>
                </c:pt>
                <c:pt idx="1520">
                  <c:v>5861.8696359824708</c:v>
                </c:pt>
                <c:pt idx="1521">
                  <c:v>5867.1895590901113</c:v>
                </c:pt>
                <c:pt idx="1522">
                  <c:v>5863.4015877493248</c:v>
                </c:pt>
                <c:pt idx="1523">
                  <c:v>5861.7187880539941</c:v>
                </c:pt>
                <c:pt idx="1524">
                  <c:v>5862.9590974929706</c:v>
                </c:pt>
                <c:pt idx="1525">
                  <c:v>5869.0299105663826</c:v>
                </c:pt>
                <c:pt idx="1526">
                  <c:v>5868.1449323032894</c:v>
                </c:pt>
                <c:pt idx="1527">
                  <c:v>5870.9808823571275</c:v>
                </c:pt>
                <c:pt idx="1528">
                  <c:v>5866.0967456533799</c:v>
                </c:pt>
                <c:pt idx="1529">
                  <c:v>5866.5057121481932</c:v>
                </c:pt>
                <c:pt idx="1530">
                  <c:v>5865.9257839178999</c:v>
                </c:pt>
                <c:pt idx="1531">
                  <c:v>5864.953648823951</c:v>
                </c:pt>
                <c:pt idx="1532">
                  <c:v>5873.1832688617451</c:v>
                </c:pt>
                <c:pt idx="1533">
                  <c:v>5873.1966788162854</c:v>
                </c:pt>
                <c:pt idx="1534">
                  <c:v>5863.6462963611202</c:v>
                </c:pt>
                <c:pt idx="1535">
                  <c:v>5863.461926920716</c:v>
                </c:pt>
                <c:pt idx="1536">
                  <c:v>5860.0125248750428</c:v>
                </c:pt>
                <c:pt idx="1537">
                  <c:v>5859.5968545277683</c:v>
                </c:pt>
                <c:pt idx="1538">
                  <c:v>5852.4499898983959</c:v>
                </c:pt>
                <c:pt idx="1539">
                  <c:v>5857.3710022899168</c:v>
                </c:pt>
                <c:pt idx="1540">
                  <c:v>5855.721726356127</c:v>
                </c:pt>
                <c:pt idx="1541">
                  <c:v>5852.1348840869014</c:v>
                </c:pt>
                <c:pt idx="1542">
                  <c:v>5850.8811669429988</c:v>
                </c:pt>
                <c:pt idx="1543">
                  <c:v>5853.1472445452391</c:v>
                </c:pt>
                <c:pt idx="1544">
                  <c:v>5849.308989811756</c:v>
                </c:pt>
                <c:pt idx="1545">
                  <c:v>5850.3749855890228</c:v>
                </c:pt>
                <c:pt idx="1546">
                  <c:v>5857.0458384501135</c:v>
                </c:pt>
                <c:pt idx="1547">
                  <c:v>5857.5084402638549</c:v>
                </c:pt>
                <c:pt idx="1548">
                  <c:v>5850.6498660361285</c:v>
                </c:pt>
                <c:pt idx="1549">
                  <c:v>5855.8323466706006</c:v>
                </c:pt>
                <c:pt idx="1550">
                  <c:v>5857.6995158063364</c:v>
                </c:pt>
                <c:pt idx="1551">
                  <c:v>5854.6490244767838</c:v>
                </c:pt>
                <c:pt idx="1552">
                  <c:v>5851.1593970667209</c:v>
                </c:pt>
                <c:pt idx="1553">
                  <c:v>5849.2385948616711</c:v>
                </c:pt>
                <c:pt idx="1554">
                  <c:v>5851.7795529110172</c:v>
                </c:pt>
                <c:pt idx="1555">
                  <c:v>5853.7640484633039</c:v>
                </c:pt>
                <c:pt idx="1556">
                  <c:v>5847.2071700925326</c:v>
                </c:pt>
                <c:pt idx="1557">
                  <c:v>5843.2348270617276</c:v>
                </c:pt>
                <c:pt idx="1558">
                  <c:v>5849.1179165188887</c:v>
                </c:pt>
                <c:pt idx="1559">
                  <c:v>5842.1822412390002</c:v>
                </c:pt>
                <c:pt idx="1560">
                  <c:v>5843.0269918880895</c:v>
                </c:pt>
                <c:pt idx="1561">
                  <c:v>5842.8593820788419</c:v>
                </c:pt>
                <c:pt idx="1562">
                  <c:v>5844.5891109910244</c:v>
                </c:pt>
                <c:pt idx="1563">
                  <c:v>5843.1677840378734</c:v>
                </c:pt>
                <c:pt idx="1564">
                  <c:v>5839.7418477254341</c:v>
                </c:pt>
                <c:pt idx="1565">
                  <c:v>5843.1242044976389</c:v>
                </c:pt>
                <c:pt idx="1566">
                  <c:v>5848.7458234622336</c:v>
                </c:pt>
                <c:pt idx="1567">
                  <c:v>5851.4108117805936</c:v>
                </c:pt>
                <c:pt idx="1568">
                  <c:v>5847.1870562855311</c:v>
                </c:pt>
                <c:pt idx="1569">
                  <c:v>5846.1981615604263</c:v>
                </c:pt>
                <c:pt idx="1570">
                  <c:v>5844.1801444962121</c:v>
                </c:pt>
                <c:pt idx="1571">
                  <c:v>5847.6898834636604</c:v>
                </c:pt>
                <c:pt idx="1572">
                  <c:v>5846.7780897907178</c:v>
                </c:pt>
                <c:pt idx="1573">
                  <c:v>5837.9651873467847</c:v>
                </c:pt>
                <c:pt idx="1574">
                  <c:v>5846.0573694106424</c:v>
                </c:pt>
                <c:pt idx="1575">
                  <c:v>5842.3297372412462</c:v>
                </c:pt>
                <c:pt idx="1576">
                  <c:v>5836.5941437863312</c:v>
                </c:pt>
                <c:pt idx="1577">
                  <c:v>5831.6664275423482</c:v>
                </c:pt>
                <c:pt idx="1578">
                  <c:v>5833.9660289061303</c:v>
                </c:pt>
                <c:pt idx="1579">
                  <c:v>5829.5713116755878</c:v>
                </c:pt>
                <c:pt idx="1580">
                  <c:v>5829.919938999009</c:v>
                </c:pt>
                <c:pt idx="1581">
                  <c:v>5829.7623849684542</c:v>
                </c:pt>
                <c:pt idx="1582">
                  <c:v>5827.4661377805187</c:v>
                </c:pt>
                <c:pt idx="1583">
                  <c:v>5828.4483286531604</c:v>
                </c:pt>
                <c:pt idx="1584">
                  <c:v>5828.582414700868</c:v>
                </c:pt>
                <c:pt idx="1585">
                  <c:v>5830.7747454267919</c:v>
                </c:pt>
                <c:pt idx="1586">
                  <c:v>5825.2603971000544</c:v>
                </c:pt>
                <c:pt idx="1587">
                  <c:v>5830.0473211942535</c:v>
                </c:pt>
                <c:pt idx="1588">
                  <c:v>5828.0091925726529</c:v>
                </c:pt>
                <c:pt idx="1589">
                  <c:v>5821.8780403278497</c:v>
                </c:pt>
                <c:pt idx="1590">
                  <c:v>5829.5511978685854</c:v>
                </c:pt>
                <c:pt idx="1591">
                  <c:v>5828.7801940958116</c:v>
                </c:pt>
                <c:pt idx="1592">
                  <c:v>5827.7209044206229</c:v>
                </c:pt>
                <c:pt idx="1593">
                  <c:v>5832.1793127487881</c:v>
                </c:pt>
                <c:pt idx="1594">
                  <c:v>5827.3119356761945</c:v>
                </c:pt>
                <c:pt idx="1595">
                  <c:v>5825.1296629785793</c:v>
                </c:pt>
                <c:pt idx="1596">
                  <c:v>5833.2654223330555</c:v>
                </c:pt>
                <c:pt idx="1597">
                  <c:v>5828.7265587768834</c:v>
                </c:pt>
                <c:pt idx="1598">
                  <c:v>5822.0288882563273</c:v>
                </c:pt>
                <c:pt idx="1599">
                  <c:v>5829.7824987754566</c:v>
                </c:pt>
                <c:pt idx="1600">
                  <c:v>5826.3431547580922</c:v>
                </c:pt>
                <c:pt idx="1601">
                  <c:v>5819.0119206883155</c:v>
                </c:pt>
                <c:pt idx="1602">
                  <c:v>5825.0927895404202</c:v>
                </c:pt>
                <c:pt idx="1603">
                  <c:v>5817.5269003879275</c:v>
                </c:pt>
                <c:pt idx="1604">
                  <c:v>5829.2226843521667</c:v>
                </c:pt>
                <c:pt idx="1605">
                  <c:v>5816.9033948670149</c:v>
                </c:pt>
                <c:pt idx="1606">
                  <c:v>5825.5319256209286</c:v>
                </c:pt>
                <c:pt idx="1607">
                  <c:v>5818.3615952583241</c:v>
                </c:pt>
                <c:pt idx="1608">
                  <c:v>5824.1709378391688</c:v>
                </c:pt>
                <c:pt idx="1609">
                  <c:v>5819.7393449208539</c:v>
                </c:pt>
                <c:pt idx="1610">
                  <c:v>5816.1424491225498</c:v>
                </c:pt>
                <c:pt idx="1611">
                  <c:v>5818.3180179677029</c:v>
                </c:pt>
                <c:pt idx="1612">
                  <c:v>5810.5208301579542</c:v>
                </c:pt>
                <c:pt idx="1613">
                  <c:v>5815.0798052715136</c:v>
                </c:pt>
                <c:pt idx="1614">
                  <c:v>5815.4485441523229</c:v>
                </c:pt>
                <c:pt idx="1615">
                  <c:v>5812.1131188465843</c:v>
                </c:pt>
                <c:pt idx="1616">
                  <c:v>5817.2117968260482</c:v>
                </c:pt>
                <c:pt idx="1617">
                  <c:v>5815.7737079921262</c:v>
                </c:pt>
                <c:pt idx="1618">
                  <c:v>5815.6530296493438</c:v>
                </c:pt>
                <c:pt idx="1619">
                  <c:v>5811.2583101691862</c:v>
                </c:pt>
                <c:pt idx="1620">
                  <c:v>5809.0123463739483</c:v>
                </c:pt>
                <c:pt idx="1621">
                  <c:v>5809.8872666087336</c:v>
                </c:pt>
                <c:pt idx="1622">
                  <c:v>5810.5677593748051</c:v>
                </c:pt>
                <c:pt idx="1623">
                  <c:v>5810.1487371013</c:v>
                </c:pt>
                <c:pt idx="1624">
                  <c:v>5809.5788646497012</c:v>
                </c:pt>
                <c:pt idx="1625">
                  <c:v>5816.7156712507649</c:v>
                </c:pt>
                <c:pt idx="1626">
                  <c:v>5818.200691551152</c:v>
                </c:pt>
                <c:pt idx="1627">
                  <c:v>5808.9553591287886</c:v>
                </c:pt>
                <c:pt idx="1628">
                  <c:v>5804.2388299846743</c:v>
                </c:pt>
                <c:pt idx="1629">
                  <c:v>5802.710232393666</c:v>
                </c:pt>
                <c:pt idx="1630">
                  <c:v>5803.5683929972947</c:v>
                </c:pt>
                <c:pt idx="1631">
                  <c:v>5800.4173371319612</c:v>
                </c:pt>
                <c:pt idx="1632">
                  <c:v>5796.2773842919078</c:v>
                </c:pt>
                <c:pt idx="1633">
                  <c:v>5798.7211297317044</c:v>
                </c:pt>
                <c:pt idx="1634">
                  <c:v>5804.7215456054173</c:v>
                </c:pt>
                <c:pt idx="1635">
                  <c:v>5801.7112818898677</c:v>
                </c:pt>
                <c:pt idx="1636">
                  <c:v>5803.1862441619469</c:v>
                </c:pt>
                <c:pt idx="1637">
                  <c:v>5812.7969657885033</c:v>
                </c:pt>
                <c:pt idx="1638">
                  <c:v>5794.6482221651195</c:v>
                </c:pt>
                <c:pt idx="1639">
                  <c:v>5795.7913189945484</c:v>
                </c:pt>
                <c:pt idx="1640">
                  <c:v>5788.0310046229561</c:v>
                </c:pt>
                <c:pt idx="1641">
                  <c:v>5792.6033874414416</c:v>
                </c:pt>
                <c:pt idx="1642">
                  <c:v>5795.7276256473106</c:v>
                </c:pt>
                <c:pt idx="1643">
                  <c:v>5788.1013995730409</c:v>
                </c:pt>
                <c:pt idx="1644">
                  <c:v>5787.4477244664331</c:v>
                </c:pt>
                <c:pt idx="1645">
                  <c:v>5795.1007682001664</c:v>
                </c:pt>
                <c:pt idx="1646">
                  <c:v>5799.5189511639428</c:v>
                </c:pt>
                <c:pt idx="1647">
                  <c:v>5794.0448282015941</c:v>
                </c:pt>
                <c:pt idx="1648">
                  <c:v>5793.5151833639984</c:v>
                </c:pt>
                <c:pt idx="1649">
                  <c:v>5796.6260116153289</c:v>
                </c:pt>
                <c:pt idx="1650">
                  <c:v>5797.33332429048</c:v>
                </c:pt>
                <c:pt idx="1651">
                  <c:v>5806.2769608558901</c:v>
                </c:pt>
                <c:pt idx="1652">
                  <c:v>5801.9962158660519</c:v>
                </c:pt>
                <c:pt idx="1653">
                  <c:v>5797.3199143359407</c:v>
                </c:pt>
                <c:pt idx="1654">
                  <c:v>5797.480820292727</c:v>
                </c:pt>
                <c:pt idx="1655">
                  <c:v>5797.4372430021076</c:v>
                </c:pt>
                <c:pt idx="1656">
                  <c:v>5788.9696159553641</c:v>
                </c:pt>
                <c:pt idx="1657">
                  <c:v>5786.8745000886029</c:v>
                </c:pt>
                <c:pt idx="1658">
                  <c:v>5786.7806371556708</c:v>
                </c:pt>
                <c:pt idx="1659">
                  <c:v>5789.2277345216999</c:v>
                </c:pt>
                <c:pt idx="1660">
                  <c:v>5785.4297074022197</c:v>
                </c:pt>
                <c:pt idx="1661">
                  <c:v>5785.0341486123316</c:v>
                </c:pt>
                <c:pt idx="1662">
                  <c:v>5794.1722103968386</c:v>
                </c:pt>
                <c:pt idx="1663">
                  <c:v>5801.3961760783723</c:v>
                </c:pt>
                <c:pt idx="1664">
                  <c:v>5800.2262615894797</c:v>
                </c:pt>
                <c:pt idx="1665">
                  <c:v>5799.1435061810571</c:v>
                </c:pt>
                <c:pt idx="1666">
                  <c:v>5797.4975821734979</c:v>
                </c:pt>
                <c:pt idx="1667">
                  <c:v>5792.61679739598</c:v>
                </c:pt>
                <c:pt idx="1668">
                  <c:v>5792.693896198527</c:v>
                </c:pt>
                <c:pt idx="1669">
                  <c:v>5790.1462342967188</c:v>
                </c:pt>
                <c:pt idx="1670">
                  <c:v>5785.3358444692876</c:v>
                </c:pt>
                <c:pt idx="1671">
                  <c:v>5793.4950695569969</c:v>
                </c:pt>
                <c:pt idx="1672">
                  <c:v>5787.276762730954</c:v>
                </c:pt>
                <c:pt idx="1673">
                  <c:v>5786.1873012204533</c:v>
                </c:pt>
                <c:pt idx="1674">
                  <c:v>5788.131569158737</c:v>
                </c:pt>
                <c:pt idx="1675">
                  <c:v>5789.5160226737298</c:v>
                </c:pt>
                <c:pt idx="1676">
                  <c:v>5783.857530270976</c:v>
                </c:pt>
                <c:pt idx="1677">
                  <c:v>5777.8738762780349</c:v>
                </c:pt>
                <c:pt idx="1678">
                  <c:v>5783.0731187932779</c:v>
                </c:pt>
                <c:pt idx="1679">
                  <c:v>5785.7749827994103</c:v>
                </c:pt>
                <c:pt idx="1680">
                  <c:v>5781.3065164429363</c:v>
                </c:pt>
                <c:pt idx="1681">
                  <c:v>5784.883300683854</c:v>
                </c:pt>
                <c:pt idx="1682">
                  <c:v>5781.7892320636802</c:v>
                </c:pt>
                <c:pt idx="1683">
                  <c:v>5783.9446871018317</c:v>
                </c:pt>
                <c:pt idx="1684">
                  <c:v>5778.8191937125193</c:v>
                </c:pt>
                <c:pt idx="1685">
                  <c:v>5779.2918513049544</c:v>
                </c:pt>
                <c:pt idx="1686">
                  <c:v>5783.5189587262485</c:v>
                </c:pt>
                <c:pt idx="1687">
                  <c:v>5786.0599167755945</c:v>
                </c:pt>
                <c:pt idx="1688">
                  <c:v>5776.9587284292456</c:v>
                </c:pt>
                <c:pt idx="1689">
                  <c:v>5775.8424515088964</c:v>
                </c:pt>
                <c:pt idx="1690">
                  <c:v>5771.5013673476678</c:v>
                </c:pt>
                <c:pt idx="1691">
                  <c:v>5767.4988547311659</c:v>
                </c:pt>
                <c:pt idx="1692">
                  <c:v>5764.6126235342444</c:v>
                </c:pt>
                <c:pt idx="1693">
                  <c:v>5766.9524502624163</c:v>
                </c:pt>
                <c:pt idx="1694">
                  <c:v>5764.6059174321672</c:v>
                </c:pt>
                <c:pt idx="1695">
                  <c:v>5767.7301578876522</c:v>
                </c:pt>
                <c:pt idx="1696">
                  <c:v>5769.5638032618472</c:v>
                </c:pt>
                <c:pt idx="1697">
                  <c:v>5770.3482147395453</c:v>
                </c:pt>
                <c:pt idx="1698">
                  <c:v>5769.751526878098</c:v>
                </c:pt>
                <c:pt idx="1699">
                  <c:v>5770.9013253103731</c:v>
                </c:pt>
                <c:pt idx="1700">
                  <c:v>5772.3360622180635</c:v>
                </c:pt>
                <c:pt idx="1701">
                  <c:v>5769.3660238669027</c:v>
                </c:pt>
                <c:pt idx="1702">
                  <c:v>5771.4577900570475</c:v>
                </c:pt>
                <c:pt idx="1703">
                  <c:v>5769.2453455241202</c:v>
                </c:pt>
                <c:pt idx="1704">
                  <c:v>5771.3706332261909</c:v>
                </c:pt>
                <c:pt idx="1705">
                  <c:v>5778.9029986171436</c:v>
                </c:pt>
                <c:pt idx="1706">
                  <c:v>5768.1324182803883</c:v>
                </c:pt>
                <c:pt idx="1707">
                  <c:v>5762.5879003679538</c:v>
                </c:pt>
                <c:pt idx="1708">
                  <c:v>5754.5191862869451</c:v>
                </c:pt>
                <c:pt idx="1709">
                  <c:v>5750.999389291188</c:v>
                </c:pt>
                <c:pt idx="1710">
                  <c:v>5750.2753169848802</c:v>
                </c:pt>
                <c:pt idx="1711">
                  <c:v>5756.004204337718</c:v>
                </c:pt>
                <c:pt idx="1712">
                  <c:v>5760.8481156770777</c:v>
                </c:pt>
                <c:pt idx="1713">
                  <c:v>5756.8523091626539</c:v>
                </c:pt>
                <c:pt idx="1714">
                  <c:v>5764.8171067816511</c:v>
                </c:pt>
                <c:pt idx="1715">
                  <c:v>5752.1357800185388</c:v>
                </c:pt>
                <c:pt idx="1716">
                  <c:v>5751.6765301310297</c:v>
                </c:pt>
                <c:pt idx="1717">
                  <c:v>5752.1659496042348</c:v>
                </c:pt>
                <c:pt idx="1718">
                  <c:v>5756.6914032058676</c:v>
                </c:pt>
                <c:pt idx="1719">
                  <c:v>5758.2166488706443</c:v>
                </c:pt>
                <c:pt idx="1720">
                  <c:v>5761.4615654192958</c:v>
                </c:pt>
                <c:pt idx="1721">
                  <c:v>5766.8250658175566</c:v>
                </c:pt>
                <c:pt idx="1722">
                  <c:v>5766.2183199277997</c:v>
                </c:pt>
                <c:pt idx="1723">
                  <c:v>5760.962090167397</c:v>
                </c:pt>
                <c:pt idx="1724">
                  <c:v>5751.8642537472788</c:v>
                </c:pt>
                <c:pt idx="1725">
                  <c:v>5756.4601022989973</c:v>
                </c:pt>
                <c:pt idx="1726">
                  <c:v>5750.7747922367789</c:v>
                </c:pt>
                <c:pt idx="1727">
                  <c:v>5744.4626247274182</c:v>
                </c:pt>
                <c:pt idx="1728">
                  <c:v>5744.9889176387824</c:v>
                </c:pt>
                <c:pt idx="1729">
                  <c:v>5744.1408128138464</c:v>
                </c:pt>
                <c:pt idx="1730">
                  <c:v>5740.7752179224126</c:v>
                </c:pt>
                <c:pt idx="1731">
                  <c:v>5740.3260238135963</c:v>
                </c:pt>
                <c:pt idx="1732">
                  <c:v>5748.7802409057986</c:v>
                </c:pt>
                <c:pt idx="1733">
                  <c:v>5743.4737277526992</c:v>
                </c:pt>
                <c:pt idx="1734">
                  <c:v>5752.739173982065</c:v>
                </c:pt>
                <c:pt idx="1735">
                  <c:v>5752.3369113397148</c:v>
                </c:pt>
                <c:pt idx="1736">
                  <c:v>5757.4691108311035</c:v>
                </c:pt>
                <c:pt idx="1737">
                  <c:v>5748.8673977366543</c:v>
                </c:pt>
                <c:pt idx="1738">
                  <c:v>5755.132636029165</c:v>
                </c:pt>
                <c:pt idx="1739">
                  <c:v>5759.03458186027</c:v>
                </c:pt>
                <c:pt idx="1740">
                  <c:v>5749.0651771315988</c:v>
                </c:pt>
                <c:pt idx="1741">
                  <c:v>5746.708588522657</c:v>
                </c:pt>
                <c:pt idx="1742">
                  <c:v>5743.8458208093525</c:v>
                </c:pt>
                <c:pt idx="1743">
                  <c:v>5740.5405650893099</c:v>
                </c:pt>
                <c:pt idx="1744">
                  <c:v>5737.9627313521914</c:v>
                </c:pt>
                <c:pt idx="1745">
                  <c:v>5740.4936336228438</c:v>
                </c:pt>
                <c:pt idx="1746">
                  <c:v>5741.3417361981647</c:v>
                </c:pt>
                <c:pt idx="1747">
                  <c:v>5739.2533241838664</c:v>
                </c:pt>
                <c:pt idx="1748">
                  <c:v>5741.479176421718</c:v>
                </c:pt>
                <c:pt idx="1749">
                  <c:v>5742.5988075179139</c:v>
                </c:pt>
                <c:pt idx="1750">
                  <c:v>5743.423446609615</c:v>
                </c:pt>
                <c:pt idx="1751">
                  <c:v>5741.8546214046037</c:v>
                </c:pt>
                <c:pt idx="1752">
                  <c:v>5738.7270312725032</c:v>
                </c:pt>
                <c:pt idx="1753">
                  <c:v>5746.413596518164</c:v>
                </c:pt>
                <c:pt idx="1754">
                  <c:v>5743.748608199804</c:v>
                </c:pt>
                <c:pt idx="1755">
                  <c:v>5745.5286182550699</c:v>
                </c:pt>
                <c:pt idx="1756">
                  <c:v>5749.0819390123697</c:v>
                </c:pt>
                <c:pt idx="1757">
                  <c:v>5752.6788348106729</c:v>
                </c:pt>
                <c:pt idx="1758">
                  <c:v>5746.7454642104294</c:v>
                </c:pt>
                <c:pt idx="1759">
                  <c:v>5737.9560274997293</c:v>
                </c:pt>
                <c:pt idx="1760">
                  <c:v>5740.9461796578926</c:v>
                </c:pt>
                <c:pt idx="1761">
                  <c:v>5733.816076909291</c:v>
                </c:pt>
                <c:pt idx="1762">
                  <c:v>5735.7871625070375</c:v>
                </c:pt>
                <c:pt idx="1763">
                  <c:v>5738.2677813849932</c:v>
                </c:pt>
                <c:pt idx="1764">
                  <c:v>5731.5600550857434</c:v>
                </c:pt>
                <c:pt idx="1765">
                  <c:v>5730.0549209783539</c:v>
                </c:pt>
                <c:pt idx="1766">
                  <c:v>5734.2719748705695</c:v>
                </c:pt>
                <c:pt idx="1767">
                  <c:v>5731.0605775842305</c:v>
                </c:pt>
                <c:pt idx="1768">
                  <c:v>5730.7588817272745</c:v>
                </c:pt>
                <c:pt idx="1769">
                  <c:v>5731.7745941118437</c:v>
                </c:pt>
                <c:pt idx="1770">
                  <c:v>5727.1820974863576</c:v>
                </c:pt>
                <c:pt idx="1771">
                  <c:v>5731.0605775842305</c:v>
                </c:pt>
                <c:pt idx="1772">
                  <c:v>5733.9736286902307</c:v>
                </c:pt>
                <c:pt idx="1773">
                  <c:v>5732.8338860366484</c:v>
                </c:pt>
                <c:pt idx="1774">
                  <c:v>5732.713207693866</c:v>
                </c:pt>
                <c:pt idx="1775">
                  <c:v>5732.9981416700502</c:v>
                </c:pt>
                <c:pt idx="1776">
                  <c:v>5731.1108609769271</c:v>
                </c:pt>
                <c:pt idx="1777">
                  <c:v>5731.6036323763637</c:v>
                </c:pt>
                <c:pt idx="1778">
                  <c:v>5728.5330294894229</c:v>
                </c:pt>
                <c:pt idx="1779">
                  <c:v>5726.5518858633668</c:v>
                </c:pt>
                <c:pt idx="1780">
                  <c:v>5724.5372207253849</c:v>
                </c:pt>
                <c:pt idx="1781">
                  <c:v>5724.1751856970386</c:v>
                </c:pt>
                <c:pt idx="1782">
                  <c:v>5726.0792282709326</c:v>
                </c:pt>
                <c:pt idx="1783">
                  <c:v>5726.2233723469481</c:v>
                </c:pt>
                <c:pt idx="1784">
                  <c:v>5729.2202283575734</c:v>
                </c:pt>
                <c:pt idx="1785">
                  <c:v>5725.7775301643624</c:v>
                </c:pt>
                <c:pt idx="1786">
                  <c:v>5721.3325295411223</c:v>
                </c:pt>
                <c:pt idx="1787">
                  <c:v>5719.9547821282067</c:v>
                </c:pt>
                <c:pt idx="1788">
                  <c:v>5716.2673753232011</c:v>
                </c:pt>
                <c:pt idx="1789">
                  <c:v>5714.9667267128334</c:v>
                </c:pt>
                <c:pt idx="1790">
                  <c:v>5716.2405576637366</c:v>
                </c:pt>
                <c:pt idx="1791">
                  <c:v>5719.4553046266929</c:v>
                </c:pt>
                <c:pt idx="1792">
                  <c:v>5720.3000575253973</c:v>
                </c:pt>
                <c:pt idx="1793">
                  <c:v>5723.0656103795372</c:v>
                </c:pt>
                <c:pt idx="1794">
                  <c:v>5719.9648379069013</c:v>
                </c:pt>
                <c:pt idx="1795">
                  <c:v>5716.5824811346956</c:v>
                </c:pt>
                <c:pt idx="1796">
                  <c:v>5719.2240037198226</c:v>
                </c:pt>
                <c:pt idx="1797">
                  <c:v>5716.5657192539247</c:v>
                </c:pt>
                <c:pt idx="1798">
                  <c:v>5720.8330542892227</c:v>
                </c:pt>
                <c:pt idx="1799">
                  <c:v>5716.7869643821023</c:v>
                </c:pt>
                <c:pt idx="1800">
                  <c:v>5720.3603966967885</c:v>
                </c:pt>
                <c:pt idx="1801">
                  <c:v>5714.6315070943356</c:v>
                </c:pt>
                <c:pt idx="1802">
                  <c:v>5711.5843699406287</c:v>
                </c:pt>
                <c:pt idx="1803">
                  <c:v>5710.5284299420546</c:v>
                </c:pt>
                <c:pt idx="1804">
                  <c:v>5715.0371216629164</c:v>
                </c:pt>
                <c:pt idx="1805">
                  <c:v>5718.4865237085896</c:v>
                </c:pt>
                <c:pt idx="1806">
                  <c:v>5708.9964804248157</c:v>
                </c:pt>
                <c:pt idx="1807">
                  <c:v>5713.4615948550581</c:v>
                </c:pt>
                <c:pt idx="1808">
                  <c:v>5716.3746459610575</c:v>
                </c:pt>
                <c:pt idx="1809">
                  <c:v>5721.1615678056432</c:v>
                </c:pt>
                <c:pt idx="1810">
                  <c:v>5715.7176166786048</c:v>
                </c:pt>
                <c:pt idx="1811">
                  <c:v>5721.7951313548638</c:v>
                </c:pt>
                <c:pt idx="1812">
                  <c:v>5721.1649197318739</c:v>
                </c:pt>
                <c:pt idx="1813">
                  <c:v>5722.1873382185204</c:v>
                </c:pt>
                <c:pt idx="1814">
                  <c:v>5716.9176985035783</c:v>
                </c:pt>
                <c:pt idx="1815">
                  <c:v>5710.7664347013879</c:v>
                </c:pt>
                <c:pt idx="1816">
                  <c:v>5705.1883952770277</c:v>
                </c:pt>
                <c:pt idx="1817">
                  <c:v>5705.0442512010122</c:v>
                </c:pt>
                <c:pt idx="1818">
                  <c:v>5702.2753441710265</c:v>
                </c:pt>
                <c:pt idx="1819">
                  <c:v>5699.6036520002053</c:v>
                </c:pt>
                <c:pt idx="1820">
                  <c:v>5699.5299028742738</c:v>
                </c:pt>
                <c:pt idx="1821">
                  <c:v>5703.1837881673546</c:v>
                </c:pt>
                <c:pt idx="1822">
                  <c:v>5704.766018827675</c:v>
                </c:pt>
                <c:pt idx="1823">
                  <c:v>5700.6830554823964</c:v>
                </c:pt>
                <c:pt idx="1824">
                  <c:v>5700.9143563892676</c:v>
                </c:pt>
                <c:pt idx="1825">
                  <c:v>5703.3547499028327</c:v>
                </c:pt>
                <c:pt idx="1826">
                  <c:v>5704.789484560908</c:v>
                </c:pt>
                <c:pt idx="1827">
                  <c:v>5704.3302346733981</c:v>
                </c:pt>
                <c:pt idx="1828">
                  <c:v>5701.5512718647196</c:v>
                </c:pt>
                <c:pt idx="1829">
                  <c:v>5703.864280933426</c:v>
                </c:pt>
                <c:pt idx="1830">
                  <c:v>5709.5663528764144</c:v>
                </c:pt>
                <c:pt idx="1831">
                  <c:v>5711.0983023936533</c:v>
                </c:pt>
                <c:pt idx="1832">
                  <c:v>5705.8051969454782</c:v>
                </c:pt>
                <c:pt idx="1833">
                  <c:v>5704.9973197345462</c:v>
                </c:pt>
                <c:pt idx="1834">
                  <c:v>5705.95604712357</c:v>
                </c:pt>
                <c:pt idx="1835">
                  <c:v>5699.9757428072444</c:v>
                </c:pt>
                <c:pt idx="1836">
                  <c:v>5696.7073605253599</c:v>
                </c:pt>
                <c:pt idx="1837">
                  <c:v>5690.0264518855747</c:v>
                </c:pt>
                <c:pt idx="1838">
                  <c:v>5693.6769830028079</c:v>
                </c:pt>
                <c:pt idx="1839">
                  <c:v>5690.2242312805192</c:v>
                </c:pt>
                <c:pt idx="1840">
                  <c:v>5693.4389782434755</c:v>
                </c:pt>
                <c:pt idx="1841">
                  <c:v>5690.482349846854</c:v>
                </c:pt>
                <c:pt idx="1842">
                  <c:v>5691.2768171032467</c:v>
                </c:pt>
                <c:pt idx="1843">
                  <c:v>5691.0589261509149</c:v>
                </c:pt>
                <c:pt idx="1844">
                  <c:v>5693.8244790050549</c:v>
                </c:pt>
                <c:pt idx="1845">
                  <c:v>5694.2300935736357</c:v>
                </c:pt>
                <c:pt idx="1846">
                  <c:v>5694.3038426995672</c:v>
                </c:pt>
                <c:pt idx="1847">
                  <c:v>5693.0300117486631</c:v>
                </c:pt>
                <c:pt idx="1848">
                  <c:v>5693.8613546928273</c:v>
                </c:pt>
                <c:pt idx="1849">
                  <c:v>5698.4437932900055</c:v>
                </c:pt>
                <c:pt idx="1850">
                  <c:v>5695.1117199104992</c:v>
                </c:pt>
                <c:pt idx="1851">
                  <c:v>5693.9619192286082</c:v>
                </c:pt>
                <c:pt idx="1852">
                  <c:v>5693.1875635296028</c:v>
                </c:pt>
                <c:pt idx="1853">
                  <c:v>5694.1831643567848</c:v>
                </c:pt>
                <c:pt idx="1854">
                  <c:v>5686.8921556513978</c:v>
                </c:pt>
                <c:pt idx="1855">
                  <c:v>5688.601773006194</c:v>
                </c:pt>
                <c:pt idx="1856">
                  <c:v>5683.6707048359785</c:v>
                </c:pt>
                <c:pt idx="1857">
                  <c:v>5677.6300613482626</c:v>
                </c:pt>
                <c:pt idx="1858">
                  <c:v>5678.0926631620041</c:v>
                </c:pt>
                <c:pt idx="1859">
                  <c:v>5679.1988865532749</c:v>
                </c:pt>
                <c:pt idx="1860">
                  <c:v>5676.6880980896249</c:v>
                </c:pt>
                <c:pt idx="1861">
                  <c:v>5679.8290981762648</c:v>
                </c:pt>
                <c:pt idx="1862">
                  <c:v>5677.6635851098044</c:v>
                </c:pt>
                <c:pt idx="1863">
                  <c:v>5680.5129428685677</c:v>
                </c:pt>
                <c:pt idx="1864">
                  <c:v>5683.8617781288449</c:v>
                </c:pt>
                <c:pt idx="1865">
                  <c:v>5683.7075782741367</c:v>
                </c:pt>
                <c:pt idx="1866">
                  <c:v>5682.0918238522736</c:v>
                </c:pt>
                <c:pt idx="1867">
                  <c:v>5684.7400525394769</c:v>
                </c:pt>
                <c:pt idx="1868">
                  <c:v>5689.3560148981969</c:v>
                </c:pt>
                <c:pt idx="1869">
                  <c:v>5687.7369085501014</c:v>
                </c:pt>
                <c:pt idx="1870">
                  <c:v>5688.7291552014376</c:v>
                </c:pt>
                <c:pt idx="1871">
                  <c:v>5684.2908584306606</c:v>
                </c:pt>
                <c:pt idx="1872">
                  <c:v>5684.2640407711951</c:v>
                </c:pt>
                <c:pt idx="1873">
                  <c:v>5674.914789637206</c:v>
                </c:pt>
                <c:pt idx="1874">
                  <c:v>5668.7735838633234</c:v>
                </c:pt>
                <c:pt idx="1875">
                  <c:v>5669.832873538513</c:v>
                </c:pt>
                <c:pt idx="1876">
                  <c:v>5670.9692665154798</c:v>
                </c:pt>
                <c:pt idx="1877">
                  <c:v>5675.8500512929968</c:v>
                </c:pt>
                <c:pt idx="1878">
                  <c:v>5675.9707296357783</c:v>
                </c:pt>
                <c:pt idx="1879">
                  <c:v>5674.3784409471482</c:v>
                </c:pt>
                <c:pt idx="1880">
                  <c:v>5674.348271361453</c:v>
                </c:pt>
                <c:pt idx="1881">
                  <c:v>5678.863666934777</c:v>
                </c:pt>
                <c:pt idx="1882">
                  <c:v>5679.4335393863767</c:v>
                </c:pt>
                <c:pt idx="1883">
                  <c:v>5678.2233995330944</c:v>
                </c:pt>
                <c:pt idx="1884">
                  <c:v>5679.9497765190463</c:v>
                </c:pt>
                <c:pt idx="1885">
                  <c:v>5680.8515144132962</c:v>
                </c:pt>
                <c:pt idx="1886">
                  <c:v>5678.8301454228513</c:v>
                </c:pt>
                <c:pt idx="1887">
                  <c:v>5673.0844961892426</c:v>
                </c:pt>
                <c:pt idx="1888">
                  <c:v>5668.8707964728728</c:v>
                </c:pt>
                <c:pt idx="1889">
                  <c:v>5668.7635258350156</c:v>
                </c:pt>
                <c:pt idx="1890">
                  <c:v>5662.9776512370172</c:v>
                </c:pt>
                <c:pt idx="1891">
                  <c:v>5664.9554406872276</c:v>
                </c:pt>
                <c:pt idx="1892">
                  <c:v>5663.2156559963505</c:v>
                </c:pt>
                <c:pt idx="1893">
                  <c:v>5666.5276178184704</c:v>
                </c:pt>
                <c:pt idx="1894">
                  <c:v>5666.1622286142783</c:v>
                </c:pt>
                <c:pt idx="1895">
                  <c:v>5667.5701478625042</c:v>
                </c:pt>
                <c:pt idx="1896">
                  <c:v>5667.6237831814333</c:v>
                </c:pt>
                <c:pt idx="1897">
                  <c:v>5666.561139330398</c:v>
                </c:pt>
                <c:pt idx="1898">
                  <c:v>5670.1747970094721</c:v>
                </c:pt>
                <c:pt idx="1899">
                  <c:v>5666.2795550308292</c:v>
                </c:pt>
                <c:pt idx="1900">
                  <c:v>5667.5098086911139</c:v>
                </c:pt>
                <c:pt idx="1901">
                  <c:v>5668.099792700099</c:v>
                </c:pt>
                <c:pt idx="1902">
                  <c:v>5666.0180845382638</c:v>
                </c:pt>
                <c:pt idx="1903">
                  <c:v>5659.6723932673594</c:v>
                </c:pt>
                <c:pt idx="1904">
                  <c:v>5660.5003842852939</c:v>
                </c:pt>
                <c:pt idx="1905">
                  <c:v>5657.3392726412667</c:v>
                </c:pt>
                <c:pt idx="1906">
                  <c:v>5663.3665039248281</c:v>
                </c:pt>
                <c:pt idx="1907">
                  <c:v>5659.8768765147661</c:v>
                </c:pt>
                <c:pt idx="1908">
                  <c:v>5661.8144428502019</c:v>
                </c:pt>
                <c:pt idx="1909">
                  <c:v>5662.7698160633799</c:v>
                </c:pt>
                <c:pt idx="1910">
                  <c:v>5665.3878729152739</c:v>
                </c:pt>
                <c:pt idx="1911">
                  <c:v>5665.6728091410723</c:v>
                </c:pt>
                <c:pt idx="1912">
                  <c:v>5662.6156139590557</c:v>
                </c:pt>
                <c:pt idx="1913">
                  <c:v>5662.3239738807952</c:v>
                </c:pt>
                <c:pt idx="1914">
                  <c:v>5666.7186911113376</c:v>
                </c:pt>
                <c:pt idx="1915">
                  <c:v>5655.3078456225139</c:v>
                </c:pt>
                <c:pt idx="1916">
                  <c:v>5651.3355048413232</c:v>
                </c:pt>
                <c:pt idx="1917">
                  <c:v>5653.8127695434314</c:v>
                </c:pt>
                <c:pt idx="1918">
                  <c:v>5650.2896206214436</c:v>
                </c:pt>
                <c:pt idx="1919">
                  <c:v>5655.4754554317615</c:v>
                </c:pt>
                <c:pt idx="1920">
                  <c:v>5649.7968492220061</c:v>
                </c:pt>
                <c:pt idx="1921">
                  <c:v>5653.3099423653011</c:v>
                </c:pt>
                <c:pt idx="1922">
                  <c:v>5651.4193097459465</c:v>
                </c:pt>
                <c:pt idx="1923">
                  <c:v>5647.6447461100861</c:v>
                </c:pt>
                <c:pt idx="1924">
                  <c:v>5650.10860310727</c:v>
                </c:pt>
                <c:pt idx="1925">
                  <c:v>5649.9577551787925</c:v>
                </c:pt>
                <c:pt idx="1926">
                  <c:v>5651.0505686155238</c:v>
                </c:pt>
                <c:pt idx="1927">
                  <c:v>5653.1188668228197</c:v>
                </c:pt>
                <c:pt idx="1928">
                  <c:v>5653.2998865866075</c:v>
                </c:pt>
                <c:pt idx="1929">
                  <c:v>5656.4140690137838</c:v>
                </c:pt>
                <c:pt idx="1930">
                  <c:v>5652.1366759501771</c:v>
                </c:pt>
                <c:pt idx="1931">
                  <c:v>5651.5668057481935</c:v>
                </c:pt>
                <c:pt idx="1932">
                  <c:v>5647.8726950907248</c:v>
                </c:pt>
                <c:pt idx="1933">
                  <c:v>5651.0304548085205</c:v>
                </c:pt>
                <c:pt idx="1934">
                  <c:v>5644.584199001838</c:v>
                </c:pt>
                <c:pt idx="1935">
                  <c:v>5646.0256397619905</c:v>
                </c:pt>
                <c:pt idx="1936">
                  <c:v>5646.7228944088347</c:v>
                </c:pt>
                <c:pt idx="1937">
                  <c:v>5642.5427162043916</c:v>
                </c:pt>
                <c:pt idx="1938">
                  <c:v>5641.4499027676611</c:v>
                </c:pt>
                <c:pt idx="1939">
                  <c:v>5635.0874518656019</c:v>
                </c:pt>
                <c:pt idx="1940">
                  <c:v>5640.8632706849066</c:v>
                </c:pt>
                <c:pt idx="1941">
                  <c:v>5635.7042535340524</c:v>
                </c:pt>
                <c:pt idx="1942">
                  <c:v>5634.5678628067008</c:v>
                </c:pt>
                <c:pt idx="1943">
                  <c:v>5639.6095512913889</c:v>
                </c:pt>
                <c:pt idx="1944">
                  <c:v>5642.1940888809704</c:v>
                </c:pt>
                <c:pt idx="1945">
                  <c:v>5643.2366189250033</c:v>
                </c:pt>
                <c:pt idx="1946">
                  <c:v>5642.6935641328691</c:v>
                </c:pt>
                <c:pt idx="1947">
                  <c:v>5647.5475312509216</c:v>
                </c:pt>
                <c:pt idx="1948">
                  <c:v>5640.1023226908255</c:v>
                </c:pt>
                <c:pt idx="1949">
                  <c:v>5641.9694918265623</c:v>
                </c:pt>
                <c:pt idx="1950">
                  <c:v>5637.1121727822774</c:v>
                </c:pt>
                <c:pt idx="1951">
                  <c:v>5640.5012334069452</c:v>
                </c:pt>
                <c:pt idx="1952">
                  <c:v>5638.0843078762264</c:v>
                </c:pt>
                <c:pt idx="1953">
                  <c:v>5643.0455433825218</c:v>
                </c:pt>
                <c:pt idx="1954">
                  <c:v>5635.0304646204422</c:v>
                </c:pt>
                <c:pt idx="1955">
                  <c:v>5637.4708558843931</c:v>
                </c:pt>
                <c:pt idx="1956">
                  <c:v>5636.1769133761027</c:v>
                </c:pt>
                <c:pt idx="1957">
                  <c:v>5632.3755320807759</c:v>
                </c:pt>
                <c:pt idx="1958">
                  <c:v>5626.2946632286712</c:v>
                </c:pt>
                <c:pt idx="1959">
                  <c:v>5633.5823200078275</c:v>
                </c:pt>
                <c:pt idx="1960">
                  <c:v>5638.2552696117064</c:v>
                </c:pt>
                <c:pt idx="1961">
                  <c:v>5631.9833252171193</c:v>
                </c:pt>
                <c:pt idx="1962">
                  <c:v>5633.8806639385512</c:v>
                </c:pt>
                <c:pt idx="1963">
                  <c:v>5631.6481078482375</c:v>
                </c:pt>
                <c:pt idx="1964">
                  <c:v>5625.8488232956997</c:v>
                </c:pt>
                <c:pt idx="1965">
                  <c:v>5629.3250407512214</c:v>
                </c:pt>
                <c:pt idx="1966">
                  <c:v>5633.9745246218681</c:v>
                </c:pt>
                <c:pt idx="1967">
                  <c:v>5629.8312221051992</c:v>
                </c:pt>
                <c:pt idx="1968">
                  <c:v>5634.2829265809014</c:v>
                </c:pt>
                <c:pt idx="1969">
                  <c:v>5635.8584533887606</c:v>
                </c:pt>
                <c:pt idx="1970">
                  <c:v>5637.2026815393638</c:v>
                </c:pt>
                <c:pt idx="1971">
                  <c:v>5635.8349899051427</c:v>
                </c:pt>
                <c:pt idx="1972">
                  <c:v>5631.1084049823339</c:v>
                </c:pt>
                <c:pt idx="1973">
                  <c:v>5621.1691698393579</c:v>
                </c:pt>
                <c:pt idx="1974">
                  <c:v>5624.3805648760836</c:v>
                </c:pt>
                <c:pt idx="1975">
                  <c:v>5617.3644366178014</c:v>
                </c:pt>
                <c:pt idx="1976">
                  <c:v>5616.8783690708278</c:v>
                </c:pt>
                <c:pt idx="1977">
                  <c:v>5616.3453723070006</c:v>
                </c:pt>
                <c:pt idx="1978">
                  <c:v>5620.5590720233704</c:v>
                </c:pt>
                <c:pt idx="1979">
                  <c:v>5619.4461447796366</c:v>
                </c:pt>
                <c:pt idx="1980">
                  <c:v>5620.6495807804577</c:v>
                </c:pt>
                <c:pt idx="1981">
                  <c:v>5618.8393988898806</c:v>
                </c:pt>
                <c:pt idx="1982">
                  <c:v>5620.3478826738865</c:v>
                </c:pt>
                <c:pt idx="1983">
                  <c:v>5619.1343908943736</c:v>
                </c:pt>
                <c:pt idx="1984">
                  <c:v>5618.2762302907449</c:v>
                </c:pt>
                <c:pt idx="1985">
                  <c:v>5627.7696255007504</c:v>
                </c:pt>
                <c:pt idx="1986">
                  <c:v>5624.0386414051236</c:v>
                </c:pt>
                <c:pt idx="1987">
                  <c:v>5625.0174803515356</c:v>
                </c:pt>
                <c:pt idx="1988">
                  <c:v>5622.8486153588437</c:v>
                </c:pt>
                <c:pt idx="1989">
                  <c:v>5622.6776536233638</c:v>
                </c:pt>
                <c:pt idx="1990">
                  <c:v>5624.9604931063759</c:v>
                </c:pt>
                <c:pt idx="1991">
                  <c:v>5617.0962622727729</c:v>
                </c:pt>
                <c:pt idx="1992">
                  <c:v>5615.6883430245471</c:v>
                </c:pt>
                <c:pt idx="1993">
                  <c:v>5608.407392347468</c:v>
                </c:pt>
                <c:pt idx="1994">
                  <c:v>5610.9114747090416</c:v>
                </c:pt>
                <c:pt idx="1995">
                  <c:v>5610.5695512380817</c:v>
                </c:pt>
                <c:pt idx="1996">
                  <c:v>5605.7625155864953</c:v>
                </c:pt>
                <c:pt idx="1997">
                  <c:v>5608.491195002478</c:v>
                </c:pt>
                <c:pt idx="1998">
                  <c:v>5601.4113756465731</c:v>
                </c:pt>
                <c:pt idx="1999">
                  <c:v>5603.439448489481</c:v>
                </c:pt>
                <c:pt idx="2000">
                  <c:v>5602.0784607077203</c:v>
                </c:pt>
                <c:pt idx="2001">
                  <c:v>5608.172737264751</c:v>
                </c:pt>
                <c:pt idx="2002">
                  <c:v>5608.8766980136716</c:v>
                </c:pt>
                <c:pt idx="2003">
                  <c:v>5613.7004955460288</c:v>
                </c:pt>
                <c:pt idx="2004">
                  <c:v>5609.3996389988042</c:v>
                </c:pt>
                <c:pt idx="2005">
                  <c:v>5612.1450802955569</c:v>
                </c:pt>
                <c:pt idx="2006">
                  <c:v>5614.6726306399778</c:v>
                </c:pt>
                <c:pt idx="2007">
                  <c:v>5613.9183864983588</c:v>
                </c:pt>
                <c:pt idx="2008">
                  <c:v>5612.9563094327186</c:v>
                </c:pt>
                <c:pt idx="2009">
                  <c:v>5604.4618669761267</c:v>
                </c:pt>
                <c:pt idx="2010">
                  <c:v>5607.1268552944866</c:v>
                </c:pt>
                <c:pt idx="2011">
                  <c:v>5603.533311422414</c:v>
                </c:pt>
                <c:pt idx="2012">
                  <c:v>5601.0761582776913</c:v>
                </c:pt>
                <c:pt idx="2013">
                  <c:v>5594.7639885187155</c:v>
                </c:pt>
                <c:pt idx="2014">
                  <c:v>5599.3665409228952</c:v>
                </c:pt>
                <c:pt idx="2015">
                  <c:v>5596.7283702639998</c:v>
                </c:pt>
                <c:pt idx="2016">
                  <c:v>5602.236014738276</c:v>
                </c:pt>
                <c:pt idx="2017">
                  <c:v>5596.7920613616216</c:v>
                </c:pt>
                <c:pt idx="2018">
                  <c:v>5599.2022852894934</c:v>
                </c:pt>
                <c:pt idx="2019">
                  <c:v>5594.6567178808573</c:v>
                </c:pt>
                <c:pt idx="2020">
                  <c:v>5599.0447312589376</c:v>
                </c:pt>
                <c:pt idx="2021">
                  <c:v>5597.0535318541888</c:v>
                </c:pt>
                <c:pt idx="2022">
                  <c:v>5599.0547892872464</c:v>
                </c:pt>
                <c:pt idx="2023">
                  <c:v>5597.5865308676293</c:v>
                </c:pt>
                <c:pt idx="2024">
                  <c:v>5601.2940492300222</c:v>
                </c:pt>
                <c:pt idx="2025">
                  <c:v>5596.4903655046674</c:v>
                </c:pt>
                <c:pt idx="2026">
                  <c:v>5594.1538907027279</c:v>
                </c:pt>
                <c:pt idx="2027">
                  <c:v>5591.4486747703631</c:v>
                </c:pt>
                <c:pt idx="2028">
                  <c:v>5600.7677563186589</c:v>
                </c:pt>
                <c:pt idx="2029">
                  <c:v>5595.1830107922215</c:v>
                </c:pt>
                <c:pt idx="2030">
                  <c:v>5589.5748017821661</c:v>
                </c:pt>
                <c:pt idx="2031">
                  <c:v>5594.7338189330203</c:v>
                </c:pt>
                <c:pt idx="2032">
                  <c:v>5584.3118681693004</c:v>
                </c:pt>
                <c:pt idx="2033">
                  <c:v>5591.4084494059753</c:v>
                </c:pt>
                <c:pt idx="2034">
                  <c:v>5590.5972202688117</c:v>
                </c:pt>
                <c:pt idx="2035">
                  <c:v>5592.7727891139666</c:v>
                </c:pt>
                <c:pt idx="2036">
                  <c:v>5591.9649119030337</c:v>
                </c:pt>
                <c:pt idx="2037">
                  <c:v>5588.9982254781044</c:v>
                </c:pt>
                <c:pt idx="2038">
                  <c:v>5586.2796018408171</c:v>
                </c:pt>
                <c:pt idx="2039">
                  <c:v>5585.8706353460038</c:v>
                </c:pt>
                <c:pt idx="2040">
                  <c:v>5592.839832137819</c:v>
                </c:pt>
                <c:pt idx="2041">
                  <c:v>5587.4763339891733</c:v>
                </c:pt>
                <c:pt idx="2042">
                  <c:v>5587.2752026679991</c:v>
                </c:pt>
                <c:pt idx="2043">
                  <c:v>5590.8855084208426</c:v>
                </c:pt>
                <c:pt idx="2044">
                  <c:v>5584.6135640262555</c:v>
                </c:pt>
                <c:pt idx="2045">
                  <c:v>5588.3512542239587</c:v>
                </c:pt>
                <c:pt idx="2046">
                  <c:v>5587.9657512127642</c:v>
                </c:pt>
                <c:pt idx="2047">
                  <c:v>5582.4245874761773</c:v>
                </c:pt>
                <c:pt idx="2048">
                  <c:v>5583.8358564010196</c:v>
                </c:pt>
                <c:pt idx="2049">
                  <c:v>5582.7732147995994</c:v>
                </c:pt>
                <c:pt idx="2050">
                  <c:v>5575.0631838207046</c:v>
                </c:pt>
                <c:pt idx="2051">
                  <c:v>5574.476549488335</c:v>
                </c:pt>
                <c:pt idx="2052">
                  <c:v>5575.0363661612409</c:v>
                </c:pt>
                <c:pt idx="2053">
                  <c:v>5578.3483257337457</c:v>
                </c:pt>
                <c:pt idx="2054">
                  <c:v>5577.2655703253231</c:v>
                </c:pt>
                <c:pt idx="2055">
                  <c:v>5573.1725489517357</c:v>
                </c:pt>
                <c:pt idx="2056">
                  <c:v>5576.6856420950307</c:v>
                </c:pt>
                <c:pt idx="2057">
                  <c:v>5577.4667016464982</c:v>
                </c:pt>
                <c:pt idx="2058">
                  <c:v>5576.4409312336202</c:v>
                </c:pt>
                <c:pt idx="2059">
                  <c:v>5572.5188715955137</c:v>
                </c:pt>
                <c:pt idx="2060">
                  <c:v>5576.4174655003872</c:v>
                </c:pt>
                <c:pt idx="2061">
                  <c:v>5576.3169009646072</c:v>
                </c:pt>
                <c:pt idx="2062">
                  <c:v>5575.6967451203109</c:v>
                </c:pt>
                <c:pt idx="2063">
                  <c:v>5576.3336628453781</c:v>
                </c:pt>
                <c:pt idx="2064">
                  <c:v>5571.858492636442</c:v>
                </c:pt>
                <c:pt idx="2065">
                  <c:v>5575.6297020964575</c:v>
                </c:pt>
                <c:pt idx="2066">
                  <c:v>5568.2716503672173</c:v>
                </c:pt>
                <c:pt idx="2067">
                  <c:v>5572.378081695344</c:v>
                </c:pt>
                <c:pt idx="2068">
                  <c:v>5569.3745195826414</c:v>
                </c:pt>
                <c:pt idx="2069">
                  <c:v>5567.4134920132028</c:v>
                </c:pt>
                <c:pt idx="2070">
                  <c:v>5566.1698283983787</c:v>
                </c:pt>
                <c:pt idx="2071">
                  <c:v>5566.4882883857199</c:v>
                </c:pt>
                <c:pt idx="2072">
                  <c:v>5574.5670582454222</c:v>
                </c:pt>
                <c:pt idx="2073">
                  <c:v>5566.8503234140662</c:v>
                </c:pt>
                <c:pt idx="2074">
                  <c:v>5572.4250109121949</c:v>
                </c:pt>
                <c:pt idx="2075">
                  <c:v>5567.1218496853262</c:v>
                </c:pt>
                <c:pt idx="2076">
                  <c:v>5568.2984680266809</c:v>
                </c:pt>
                <c:pt idx="2077">
                  <c:v>5569.4080433441832</c:v>
                </c:pt>
                <c:pt idx="2078">
                  <c:v>5573.2530019301284</c:v>
                </c:pt>
                <c:pt idx="2079">
                  <c:v>5570.7757349784051</c:v>
                </c:pt>
                <c:pt idx="2080">
                  <c:v>5567.7353016771594</c:v>
                </c:pt>
                <c:pt idx="2081">
                  <c:v>5565.7675680056436</c:v>
                </c:pt>
                <c:pt idx="2082">
                  <c:v>5557.6921478225577</c:v>
                </c:pt>
                <c:pt idx="2083">
                  <c:v>5558.0005475319749</c:v>
                </c:pt>
                <c:pt idx="2084">
                  <c:v>5556.3881472859575</c:v>
                </c:pt>
                <c:pt idx="2085">
                  <c:v>5552.7107962596456</c:v>
                </c:pt>
                <c:pt idx="2086">
                  <c:v>5552.1643895412808</c:v>
                </c:pt>
                <c:pt idx="2087">
                  <c:v>5554.8394358879477</c:v>
                </c:pt>
                <c:pt idx="2088">
                  <c:v>5551.7185496083093</c:v>
                </c:pt>
                <c:pt idx="2089">
                  <c:v>5554.0684321151739</c:v>
                </c:pt>
                <c:pt idx="2090">
                  <c:v>5548.9027111118576</c:v>
                </c:pt>
                <c:pt idx="2091">
                  <c:v>5555.4461817777046</c:v>
                </c:pt>
                <c:pt idx="2092">
                  <c:v>5550.608974290808</c:v>
                </c:pt>
                <c:pt idx="2093">
                  <c:v>5548.5741975954379</c:v>
                </c:pt>
                <c:pt idx="2094">
                  <c:v>5550.4078429696328</c:v>
                </c:pt>
                <c:pt idx="2095">
                  <c:v>5550.4413667311737</c:v>
                </c:pt>
                <c:pt idx="2096">
                  <c:v>5545.4298455825665</c:v>
                </c:pt>
                <c:pt idx="2097">
                  <c:v>5545.7784729059877</c:v>
                </c:pt>
                <c:pt idx="2098">
                  <c:v>5543.8978960653276</c:v>
                </c:pt>
                <c:pt idx="2099">
                  <c:v>5545.9460827152361</c:v>
                </c:pt>
                <c:pt idx="2100">
                  <c:v>5541.9972054176642</c:v>
                </c:pt>
                <c:pt idx="2101">
                  <c:v>5545.7483033202925</c:v>
                </c:pt>
                <c:pt idx="2102">
                  <c:v>5543.5157472299798</c:v>
                </c:pt>
                <c:pt idx="2103">
                  <c:v>5545.5304123679607</c:v>
                </c:pt>
                <c:pt idx="2104">
                  <c:v>5542.1480533461418</c:v>
                </c:pt>
                <c:pt idx="2105">
                  <c:v>5542.4195818670169</c:v>
                </c:pt>
                <c:pt idx="2106">
                  <c:v>5538.1555987579495</c:v>
                </c:pt>
                <c:pt idx="2107">
                  <c:v>5533.4491276421431</c:v>
                </c:pt>
                <c:pt idx="2108">
                  <c:v>5521.7600497799822</c:v>
                </c:pt>
                <c:pt idx="2109">
                  <c:v>5519.8459514273945</c:v>
                </c:pt>
                <c:pt idx="2110">
                  <c:v>5511.3481547949568</c:v>
                </c:pt>
                <c:pt idx="2111">
                  <c:v>5509.4407602948313</c:v>
                </c:pt>
                <c:pt idx="2112">
                  <c:v>5509.6888230824734</c:v>
                </c:pt>
                <c:pt idx="2113">
                  <c:v>5508.4719793767281</c:v>
                </c:pt>
                <c:pt idx="2114">
                  <c:v>5512.0923409082661</c:v>
                </c:pt>
                <c:pt idx="2115">
                  <c:v>5507.8283600488139</c:v>
                </c:pt>
                <c:pt idx="2116">
                  <c:v>5511.0397550855396</c:v>
                </c:pt>
                <c:pt idx="2117">
                  <c:v>5515.964117153675</c:v>
                </c:pt>
                <c:pt idx="2118">
                  <c:v>5511.1101500356235</c:v>
                </c:pt>
                <c:pt idx="2119">
                  <c:v>5505.6829585397409</c:v>
                </c:pt>
                <c:pt idx="2120">
                  <c:v>5507.8317119750445</c:v>
                </c:pt>
                <c:pt idx="2121">
                  <c:v>5507.3020648878364</c:v>
                </c:pt>
                <c:pt idx="2122">
                  <c:v>5503.6012503779057</c:v>
                </c:pt>
                <c:pt idx="2123">
                  <c:v>5506.8964503192537</c:v>
                </c:pt>
                <c:pt idx="2124">
                  <c:v>5505.2941058519309</c:v>
                </c:pt>
                <c:pt idx="2125">
                  <c:v>5505.5991536351166</c:v>
                </c:pt>
                <c:pt idx="2126">
                  <c:v>5502.6659909717282</c:v>
                </c:pt>
                <c:pt idx="2127">
                  <c:v>5504.5666816193907</c:v>
                </c:pt>
                <c:pt idx="2128">
                  <c:v>5501.0401785215572</c:v>
                </c:pt>
                <c:pt idx="2129">
                  <c:v>5504.7376411052555</c:v>
                </c:pt>
                <c:pt idx="2130">
                  <c:v>5498.4925166197481</c:v>
                </c:pt>
                <c:pt idx="2131">
                  <c:v>5497.0376681546704</c:v>
                </c:pt>
                <c:pt idx="2132">
                  <c:v>5494.1179131962081</c:v>
                </c:pt>
                <c:pt idx="2133">
                  <c:v>5498.5394480862142</c:v>
                </c:pt>
                <c:pt idx="2134">
                  <c:v>5494.0676298035105</c:v>
                </c:pt>
                <c:pt idx="2135">
                  <c:v>5500.2222455319315</c:v>
                </c:pt>
                <c:pt idx="2136">
                  <c:v>5490.6349896386082</c:v>
                </c:pt>
                <c:pt idx="2137">
                  <c:v>5499.6356134491762</c:v>
                </c:pt>
                <c:pt idx="2138">
                  <c:v>5498.9182449953323</c:v>
                </c:pt>
                <c:pt idx="2139">
                  <c:v>5491.1646344762021</c:v>
                </c:pt>
                <c:pt idx="2140">
                  <c:v>5490.8662905454794</c:v>
                </c:pt>
                <c:pt idx="2141">
                  <c:v>5492.8574899502282</c:v>
                </c:pt>
                <c:pt idx="2142">
                  <c:v>5489.6460949135035</c:v>
                </c:pt>
                <c:pt idx="2143">
                  <c:v>5490.9601512287963</c:v>
                </c:pt>
                <c:pt idx="2144">
                  <c:v>5492.5423841387337</c:v>
                </c:pt>
                <c:pt idx="2145">
                  <c:v>5492.2138706223141</c:v>
                </c:pt>
                <c:pt idx="2146">
                  <c:v>5489.4918928091802</c:v>
                </c:pt>
                <c:pt idx="2147">
                  <c:v>5490.7992475216251</c:v>
                </c:pt>
                <c:pt idx="2148">
                  <c:v>5489.991370310694</c:v>
                </c:pt>
                <c:pt idx="2149">
                  <c:v>5483.8401065085036</c:v>
                </c:pt>
                <c:pt idx="2150">
                  <c:v>5482.9249586597143</c:v>
                </c:pt>
                <c:pt idx="2151">
                  <c:v>5479.00960287407</c:v>
                </c:pt>
                <c:pt idx="2152">
                  <c:v>5473.3812800570122</c:v>
                </c:pt>
                <c:pt idx="2153">
                  <c:v>5474.9031737955574</c:v>
                </c:pt>
                <c:pt idx="2154">
                  <c:v>5476.5256320698836</c:v>
                </c:pt>
                <c:pt idx="2155">
                  <c:v>5472.8382252648771</c:v>
                </c:pt>
                <c:pt idx="2156">
                  <c:v>5474.7255082076144</c:v>
                </c:pt>
                <c:pt idx="2157">
                  <c:v>5476.6228469290472</c:v>
                </c:pt>
                <c:pt idx="2158">
                  <c:v>5478.2017256631379</c:v>
                </c:pt>
                <c:pt idx="2159">
                  <c:v>5475.047317871572</c:v>
                </c:pt>
                <c:pt idx="2160">
                  <c:v>5472.1040971798757</c:v>
                </c:pt>
                <c:pt idx="2161">
                  <c:v>5474.3768808841933</c:v>
                </c:pt>
                <c:pt idx="2162">
                  <c:v>5473.7902465518237</c:v>
                </c:pt>
                <c:pt idx="2163">
                  <c:v>5469.3083724904254</c:v>
                </c:pt>
                <c:pt idx="2164">
                  <c:v>5469.7441566447033</c:v>
                </c:pt>
                <c:pt idx="2165">
                  <c:v>5463.7336849922967</c:v>
                </c:pt>
                <c:pt idx="2166">
                  <c:v>5469.0837754360182</c:v>
                </c:pt>
                <c:pt idx="2167">
                  <c:v>5469.6201263756902</c:v>
                </c:pt>
                <c:pt idx="2168">
                  <c:v>5467.927270901665</c:v>
                </c:pt>
                <c:pt idx="2169">
                  <c:v>5472.6035724317753</c:v>
                </c:pt>
                <c:pt idx="2170">
                  <c:v>5464.2733878582012</c:v>
                </c:pt>
                <c:pt idx="2171">
                  <c:v>5460.9245525979222</c:v>
                </c:pt>
                <c:pt idx="2172">
                  <c:v>5461.3134052857331</c:v>
                </c:pt>
                <c:pt idx="2173">
                  <c:v>5457.3041888167709</c:v>
                </c:pt>
                <c:pt idx="2174">
                  <c:v>5459.9289517707402</c:v>
                </c:pt>
                <c:pt idx="2175">
                  <c:v>5453.7139968709289</c:v>
                </c:pt>
                <c:pt idx="2176">
                  <c:v>5458.3199034509544</c:v>
                </c:pt>
                <c:pt idx="2177">
                  <c:v>5458.3802426223456</c:v>
                </c:pt>
                <c:pt idx="2178">
                  <c:v>5457.079594011977</c:v>
                </c:pt>
                <c:pt idx="2179">
                  <c:v>5460.8340438408368</c:v>
                </c:pt>
                <c:pt idx="2180">
                  <c:v>5459.3087981760591</c:v>
                </c:pt>
                <c:pt idx="2181">
                  <c:v>5461.3670406046613</c:v>
                </c:pt>
                <c:pt idx="2182">
                  <c:v>5458.2226885917908</c:v>
                </c:pt>
                <c:pt idx="2183">
                  <c:v>5460.3312144130905</c:v>
                </c:pt>
                <c:pt idx="2184">
                  <c:v>5453.7341106779304</c:v>
                </c:pt>
                <c:pt idx="2185">
                  <c:v>5456.6672733413179</c:v>
                </c:pt>
                <c:pt idx="2186">
                  <c:v>5448.367258353439</c:v>
                </c:pt>
                <c:pt idx="2187">
                  <c:v>5449.8556283304424</c:v>
                </c:pt>
                <c:pt idx="2188">
                  <c:v>5442.0115113038428</c:v>
                </c:pt>
                <c:pt idx="2189">
                  <c:v>5447.4990419711157</c:v>
                </c:pt>
                <c:pt idx="2190">
                  <c:v>5445.8631737422502</c:v>
                </c:pt>
                <c:pt idx="2191">
                  <c:v>5444.6664438435082</c:v>
                </c:pt>
                <c:pt idx="2192">
                  <c:v>5445.973796306339</c:v>
                </c:pt>
                <c:pt idx="2193">
                  <c:v>5445.1122837764788</c:v>
                </c:pt>
                <c:pt idx="2194">
                  <c:v>5439.8862236017712</c:v>
                </c:pt>
                <c:pt idx="2195">
                  <c:v>5444.8206436982173</c:v>
                </c:pt>
                <c:pt idx="2196">
                  <c:v>5442.6584825579876</c:v>
                </c:pt>
                <c:pt idx="2197">
                  <c:v>5445.5212502712911</c:v>
                </c:pt>
                <c:pt idx="2198">
                  <c:v>5439.990142313397</c:v>
                </c:pt>
                <c:pt idx="2199">
                  <c:v>5437.2983340859591</c:v>
                </c:pt>
                <c:pt idx="2200">
                  <c:v>5442.9467707100184</c:v>
                </c:pt>
                <c:pt idx="2201">
                  <c:v>5442.0517366682316</c:v>
                </c:pt>
                <c:pt idx="2202">
                  <c:v>5444.0094145610537</c:v>
                </c:pt>
                <c:pt idx="2203">
                  <c:v>5434.3215918823353</c:v>
                </c:pt>
                <c:pt idx="2204">
                  <c:v>5443.4529520639944</c:v>
                </c:pt>
                <c:pt idx="2205">
                  <c:v>5438.8671592909704</c:v>
                </c:pt>
                <c:pt idx="2206">
                  <c:v>5438.364329863226</c:v>
                </c:pt>
                <c:pt idx="2207">
                  <c:v>5433.5707019165629</c:v>
                </c:pt>
                <c:pt idx="2208">
                  <c:v>5434.7473202579195</c:v>
                </c:pt>
                <c:pt idx="2209">
                  <c:v>5431.7370565423689</c:v>
                </c:pt>
                <c:pt idx="2210">
                  <c:v>5431.3850772927171</c:v>
                </c:pt>
                <c:pt idx="2211">
                  <c:v>5429.1055897359365</c:v>
                </c:pt>
                <c:pt idx="2212">
                  <c:v>5427.935675247043</c:v>
                </c:pt>
                <c:pt idx="2213">
                  <c:v>5433.3259933047684</c:v>
                </c:pt>
                <c:pt idx="2214">
                  <c:v>5428.6128183364999</c:v>
                </c:pt>
                <c:pt idx="2215">
                  <c:v>5429.6318826472998</c:v>
                </c:pt>
                <c:pt idx="2216">
                  <c:v>5429.5346677881362</c:v>
                </c:pt>
                <c:pt idx="2217">
                  <c:v>5430.523564762856</c:v>
                </c:pt>
                <c:pt idx="2218">
                  <c:v>5429.9671000161825</c:v>
                </c:pt>
                <c:pt idx="2219">
                  <c:v>5429.5648373738313</c:v>
                </c:pt>
                <c:pt idx="2220">
                  <c:v>5432.4611288486767</c:v>
                </c:pt>
                <c:pt idx="2221">
                  <c:v>5426.6551404436768</c:v>
                </c:pt>
                <c:pt idx="2222">
                  <c:v>5428.5524769154936</c:v>
                </c:pt>
                <c:pt idx="2223">
                  <c:v>5426.715479615068</c:v>
                </c:pt>
                <c:pt idx="2224">
                  <c:v>5421.3787968762726</c:v>
                </c:pt>
                <c:pt idx="2225">
                  <c:v>5421.7844114448535</c:v>
                </c:pt>
                <c:pt idx="2226">
                  <c:v>5420.7854586914409</c:v>
                </c:pt>
                <c:pt idx="2227">
                  <c:v>5421.516237099825</c:v>
                </c:pt>
                <c:pt idx="2228">
                  <c:v>5417.0209530838874</c:v>
                </c:pt>
                <c:pt idx="2229">
                  <c:v>5417.8724075854389</c:v>
                </c:pt>
                <c:pt idx="2230">
                  <c:v>5417.389694214311</c:v>
                </c:pt>
                <c:pt idx="2231">
                  <c:v>5422.7498404367252</c:v>
                </c:pt>
                <c:pt idx="2232">
                  <c:v>5413.8095580471618</c:v>
                </c:pt>
                <c:pt idx="2233">
                  <c:v>5417.6344028261074</c:v>
                </c:pt>
                <c:pt idx="2234">
                  <c:v>5414.2721598609041</c:v>
                </c:pt>
                <c:pt idx="2235">
                  <c:v>5415.904673913923</c:v>
                </c:pt>
                <c:pt idx="2236">
                  <c:v>5417.265661695682</c:v>
                </c:pt>
                <c:pt idx="2237">
                  <c:v>5416.7460726367817</c:v>
                </c:pt>
                <c:pt idx="2238">
                  <c:v>5416.5985766345348</c:v>
                </c:pt>
                <c:pt idx="2239">
                  <c:v>5413.705639335536</c:v>
                </c:pt>
                <c:pt idx="2240">
                  <c:v>5411.1345117004948</c:v>
                </c:pt>
                <c:pt idx="2241">
                  <c:v>5409.6025621832559</c:v>
                </c:pt>
                <c:pt idx="2242">
                  <c:v>5411.0037775790188</c:v>
                </c:pt>
                <c:pt idx="2243">
                  <c:v>5412.9413416648395</c:v>
                </c:pt>
                <c:pt idx="2244">
                  <c:v>5409.2103553195984</c:v>
                </c:pt>
                <c:pt idx="2245">
                  <c:v>5406.9308677628187</c:v>
                </c:pt>
                <c:pt idx="2246">
                  <c:v>5406.8671766651969</c:v>
                </c:pt>
                <c:pt idx="2247">
                  <c:v>5409.9847110186038</c:v>
                </c:pt>
                <c:pt idx="2248">
                  <c:v>5408.5566802129906</c:v>
                </c:pt>
                <c:pt idx="2249">
                  <c:v>5405.7676593760034</c:v>
                </c:pt>
                <c:pt idx="2250">
                  <c:v>5399.1705556408433</c:v>
                </c:pt>
                <c:pt idx="2251">
                  <c:v>5405.2681841241038</c:v>
                </c:pt>
                <c:pt idx="2252">
                  <c:v>5400.8030696938613</c:v>
                </c:pt>
                <c:pt idx="2253">
                  <c:v>5401.9461665232911</c:v>
                </c:pt>
                <c:pt idx="2254">
                  <c:v>5402.3886545300293</c:v>
                </c:pt>
                <c:pt idx="2255">
                  <c:v>5403.0657976194861</c:v>
                </c:pt>
                <c:pt idx="2256">
                  <c:v>5407.4001756786374</c:v>
                </c:pt>
                <c:pt idx="2257">
                  <c:v>5410.7624186438397</c:v>
                </c:pt>
                <c:pt idx="2258">
                  <c:v>5402.2947938467123</c:v>
                </c:pt>
                <c:pt idx="2259">
                  <c:v>5403.8502090971851</c:v>
                </c:pt>
                <c:pt idx="2260">
                  <c:v>5408.3153212778116</c:v>
                </c:pt>
                <c:pt idx="2261">
                  <c:v>5405.5330065429016</c:v>
                </c:pt>
                <c:pt idx="2262">
                  <c:v>5401.4232255381585</c:v>
                </c:pt>
                <c:pt idx="2263">
                  <c:v>5398.8085183628809</c:v>
                </c:pt>
                <c:pt idx="2264">
                  <c:v>5394.5680009870475</c:v>
                </c:pt>
                <c:pt idx="2265">
                  <c:v>5392.8349201486335</c:v>
                </c:pt>
                <c:pt idx="2266">
                  <c:v>5389.4290976431957</c:v>
                </c:pt>
                <c:pt idx="2267">
                  <c:v>5392.2851615040372</c:v>
                </c:pt>
                <c:pt idx="2268">
                  <c:v>5390.0023220210251</c:v>
                </c:pt>
                <c:pt idx="2269">
                  <c:v>5397.4944620475881</c:v>
                </c:pt>
                <c:pt idx="2270">
                  <c:v>5396.0965985780549</c:v>
                </c:pt>
                <c:pt idx="2271">
                  <c:v>5394.6249882322072</c:v>
                </c:pt>
                <c:pt idx="2272">
                  <c:v>5391.8728430829924</c:v>
                </c:pt>
                <c:pt idx="2273">
                  <c:v>5394.0048346375261</c:v>
                </c:pt>
                <c:pt idx="2274">
                  <c:v>5390.3811189301432</c:v>
                </c:pt>
                <c:pt idx="2275">
                  <c:v>5390.7666219413368</c:v>
                </c:pt>
                <c:pt idx="2276">
                  <c:v>5388.510597868175</c:v>
                </c:pt>
                <c:pt idx="2277">
                  <c:v>5391.4940461738752</c:v>
                </c:pt>
                <c:pt idx="2278">
                  <c:v>5388.6849115298855</c:v>
                </c:pt>
                <c:pt idx="2279">
                  <c:v>5388.292706915845</c:v>
                </c:pt>
                <c:pt idx="2280">
                  <c:v>5382.6073968536266</c:v>
                </c:pt>
                <c:pt idx="2281">
                  <c:v>5389.6201731856772</c:v>
                </c:pt>
                <c:pt idx="2282">
                  <c:v>5387.7664140044808</c:v>
                </c:pt>
                <c:pt idx="2283">
                  <c:v>5388.5709370395662</c:v>
                </c:pt>
                <c:pt idx="2284">
                  <c:v>5383.7303798760531</c:v>
                </c:pt>
                <c:pt idx="2285">
                  <c:v>5382.6342145130911</c:v>
                </c:pt>
                <c:pt idx="2286">
                  <c:v>5384.2298551279519</c:v>
                </c:pt>
                <c:pt idx="2287">
                  <c:v>5382.6308625868596</c:v>
                </c:pt>
                <c:pt idx="2288">
                  <c:v>5379.426171402597</c:v>
                </c:pt>
                <c:pt idx="2289">
                  <c:v>5379.9960416045806</c:v>
                </c:pt>
                <c:pt idx="2290">
                  <c:v>5380.7335238654277</c:v>
                </c:pt>
                <c:pt idx="2291">
                  <c:v>5382.1481469661167</c:v>
                </c:pt>
                <c:pt idx="2292">
                  <c:v>5379.0306126127098</c:v>
                </c:pt>
                <c:pt idx="2293">
                  <c:v>5383.3649906718611</c:v>
                </c:pt>
                <c:pt idx="2294">
                  <c:v>5382.3056987470572</c:v>
                </c:pt>
                <c:pt idx="2295">
                  <c:v>5384.0287238067767</c:v>
                </c:pt>
                <c:pt idx="2296">
                  <c:v>5383.7840151949822</c:v>
                </c:pt>
                <c:pt idx="2297">
                  <c:v>5377.7098501953387</c:v>
                </c:pt>
                <c:pt idx="2298">
                  <c:v>5382.6141007060887</c:v>
                </c:pt>
                <c:pt idx="2299">
                  <c:v>5376.4695407563613</c:v>
                </c:pt>
                <c:pt idx="2300">
                  <c:v>5374.3476072301364</c:v>
                </c:pt>
                <c:pt idx="2301">
                  <c:v>5364.7603513368122</c:v>
                </c:pt>
                <c:pt idx="2302">
                  <c:v>5369.1383066865847</c:v>
                </c:pt>
                <c:pt idx="2303">
                  <c:v>5365.809585233309</c:v>
                </c:pt>
                <c:pt idx="2304">
                  <c:v>5363.2284018195742</c:v>
                </c:pt>
                <c:pt idx="2305">
                  <c:v>5360.2047281494843</c:v>
                </c:pt>
                <c:pt idx="2306">
                  <c:v>5366.1045772378011</c:v>
                </c:pt>
                <c:pt idx="2307">
                  <c:v>5366.1816782899632</c:v>
                </c:pt>
                <c:pt idx="2308">
                  <c:v>5362.6652332204367</c:v>
                </c:pt>
                <c:pt idx="2309">
                  <c:v>5369.2589872789822</c:v>
                </c:pt>
                <c:pt idx="2310">
                  <c:v>5364.9748903629124</c:v>
                </c:pt>
                <c:pt idx="2311">
                  <c:v>5370.9183189914656</c:v>
                </c:pt>
                <c:pt idx="2312">
                  <c:v>5372.7720781726621</c:v>
                </c:pt>
                <c:pt idx="2313">
                  <c:v>5365.8296990403114</c:v>
                </c:pt>
                <c:pt idx="2314">
                  <c:v>5370.2746996635515</c:v>
                </c:pt>
                <c:pt idx="2315">
                  <c:v>5366.5303056133862</c:v>
                </c:pt>
                <c:pt idx="2316">
                  <c:v>5367.4488053884052</c:v>
                </c:pt>
                <c:pt idx="2317">
                  <c:v>5366.8789329368074</c:v>
                </c:pt>
                <c:pt idx="2318">
                  <c:v>5360.1712066375576</c:v>
                </c:pt>
                <c:pt idx="2319">
                  <c:v>5358.240346404199</c:v>
                </c:pt>
                <c:pt idx="2320">
                  <c:v>5352.0991383807022</c:v>
                </c:pt>
                <c:pt idx="2321">
                  <c:v>5352.8902537108634</c:v>
                </c:pt>
                <c:pt idx="2322">
                  <c:v>5347.2384674101877</c:v>
                </c:pt>
                <c:pt idx="2323">
                  <c:v>5353.5439310670863</c:v>
                </c:pt>
                <c:pt idx="2324">
                  <c:v>5353.7081889501042</c:v>
                </c:pt>
                <c:pt idx="2325">
                  <c:v>5350.8554770154942</c:v>
                </c:pt>
                <c:pt idx="2326">
                  <c:v>5355.2971257125027</c:v>
                </c:pt>
                <c:pt idx="2327">
                  <c:v>5357.8012103236915</c:v>
                </c:pt>
                <c:pt idx="2328">
                  <c:v>5360.7377249133096</c:v>
                </c:pt>
                <c:pt idx="2329">
                  <c:v>5357.7609827096867</c:v>
                </c:pt>
                <c:pt idx="2330">
                  <c:v>5357.3754819481073</c:v>
                </c:pt>
                <c:pt idx="2331">
                  <c:v>5359.3063421814659</c:v>
                </c:pt>
                <c:pt idx="2332">
                  <c:v>5355.1865031484149</c:v>
                </c:pt>
                <c:pt idx="2333">
                  <c:v>5362.2596186518558</c:v>
                </c:pt>
                <c:pt idx="2334">
                  <c:v>5355.4613835955206</c:v>
                </c:pt>
                <c:pt idx="2335">
                  <c:v>5352.3237354351113</c:v>
                </c:pt>
                <c:pt idx="2336">
                  <c:v>5353.1517264530448</c:v>
                </c:pt>
                <c:pt idx="2337">
                  <c:v>5351.4387571720172</c:v>
                </c:pt>
                <c:pt idx="2338">
                  <c:v>5342.9443147154252</c:v>
                </c:pt>
                <c:pt idx="2339">
                  <c:v>5341.9889415022471</c:v>
                </c:pt>
                <c:pt idx="2340">
                  <c:v>5340.0178559044998</c:v>
                </c:pt>
                <c:pt idx="2341">
                  <c:v>5340.0983066332783</c:v>
                </c:pt>
                <c:pt idx="2342">
                  <c:v>5338.8579971943</c:v>
                </c:pt>
                <c:pt idx="2343">
                  <c:v>5341.3553779530257</c:v>
                </c:pt>
                <c:pt idx="2344">
                  <c:v>5338.593174775503</c:v>
                </c:pt>
                <c:pt idx="2345">
                  <c:v>5336.8399823797017</c:v>
                </c:pt>
                <c:pt idx="2346">
                  <c:v>5335.9617079690697</c:v>
                </c:pt>
                <c:pt idx="2347">
                  <c:v>5342.0358729687132</c:v>
                </c:pt>
                <c:pt idx="2348">
                  <c:v>5341.5531573479693</c:v>
                </c:pt>
                <c:pt idx="2349">
                  <c:v>5342.8571578845704</c:v>
                </c:pt>
                <c:pt idx="2350">
                  <c:v>5344.8751749487838</c:v>
                </c:pt>
                <c:pt idx="2351">
                  <c:v>5342.8471021058758</c:v>
                </c:pt>
                <c:pt idx="2352">
                  <c:v>5338.7540807322894</c:v>
                </c:pt>
                <c:pt idx="2353">
                  <c:v>5339.206624517722</c:v>
                </c:pt>
                <c:pt idx="2354">
                  <c:v>5337.8422848097316</c:v>
                </c:pt>
                <c:pt idx="2355">
                  <c:v>5332.8073001775047</c:v>
                </c:pt>
                <c:pt idx="2356">
                  <c:v>5331.5971603242233</c:v>
                </c:pt>
                <c:pt idx="2357">
                  <c:v>5327.5007870244044</c:v>
                </c:pt>
                <c:pt idx="2358">
                  <c:v>5330.9367791155373</c:v>
                </c:pt>
                <c:pt idx="2359">
                  <c:v>5328.2416212114831</c:v>
                </c:pt>
                <c:pt idx="2360">
                  <c:v>5328.6807572919906</c:v>
                </c:pt>
                <c:pt idx="2361">
                  <c:v>5328.2919023545655</c:v>
                </c:pt>
                <c:pt idx="2362">
                  <c:v>5328.9221139775555</c:v>
                </c:pt>
                <c:pt idx="2363">
                  <c:v>5329.2238120841257</c:v>
                </c:pt>
                <c:pt idx="2364">
                  <c:v>5327.0314813582008</c:v>
                </c:pt>
                <c:pt idx="2365">
                  <c:v>5330.1121400238362</c:v>
                </c:pt>
                <c:pt idx="2366">
                  <c:v>5330.1892410759974</c:v>
                </c:pt>
                <c:pt idx="2367">
                  <c:v>5325.7576504072968</c:v>
                </c:pt>
                <c:pt idx="2368">
                  <c:v>5326.4046216614424</c:v>
                </c:pt>
                <c:pt idx="2369">
                  <c:v>5333.1626313533898</c:v>
                </c:pt>
                <c:pt idx="2370">
                  <c:v>5331.0239359463931</c:v>
                </c:pt>
                <c:pt idx="2371">
                  <c:v>5327.2259065772996</c:v>
                </c:pt>
                <c:pt idx="2372">
                  <c:v>5331.4295505149748</c:v>
                </c:pt>
                <c:pt idx="2373">
                  <c:v>5329.1768806176588</c:v>
                </c:pt>
                <c:pt idx="2374">
                  <c:v>5319.9918873666866</c:v>
                </c:pt>
                <c:pt idx="2375">
                  <c:v>5315.6809750407683</c:v>
                </c:pt>
                <c:pt idx="2376">
                  <c:v>5311.6918701291916</c:v>
                </c:pt>
                <c:pt idx="2377">
                  <c:v>5314.6317388946572</c:v>
                </c:pt>
                <c:pt idx="2378">
                  <c:v>5314.7490653112081</c:v>
                </c:pt>
                <c:pt idx="2379">
                  <c:v>5311.8728898929794</c:v>
                </c:pt>
                <c:pt idx="2380">
                  <c:v>5313.2774549653595</c:v>
                </c:pt>
                <c:pt idx="2381">
                  <c:v>5316.2743109759849</c:v>
                </c:pt>
                <c:pt idx="2382">
                  <c:v>5315.6306916480698</c:v>
                </c:pt>
                <c:pt idx="2383">
                  <c:v>5316.0698277285783</c:v>
                </c:pt>
                <c:pt idx="2384">
                  <c:v>5317.7526251742956</c:v>
                </c:pt>
                <c:pt idx="2385">
                  <c:v>5320.7964126513862</c:v>
                </c:pt>
                <c:pt idx="2386">
                  <c:v>5317.6051291720487</c:v>
                </c:pt>
                <c:pt idx="2387">
                  <c:v>5316.5056118828552</c:v>
                </c:pt>
                <c:pt idx="2388">
                  <c:v>5311.7153358624246</c:v>
                </c:pt>
                <c:pt idx="2389">
                  <c:v>5315.5334767889062</c:v>
                </c:pt>
                <c:pt idx="2390">
                  <c:v>5309.6302757743579</c:v>
                </c:pt>
                <c:pt idx="2391">
                  <c:v>5309.2112512512367</c:v>
                </c:pt>
                <c:pt idx="2392">
                  <c:v>5310.9711497491153</c:v>
                </c:pt>
                <c:pt idx="2393">
                  <c:v>5307.9541821811035</c:v>
                </c:pt>
                <c:pt idx="2394">
                  <c:v>5311.3197793221516</c:v>
                </c:pt>
                <c:pt idx="2395">
                  <c:v>5304.625460727827</c:v>
                </c:pt>
                <c:pt idx="2396">
                  <c:v>5303.8108774148186</c:v>
                </c:pt>
                <c:pt idx="2397">
                  <c:v>5311.8326622789755</c:v>
                </c:pt>
                <c:pt idx="2398">
                  <c:v>5306.2278051951516</c:v>
                </c:pt>
                <c:pt idx="2399">
                  <c:v>5304.1393931808534</c:v>
                </c:pt>
                <c:pt idx="2400">
                  <c:v>5307.3072109269579</c:v>
                </c:pt>
                <c:pt idx="2401">
                  <c:v>5306.6736473777364</c:v>
                </c:pt>
                <c:pt idx="2402">
                  <c:v>5310.0962295143299</c:v>
                </c:pt>
                <c:pt idx="2403">
                  <c:v>5312.8115012253875</c:v>
                </c:pt>
                <c:pt idx="2404">
                  <c:v>5310.5051960091432</c:v>
                </c:pt>
                <c:pt idx="2405">
                  <c:v>5307.1932364366385</c:v>
                </c:pt>
                <c:pt idx="2406">
                  <c:v>5316.5257256898576</c:v>
                </c:pt>
                <c:pt idx="2407">
                  <c:v>5307.2032922153321</c:v>
                </c:pt>
                <c:pt idx="2408">
                  <c:v>5302.6610789825427</c:v>
                </c:pt>
                <c:pt idx="2409">
                  <c:v>5299.4932612364373</c:v>
                </c:pt>
                <c:pt idx="2410">
                  <c:v>5299.697744483844</c:v>
                </c:pt>
                <c:pt idx="2411">
                  <c:v>5298.3032351901584</c:v>
                </c:pt>
                <c:pt idx="2412">
                  <c:v>5297.109854968031</c:v>
                </c:pt>
                <c:pt idx="2413">
                  <c:v>5293.2045572106954</c:v>
                </c:pt>
                <c:pt idx="2414">
                  <c:v>5303.2443591390656</c:v>
                </c:pt>
                <c:pt idx="2415">
                  <c:v>5300.039667954803</c:v>
                </c:pt>
                <c:pt idx="2416">
                  <c:v>5294.4716843091373</c:v>
                </c:pt>
                <c:pt idx="2417">
                  <c:v>5300.8408413132729</c:v>
                </c:pt>
                <c:pt idx="2418">
                  <c:v>5294.6258841638455</c:v>
                </c:pt>
                <c:pt idx="2419">
                  <c:v>5295.1287135915918</c:v>
                </c:pt>
                <c:pt idx="2420">
                  <c:v>5294.5219677018349</c:v>
                </c:pt>
                <c:pt idx="2421">
                  <c:v>5294.1398166168719</c:v>
                </c:pt>
                <c:pt idx="2422">
                  <c:v>5293.9889686883935</c:v>
                </c:pt>
                <c:pt idx="2423">
                  <c:v>5291.1831882202505</c:v>
                </c:pt>
                <c:pt idx="2424">
                  <c:v>5295.9801680931432</c:v>
                </c:pt>
                <c:pt idx="2425">
                  <c:v>5290.720586406509</c:v>
                </c:pt>
                <c:pt idx="2426">
                  <c:v>5285.8599154359936</c:v>
                </c:pt>
                <c:pt idx="2427">
                  <c:v>5291.9206704810977</c:v>
                </c:pt>
                <c:pt idx="2428">
                  <c:v>5290.6133157686509</c:v>
                </c:pt>
                <c:pt idx="2429">
                  <c:v>5288.7059212685263</c:v>
                </c:pt>
                <c:pt idx="2430">
                  <c:v>5293.3654631674808</c:v>
                </c:pt>
                <c:pt idx="2431">
                  <c:v>5290.7574598446672</c:v>
                </c:pt>
                <c:pt idx="2432">
                  <c:v>5288.8131919063835</c:v>
                </c:pt>
                <c:pt idx="2433">
                  <c:v>5289.4601631605301</c:v>
                </c:pt>
                <c:pt idx="2434">
                  <c:v>5286.1850770261826</c:v>
                </c:pt>
                <c:pt idx="2435">
                  <c:v>5290.8580266300614</c:v>
                </c:pt>
                <c:pt idx="2436">
                  <c:v>5279.7958084646589</c:v>
                </c:pt>
                <c:pt idx="2437">
                  <c:v>5280.8819157993121</c:v>
                </c:pt>
                <c:pt idx="2438">
                  <c:v>5281.0763432680251</c:v>
                </c:pt>
                <c:pt idx="2439">
                  <c:v>5275.1764941797073</c:v>
                </c:pt>
                <c:pt idx="2440">
                  <c:v>5273.6981777317824</c:v>
                </c:pt>
                <c:pt idx="2441">
                  <c:v>5277.6705207625882</c:v>
                </c:pt>
                <c:pt idx="2442">
                  <c:v>5272.3941771951831</c:v>
                </c:pt>
                <c:pt idx="2443">
                  <c:v>5272.6690576422889</c:v>
                </c:pt>
                <c:pt idx="2444">
                  <c:v>5276.0849359264203</c:v>
                </c:pt>
                <c:pt idx="2445">
                  <c:v>5274.2043590857593</c:v>
                </c:pt>
                <c:pt idx="2446">
                  <c:v>5275.8838046052442</c:v>
                </c:pt>
                <c:pt idx="2447">
                  <c:v>5277.9856265740827</c:v>
                </c:pt>
                <c:pt idx="2448">
                  <c:v>5275.3474536655722</c:v>
                </c:pt>
                <c:pt idx="2449">
                  <c:v>5269.1459087203002</c:v>
                </c:pt>
                <c:pt idx="2450">
                  <c:v>5275.263651010564</c:v>
                </c:pt>
                <c:pt idx="2451">
                  <c:v>5274.7608215828186</c:v>
                </c:pt>
                <c:pt idx="2452">
                  <c:v>5275.2435372035616</c:v>
                </c:pt>
                <c:pt idx="2453">
                  <c:v>5274.4121942593965</c:v>
                </c:pt>
                <c:pt idx="2454">
                  <c:v>5271.0767667040436</c:v>
                </c:pt>
                <c:pt idx="2455">
                  <c:v>5270.7750708470885</c:v>
                </c:pt>
                <c:pt idx="2456">
                  <c:v>5273.6110209009266</c:v>
                </c:pt>
                <c:pt idx="2457">
                  <c:v>5276.4871985687696</c:v>
                </c:pt>
                <c:pt idx="2458">
                  <c:v>5272.5550831519686</c:v>
                </c:pt>
                <c:pt idx="2459">
                  <c:v>5272.0556056504547</c:v>
                </c:pt>
                <c:pt idx="2460">
                  <c:v>5270.6342786973037</c:v>
                </c:pt>
                <c:pt idx="2461">
                  <c:v>5266.5177938400984</c:v>
                </c:pt>
                <c:pt idx="2462">
                  <c:v>5267.6407746129107</c:v>
                </c:pt>
                <c:pt idx="2463">
                  <c:v>5266.1289389026733</c:v>
                </c:pt>
                <c:pt idx="2464">
                  <c:v>5267.0172690919972</c:v>
                </c:pt>
                <c:pt idx="2465">
                  <c:v>5264.4126199450293</c:v>
                </c:pt>
                <c:pt idx="2466">
                  <c:v>5266.2127438072976</c:v>
                </c:pt>
                <c:pt idx="2467">
                  <c:v>5261.0671366109827</c:v>
                </c:pt>
                <c:pt idx="2468">
                  <c:v>5264.8618118042314</c:v>
                </c:pt>
                <c:pt idx="2469">
                  <c:v>5261.4727511795645</c:v>
                </c:pt>
                <c:pt idx="2470">
                  <c:v>5257.8926150124162</c:v>
                </c:pt>
                <c:pt idx="2471">
                  <c:v>5263.7689983675</c:v>
                </c:pt>
                <c:pt idx="2472">
                  <c:v>5262.2605145834941</c:v>
                </c:pt>
                <c:pt idx="2473">
                  <c:v>5262.820329006784</c:v>
                </c:pt>
                <c:pt idx="2474">
                  <c:v>5260.2659632525128</c:v>
                </c:pt>
                <c:pt idx="2475">
                  <c:v>5266.6552318140366</c:v>
                </c:pt>
                <c:pt idx="2476">
                  <c:v>5261.1174177540661</c:v>
                </c:pt>
                <c:pt idx="2477">
                  <c:v>5261.2079287607676</c:v>
                </c:pt>
                <c:pt idx="2478">
                  <c:v>5255.2242725182105</c:v>
                </c:pt>
                <c:pt idx="2479">
                  <c:v>5259.3910430177293</c:v>
                </c:pt>
                <c:pt idx="2480">
                  <c:v>5247.3868593440729</c:v>
                </c:pt>
                <c:pt idx="2481">
                  <c:v>5247.3768035653784</c:v>
                </c:pt>
                <c:pt idx="2482">
                  <c:v>5240.9640670210074</c:v>
                </c:pt>
                <c:pt idx="2483">
                  <c:v>5245.5733255272653</c:v>
                </c:pt>
                <c:pt idx="2484">
                  <c:v>5243.5083792462001</c:v>
                </c:pt>
                <c:pt idx="2485">
                  <c:v>5244.9431139042754</c:v>
                </c:pt>
                <c:pt idx="2486">
                  <c:v>5238.8521892734771</c:v>
                </c:pt>
                <c:pt idx="2487">
                  <c:v>5243.9709810599416</c:v>
                </c:pt>
                <c:pt idx="2488">
                  <c:v>5243.9240495934746</c:v>
                </c:pt>
                <c:pt idx="2489">
                  <c:v>5245.1911766919166</c:v>
                </c:pt>
                <c:pt idx="2490">
                  <c:v>5239.6198411200185</c:v>
                </c:pt>
                <c:pt idx="2491">
                  <c:v>5244.3799475547539</c:v>
                </c:pt>
                <c:pt idx="2492">
                  <c:v>5240.7562318473701</c:v>
                </c:pt>
                <c:pt idx="2493">
                  <c:v>5241.7585365270143</c:v>
                </c:pt>
                <c:pt idx="2494">
                  <c:v>5238.7616805163898</c:v>
                </c:pt>
                <c:pt idx="2495">
                  <c:v>5237.1794476064524</c:v>
                </c:pt>
                <c:pt idx="2496">
                  <c:v>5237.0185438992821</c:v>
                </c:pt>
                <c:pt idx="2497">
                  <c:v>5236.9950781660482</c:v>
                </c:pt>
                <c:pt idx="2498">
                  <c:v>5238.6041287354501</c:v>
                </c:pt>
                <c:pt idx="2499">
                  <c:v>5232.1142933885321</c:v>
                </c:pt>
                <c:pt idx="2500">
                  <c:v>5226.831245968664</c:v>
                </c:pt>
                <c:pt idx="2501">
                  <c:v>5229.4895304345609</c:v>
                </c:pt>
                <c:pt idx="2502">
                  <c:v>5223.5226360727756</c:v>
                </c:pt>
                <c:pt idx="2503">
                  <c:v>5223.831038031808</c:v>
                </c:pt>
                <c:pt idx="2504">
                  <c:v>5221.6454111583453</c:v>
                </c:pt>
                <c:pt idx="2505">
                  <c:v>5225.8792246817175</c:v>
                </c:pt>
                <c:pt idx="2506">
                  <c:v>5222.835437204626</c:v>
                </c:pt>
                <c:pt idx="2507">
                  <c:v>5221.0788928825932</c:v>
                </c:pt>
                <c:pt idx="2508">
                  <c:v>5217.2339320470319</c:v>
                </c:pt>
                <c:pt idx="2509">
                  <c:v>5221.0353133423578</c:v>
                </c:pt>
                <c:pt idx="2510">
                  <c:v>5220.2207322789645</c:v>
                </c:pt>
                <c:pt idx="2511">
                  <c:v>5220.4118055718309</c:v>
                </c:pt>
                <c:pt idx="2512">
                  <c:v>5221.4543378654789</c:v>
                </c:pt>
                <c:pt idx="2513">
                  <c:v>5216.9154743093059</c:v>
                </c:pt>
                <c:pt idx="2514">
                  <c:v>5210.7172812902645</c:v>
                </c:pt>
                <c:pt idx="2515">
                  <c:v>5210.821197752276</c:v>
                </c:pt>
                <c:pt idx="2516">
                  <c:v>5208.9003955472263</c:v>
                </c:pt>
                <c:pt idx="2517">
                  <c:v>5209.2255571374144</c:v>
                </c:pt>
                <c:pt idx="2518">
                  <c:v>5209.624467853534</c:v>
                </c:pt>
                <c:pt idx="2519">
                  <c:v>5203.2720727301685</c:v>
                </c:pt>
                <c:pt idx="2520">
                  <c:v>5204.837543759334</c:v>
                </c:pt>
                <c:pt idx="2521">
                  <c:v>5208.3372269480897</c:v>
                </c:pt>
                <c:pt idx="2522">
                  <c:v>5207.8478074748846</c:v>
                </c:pt>
                <c:pt idx="2523">
                  <c:v>5210.3116667216837</c:v>
                </c:pt>
                <c:pt idx="2524">
                  <c:v>5205.9202991677566</c:v>
                </c:pt>
                <c:pt idx="2525">
                  <c:v>5206.6108499621378</c:v>
                </c:pt>
                <c:pt idx="2526">
                  <c:v>5206.1448962221648</c:v>
                </c:pt>
                <c:pt idx="2527">
                  <c:v>5203.9458616437778</c:v>
                </c:pt>
                <c:pt idx="2528">
                  <c:v>5204.3548281385911</c:v>
                </c:pt>
                <c:pt idx="2529">
                  <c:v>5198.3175388267209</c:v>
                </c:pt>
                <c:pt idx="2530">
                  <c:v>5200.2081736956898</c:v>
                </c:pt>
                <c:pt idx="2531">
                  <c:v>5194.8145037117338</c:v>
                </c:pt>
                <c:pt idx="2532">
                  <c:v>5195.5452798705037</c:v>
                </c:pt>
                <c:pt idx="2533">
                  <c:v>5194.1071910365827</c:v>
                </c:pt>
                <c:pt idx="2534">
                  <c:v>5192.846770040218</c:v>
                </c:pt>
                <c:pt idx="2535">
                  <c:v>5187.2352068543159</c:v>
                </c:pt>
                <c:pt idx="2536">
                  <c:v>5189.3839602896205</c:v>
                </c:pt>
                <c:pt idx="2537">
                  <c:v>5180.3028835006589</c:v>
                </c:pt>
                <c:pt idx="2538">
                  <c:v>5174.024237503224</c:v>
                </c:pt>
                <c:pt idx="2539">
                  <c:v>5166.0393260772244</c:v>
                </c:pt>
                <c:pt idx="2540">
                  <c:v>5162.8815663594287</c:v>
                </c:pt>
                <c:pt idx="2541">
                  <c:v>5167.5444579349996</c:v>
                </c:pt>
                <c:pt idx="2542">
                  <c:v>5161.7786948943885</c:v>
                </c:pt>
                <c:pt idx="2543">
                  <c:v>5171.4799252780322</c:v>
                </c:pt>
                <c:pt idx="2544">
                  <c:v>5165.2314488662923</c:v>
                </c:pt>
                <c:pt idx="2545">
                  <c:v>5163.9576179153883</c:v>
                </c:pt>
                <c:pt idx="2546">
                  <c:v>5166.1533005675437</c:v>
                </c:pt>
                <c:pt idx="2547">
                  <c:v>5160.0590240105139</c:v>
                </c:pt>
                <c:pt idx="2548">
                  <c:v>5158.4902010551177</c:v>
                </c:pt>
                <c:pt idx="2549">
                  <c:v>5156.1771897367962</c:v>
                </c:pt>
                <c:pt idx="2550">
                  <c:v>5152.3188234459258</c:v>
                </c:pt>
                <c:pt idx="2551">
                  <c:v>5149.9655867632137</c:v>
                </c:pt>
                <c:pt idx="2552">
                  <c:v>5152.5836458647227</c:v>
                </c:pt>
                <c:pt idx="2553">
                  <c:v>5149.5733821491731</c:v>
                </c:pt>
                <c:pt idx="2554">
                  <c:v>5150.2672848697848</c:v>
                </c:pt>
                <c:pt idx="2555">
                  <c:v>5149.9488271320588</c:v>
                </c:pt>
                <c:pt idx="2556">
                  <c:v>5143.908183644342</c:v>
                </c:pt>
                <c:pt idx="2557">
                  <c:v>5148.9666362594162</c:v>
                </c:pt>
                <c:pt idx="2558">
                  <c:v>5151.9065027752658</c:v>
                </c:pt>
                <c:pt idx="2559">
                  <c:v>5138.8866067170402</c:v>
                </c:pt>
                <c:pt idx="2560">
                  <c:v>5140.5526445316018</c:v>
                </c:pt>
                <c:pt idx="2561">
                  <c:v>5140.4956572864421</c:v>
                </c:pt>
                <c:pt idx="2562">
                  <c:v>5138.1960581722751</c:v>
                </c:pt>
                <c:pt idx="2563">
                  <c:v>5135.8629352965663</c:v>
                </c:pt>
                <c:pt idx="2564">
                  <c:v>5138.7759864025675</c:v>
                </c:pt>
                <c:pt idx="2565">
                  <c:v>5141.0219501978054</c:v>
                </c:pt>
                <c:pt idx="2566">
                  <c:v>5129.5239478781268</c:v>
                </c:pt>
                <c:pt idx="2567">
                  <c:v>5126.7919142862993</c:v>
                </c:pt>
                <c:pt idx="2568">
                  <c:v>5131.2067453238424</c:v>
                </c:pt>
                <c:pt idx="2569">
                  <c:v>5125.575070580554</c:v>
                </c:pt>
                <c:pt idx="2570">
                  <c:v>5123.6375064947333</c:v>
                </c:pt>
                <c:pt idx="2571">
                  <c:v>5128.0959170725127</c:v>
                </c:pt>
                <c:pt idx="2572">
                  <c:v>5121.2876239878688</c:v>
                </c:pt>
                <c:pt idx="2573">
                  <c:v>5122.3066882986695</c:v>
                </c:pt>
                <c:pt idx="2574">
                  <c:v>5118.4550258602612</c:v>
                </c:pt>
                <c:pt idx="2575">
                  <c:v>5120.8451337315146</c:v>
                </c:pt>
                <c:pt idx="2576">
                  <c:v>5119.4807940235232</c:v>
                </c:pt>
                <c:pt idx="2577">
                  <c:v>5113.3161225164085</c:v>
                </c:pt>
                <c:pt idx="2578">
                  <c:v>5110.1784743559992</c:v>
                </c:pt>
                <c:pt idx="2579">
                  <c:v>5106.6989027246309</c:v>
                </c:pt>
                <c:pt idx="2580">
                  <c:v>5108.4655073245876</c:v>
                </c:pt>
                <c:pt idx="2581">
                  <c:v>5102.6561647437411</c:v>
                </c:pt>
                <c:pt idx="2582">
                  <c:v>5105.1367836216968</c:v>
                </c:pt>
                <c:pt idx="2583">
                  <c:v>5100.0816851824684</c:v>
                </c:pt>
                <c:pt idx="2584">
                  <c:v>5109.2532707285172</c:v>
                </c:pt>
                <c:pt idx="2585">
                  <c:v>5099.8269185423651</c:v>
                </c:pt>
                <c:pt idx="2586">
                  <c:v>5104.5870249770996</c:v>
                </c:pt>
                <c:pt idx="2587">
                  <c:v>5099.1665395832952</c:v>
                </c:pt>
                <c:pt idx="2588">
                  <c:v>5100.2694087987193</c:v>
                </c:pt>
                <c:pt idx="2589">
                  <c:v>5096.0255394966543</c:v>
                </c:pt>
                <c:pt idx="2590">
                  <c:v>5096.1763874251319</c:v>
                </c:pt>
                <c:pt idx="2591">
                  <c:v>5086.927703076537</c:v>
                </c:pt>
                <c:pt idx="2592">
                  <c:v>5092.3884160843463</c:v>
                </c:pt>
                <c:pt idx="2593">
                  <c:v>5083.1833090263708</c:v>
                </c:pt>
                <c:pt idx="2594">
                  <c:v>5084.2426009511755</c:v>
                </c:pt>
                <c:pt idx="2595">
                  <c:v>5084.4202665391167</c:v>
                </c:pt>
                <c:pt idx="2596">
                  <c:v>5082.7307629913239</c:v>
                </c:pt>
                <c:pt idx="2597">
                  <c:v>5081.1887576953904</c:v>
                </c:pt>
                <c:pt idx="2598">
                  <c:v>5079.3316443383474</c:v>
                </c:pt>
                <c:pt idx="2599">
                  <c:v>5080.1663392087439</c:v>
                </c:pt>
                <c:pt idx="2600">
                  <c:v>5081.2490968667807</c:v>
                </c:pt>
                <c:pt idx="2601">
                  <c:v>5079.7976003279355</c:v>
                </c:pt>
                <c:pt idx="2602">
                  <c:v>5073.8541716993823</c:v>
                </c:pt>
                <c:pt idx="2603">
                  <c:v>5079.0031308219277</c:v>
                </c:pt>
                <c:pt idx="2604">
                  <c:v>5074.5648340511507</c:v>
                </c:pt>
                <c:pt idx="2605">
                  <c:v>5076.3012668157962</c:v>
                </c:pt>
                <c:pt idx="2606">
                  <c:v>5070.3544862610124</c:v>
                </c:pt>
                <c:pt idx="2607">
                  <c:v>5068.9163996767056</c:v>
                </c:pt>
                <c:pt idx="2608">
                  <c:v>5063.5528992784457</c:v>
                </c:pt>
                <c:pt idx="2609">
                  <c:v>5060.6096785867494</c:v>
                </c:pt>
                <c:pt idx="2610">
                  <c:v>5065.0680869149137</c:v>
                </c:pt>
                <c:pt idx="2611">
                  <c:v>5059.245338878758</c:v>
                </c:pt>
                <c:pt idx="2612">
                  <c:v>5059.8621405472086</c:v>
                </c:pt>
                <c:pt idx="2613">
                  <c:v>5063.2143277337173</c:v>
                </c:pt>
                <c:pt idx="2614">
                  <c:v>5061.2901736024369</c:v>
                </c:pt>
                <c:pt idx="2615">
                  <c:v>5058.4709831797536</c:v>
                </c:pt>
                <c:pt idx="2616">
                  <c:v>5060.9046705912424</c:v>
                </c:pt>
                <c:pt idx="2617">
                  <c:v>5060.5258736821243</c:v>
                </c:pt>
                <c:pt idx="2618">
                  <c:v>5055.8830936639406</c:v>
                </c:pt>
                <c:pt idx="2619">
                  <c:v>5050.1173306233295</c:v>
                </c:pt>
                <c:pt idx="2620">
                  <c:v>5051.5218979453248</c:v>
                </c:pt>
                <c:pt idx="2621">
                  <c:v>5048.116075439887</c:v>
                </c:pt>
                <c:pt idx="2622">
                  <c:v>5046.3394173108527</c:v>
                </c:pt>
                <c:pt idx="2623">
                  <c:v>5043.7884012331979</c:v>
                </c:pt>
                <c:pt idx="2624">
                  <c:v>5039.2763575861045</c:v>
                </c:pt>
                <c:pt idx="2625">
                  <c:v>5038.9880694340736</c:v>
                </c:pt>
                <c:pt idx="2626">
                  <c:v>5042.8430837987135</c:v>
                </c:pt>
                <c:pt idx="2627">
                  <c:v>5034.5397168846021</c:v>
                </c:pt>
                <c:pt idx="2628">
                  <c:v>5037.5298667931511</c:v>
                </c:pt>
                <c:pt idx="2629">
                  <c:v>5043.1313719507434</c:v>
                </c:pt>
                <c:pt idx="2630">
                  <c:v>5040.91222581497</c:v>
                </c:pt>
                <c:pt idx="2631">
                  <c:v>5032.3976695513757</c:v>
                </c:pt>
                <c:pt idx="2632">
                  <c:v>5035.8168997617386</c:v>
                </c:pt>
                <c:pt idx="2633">
                  <c:v>5029.5013780765303</c:v>
                </c:pt>
                <c:pt idx="2634">
                  <c:v>5028.3515796442553</c:v>
                </c:pt>
                <c:pt idx="2635">
                  <c:v>5026.9134908103333</c:v>
                </c:pt>
                <c:pt idx="2636">
                  <c:v>5025.2172834100766</c:v>
                </c:pt>
                <c:pt idx="2637">
                  <c:v>5025.2273391887702</c:v>
                </c:pt>
                <c:pt idx="2638">
                  <c:v>5025.0295597938266</c:v>
                </c:pt>
                <c:pt idx="2639">
                  <c:v>5004.0079926784456</c:v>
                </c:pt>
                <c:pt idx="2640">
                  <c:v>4994.4810759565135</c:v>
                </c:pt>
                <c:pt idx="2641">
                  <c:v>4986.6805362205332</c:v>
                </c:pt>
                <c:pt idx="2642">
                  <c:v>4986.1441852808612</c:v>
                </c:pt>
                <c:pt idx="2643">
                  <c:v>4980.2041108281546</c:v>
                </c:pt>
                <c:pt idx="2644">
                  <c:v>4985.400001417167</c:v>
                </c:pt>
                <c:pt idx="2645">
                  <c:v>4974.7601574515011</c:v>
                </c:pt>
                <c:pt idx="2646">
                  <c:v>4973.2315598604937</c:v>
                </c:pt>
                <c:pt idx="2647">
                  <c:v>4971.2135427962794</c:v>
                </c:pt>
                <c:pt idx="2648">
                  <c:v>4974.5322084708623</c:v>
                </c:pt>
                <c:pt idx="2649">
                  <c:v>4971.5487624147772</c:v>
                </c:pt>
                <c:pt idx="2650">
                  <c:v>4966.5607069994021</c:v>
                </c:pt>
                <c:pt idx="2651">
                  <c:v>4963.1146591295756</c:v>
                </c:pt>
                <c:pt idx="2652">
                  <c:v>4955.4113320031438</c:v>
                </c:pt>
                <c:pt idx="2653">
                  <c:v>4957.8014421240123</c:v>
                </c:pt>
                <c:pt idx="2654">
                  <c:v>4957.5533793363702</c:v>
                </c:pt>
                <c:pt idx="2655">
                  <c:v>4950.8188353776577</c:v>
                </c:pt>
                <c:pt idx="2656">
                  <c:v>4949.73607771962</c:v>
                </c:pt>
                <c:pt idx="2657">
                  <c:v>4947.7515844169475</c:v>
                </c:pt>
                <c:pt idx="2658">
                  <c:v>4947.7348225361775</c:v>
                </c:pt>
                <c:pt idx="2659">
                  <c:v>4946.735869782764</c:v>
                </c:pt>
                <c:pt idx="2660">
                  <c:v>4949.3874503961988</c:v>
                </c:pt>
                <c:pt idx="2661">
                  <c:v>4952.5854377279984</c:v>
                </c:pt>
                <c:pt idx="2662">
                  <c:v>4945.2977831984572</c:v>
                </c:pt>
                <c:pt idx="2663">
                  <c:v>4943.2227788890832</c:v>
                </c:pt>
                <c:pt idx="2664">
                  <c:v>4940.9835166966932</c:v>
                </c:pt>
                <c:pt idx="2665">
                  <c:v>4939.3476484678276</c:v>
                </c:pt>
                <c:pt idx="2666">
                  <c:v>4934.1115325144265</c:v>
                </c:pt>
                <c:pt idx="2667">
                  <c:v>4933.6053534100647</c:v>
                </c:pt>
                <c:pt idx="2668">
                  <c:v>4933.7830189980059</c:v>
                </c:pt>
                <c:pt idx="2669">
                  <c:v>4935.4423507104902</c:v>
                </c:pt>
                <c:pt idx="2670">
                  <c:v>4928.6843410185438</c:v>
                </c:pt>
                <c:pt idx="2671">
                  <c:v>4932.2812390664631</c:v>
                </c:pt>
                <c:pt idx="2672">
                  <c:v>4931.2051852608874</c:v>
                </c:pt>
                <c:pt idx="2673">
                  <c:v>4926.3847396547617</c:v>
                </c:pt>
                <c:pt idx="2674">
                  <c:v>4928.2820783761936</c:v>
                </c:pt>
                <c:pt idx="2675">
                  <c:v>4924.0315052216665</c:v>
                </c:pt>
                <c:pt idx="2676">
                  <c:v>4920.4077895142827</c:v>
                </c:pt>
                <c:pt idx="2677">
                  <c:v>4919.831213210221</c:v>
                </c:pt>
                <c:pt idx="2678">
                  <c:v>4917.2366220915619</c:v>
                </c:pt>
                <c:pt idx="2679">
                  <c:v>4919.2345253487738</c:v>
                </c:pt>
                <c:pt idx="2680">
                  <c:v>4913.8509111435105</c:v>
                </c:pt>
                <c:pt idx="2681">
                  <c:v>4914.6956617925998</c:v>
                </c:pt>
                <c:pt idx="2682">
                  <c:v>4915.6443311533158</c:v>
                </c:pt>
                <c:pt idx="2683">
                  <c:v>4913.4922280413957</c:v>
                </c:pt>
                <c:pt idx="2684">
                  <c:v>4911.990448109852</c:v>
                </c:pt>
                <c:pt idx="2685">
                  <c:v>4903.8647445340684</c:v>
                </c:pt>
                <c:pt idx="2686">
                  <c:v>4908.4371296021682</c:v>
                </c:pt>
                <c:pt idx="2687">
                  <c:v>4902.399840290298</c:v>
                </c:pt>
                <c:pt idx="2688">
                  <c:v>4904.7262570639296</c:v>
                </c:pt>
                <c:pt idx="2689">
                  <c:v>4902.6177312426289</c:v>
                </c:pt>
                <c:pt idx="2690">
                  <c:v>4905.3464129082249</c:v>
                </c:pt>
                <c:pt idx="2691">
                  <c:v>4900.7807316925882</c:v>
                </c:pt>
                <c:pt idx="2692">
                  <c:v>4896.1915892429479</c:v>
                </c:pt>
                <c:pt idx="2693">
                  <c:v>4896.2720399717255</c:v>
                </c:pt>
                <c:pt idx="2694">
                  <c:v>4898.1258014025379</c:v>
                </c:pt>
                <c:pt idx="2695">
                  <c:v>4899.2688959823508</c:v>
                </c:pt>
                <c:pt idx="2696">
                  <c:v>4892.4941244096326</c:v>
                </c:pt>
                <c:pt idx="2697">
                  <c:v>4884.8343768234372</c:v>
                </c:pt>
                <c:pt idx="2698">
                  <c:v>4886.1685469457325</c:v>
                </c:pt>
                <c:pt idx="2699">
                  <c:v>4883.4063460178249</c:v>
                </c:pt>
                <c:pt idx="2700">
                  <c:v>4879.4909902321788</c:v>
                </c:pt>
                <c:pt idx="2701">
                  <c:v>4882.8230636116859</c:v>
                </c:pt>
                <c:pt idx="2702">
                  <c:v>4876.356693998001</c:v>
                </c:pt>
                <c:pt idx="2703">
                  <c:v>4875.5756344465335</c:v>
                </c:pt>
                <c:pt idx="2704">
                  <c:v>4873.8626674151219</c:v>
                </c:pt>
                <c:pt idx="2705">
                  <c:v>4872.3039002384176</c:v>
                </c:pt>
                <c:pt idx="2706">
                  <c:v>4876.7354931567334</c:v>
                </c:pt>
                <c:pt idx="2707">
                  <c:v>4872.6257099023751</c:v>
                </c:pt>
                <c:pt idx="2708">
                  <c:v>4871.8211846176746</c:v>
                </c:pt>
                <c:pt idx="2709">
                  <c:v>4868.5293366025562</c:v>
                </c:pt>
                <c:pt idx="2710">
                  <c:v>4868.2410484505253</c:v>
                </c:pt>
                <c:pt idx="2711">
                  <c:v>4871.4725572942525</c:v>
                </c:pt>
                <c:pt idx="2712">
                  <c:v>4867.7885046650927</c:v>
                </c:pt>
                <c:pt idx="2713">
                  <c:v>4863.0585678160542</c:v>
                </c:pt>
                <c:pt idx="2714">
                  <c:v>4862.2808601908173</c:v>
                </c:pt>
                <c:pt idx="2715">
                  <c:v>4858.513000407419</c:v>
                </c:pt>
                <c:pt idx="2716">
                  <c:v>4860.0851775386618</c:v>
                </c:pt>
                <c:pt idx="2717">
                  <c:v>4858.6370329260462</c:v>
                </c:pt>
                <c:pt idx="2718">
                  <c:v>4858.4023778433302</c:v>
                </c:pt>
                <c:pt idx="2719">
                  <c:v>4856.6357754929895</c:v>
                </c:pt>
                <c:pt idx="2720">
                  <c:v>4856.3005581241068</c:v>
                </c:pt>
                <c:pt idx="2721">
                  <c:v>4848.4363250408896</c:v>
                </c:pt>
                <c:pt idx="2722">
                  <c:v>4848.8285319045463</c:v>
                </c:pt>
                <c:pt idx="2723">
                  <c:v>4845.5400358156594</c:v>
                </c:pt>
                <c:pt idx="2724">
                  <c:v>4847.3937949968567</c:v>
                </c:pt>
                <c:pt idx="2725">
                  <c:v>4837.7562557108349</c:v>
                </c:pt>
                <c:pt idx="2726">
                  <c:v>4840.0860266603122</c:v>
                </c:pt>
                <c:pt idx="2727">
                  <c:v>4842.3822760978637</c:v>
                </c:pt>
                <c:pt idx="2728">
                  <c:v>4847.7860018605134</c:v>
                </c:pt>
                <c:pt idx="2729">
                  <c:v>4838.5808948025369</c:v>
                </c:pt>
                <c:pt idx="2730">
                  <c:v>4837.6758049820573</c:v>
                </c:pt>
                <c:pt idx="2731">
                  <c:v>4828.3533715075309</c:v>
                </c:pt>
                <c:pt idx="2732">
                  <c:v>4828.3801891669955</c:v>
                </c:pt>
                <c:pt idx="2733">
                  <c:v>4832.8654151546252</c:v>
                </c:pt>
                <c:pt idx="2734">
                  <c:v>4832.6508738789098</c:v>
                </c:pt>
                <c:pt idx="2735">
                  <c:v>4834.2129952314599</c:v>
                </c:pt>
                <c:pt idx="2736">
                  <c:v>4831.5178350777896</c:v>
                </c:pt>
                <c:pt idx="2737">
                  <c:v>4826.4526808598685</c:v>
                </c:pt>
                <c:pt idx="2738">
                  <c:v>4817.8476158391877</c:v>
                </c:pt>
                <c:pt idx="2739">
                  <c:v>4806.8021573049409</c:v>
                </c:pt>
                <c:pt idx="2740">
                  <c:v>4802.4610753933275</c:v>
                </c:pt>
                <c:pt idx="2741">
                  <c:v>4795.0661502259281</c:v>
                </c:pt>
                <c:pt idx="2742">
                  <c:v>4796.5478163504704</c:v>
                </c:pt>
                <c:pt idx="2743">
                  <c:v>4790.7820533098593</c:v>
                </c:pt>
                <c:pt idx="2744">
                  <c:v>4791.3318119544556</c:v>
                </c:pt>
                <c:pt idx="2745">
                  <c:v>4791.0435238024247</c:v>
                </c:pt>
                <c:pt idx="2746">
                  <c:v>4786.8868113312164</c:v>
                </c:pt>
                <c:pt idx="2747">
                  <c:v>4784.513463091118</c:v>
                </c:pt>
                <c:pt idx="2748">
                  <c:v>4786.1225136605199</c:v>
                </c:pt>
                <c:pt idx="2749">
                  <c:v>4779.8840930274746</c:v>
                </c:pt>
                <c:pt idx="2750">
                  <c:v>4781.7646698681347</c:v>
                </c:pt>
                <c:pt idx="2751">
                  <c:v>4774.5340003341389</c:v>
                </c:pt>
                <c:pt idx="2752">
                  <c:v>4776.0089626062181</c:v>
                </c:pt>
                <c:pt idx="2753">
                  <c:v>4766.2943245176493</c:v>
                </c:pt>
                <c:pt idx="2754">
                  <c:v>4746.3756266176943</c:v>
                </c:pt>
                <c:pt idx="2755">
                  <c:v>4731.0762430026889</c:v>
                </c:pt>
                <c:pt idx="2756">
                  <c:v>4727.1709452453515</c:v>
                </c:pt>
                <c:pt idx="2757">
                  <c:v>4717.2149482216046</c:v>
                </c:pt>
                <c:pt idx="2758">
                  <c:v>4705.5426299905994</c:v>
                </c:pt>
                <c:pt idx="2759">
                  <c:v>4698.5667293463212</c:v>
                </c:pt>
                <c:pt idx="2760">
                  <c:v>4672.6308536918832</c:v>
                </c:pt>
                <c:pt idx="2761">
                  <c:v>4654.525689608733</c:v>
                </c:pt>
                <c:pt idx="2762">
                  <c:v>4652.0115492188515</c:v>
                </c:pt>
                <c:pt idx="2763">
                  <c:v>4637.117780172428</c:v>
                </c:pt>
                <c:pt idx="2764">
                  <c:v>4630.5977752398148</c:v>
                </c:pt>
                <c:pt idx="2765">
                  <c:v>4626.136014985419</c:v>
                </c:pt>
                <c:pt idx="2766">
                  <c:v>4614.4134156113314</c:v>
                </c:pt>
                <c:pt idx="2767">
                  <c:v>4615.2078828677231</c:v>
                </c:pt>
                <c:pt idx="2768">
                  <c:v>4605.6675584408658</c:v>
                </c:pt>
                <c:pt idx="2769">
                  <c:v>4596.23115047602</c:v>
                </c:pt>
                <c:pt idx="2770">
                  <c:v>4588.956903651404</c:v>
                </c:pt>
                <c:pt idx="2771">
                  <c:v>4589.1882045582743</c:v>
                </c:pt>
                <c:pt idx="2772">
                  <c:v>4587.8909078741372</c:v>
                </c:pt>
                <c:pt idx="2773">
                  <c:v>4583.1274495131711</c:v>
                </c:pt>
                <c:pt idx="2774">
                  <c:v>4573.701097327018</c:v>
                </c:pt>
                <c:pt idx="2775">
                  <c:v>4577.5527620150415</c:v>
                </c:pt>
                <c:pt idx="2776">
                  <c:v>4574.136883730911</c:v>
                </c:pt>
                <c:pt idx="2777">
                  <c:v>4567.1106974443201</c:v>
                </c:pt>
                <c:pt idx="2778">
                  <c:v>4561.0734081324499</c:v>
                </c:pt>
                <c:pt idx="2779">
                  <c:v>4558.7067637448145</c:v>
                </c:pt>
                <c:pt idx="2780">
                  <c:v>4554.3824414643559</c:v>
                </c:pt>
                <c:pt idx="2781">
                  <c:v>4550.021245745741</c:v>
                </c:pt>
                <c:pt idx="2782">
                  <c:v>4554.9858354278822</c:v>
                </c:pt>
                <c:pt idx="2783">
                  <c:v>4549.8804535959571</c:v>
                </c:pt>
                <c:pt idx="2784">
                  <c:v>4551.0369581303094</c:v>
                </c:pt>
                <c:pt idx="2785">
                  <c:v>4544.5538288854696</c:v>
                </c:pt>
                <c:pt idx="2786">
                  <c:v>4537.6315613105053</c:v>
                </c:pt>
                <c:pt idx="2787">
                  <c:v>4538.3589855430437</c:v>
                </c:pt>
                <c:pt idx="2788">
                  <c:v>4530.9707642281073</c:v>
                </c:pt>
                <c:pt idx="2789">
                  <c:v>4534.198921145603</c:v>
                </c:pt>
                <c:pt idx="2790">
                  <c:v>4531.2255308682106</c:v>
                </c:pt>
                <c:pt idx="2791">
                  <c:v>4532.3384581119444</c:v>
                </c:pt>
                <c:pt idx="2792">
                  <c:v>4528.0342496384883</c:v>
                </c:pt>
                <c:pt idx="2793">
                  <c:v>4528.3124797622113</c:v>
                </c:pt>
                <c:pt idx="2794">
                  <c:v>4523.3713558133022</c:v>
                </c:pt>
                <c:pt idx="2795">
                  <c:v>4520.2705833406662</c:v>
                </c:pt>
                <c:pt idx="2796">
                  <c:v>4519.3621393443391</c:v>
                </c:pt>
                <c:pt idx="2797">
                  <c:v>4517.5955369939975</c:v>
                </c:pt>
                <c:pt idx="2798">
                  <c:v>4519.3252659061818</c:v>
                </c:pt>
                <c:pt idx="2799">
                  <c:v>4515.1082142635805</c:v>
                </c:pt>
                <c:pt idx="2800">
                  <c:v>4510.3179382431499</c:v>
                </c:pt>
                <c:pt idx="2801">
                  <c:v>4508.5010525001117</c:v>
                </c:pt>
                <c:pt idx="2802">
                  <c:v>4506.9020599590185</c:v>
                </c:pt>
                <c:pt idx="2803">
                  <c:v>4503.1375521018508</c:v>
                </c:pt>
                <c:pt idx="2804">
                  <c:v>4500.8915860569978</c:v>
                </c:pt>
                <c:pt idx="2805">
                  <c:v>4500.9921528423929</c:v>
                </c:pt>
                <c:pt idx="2806">
                  <c:v>4500.4222803907951</c:v>
                </c:pt>
                <c:pt idx="2807">
                  <c:v>4500.2848401672418</c:v>
                </c:pt>
                <c:pt idx="2808">
                  <c:v>4497.8545046819836</c:v>
                </c:pt>
                <c:pt idx="2809">
                  <c:v>4494.7738437667349</c:v>
                </c:pt>
                <c:pt idx="2810">
                  <c:v>4493.8184705535568</c:v>
                </c:pt>
                <c:pt idx="2811">
                  <c:v>4488.5823546001566</c:v>
                </c:pt>
                <c:pt idx="2812">
                  <c:v>4486.2391759457541</c:v>
                </c:pt>
                <c:pt idx="2813">
                  <c:v>4485.991113158113</c:v>
                </c:pt>
                <c:pt idx="2814">
                  <c:v>4480.6812480787803</c:v>
                </c:pt>
                <c:pt idx="2815">
                  <c:v>4480.714769590707</c:v>
                </c:pt>
                <c:pt idx="2816">
                  <c:v>4480.2085904863452</c:v>
                </c:pt>
                <c:pt idx="2817">
                  <c:v>4474.9121331119386</c:v>
                </c:pt>
                <c:pt idx="2818">
                  <c:v>4474.6372549144471</c:v>
                </c:pt>
                <c:pt idx="2819">
                  <c:v>4473.4170592824721</c:v>
                </c:pt>
                <c:pt idx="2820">
                  <c:v>4470.1754924104371</c:v>
                </c:pt>
                <c:pt idx="2821">
                  <c:v>4471.8314744463041</c:v>
                </c:pt>
                <c:pt idx="2822">
                  <c:v>4468.6603047739691</c:v>
                </c:pt>
                <c:pt idx="2823">
                  <c:v>4464.1281473198733</c:v>
                </c:pt>
                <c:pt idx="2824">
                  <c:v>4463.5381610612731</c:v>
                </c:pt>
                <c:pt idx="2825">
                  <c:v>4463.8096895821463</c:v>
                </c:pt>
                <c:pt idx="2826">
                  <c:v>4463.3068601544019</c:v>
                </c:pt>
                <c:pt idx="2827">
                  <c:v>4463.8834364584627</c:v>
                </c:pt>
                <c:pt idx="2828">
                  <c:v>4458.5299940885106</c:v>
                </c:pt>
                <c:pt idx="2829">
                  <c:v>4459.6496251847066</c:v>
                </c:pt>
                <c:pt idx="2830">
                  <c:v>4452.8111625143665</c:v>
                </c:pt>
                <c:pt idx="2831">
                  <c:v>4452.170895112683</c:v>
                </c:pt>
                <c:pt idx="2832">
                  <c:v>4451.8021539822603</c:v>
                </c:pt>
                <c:pt idx="2833">
                  <c:v>4448.8220598524058</c:v>
                </c:pt>
                <c:pt idx="2834">
                  <c:v>4448.1281571317941</c:v>
                </c:pt>
                <c:pt idx="2835">
                  <c:v>4451.6311922467794</c:v>
                </c:pt>
                <c:pt idx="2836">
                  <c:v>4445.9190645250983</c:v>
                </c:pt>
                <c:pt idx="2837">
                  <c:v>4448.4432629432886</c:v>
                </c:pt>
                <c:pt idx="2838">
                  <c:v>4438.7420325596449</c:v>
                </c:pt>
                <c:pt idx="2839">
                  <c:v>4444.8899421859896</c:v>
                </c:pt>
                <c:pt idx="2840">
                  <c:v>4441.7992254920464</c:v>
                </c:pt>
                <c:pt idx="2841">
                  <c:v>4438.1956258412793</c:v>
                </c:pt>
                <c:pt idx="2842">
                  <c:v>4437.2301945997933</c:v>
                </c:pt>
                <c:pt idx="2843">
                  <c:v>4440.8539103071771</c:v>
                </c:pt>
                <c:pt idx="2844">
                  <c:v>4433.1774008402099</c:v>
                </c:pt>
                <c:pt idx="2845">
                  <c:v>4431.9706129131582</c:v>
                </c:pt>
                <c:pt idx="2846">
                  <c:v>4432.2957745033473</c:v>
                </c:pt>
                <c:pt idx="2847">
                  <c:v>4427.9044091990363</c:v>
                </c:pt>
                <c:pt idx="2848">
                  <c:v>4429.8620870918594</c:v>
                </c:pt>
                <c:pt idx="2849">
                  <c:v>4425.963493186985</c:v>
                </c:pt>
                <c:pt idx="2850">
                  <c:v>4431.2063129928474</c:v>
                </c:pt>
                <c:pt idx="2851">
                  <c:v>4424.6393788433825</c:v>
                </c:pt>
                <c:pt idx="2852">
                  <c:v>4426.3389381698698</c:v>
                </c:pt>
                <c:pt idx="2853">
                  <c:v>4422.0079120369501</c:v>
                </c:pt>
                <c:pt idx="2854">
                  <c:v>4419.6680853087792</c:v>
                </c:pt>
                <c:pt idx="2855">
                  <c:v>4417.9551160277515</c:v>
                </c:pt>
                <c:pt idx="2856">
                  <c:v>4417.66347594949</c:v>
                </c:pt>
                <c:pt idx="2857">
                  <c:v>4417.4254711901567</c:v>
                </c:pt>
                <c:pt idx="2858">
                  <c:v>4414.8677535096549</c:v>
                </c:pt>
                <c:pt idx="2859">
                  <c:v>4411.632890490082</c:v>
                </c:pt>
                <c:pt idx="2860">
                  <c:v>4413.8285753918526</c:v>
                </c:pt>
                <c:pt idx="2861">
                  <c:v>4408.656148286459</c:v>
                </c:pt>
                <c:pt idx="2862">
                  <c:v>4413.7045428732235</c:v>
                </c:pt>
                <c:pt idx="2863">
                  <c:v>4408.5689914556033</c:v>
                </c:pt>
                <c:pt idx="2864">
                  <c:v>4405.5520238875915</c:v>
                </c:pt>
                <c:pt idx="2865">
                  <c:v>4407.228117480845</c:v>
                </c:pt>
                <c:pt idx="2866">
                  <c:v>4406.00792184887</c:v>
                </c:pt>
                <c:pt idx="2867">
                  <c:v>4400.3963586629679</c:v>
                </c:pt>
                <c:pt idx="2868">
                  <c:v>4402.5451120982734</c:v>
                </c:pt>
                <c:pt idx="2869">
                  <c:v>4402.1327914276135</c:v>
                </c:pt>
                <c:pt idx="2870">
                  <c:v>4402.4747148985734</c:v>
                </c:pt>
                <c:pt idx="2871">
                  <c:v>4396.3335068750766</c:v>
                </c:pt>
                <c:pt idx="2872">
                  <c:v>4396.9033793266744</c:v>
                </c:pt>
                <c:pt idx="2873">
                  <c:v>4397.7481299757656</c:v>
                </c:pt>
                <c:pt idx="2874">
                  <c:v>4398.733675024253</c:v>
                </c:pt>
                <c:pt idx="2875">
                  <c:v>4398.5392475555409</c:v>
                </c:pt>
                <c:pt idx="2876">
                  <c:v>4397.3894468736498</c:v>
                </c:pt>
                <c:pt idx="2877">
                  <c:v>4390.9331330386585</c:v>
                </c:pt>
                <c:pt idx="2878">
                  <c:v>4391.1543781668352</c:v>
                </c:pt>
                <c:pt idx="2879">
                  <c:v>4382.8409532244168</c:v>
                </c:pt>
                <c:pt idx="2880">
                  <c:v>4389.4145934759581</c:v>
                </c:pt>
                <c:pt idx="2881">
                  <c:v>4380.9838421169889</c:v>
                </c:pt>
                <c:pt idx="2882">
                  <c:v>4386.8233520339145</c:v>
                </c:pt>
                <c:pt idx="2883">
                  <c:v>4379.8273375826357</c:v>
                </c:pt>
                <c:pt idx="2884">
                  <c:v>4382.4252828771414</c:v>
                </c:pt>
                <c:pt idx="2885">
                  <c:v>4380.2161902704465</c:v>
                </c:pt>
                <c:pt idx="2886">
                  <c:v>4378.0339175728295</c:v>
                </c:pt>
                <c:pt idx="2887">
                  <c:v>4371.2624979263437</c:v>
                </c:pt>
                <c:pt idx="2888">
                  <c:v>4378.6540711675116</c:v>
                </c:pt>
                <c:pt idx="2889">
                  <c:v>4370.1361629776857</c:v>
                </c:pt>
                <c:pt idx="2890">
                  <c:v>4381.0475332146116</c:v>
                </c:pt>
                <c:pt idx="2891">
                  <c:v>4373.0559179361489</c:v>
                </c:pt>
                <c:pt idx="2892">
                  <c:v>4383.4510510404052</c:v>
                </c:pt>
                <c:pt idx="2893">
                  <c:v>4385.9651914302858</c:v>
                </c:pt>
                <c:pt idx="2894">
                  <c:v>4384.5941478698333</c:v>
                </c:pt>
                <c:pt idx="2895">
                  <c:v>4380.5882833271007</c:v>
                </c:pt>
                <c:pt idx="2896">
                  <c:v>4368.470125163125</c:v>
                </c:pt>
                <c:pt idx="2897">
                  <c:v>4366.9013022077279</c:v>
                </c:pt>
                <c:pt idx="2898">
                  <c:v>4367.5415696094115</c:v>
                </c:pt>
                <c:pt idx="2899">
                  <c:v>4358.1822626967269</c:v>
                </c:pt>
                <c:pt idx="2900">
                  <c:v>4352.6276890055997</c:v>
                </c:pt>
                <c:pt idx="2901">
                  <c:v>4356.7844014768107</c:v>
                </c:pt>
                <c:pt idx="2902">
                  <c:v>4357.9945390804769</c:v>
                </c:pt>
                <c:pt idx="2903">
                  <c:v>4356.4961133247798</c:v>
                </c:pt>
                <c:pt idx="2904">
                  <c:v>4358.4739027749883</c:v>
                </c:pt>
                <c:pt idx="2905">
                  <c:v>4358.5510038271505</c:v>
                </c:pt>
                <c:pt idx="2906">
                  <c:v>4363.4451963095935</c:v>
                </c:pt>
                <c:pt idx="2907">
                  <c:v>4358.849347757875</c:v>
                </c:pt>
                <c:pt idx="2908">
                  <c:v>4360.2036316871727</c:v>
                </c:pt>
                <c:pt idx="2909">
                  <c:v>4351.5985666664919</c:v>
                </c:pt>
                <c:pt idx="2910">
                  <c:v>4355.0781360482451</c:v>
                </c:pt>
                <c:pt idx="2911">
                  <c:v>4355.5206263045993</c:v>
                </c:pt>
                <c:pt idx="2912">
                  <c:v>4344.2606287442532</c:v>
                </c:pt>
                <c:pt idx="2913">
                  <c:v>4340.1072681992737</c:v>
                </c:pt>
                <c:pt idx="2914">
                  <c:v>4345.3836117666797</c:v>
                </c:pt>
                <c:pt idx="2915">
                  <c:v>4341.0358237529881</c:v>
                </c:pt>
                <c:pt idx="2916">
                  <c:v>4340.4056121299982</c:v>
                </c:pt>
                <c:pt idx="2917">
                  <c:v>4338.6255998251181</c:v>
                </c:pt>
                <c:pt idx="2918">
                  <c:v>4341.471607907265</c:v>
                </c:pt>
                <c:pt idx="2919">
                  <c:v>4339.8826711448655</c:v>
                </c:pt>
                <c:pt idx="2920">
                  <c:v>4341.9643793067025</c:v>
                </c:pt>
                <c:pt idx="2921">
                  <c:v>4338.6892931723551</c:v>
                </c:pt>
                <c:pt idx="2922">
                  <c:v>4336.2287858517866</c:v>
                </c:pt>
                <c:pt idx="2923">
                  <c:v>4340.2312984682876</c:v>
                </c:pt>
                <c:pt idx="2924">
                  <c:v>4344.0997227874659</c:v>
                </c:pt>
                <c:pt idx="2925">
                  <c:v>4334.3113355729683</c:v>
                </c:pt>
                <c:pt idx="2926">
                  <c:v>4339.4334770360492</c:v>
                </c:pt>
                <c:pt idx="2927">
                  <c:v>4333.9694121020093</c:v>
                </c:pt>
                <c:pt idx="2928">
                  <c:v>4328.750055779763</c:v>
                </c:pt>
                <c:pt idx="2929">
                  <c:v>4331.5390766167511</c:v>
                </c:pt>
                <c:pt idx="2930">
                  <c:v>4326.752152522552</c:v>
                </c:pt>
                <c:pt idx="2931">
                  <c:v>4320.2354995161695</c:v>
                </c:pt>
                <c:pt idx="2932">
                  <c:v>4319.4242703790069</c:v>
                </c:pt>
                <c:pt idx="2933">
                  <c:v>4321.6065453262372</c:v>
                </c:pt>
                <c:pt idx="2934">
                  <c:v>4320.9763337032482</c:v>
                </c:pt>
                <c:pt idx="2935">
                  <c:v>4323.9631339351799</c:v>
                </c:pt>
                <c:pt idx="2936">
                  <c:v>4323.4636564336652</c:v>
                </c:pt>
                <c:pt idx="2937">
                  <c:v>4322.6122019321137</c:v>
                </c:pt>
                <c:pt idx="2938">
                  <c:v>4325.9677410448539</c:v>
                </c:pt>
                <c:pt idx="2939">
                  <c:v>4321.4422874432203</c:v>
                </c:pt>
                <c:pt idx="2940">
                  <c:v>4318.8074687105573</c:v>
                </c:pt>
                <c:pt idx="2941">
                  <c:v>4320.1014134684619</c:v>
                </c:pt>
                <c:pt idx="2942">
                  <c:v>4311.9220745737512</c:v>
                </c:pt>
                <c:pt idx="2943">
                  <c:v>4312.5925138107441</c:v>
                </c:pt>
                <c:pt idx="2944">
                  <c:v>4309.4079341838687</c:v>
                </c:pt>
                <c:pt idx="2945">
                  <c:v>4310.9599975081101</c:v>
                </c:pt>
                <c:pt idx="2946">
                  <c:v>4305.6635423833177</c:v>
                </c:pt>
                <c:pt idx="2947">
                  <c:v>4309.2704962099306</c:v>
                </c:pt>
                <c:pt idx="2948">
                  <c:v>4302.8443519606344</c:v>
                </c:pt>
                <c:pt idx="2949">
                  <c:v>4305.4959325740701</c:v>
                </c:pt>
                <c:pt idx="2950">
                  <c:v>4302.9985518153435</c:v>
                </c:pt>
                <c:pt idx="2951">
                  <c:v>4302.7035598108505</c:v>
                </c:pt>
                <c:pt idx="2952">
                  <c:v>4305.1540091031102</c:v>
                </c:pt>
                <c:pt idx="2953">
                  <c:v>4300.3201557920593</c:v>
                </c:pt>
                <c:pt idx="2954">
                  <c:v>4304.9562297081666</c:v>
                </c:pt>
                <c:pt idx="2955">
                  <c:v>4302.5158384442157</c:v>
                </c:pt>
                <c:pt idx="2956">
                  <c:v>4298.1445846972911</c:v>
                </c:pt>
                <c:pt idx="2957">
                  <c:v>4300.2262928591272</c:v>
                </c:pt>
                <c:pt idx="2958">
                  <c:v>4299.5692658262878</c:v>
                </c:pt>
                <c:pt idx="2959">
                  <c:v>4291.943037502404</c:v>
                </c:pt>
                <c:pt idx="2960">
                  <c:v>4293.2302784078474</c:v>
                </c:pt>
                <c:pt idx="2961">
                  <c:v>4293.4213539503289</c:v>
                </c:pt>
                <c:pt idx="2962">
                  <c:v>4291.5106052743567</c:v>
                </c:pt>
                <c:pt idx="2963">
                  <c:v>4292.1676345568112</c:v>
                </c:pt>
                <c:pt idx="2964">
                  <c:v>4285.976145390232</c:v>
                </c:pt>
                <c:pt idx="2965">
                  <c:v>4290.9038593846017</c:v>
                </c:pt>
                <c:pt idx="2966">
                  <c:v>4286.6231166443786</c:v>
                </c:pt>
                <c:pt idx="2967">
                  <c:v>4287.4879811004703</c:v>
                </c:pt>
                <c:pt idx="2968">
                  <c:v>4289.4288971125206</c:v>
                </c:pt>
                <c:pt idx="2969">
                  <c:v>4286.0130188283911</c:v>
                </c:pt>
                <c:pt idx="2970">
                  <c:v>4289.3383883554352</c:v>
                </c:pt>
                <c:pt idx="2971">
                  <c:v>4281.5210867386841</c:v>
                </c:pt>
                <c:pt idx="2972">
                  <c:v>4285.3023542270075</c:v>
                </c:pt>
                <c:pt idx="2973">
                  <c:v>4277.3576704150119</c:v>
                </c:pt>
                <c:pt idx="2974">
                  <c:v>4281.5981877908462</c:v>
                </c:pt>
                <c:pt idx="2975">
                  <c:v>4272.5104071494216</c:v>
                </c:pt>
                <c:pt idx="2976">
                  <c:v>4278.8225769083983</c:v>
                </c:pt>
                <c:pt idx="2977">
                  <c:v>4269.9526894689188</c:v>
                </c:pt>
                <c:pt idx="2978">
                  <c:v>4278.5275849039053</c:v>
                </c:pt>
                <c:pt idx="2979">
                  <c:v>4273.7306050310117</c:v>
                </c:pt>
                <c:pt idx="2980">
                  <c:v>4273.8445772717168</c:v>
                </c:pt>
                <c:pt idx="2981">
                  <c:v>4277.3442627100876</c:v>
                </c:pt>
                <c:pt idx="2982">
                  <c:v>4275.0513651987676</c:v>
                </c:pt>
                <c:pt idx="2983">
                  <c:v>4278.6750809061514</c:v>
                </c:pt>
                <c:pt idx="2984">
                  <c:v>4270.2074538594088</c:v>
                </c:pt>
                <c:pt idx="2985">
                  <c:v>4273.0501100153251</c:v>
                </c:pt>
                <c:pt idx="2986">
                  <c:v>4271.2667457842126</c:v>
                </c:pt>
                <c:pt idx="2987">
                  <c:v>4267.5122959553546</c:v>
                </c:pt>
                <c:pt idx="2988">
                  <c:v>4263.6539274148681</c:v>
                </c:pt>
                <c:pt idx="2989">
                  <c:v>4266.7748159441217</c:v>
                </c:pt>
                <c:pt idx="2990">
                  <c:v>4262.5410024207504</c:v>
                </c:pt>
                <c:pt idx="2991">
                  <c:v>4262.403562197198</c:v>
                </c:pt>
                <c:pt idx="2992">
                  <c:v>4265.9166553404921</c:v>
                </c:pt>
                <c:pt idx="2993">
                  <c:v>4262.5812277851392</c:v>
                </c:pt>
                <c:pt idx="2994">
                  <c:v>4264.8674214439961</c:v>
                </c:pt>
                <c:pt idx="2995">
                  <c:v>4266.8217451609726</c:v>
                </c:pt>
                <c:pt idx="2996">
                  <c:v>4265.675296405313</c:v>
                </c:pt>
                <c:pt idx="2997">
                  <c:v>4264.6931055326704</c:v>
                </c:pt>
                <c:pt idx="2998">
                  <c:v>4260.0603835427955</c:v>
                </c:pt>
                <c:pt idx="2999">
                  <c:v>4259.4603415055017</c:v>
                </c:pt>
                <c:pt idx="3000">
                  <c:v>4254.5963186087547</c:v>
                </c:pt>
                <c:pt idx="3001">
                  <c:v>4251.9883152859402</c:v>
                </c:pt>
                <c:pt idx="3002">
                  <c:v>4253.6778188337348</c:v>
                </c:pt>
                <c:pt idx="3003">
                  <c:v>4252.393929854521</c:v>
                </c:pt>
                <c:pt idx="3004">
                  <c:v>4251.321230224793</c:v>
                </c:pt>
                <c:pt idx="3005">
                  <c:v>4250.9994205608346</c:v>
                </c:pt>
                <c:pt idx="3006">
                  <c:v>4252.2564918805838</c:v>
                </c:pt>
                <c:pt idx="3007">
                  <c:v>4244.7509441490956</c:v>
                </c:pt>
                <c:pt idx="3008">
                  <c:v>4252.2967172449735</c:v>
                </c:pt>
                <c:pt idx="3009">
                  <c:v>4246.5175464994381</c:v>
                </c:pt>
                <c:pt idx="3010">
                  <c:v>4243.2960934344046</c:v>
                </c:pt>
                <c:pt idx="3011">
                  <c:v>4244.0570414284839</c:v>
                </c:pt>
                <c:pt idx="3012">
                  <c:v>4246.1521572952452</c:v>
                </c:pt>
                <c:pt idx="3013">
                  <c:v>4248.8305555681445</c:v>
                </c:pt>
                <c:pt idx="3014">
                  <c:v>4246.8158904301608</c:v>
                </c:pt>
                <c:pt idx="3015">
                  <c:v>4247.117588536732</c:v>
                </c:pt>
                <c:pt idx="3016">
                  <c:v>4244.9587793227338</c:v>
                </c:pt>
                <c:pt idx="3017">
                  <c:v>4240.7853049707537</c:v>
                </c:pt>
                <c:pt idx="3018">
                  <c:v>4243.3363210484076</c:v>
                </c:pt>
                <c:pt idx="3019">
                  <c:v>4237.8722538647526</c:v>
                </c:pt>
                <c:pt idx="3020">
                  <c:v>4232.4852899828738</c:v>
                </c:pt>
                <c:pt idx="3021">
                  <c:v>4232.0595616072906</c:v>
                </c:pt>
                <c:pt idx="3022">
                  <c:v>4228.7677135921731</c:v>
                </c:pt>
                <c:pt idx="3023">
                  <c:v>4231.2986158628255</c:v>
                </c:pt>
                <c:pt idx="3024">
                  <c:v>4230.2728454499484</c:v>
                </c:pt>
                <c:pt idx="3025">
                  <c:v>4230.1789847666296</c:v>
                </c:pt>
                <c:pt idx="3026">
                  <c:v>4225.1305901798642</c:v>
                </c:pt>
                <c:pt idx="3027">
                  <c:v>4229.8068917099754</c:v>
                </c:pt>
                <c:pt idx="3028">
                  <c:v>4229.4012771413936</c:v>
                </c:pt>
                <c:pt idx="3029">
                  <c:v>4221.3694364985431</c:v>
                </c:pt>
                <c:pt idx="3030">
                  <c:v>4225.2143950844893</c:v>
                </c:pt>
                <c:pt idx="3031">
                  <c:v>4228.2917040735065</c:v>
                </c:pt>
                <c:pt idx="3032">
                  <c:v>4230.9701000967907</c:v>
                </c:pt>
                <c:pt idx="3033">
                  <c:v>4229.4850820460179</c:v>
                </c:pt>
                <c:pt idx="3034">
                  <c:v>4225.0467852752399</c:v>
                </c:pt>
                <c:pt idx="3035">
                  <c:v>4225.9853988572622</c:v>
                </c:pt>
                <c:pt idx="3036">
                  <c:v>4211.5911050627383</c:v>
                </c:pt>
                <c:pt idx="3037">
                  <c:v>4217.608280567606</c:v>
                </c:pt>
                <c:pt idx="3038">
                  <c:v>4216.5691024498037</c:v>
                </c:pt>
                <c:pt idx="3039">
                  <c:v>4214.0046809168398</c:v>
                </c:pt>
                <c:pt idx="3040">
                  <c:v>4212.9420370658045</c:v>
                </c:pt>
                <c:pt idx="3041">
                  <c:v>4213.5018514890944</c:v>
                </c:pt>
                <c:pt idx="3042">
                  <c:v>4213.7130408385774</c:v>
                </c:pt>
                <c:pt idx="3043">
                  <c:v>4217.0719318775491</c:v>
                </c:pt>
                <c:pt idx="3044">
                  <c:v>4218.0373608694208</c:v>
                </c:pt>
                <c:pt idx="3045">
                  <c:v>4215.2483422820487</c:v>
                </c:pt>
                <c:pt idx="3046">
                  <c:v>4217.2563013179533</c:v>
                </c:pt>
                <c:pt idx="3047">
                  <c:v>4214.2527414548667</c:v>
                </c:pt>
                <c:pt idx="3048">
                  <c:v>4216.5925681830377</c:v>
                </c:pt>
                <c:pt idx="3049">
                  <c:v>4207.0321299491779</c:v>
                </c:pt>
                <c:pt idx="3050">
                  <c:v>4205.6476764341851</c:v>
                </c:pt>
                <c:pt idx="3051">
                  <c:v>4205.5370538700963</c:v>
                </c:pt>
                <c:pt idx="3052">
                  <c:v>4198.8226237183853</c:v>
                </c:pt>
                <c:pt idx="3053">
                  <c:v>4204.2095876002641</c:v>
                </c:pt>
                <c:pt idx="3054">
                  <c:v>4200.54229460226</c:v>
                </c:pt>
                <c:pt idx="3055">
                  <c:v>4197.6460053770297</c:v>
                </c:pt>
                <c:pt idx="3056">
                  <c:v>4198.4605864404239</c:v>
                </c:pt>
                <c:pt idx="3057">
                  <c:v>4203.7402819340605</c:v>
                </c:pt>
                <c:pt idx="3058">
                  <c:v>4199.7176577601722</c:v>
                </c:pt>
                <c:pt idx="3059">
                  <c:v>4202.7245695494912</c:v>
                </c:pt>
                <c:pt idx="3060">
                  <c:v>4203.8106791337605</c:v>
                </c:pt>
                <c:pt idx="3061">
                  <c:v>4202.1010617789634</c:v>
                </c:pt>
                <c:pt idx="3062">
                  <c:v>4204.8599130302564</c:v>
                </c:pt>
                <c:pt idx="3063">
                  <c:v>4196.4526274045184</c:v>
                </c:pt>
                <c:pt idx="3064">
                  <c:v>4193.8245125243175</c:v>
                </c:pt>
                <c:pt idx="3065">
                  <c:v>4196.2213264976481</c:v>
                </c:pt>
                <c:pt idx="3066">
                  <c:v>4194.5217671711607</c:v>
                </c:pt>
                <c:pt idx="3067">
                  <c:v>4191.5852503319265</c:v>
                </c:pt>
                <c:pt idx="3068">
                  <c:v>4188.3973210284348</c:v>
                </c:pt>
                <c:pt idx="3069">
                  <c:v>4186.4027696974545</c:v>
                </c:pt>
                <c:pt idx="3070">
                  <c:v>4184.7065622971977</c:v>
                </c:pt>
                <c:pt idx="3071">
                  <c:v>4188.752652204319</c:v>
                </c:pt>
                <c:pt idx="3072">
                  <c:v>4193.8312163767796</c:v>
                </c:pt>
                <c:pt idx="3073">
                  <c:v>4190.2577840620934</c:v>
                </c:pt>
                <c:pt idx="3074">
                  <c:v>4185.2596728680255</c:v>
                </c:pt>
                <c:pt idx="3075">
                  <c:v>4185.045131592311</c:v>
                </c:pt>
                <c:pt idx="3076">
                  <c:v>4187.602851522428</c:v>
                </c:pt>
                <c:pt idx="3077">
                  <c:v>4188.9437277468005</c:v>
                </c:pt>
                <c:pt idx="3078">
                  <c:v>4183.965728110119</c:v>
                </c:pt>
                <c:pt idx="3079">
                  <c:v>4182.7924616949958</c:v>
                </c:pt>
                <c:pt idx="3080">
                  <c:v>4180.3453665785819</c:v>
                </c:pt>
                <c:pt idx="3081">
                  <c:v>4178.7865994018784</c:v>
                </c:pt>
                <c:pt idx="3082">
                  <c:v>4173.2387295632134</c:v>
                </c:pt>
                <c:pt idx="3083">
                  <c:v>4171.9682482889257</c:v>
                </c:pt>
                <c:pt idx="3084">
                  <c:v>4166.3633912051009</c:v>
                </c:pt>
                <c:pt idx="3085">
                  <c:v>4169.7524540793829</c:v>
                </c:pt>
                <c:pt idx="3086">
                  <c:v>4171.3346869893203</c:v>
                </c:pt>
                <c:pt idx="3087">
                  <c:v>4170.6106124333965</c:v>
                </c:pt>
                <c:pt idx="3088">
                  <c:v>4168.5557219310258</c:v>
                </c:pt>
                <c:pt idx="3089">
                  <c:v>4174.981866180322</c:v>
                </c:pt>
                <c:pt idx="3090">
                  <c:v>4171.8006407292924</c:v>
                </c:pt>
                <c:pt idx="3091">
                  <c:v>4172.1224503932499</c:v>
                </c:pt>
                <c:pt idx="3092">
                  <c:v>4169.0350856255382</c:v>
                </c:pt>
                <c:pt idx="3093">
                  <c:v>4169.6518872939878</c:v>
                </c:pt>
                <c:pt idx="3094">
                  <c:v>4164.8347936140926</c:v>
                </c:pt>
                <c:pt idx="3095">
                  <c:v>4163.4436362466377</c:v>
                </c:pt>
                <c:pt idx="3096">
                  <c:v>4157.7583261844202</c:v>
                </c:pt>
                <c:pt idx="3097">
                  <c:v>4158.5729072478143</c:v>
                </c:pt>
                <c:pt idx="3098">
                  <c:v>4158.8645495756909</c:v>
                </c:pt>
                <c:pt idx="3099">
                  <c:v>4160.0880971338975</c:v>
                </c:pt>
                <c:pt idx="3100">
                  <c:v>4158.6969397664434</c:v>
                </c:pt>
                <c:pt idx="3101">
                  <c:v>4159.1628935064155</c:v>
                </c:pt>
                <c:pt idx="3102">
                  <c:v>4158.412003540644</c:v>
                </c:pt>
                <c:pt idx="3103">
                  <c:v>4156.4275079883564</c:v>
                </c:pt>
                <c:pt idx="3104">
                  <c:v>4157.1716941016657</c:v>
                </c:pt>
                <c:pt idx="3105">
                  <c:v>4156.0285972722377</c:v>
                </c:pt>
                <c:pt idx="3106">
                  <c:v>4152.9412325045259</c:v>
                </c:pt>
                <c:pt idx="3107">
                  <c:v>4151.7880798964043</c:v>
                </c:pt>
                <c:pt idx="3108">
                  <c:v>4151.496439818141</c:v>
                </c:pt>
                <c:pt idx="3109">
                  <c:v>4146.6961080190176</c:v>
                </c:pt>
                <c:pt idx="3110">
                  <c:v>4151.6137662346919</c:v>
                </c:pt>
                <c:pt idx="3111">
                  <c:v>4149.8672776913536</c:v>
                </c:pt>
                <c:pt idx="3112">
                  <c:v>4147.111778366293</c:v>
                </c:pt>
                <c:pt idx="3113">
                  <c:v>4149.4314935370767</c:v>
                </c:pt>
                <c:pt idx="3114">
                  <c:v>4150.4438539954144</c:v>
                </c:pt>
                <c:pt idx="3115">
                  <c:v>4142.0265103413685</c:v>
                </c:pt>
                <c:pt idx="3116">
                  <c:v>4143.3707384919726</c:v>
                </c:pt>
                <c:pt idx="3117">
                  <c:v>4144.1316842364386</c:v>
                </c:pt>
                <c:pt idx="3118">
                  <c:v>4140.5012646765927</c:v>
                </c:pt>
                <c:pt idx="3119">
                  <c:v>4142.2444035433155</c:v>
                </c:pt>
                <c:pt idx="3120">
                  <c:v>4140.9538107116405</c:v>
                </c:pt>
                <c:pt idx="3121">
                  <c:v>4138.758128059485</c:v>
                </c:pt>
                <c:pt idx="3122">
                  <c:v>4141.2823264776744</c:v>
                </c:pt>
                <c:pt idx="3123">
                  <c:v>4136.7367590690392</c:v>
                </c:pt>
                <c:pt idx="3124">
                  <c:v>4140.0990042838566</c:v>
                </c:pt>
                <c:pt idx="3125">
                  <c:v>4137.8999674558554</c:v>
                </c:pt>
                <c:pt idx="3126">
                  <c:v>4137.2060647352437</c:v>
                </c:pt>
                <c:pt idx="3127">
                  <c:v>4130.5385638003827</c:v>
                </c:pt>
                <c:pt idx="3128">
                  <c:v>4130.4245893100633</c:v>
                </c:pt>
                <c:pt idx="3129">
                  <c:v>4134.9634528662355</c:v>
                </c:pt>
                <c:pt idx="3130">
                  <c:v>4131.4034282564744</c:v>
                </c:pt>
                <c:pt idx="3131">
                  <c:v>4136.6663641189552</c:v>
                </c:pt>
                <c:pt idx="3132">
                  <c:v>4134.3567069764804</c:v>
                </c:pt>
                <c:pt idx="3133">
                  <c:v>4129.9150582794709</c:v>
                </c:pt>
                <c:pt idx="3134">
                  <c:v>4132.5632869666742</c:v>
                </c:pt>
                <c:pt idx="3135">
                  <c:v>4132.9621954331787</c:v>
                </c:pt>
                <c:pt idx="3136">
                  <c:v>4127.4411432539773</c:v>
                </c:pt>
                <c:pt idx="3137">
                  <c:v>4133.2069062945884</c:v>
                </c:pt>
                <c:pt idx="3138">
                  <c:v>4123.6364100324217</c:v>
                </c:pt>
                <c:pt idx="3139">
                  <c:v>4122.7849555308694</c:v>
                </c:pt>
                <c:pt idx="3140">
                  <c:v>4123.1637524399857</c:v>
                </c:pt>
                <c:pt idx="3141">
                  <c:v>4125.3259135802164</c:v>
                </c:pt>
                <c:pt idx="3142">
                  <c:v>4122.0474732700222</c:v>
                </c:pt>
                <c:pt idx="3143">
                  <c:v>4116.3554593553426</c:v>
                </c:pt>
                <c:pt idx="3144">
                  <c:v>4120.7065992952648</c:v>
                </c:pt>
                <c:pt idx="3145">
                  <c:v>4117.86729506558</c:v>
                </c:pt>
                <c:pt idx="3146">
                  <c:v>4114.7095353477835</c:v>
                </c:pt>
                <c:pt idx="3147">
                  <c:v>4119.7177045701601</c:v>
                </c:pt>
                <c:pt idx="3148">
                  <c:v>4116.7778358046944</c:v>
                </c:pt>
                <c:pt idx="3149">
                  <c:v>4113.2245172970106</c:v>
                </c:pt>
                <c:pt idx="3150">
                  <c:v>4116.9756151996389</c:v>
                </c:pt>
                <c:pt idx="3151">
                  <c:v>4108.4845224196624</c:v>
                </c:pt>
                <c:pt idx="3152">
                  <c:v>4110.7271365382849</c:v>
                </c:pt>
                <c:pt idx="3153">
                  <c:v>4105.1222794544601</c:v>
                </c:pt>
                <c:pt idx="3154">
                  <c:v>4102.9835840474643</c:v>
                </c:pt>
                <c:pt idx="3155">
                  <c:v>4113.4558182038809</c:v>
                </c:pt>
                <c:pt idx="3156">
                  <c:v>4106.4329838435224</c:v>
                </c:pt>
                <c:pt idx="3157">
                  <c:v>4101.8337833655733</c:v>
                </c:pt>
                <c:pt idx="3158">
                  <c:v>4105.8899313010024</c:v>
                </c:pt>
                <c:pt idx="3159">
                  <c:v>4100.5800662216707</c:v>
                </c:pt>
                <c:pt idx="3160">
                  <c:v>4097.7105924062907</c:v>
                </c:pt>
                <c:pt idx="3161">
                  <c:v>4101.3912953588342</c:v>
                </c:pt>
                <c:pt idx="3162">
                  <c:v>4102.2058764222274</c:v>
                </c:pt>
                <c:pt idx="3163">
                  <c:v>4100.7409699288428</c:v>
                </c:pt>
                <c:pt idx="3164">
                  <c:v>4100.6873346099137</c:v>
                </c:pt>
                <c:pt idx="3165">
                  <c:v>4102.5444479669559</c:v>
                </c:pt>
                <c:pt idx="3166">
                  <c:v>4094.9919687690017</c:v>
                </c:pt>
                <c:pt idx="3167">
                  <c:v>4101.9142363439669</c:v>
                </c:pt>
                <c:pt idx="3168">
                  <c:v>4098.9844233571948</c:v>
                </c:pt>
                <c:pt idx="3169">
                  <c:v>4095.1562266520195</c:v>
                </c:pt>
                <c:pt idx="3170">
                  <c:v>4095.3472999448863</c:v>
                </c:pt>
                <c:pt idx="3171">
                  <c:v>4093.5639379633899</c:v>
                </c:pt>
                <c:pt idx="3172">
                  <c:v>4096.6915280954909</c:v>
                </c:pt>
                <c:pt idx="3173">
                  <c:v>4091.5894981897959</c:v>
                </c:pt>
                <c:pt idx="3174">
                  <c:v>4093.6343329134738</c:v>
                </c:pt>
                <c:pt idx="3175">
                  <c:v>4090.2452722888074</c:v>
                </c:pt>
                <c:pt idx="3176">
                  <c:v>4090.4329936554427</c:v>
                </c:pt>
                <c:pt idx="3177">
                  <c:v>4087.5501121351376</c:v>
                </c:pt>
                <c:pt idx="3178">
                  <c:v>4089.4306889757981</c:v>
                </c:pt>
                <c:pt idx="3179">
                  <c:v>4091.663247315726</c:v>
                </c:pt>
                <c:pt idx="3180">
                  <c:v>4083.8291838182049</c:v>
                </c:pt>
                <c:pt idx="3181">
                  <c:v>4088.1434503199694</c:v>
                </c:pt>
                <c:pt idx="3182">
                  <c:v>4086.6215565814236</c:v>
                </c:pt>
                <c:pt idx="3183">
                  <c:v>4083.0849999545103</c:v>
                </c:pt>
                <c:pt idx="3184">
                  <c:v>4084.2850817794842</c:v>
                </c:pt>
                <c:pt idx="3185">
                  <c:v>4081.8614501466886</c:v>
                </c:pt>
                <c:pt idx="3186">
                  <c:v>4078.6131816718057</c:v>
                </c:pt>
                <c:pt idx="3187">
                  <c:v>4080.6177887814792</c:v>
                </c:pt>
                <c:pt idx="3188">
                  <c:v>4078.7573257478211</c:v>
                </c:pt>
                <c:pt idx="3189">
                  <c:v>4079.3875373708106</c:v>
                </c:pt>
                <c:pt idx="3190">
                  <c:v>4074.523512224449</c:v>
                </c:pt>
                <c:pt idx="3191">
                  <c:v>4070.7925281288235</c:v>
                </c:pt>
                <c:pt idx="3192">
                  <c:v>4074.9257748667992</c:v>
                </c:pt>
                <c:pt idx="3193">
                  <c:v>4080.0512705057267</c:v>
                </c:pt>
                <c:pt idx="3194">
                  <c:v>4079.0389077977743</c:v>
                </c:pt>
                <c:pt idx="3195">
                  <c:v>4076.2465372841707</c:v>
                </c:pt>
                <c:pt idx="3196">
                  <c:v>4072.3714068629138</c:v>
                </c:pt>
                <c:pt idx="3197">
                  <c:v>4076.9303819764732</c:v>
                </c:pt>
                <c:pt idx="3198">
                  <c:v>4068.5096886458123</c:v>
                </c:pt>
                <c:pt idx="3199">
                  <c:v>4067.0548379311199</c:v>
                </c:pt>
                <c:pt idx="3200">
                  <c:v>4068.1979347605484</c:v>
                </c:pt>
                <c:pt idx="3201">
                  <c:v>4061.4164593353689</c:v>
                </c:pt>
                <c:pt idx="3202">
                  <c:v>4065.2848836545477</c:v>
                </c:pt>
                <c:pt idx="3203">
                  <c:v>4063.1026087073164</c:v>
                </c:pt>
                <c:pt idx="3204">
                  <c:v>4060.4409723151884</c:v>
                </c:pt>
                <c:pt idx="3205">
                  <c:v>4064.8256337670373</c:v>
                </c:pt>
                <c:pt idx="3206">
                  <c:v>4062.7673913384351</c:v>
                </c:pt>
                <c:pt idx="3207">
                  <c:v>4056.7334539527965</c:v>
                </c:pt>
                <c:pt idx="3208">
                  <c:v>4062.5763157959527</c:v>
                </c:pt>
                <c:pt idx="3209">
                  <c:v>4065.080400407142</c:v>
                </c:pt>
                <c:pt idx="3210">
                  <c:v>4057.4307085996388</c:v>
                </c:pt>
                <c:pt idx="3211">
                  <c:v>4056.7099882195621</c:v>
                </c:pt>
                <c:pt idx="3212">
                  <c:v>4056.2004549393546</c:v>
                </c:pt>
                <c:pt idx="3213">
                  <c:v>4051.9063044942072</c:v>
                </c:pt>
                <c:pt idx="3214">
                  <c:v>4051.6716494114903</c:v>
                </c:pt>
                <c:pt idx="3215">
                  <c:v>4053.8639801374152</c:v>
                </c:pt>
                <c:pt idx="3216">
                  <c:v>4047.1260842524703</c:v>
                </c:pt>
                <c:pt idx="3217">
                  <c:v>4050.9341694002587</c:v>
                </c:pt>
                <c:pt idx="3218">
                  <c:v>4048.4233809366074</c:v>
                </c:pt>
                <c:pt idx="3219">
                  <c:v>4044.5080251509626</c:v>
                </c:pt>
                <c:pt idx="3220">
                  <c:v>4046.8646137599039</c:v>
                </c:pt>
                <c:pt idx="3221">
                  <c:v>4049.8279482586031</c:v>
                </c:pt>
                <c:pt idx="3222">
                  <c:v>4050.2905500723436</c:v>
                </c:pt>
                <c:pt idx="3223">
                  <c:v>4044.9102877933128</c:v>
                </c:pt>
                <c:pt idx="3224">
                  <c:v>4045.0577837955598</c:v>
                </c:pt>
                <c:pt idx="3225">
                  <c:v>4043.1570931478964</c:v>
                </c:pt>
                <c:pt idx="3226">
                  <c:v>4039.2652053450984</c:v>
                </c:pt>
                <c:pt idx="3227">
                  <c:v>4043.9046311874372</c:v>
                </c:pt>
                <c:pt idx="3228">
                  <c:v>4038.3400017176168</c:v>
                </c:pt>
                <c:pt idx="3229">
                  <c:v>4039.8216678421586</c:v>
                </c:pt>
                <c:pt idx="3230">
                  <c:v>4039.0070867787645</c:v>
                </c:pt>
                <c:pt idx="3231">
                  <c:v>4035.6716592234106</c:v>
                </c:pt>
                <c:pt idx="3232">
                  <c:v>4036.6873716079799</c:v>
                </c:pt>
                <c:pt idx="3233">
                  <c:v>4035.9867650349061</c:v>
                </c:pt>
                <c:pt idx="3234">
                  <c:v>4037.8975114612626</c:v>
                </c:pt>
                <c:pt idx="3235">
                  <c:v>4030.418781389239</c:v>
                </c:pt>
                <c:pt idx="3236">
                  <c:v>4032.9832051718186</c:v>
                </c:pt>
                <c:pt idx="3237">
                  <c:v>4031.7495995853033</c:v>
                </c:pt>
                <c:pt idx="3238">
                  <c:v>4031.3875645569569</c:v>
                </c:pt>
                <c:pt idx="3239">
                  <c:v>4027.1403433286605</c:v>
                </c:pt>
                <c:pt idx="3240">
                  <c:v>4027.8409499017353</c:v>
                </c:pt>
                <c:pt idx="3241">
                  <c:v>4029.7181748161643</c:v>
                </c:pt>
                <c:pt idx="3242">
                  <c:v>4029.7684582088623</c:v>
                </c:pt>
                <c:pt idx="3243">
                  <c:v>4026.0207122324659</c:v>
                </c:pt>
                <c:pt idx="3244">
                  <c:v>4025.0284655811301</c:v>
                </c:pt>
                <c:pt idx="3245">
                  <c:v>4025.5245889067978</c:v>
                </c:pt>
                <c:pt idx="3246">
                  <c:v>4026.5268913368268</c:v>
                </c:pt>
                <c:pt idx="3247">
                  <c:v>4025.8363427920613</c:v>
                </c:pt>
                <c:pt idx="3248">
                  <c:v>4022.3936445988506</c:v>
                </c:pt>
                <c:pt idx="3249">
                  <c:v>4027.2911912571381</c:v>
                </c:pt>
                <c:pt idx="3250">
                  <c:v>4018.5520379391355</c:v>
                </c:pt>
                <c:pt idx="3251">
                  <c:v>4020.4493766605683</c:v>
                </c:pt>
                <c:pt idx="3252">
                  <c:v>4017.744160728204</c:v>
                </c:pt>
                <c:pt idx="3253">
                  <c:v>4015.8635838875443</c:v>
                </c:pt>
                <c:pt idx="3254">
                  <c:v>4020.6035765152765</c:v>
                </c:pt>
                <c:pt idx="3255">
                  <c:v>4014.2344217607547</c:v>
                </c:pt>
                <c:pt idx="3256">
                  <c:v>4015.4881389046582</c:v>
                </c:pt>
                <c:pt idx="3257">
                  <c:v>4014.9618459932935</c:v>
                </c:pt>
                <c:pt idx="3258">
                  <c:v>4014.9920155789891</c:v>
                </c:pt>
                <c:pt idx="3259">
                  <c:v>4015.3674605618762</c:v>
                </c:pt>
                <c:pt idx="3260">
                  <c:v>4010.6475794915295</c:v>
                </c:pt>
                <c:pt idx="3261">
                  <c:v>4015.431151659498</c:v>
                </c:pt>
                <c:pt idx="3262">
                  <c:v>4011.0163206219536</c:v>
                </c:pt>
                <c:pt idx="3263">
                  <c:v>4003.6314512332478</c:v>
                </c:pt>
                <c:pt idx="3264">
                  <c:v>4007.7613460449934</c:v>
                </c:pt>
                <c:pt idx="3265">
                  <c:v>4011.0531940601113</c:v>
                </c:pt>
                <c:pt idx="3266">
                  <c:v>4001.6905352211961</c:v>
                </c:pt>
                <c:pt idx="3267">
                  <c:v>4003.9096836065851</c:v>
                </c:pt>
                <c:pt idx="3268">
                  <c:v>4003.1353279075802</c:v>
                </c:pt>
                <c:pt idx="3269">
                  <c:v>4002.6861360483781</c:v>
                </c:pt>
                <c:pt idx="3270">
                  <c:v>4004.1644502466893</c:v>
                </c:pt>
                <c:pt idx="3271">
                  <c:v>4001.7274086593538</c:v>
                </c:pt>
                <c:pt idx="3272">
                  <c:v>3999.756323061607</c:v>
                </c:pt>
                <c:pt idx="3273">
                  <c:v>3997.1248562551741</c:v>
                </c:pt>
                <c:pt idx="3274">
                  <c:v>3997.1349120338668</c:v>
                </c:pt>
                <c:pt idx="3275">
                  <c:v>3999.1931567120846</c:v>
                </c:pt>
                <c:pt idx="3276">
                  <c:v>3994.6777588891459</c:v>
                </c:pt>
                <c:pt idx="3277">
                  <c:v>3991.8250469545355</c:v>
                </c:pt>
                <c:pt idx="3278">
                  <c:v>3993.2162065716061</c:v>
                </c:pt>
                <c:pt idx="3279">
                  <c:v>3996.4443612394866</c:v>
                </c:pt>
                <c:pt idx="3280">
                  <c:v>3986.4213211918859</c:v>
                </c:pt>
                <c:pt idx="3281">
                  <c:v>3996.4745308251822</c:v>
                </c:pt>
                <c:pt idx="3282">
                  <c:v>3985.0536295576644</c:v>
                </c:pt>
                <c:pt idx="3283">
                  <c:v>3990.6618385677202</c:v>
                </c:pt>
                <c:pt idx="3284">
                  <c:v>3988.352181425244</c:v>
                </c:pt>
                <c:pt idx="3285">
                  <c:v>3990.9367190148255</c:v>
                </c:pt>
                <c:pt idx="3286">
                  <c:v>3984.6178454033879</c:v>
                </c:pt>
                <c:pt idx="3287">
                  <c:v>3983.7362190665253</c:v>
                </c:pt>
                <c:pt idx="3288">
                  <c:v>3983.4814524264211</c:v>
                </c:pt>
                <c:pt idx="3289">
                  <c:v>3982.351765551532</c:v>
                </c:pt>
                <c:pt idx="3290">
                  <c:v>3979.2945703695159</c:v>
                </c:pt>
                <c:pt idx="3291">
                  <c:v>3975.4026803171037</c:v>
                </c:pt>
                <c:pt idx="3292">
                  <c:v>3976.7569642464014</c:v>
                </c:pt>
                <c:pt idx="3293">
                  <c:v>3975.9826107970111</c:v>
                </c:pt>
                <c:pt idx="3294">
                  <c:v>3975.6742088379783</c:v>
                </c:pt>
                <c:pt idx="3295">
                  <c:v>3974.9132630935133</c:v>
                </c:pt>
                <c:pt idx="3296">
                  <c:v>3973.4349466455874</c:v>
                </c:pt>
                <c:pt idx="3297">
                  <c:v>3976.884348691261</c:v>
                </c:pt>
                <c:pt idx="3298">
                  <c:v>3974.9333746508996</c:v>
                </c:pt>
                <c:pt idx="3299">
                  <c:v>3972.4494038467137</c:v>
                </c:pt>
                <c:pt idx="3300">
                  <c:v>3971.3130131193629</c:v>
                </c:pt>
                <c:pt idx="3301">
                  <c:v>3965.0645344580093</c:v>
                </c:pt>
                <c:pt idx="3302">
                  <c:v>3971.4504533429154</c:v>
                </c:pt>
                <c:pt idx="3303">
                  <c:v>3963.7974073595669</c:v>
                </c:pt>
                <c:pt idx="3304">
                  <c:v>3967.0255642770626</c:v>
                </c:pt>
                <c:pt idx="3305">
                  <c:v>3962.3224450874877</c:v>
                </c:pt>
                <c:pt idx="3306">
                  <c:v>3960.4854477870622</c:v>
                </c:pt>
                <c:pt idx="3307">
                  <c:v>3958.1221553256582</c:v>
                </c:pt>
                <c:pt idx="3308">
                  <c:v>3954.6425836942899</c:v>
                </c:pt>
                <c:pt idx="3309">
                  <c:v>3964.3538721062405</c:v>
                </c:pt>
                <c:pt idx="3310">
                  <c:v>3963.9717232708922</c:v>
                </c:pt>
                <c:pt idx="3311">
                  <c:v>3962.1313717946209</c:v>
                </c:pt>
                <c:pt idx="3312">
                  <c:v>3962.624143194058</c:v>
                </c:pt>
                <c:pt idx="3313">
                  <c:v>3957.3947310931194</c:v>
                </c:pt>
                <c:pt idx="3314">
                  <c:v>3957.696426950075</c:v>
                </c:pt>
                <c:pt idx="3315">
                  <c:v>3955.5677873217724</c:v>
                </c:pt>
                <c:pt idx="3316">
                  <c:v>3952.6547384653863</c:v>
                </c:pt>
                <c:pt idx="3317">
                  <c:v>3954.0760654185369</c:v>
                </c:pt>
                <c:pt idx="3318">
                  <c:v>3947.8912778548051</c:v>
                </c:pt>
                <c:pt idx="3319">
                  <c:v>3955.0280867054844</c:v>
                </c:pt>
                <c:pt idx="3320">
                  <c:v>3952.7821206606304</c:v>
                </c:pt>
                <c:pt idx="3321">
                  <c:v>3953.1374518365146</c:v>
                </c:pt>
                <c:pt idx="3322">
                  <c:v>3951.1697181649984</c:v>
                </c:pt>
                <c:pt idx="3323">
                  <c:v>3951.2166496314644</c:v>
                </c:pt>
                <c:pt idx="3324">
                  <c:v>3942.531131632391</c:v>
                </c:pt>
                <c:pt idx="3325">
                  <c:v>3946.7146617630647</c:v>
                </c:pt>
                <c:pt idx="3326">
                  <c:v>3945.7425266691157</c:v>
                </c:pt>
                <c:pt idx="3327">
                  <c:v>3941.4282624169668</c:v>
                </c:pt>
                <c:pt idx="3328">
                  <c:v>3942.0182464259515</c:v>
                </c:pt>
                <c:pt idx="3329">
                  <c:v>3943.9222889998459</c:v>
                </c:pt>
                <c:pt idx="3330">
                  <c:v>3944.9346494581837</c:v>
                </c:pt>
                <c:pt idx="3331">
                  <c:v>3943.1043560102207</c:v>
                </c:pt>
                <c:pt idx="3332">
                  <c:v>3939.5610932812306</c:v>
                </c:pt>
                <c:pt idx="3333">
                  <c:v>3939.5610932812306</c:v>
                </c:pt>
                <c:pt idx="3334">
                  <c:v>3939.2862128341239</c:v>
                </c:pt>
                <c:pt idx="3335">
                  <c:v>3945.6553698382604</c:v>
                </c:pt>
                <c:pt idx="3336">
                  <c:v>3934.3048635208265</c:v>
                </c:pt>
                <c:pt idx="3337">
                  <c:v>3935.5351149314965</c:v>
                </c:pt>
                <c:pt idx="3338">
                  <c:v>3930.966084039243</c:v>
                </c:pt>
                <c:pt idx="3339">
                  <c:v>3932.8332531749784</c:v>
                </c:pt>
                <c:pt idx="3340">
                  <c:v>3934.7037742369462</c:v>
                </c:pt>
                <c:pt idx="3341">
                  <c:v>3937.6369369003341</c:v>
                </c:pt>
                <c:pt idx="3342">
                  <c:v>3932.1762238925253</c:v>
                </c:pt>
                <c:pt idx="3343">
                  <c:v>3926.3233040210589</c:v>
                </c:pt>
                <c:pt idx="3344">
                  <c:v>3921.3184889745285</c:v>
                </c:pt>
                <c:pt idx="3345">
                  <c:v>3927.8485496858357</c:v>
                </c:pt>
                <c:pt idx="3346">
                  <c:v>3930.5168921800409</c:v>
                </c:pt>
                <c:pt idx="3347">
                  <c:v>3928.0932605472462</c:v>
                </c:pt>
                <c:pt idx="3348">
                  <c:v>3926.0886511879567</c:v>
                </c:pt>
                <c:pt idx="3349">
                  <c:v>3920.4435687397436</c:v>
                </c:pt>
                <c:pt idx="3350">
                  <c:v>3923.9432519284992</c:v>
                </c:pt>
                <c:pt idx="3351">
                  <c:v>3926.0651854547241</c:v>
                </c:pt>
                <c:pt idx="3352">
                  <c:v>3924.1745528353699</c:v>
                </c:pt>
                <c:pt idx="3353">
                  <c:v>3887.7161618814307</c:v>
                </c:pt>
                <c:pt idx="3354">
                  <c:v>3874.4616129901042</c:v>
                </c:pt>
                <c:pt idx="3355">
                  <c:v>3851.4689580273607</c:v>
                </c:pt>
                <c:pt idx="3356">
                  <c:v>3848.9548176374783</c:v>
                </c:pt>
                <c:pt idx="3357">
                  <c:v>3840.8056505780773</c:v>
                </c:pt>
                <c:pt idx="3358">
                  <c:v>3838.1741837716445</c:v>
                </c:pt>
                <c:pt idx="3359">
                  <c:v>3829.3914531630217</c:v>
                </c:pt>
                <c:pt idx="3360">
                  <c:v>3826.5420931546432</c:v>
                </c:pt>
                <c:pt idx="3361">
                  <c:v>3822.4892993950598</c:v>
                </c:pt>
                <c:pt idx="3362">
                  <c:v>3823.6290420486425</c:v>
                </c:pt>
                <c:pt idx="3363">
                  <c:v>3814.7122231426979</c:v>
                </c:pt>
                <c:pt idx="3364">
                  <c:v>3816.5827442046648</c:v>
                </c:pt>
                <c:pt idx="3365">
                  <c:v>3813.0595952826757</c:v>
                </c:pt>
                <c:pt idx="3366">
                  <c:v>3809.2146366967304</c:v>
                </c:pt>
                <c:pt idx="3367">
                  <c:v>3809.5062767749919</c:v>
                </c:pt>
                <c:pt idx="3368">
                  <c:v>3802.8019024019741</c:v>
                </c:pt>
                <c:pt idx="3369">
                  <c:v>3807.4647939775455</c:v>
                </c:pt>
                <c:pt idx="3370">
                  <c:v>3797.6261233703499</c:v>
                </c:pt>
                <c:pt idx="3371">
                  <c:v>3801.0721734897911</c:v>
                </c:pt>
                <c:pt idx="3372">
                  <c:v>3798.1524185313274</c:v>
                </c:pt>
                <c:pt idx="3373">
                  <c:v>3795.6248681869065</c:v>
                </c:pt>
                <c:pt idx="3374">
                  <c:v>3793.2381099922695</c:v>
                </c:pt>
                <c:pt idx="3375">
                  <c:v>3789.7317229510509</c:v>
                </c:pt>
                <c:pt idx="3376">
                  <c:v>3788.35062136229</c:v>
                </c:pt>
                <c:pt idx="3377">
                  <c:v>3789.2221896708434</c:v>
                </c:pt>
                <c:pt idx="3378">
                  <c:v>3786.7985580380491</c:v>
                </c:pt>
                <c:pt idx="3379">
                  <c:v>3783.9559041317475</c:v>
                </c:pt>
                <c:pt idx="3380">
                  <c:v>3780.5500816263093</c:v>
                </c:pt>
                <c:pt idx="3381">
                  <c:v>3777.7711188176304</c:v>
                </c:pt>
                <c:pt idx="3382">
                  <c:v>3777.6236205657688</c:v>
                </c:pt>
                <c:pt idx="3383">
                  <c:v>3777.1543148995652</c:v>
                </c:pt>
                <c:pt idx="3384">
                  <c:v>3778.0158274294263</c:v>
                </c:pt>
                <c:pt idx="3385">
                  <c:v>3770.2454572791416</c:v>
                </c:pt>
                <c:pt idx="3386">
                  <c:v>3776.1285467363027</c:v>
                </c:pt>
                <c:pt idx="3387">
                  <c:v>3768.3916980979443</c:v>
                </c:pt>
                <c:pt idx="3388">
                  <c:v>3770.7683982642739</c:v>
                </c:pt>
                <c:pt idx="3389">
                  <c:v>3764.8651950001108</c:v>
                </c:pt>
                <c:pt idx="3390">
                  <c:v>3767.2016698020502</c:v>
                </c:pt>
                <c:pt idx="3391">
                  <c:v>3766.350215300497</c:v>
                </c:pt>
                <c:pt idx="3392">
                  <c:v>3764.1880541602686</c:v>
                </c:pt>
                <c:pt idx="3393">
                  <c:v>3766.7591817953103</c:v>
                </c:pt>
                <c:pt idx="3394">
                  <c:v>3760.1184985199147</c:v>
                </c:pt>
                <c:pt idx="3395">
                  <c:v>3758.4893363931269</c:v>
                </c:pt>
                <c:pt idx="3396">
                  <c:v>3759.8134507367281</c:v>
                </c:pt>
                <c:pt idx="3397">
                  <c:v>3757.1317005375986</c:v>
                </c:pt>
                <c:pt idx="3398">
                  <c:v>3756.9774984332739</c:v>
                </c:pt>
                <c:pt idx="3399">
                  <c:v>3755.1002735188449</c:v>
                </c:pt>
                <c:pt idx="3400">
                  <c:v>3756.5014889146087</c:v>
                </c:pt>
                <c:pt idx="3401">
                  <c:v>3752.5928369814251</c:v>
                </c:pt>
                <c:pt idx="3402">
                  <c:v>3750.0451750796169</c:v>
                </c:pt>
                <c:pt idx="3403">
                  <c:v>3748.8149236689478</c:v>
                </c:pt>
                <c:pt idx="3404">
                  <c:v>3750.5513564335934</c:v>
                </c:pt>
                <c:pt idx="3405">
                  <c:v>3750.7793054142326</c:v>
                </c:pt>
                <c:pt idx="3406">
                  <c:v>3745.6638655539987</c:v>
                </c:pt>
                <c:pt idx="3407">
                  <c:v>3748.8685567382618</c:v>
                </c:pt>
                <c:pt idx="3408">
                  <c:v>3744.2894700673146</c:v>
                </c:pt>
                <c:pt idx="3409">
                  <c:v>3748.5568051026121</c:v>
                </c:pt>
                <c:pt idx="3410">
                  <c:v>3747.6751787657504</c:v>
                </c:pt>
                <c:pt idx="3411">
                  <c:v>3747.5176269848102</c:v>
                </c:pt>
                <c:pt idx="3412">
                  <c:v>3741.1283561736727</c:v>
                </c:pt>
                <c:pt idx="3413">
                  <c:v>3740.9573944381923</c:v>
                </c:pt>
                <c:pt idx="3414">
                  <c:v>3740.2836055245825</c:v>
                </c:pt>
                <c:pt idx="3415">
                  <c:v>3740.9708043927321</c:v>
                </c:pt>
                <c:pt idx="3416">
                  <c:v>3740.3439446959737</c:v>
                </c:pt>
                <c:pt idx="3417">
                  <c:v>3737.7828728396257</c:v>
                </c:pt>
                <c:pt idx="3418">
                  <c:v>3738.0544013604999</c:v>
                </c:pt>
                <c:pt idx="3419">
                  <c:v>3736.4419988648679</c:v>
                </c:pt>
                <c:pt idx="3420">
                  <c:v>3736.8677272404516</c:v>
                </c:pt>
                <c:pt idx="3421">
                  <c:v>3734.9569785644808</c:v>
                </c:pt>
                <c:pt idx="3422">
                  <c:v>3732.0908589249461</c:v>
                </c:pt>
                <c:pt idx="3423">
                  <c:v>3735.064249202338</c:v>
                </c:pt>
                <c:pt idx="3424">
                  <c:v>3726.858094897776</c:v>
                </c:pt>
                <c:pt idx="3425">
                  <c:v>3735.1949855734279</c:v>
                </c:pt>
                <c:pt idx="3426">
                  <c:v>3729.9689253987212</c:v>
                </c:pt>
                <c:pt idx="3427">
                  <c:v>3726.2044175415531</c:v>
                </c:pt>
                <c:pt idx="3428">
                  <c:v>3728.782251278672</c:v>
                </c:pt>
                <c:pt idx="3429">
                  <c:v>3718.802788521692</c:v>
                </c:pt>
                <c:pt idx="3430">
                  <c:v>3724.1562308916436</c:v>
                </c:pt>
                <c:pt idx="3431">
                  <c:v>3721.1191495166295</c:v>
                </c:pt>
                <c:pt idx="3432">
                  <c:v>3718.4005258793418</c:v>
                </c:pt>
                <c:pt idx="3433">
                  <c:v>3724.0187929177059</c:v>
                </c:pt>
                <c:pt idx="3434">
                  <c:v>3717.0529458025071</c:v>
                </c:pt>
                <c:pt idx="3435">
                  <c:v>3717.6596916922631</c:v>
                </c:pt>
                <c:pt idx="3436">
                  <c:v>3722.5237168386248</c:v>
                </c:pt>
                <c:pt idx="3437">
                  <c:v>3715.0114652546745</c:v>
                </c:pt>
                <c:pt idx="3438">
                  <c:v>3719.2117550165044</c:v>
                </c:pt>
                <c:pt idx="3439">
                  <c:v>3718.0150251177629</c:v>
                </c:pt>
                <c:pt idx="3440">
                  <c:v>3719.5268608279994</c:v>
                </c:pt>
                <c:pt idx="3441">
                  <c:v>3713.8046773276242</c:v>
                </c:pt>
                <c:pt idx="3442">
                  <c:v>3705.7594267302338</c:v>
                </c:pt>
                <c:pt idx="3443">
                  <c:v>3710.3251056962558</c:v>
                </c:pt>
                <c:pt idx="3444">
                  <c:v>3702.7055834744478</c:v>
                </c:pt>
                <c:pt idx="3445">
                  <c:v>3709.9999441060672</c:v>
                </c:pt>
                <c:pt idx="3446">
                  <c:v>3706.2253804702063</c:v>
                </c:pt>
                <c:pt idx="3447">
                  <c:v>3704.7939977383621</c:v>
                </c:pt>
                <c:pt idx="3448">
                  <c:v>3706.6846303577163</c:v>
                </c:pt>
                <c:pt idx="3449">
                  <c:v>3702.7055834744478</c:v>
                </c:pt>
                <c:pt idx="3450">
                  <c:v>3703.4464176615265</c:v>
                </c:pt>
                <c:pt idx="3451">
                  <c:v>3706.7751391148026</c:v>
                </c:pt>
                <c:pt idx="3452">
                  <c:v>3708.3640758772017</c:v>
                </c:pt>
                <c:pt idx="3453">
                  <c:v>3701.7267445280368</c:v>
                </c:pt>
                <c:pt idx="3454">
                  <c:v>3699.0181789190569</c:v>
                </c:pt>
                <c:pt idx="3455">
                  <c:v>3700.6506929720767</c:v>
                </c:pt>
                <c:pt idx="3456">
                  <c:v>3702.8296159930765</c:v>
                </c:pt>
                <c:pt idx="3457">
                  <c:v>3705.668917973147</c:v>
                </c:pt>
                <c:pt idx="3458">
                  <c:v>3699.980255984698</c:v>
                </c:pt>
                <c:pt idx="3459">
                  <c:v>3700.7043282910063</c:v>
                </c:pt>
                <c:pt idx="3460">
                  <c:v>3697.2415185404075</c:v>
                </c:pt>
                <c:pt idx="3461">
                  <c:v>3699.6483882924317</c:v>
                </c:pt>
                <c:pt idx="3462">
                  <c:v>3696.5677296267977</c:v>
                </c:pt>
                <c:pt idx="3463">
                  <c:v>3696.6046030649559</c:v>
                </c:pt>
                <c:pt idx="3464">
                  <c:v>3700.0372432298577</c:v>
                </c:pt>
                <c:pt idx="3465">
                  <c:v>3693.5641697637111</c:v>
                </c:pt>
                <c:pt idx="3466">
                  <c:v>3695.9274599754999</c:v>
                </c:pt>
                <c:pt idx="3467">
                  <c:v>3694.5228949031198</c:v>
                </c:pt>
                <c:pt idx="3468">
                  <c:v>3690.3091951867505</c:v>
                </c:pt>
                <c:pt idx="3469">
                  <c:v>3691.1740596428426</c:v>
                </c:pt>
                <c:pt idx="3470">
                  <c:v>3694.7709554411463</c:v>
                </c:pt>
                <c:pt idx="3471">
                  <c:v>3689.4175130711951</c:v>
                </c:pt>
                <c:pt idx="3472">
                  <c:v>3688.0665810681289</c:v>
                </c:pt>
                <c:pt idx="3473">
                  <c:v>3689.6655758588363</c:v>
                </c:pt>
                <c:pt idx="3474">
                  <c:v>3679.5386170996098</c:v>
                </c:pt>
                <c:pt idx="3475">
                  <c:v>3687.8285763087952</c:v>
                </c:pt>
                <c:pt idx="3476">
                  <c:v>3679.6592954423913</c:v>
                </c:pt>
                <c:pt idx="3477">
                  <c:v>3682.1868457868131</c:v>
                </c:pt>
                <c:pt idx="3478">
                  <c:v>3683.0014268502073</c:v>
                </c:pt>
                <c:pt idx="3479">
                  <c:v>3675.593091728269</c:v>
                </c:pt>
                <c:pt idx="3480">
                  <c:v>3681.2784017904864</c:v>
                </c:pt>
                <c:pt idx="3481">
                  <c:v>3678.1407536300771</c:v>
                </c:pt>
                <c:pt idx="3482">
                  <c:v>3679.4481083425226</c:v>
                </c:pt>
                <c:pt idx="3483">
                  <c:v>3680.1319530348269</c:v>
                </c:pt>
                <c:pt idx="3484">
                  <c:v>3677.9966095540617</c:v>
                </c:pt>
                <c:pt idx="3485">
                  <c:v>3683.0081307026694</c:v>
                </c:pt>
                <c:pt idx="3486">
                  <c:v>3681.4091381615776</c:v>
                </c:pt>
                <c:pt idx="3487">
                  <c:v>3676.5249992082136</c:v>
                </c:pt>
                <c:pt idx="3488">
                  <c:v>3681.0068755192269</c:v>
                </c:pt>
                <c:pt idx="3489">
                  <c:v>3675.2243505978458</c:v>
                </c:pt>
                <c:pt idx="3490">
                  <c:v>3677.7753666755002</c:v>
                </c:pt>
                <c:pt idx="3491">
                  <c:v>3669.7703414424982</c:v>
                </c:pt>
                <c:pt idx="3492">
                  <c:v>3671.6006371400767</c:v>
                </c:pt>
                <c:pt idx="3493">
                  <c:v>3670.3100443084018</c:v>
                </c:pt>
                <c:pt idx="3494">
                  <c:v>3667.5612510854176</c:v>
                </c:pt>
                <c:pt idx="3495">
                  <c:v>3667.6651675474291</c:v>
                </c:pt>
                <c:pt idx="3496">
                  <c:v>3662.1943987609257</c:v>
                </c:pt>
                <c:pt idx="3497">
                  <c:v>3666.4717895749177</c:v>
                </c:pt>
                <c:pt idx="3498">
                  <c:v>3667.0617758335188</c:v>
                </c:pt>
                <c:pt idx="3499">
                  <c:v>3659.4791270498695</c:v>
                </c:pt>
                <c:pt idx="3500">
                  <c:v>3667.5310814997229</c:v>
                </c:pt>
                <c:pt idx="3501">
                  <c:v>3660.5015432869013</c:v>
                </c:pt>
                <c:pt idx="3502">
                  <c:v>3662.4927426916511</c:v>
                </c:pt>
                <c:pt idx="3503">
                  <c:v>3665.9052712991652</c:v>
                </c:pt>
                <c:pt idx="3504">
                  <c:v>3660.6825630506892</c:v>
                </c:pt>
                <c:pt idx="3505">
                  <c:v>3664.4034913676219</c:v>
                </c:pt>
                <c:pt idx="3506">
                  <c:v>3665.1007460144651</c:v>
                </c:pt>
                <c:pt idx="3507">
                  <c:v>3661.9731536327495</c:v>
                </c:pt>
                <c:pt idx="3508">
                  <c:v>3662.1172977087649</c:v>
                </c:pt>
                <c:pt idx="3509">
                  <c:v>3661.849123363736</c:v>
                </c:pt>
                <c:pt idx="3510">
                  <c:v>3655.0709998647872</c:v>
                </c:pt>
                <c:pt idx="3511">
                  <c:v>3660.8669324910929</c:v>
                </c:pt>
                <c:pt idx="3512">
                  <c:v>3667.5243776472598</c:v>
                </c:pt>
                <c:pt idx="3513">
                  <c:v>3664.3699676060801</c:v>
                </c:pt>
                <c:pt idx="3514">
                  <c:v>3655.1514528431808</c:v>
                </c:pt>
                <c:pt idx="3515">
                  <c:v>3661.7452046521094</c:v>
                </c:pt>
                <c:pt idx="3516">
                  <c:v>3652.7982184100847</c:v>
                </c:pt>
                <c:pt idx="3517">
                  <c:v>3649.154388895699</c:v>
                </c:pt>
                <c:pt idx="3518">
                  <c:v>3651.1154187147531</c:v>
                </c:pt>
                <c:pt idx="3519">
                  <c:v>3654.3067021940906</c:v>
                </c:pt>
                <c:pt idx="3520">
                  <c:v>3651.6048381879586</c:v>
                </c:pt>
                <c:pt idx="3521">
                  <c:v>3647.324095447736</c:v>
                </c:pt>
                <c:pt idx="3522">
                  <c:v>3649.7946562973825</c:v>
                </c:pt>
                <c:pt idx="3523">
                  <c:v>3654.3972109511778</c:v>
                </c:pt>
                <c:pt idx="3524">
                  <c:v>3646.64695235828</c:v>
                </c:pt>
                <c:pt idx="3525">
                  <c:v>3648.8091134985084</c:v>
                </c:pt>
                <c:pt idx="3526">
                  <c:v>3651.5076255784097</c:v>
                </c:pt>
                <c:pt idx="3527">
                  <c:v>3647.7230061638547</c:v>
                </c:pt>
                <c:pt idx="3528">
                  <c:v>3645.3395998954488</c:v>
                </c:pt>
                <c:pt idx="3529">
                  <c:v>3649.3018848979459</c:v>
                </c:pt>
                <c:pt idx="3530">
                  <c:v>3648.8225234530482</c:v>
                </c:pt>
                <c:pt idx="3531">
                  <c:v>3643.368514297701</c:v>
                </c:pt>
                <c:pt idx="3532">
                  <c:v>3647.7095962093149</c:v>
                </c:pt>
                <c:pt idx="3533">
                  <c:v>3646.3251426943225</c:v>
                </c:pt>
                <c:pt idx="3534">
                  <c:v>3642.9327301434241</c:v>
                </c:pt>
                <c:pt idx="3535">
                  <c:v>3647.6961885043906</c:v>
                </c:pt>
                <c:pt idx="3536">
                  <c:v>3638.7492000127509</c:v>
                </c:pt>
                <c:pt idx="3537">
                  <c:v>3639.6542898332314</c:v>
                </c:pt>
                <c:pt idx="3538">
                  <c:v>3642.4768321821457</c:v>
                </c:pt>
                <c:pt idx="3539">
                  <c:v>3638.2296109538493</c:v>
                </c:pt>
                <c:pt idx="3540">
                  <c:v>3638.8263010649125</c:v>
                </c:pt>
                <c:pt idx="3541">
                  <c:v>3643.6635063021945</c:v>
                </c:pt>
                <c:pt idx="3542">
                  <c:v>3642.319280401206</c:v>
                </c:pt>
                <c:pt idx="3543">
                  <c:v>3639.0810654554011</c:v>
                </c:pt>
                <c:pt idx="3544">
                  <c:v>3641.6119677260535</c:v>
                </c:pt>
                <c:pt idx="3545">
                  <c:v>3639.9593398660322</c:v>
                </c:pt>
                <c:pt idx="3546">
                  <c:v>3638.0150696781343</c:v>
                </c:pt>
                <c:pt idx="3547">
                  <c:v>3636.0976193993165</c:v>
                </c:pt>
                <c:pt idx="3548">
                  <c:v>3644.0892346777778</c:v>
                </c:pt>
                <c:pt idx="3549">
                  <c:v>3634.5254445176879</c:v>
                </c:pt>
                <c:pt idx="3550">
                  <c:v>3642.7751761128698</c:v>
                </c:pt>
                <c:pt idx="3551">
                  <c:v>3631.8269324377866</c:v>
                </c:pt>
                <c:pt idx="3552">
                  <c:v>3636.7144210677661</c:v>
                </c:pt>
                <c:pt idx="3553">
                  <c:v>3634.6997581793985</c:v>
                </c:pt>
                <c:pt idx="3554">
                  <c:v>3631.236948428801</c:v>
                </c:pt>
                <c:pt idx="3555">
                  <c:v>3629.2826224622099</c:v>
                </c:pt>
                <c:pt idx="3556">
                  <c:v>3634.7936188627164</c:v>
                </c:pt>
                <c:pt idx="3557">
                  <c:v>3630.5564534131136</c:v>
                </c:pt>
                <c:pt idx="3558">
                  <c:v>3635.8596146399827</c:v>
                </c:pt>
                <c:pt idx="3559">
                  <c:v>3628.521676717744</c:v>
                </c:pt>
                <c:pt idx="3560">
                  <c:v>3633.8248356949985</c:v>
                </c:pt>
                <c:pt idx="3561">
                  <c:v>3633.6337624021317</c:v>
                </c:pt>
                <c:pt idx="3562">
                  <c:v>3625.5080588263481</c:v>
                </c:pt>
                <c:pt idx="3563">
                  <c:v>3628.333953101494</c:v>
                </c:pt>
                <c:pt idx="3564">
                  <c:v>3629.6278978593996</c:v>
                </c:pt>
                <c:pt idx="3565">
                  <c:v>3622.4273979110985</c:v>
                </c:pt>
                <c:pt idx="3566">
                  <c:v>3626.8791046364163</c:v>
                </c:pt>
                <c:pt idx="3567">
                  <c:v>3629.2960301671342</c:v>
                </c:pt>
                <c:pt idx="3568">
                  <c:v>3625.1996568673162</c:v>
                </c:pt>
                <c:pt idx="3569">
                  <c:v>3621.7636647761824</c:v>
                </c:pt>
                <c:pt idx="3570">
                  <c:v>3626.1986096207288</c:v>
                </c:pt>
                <c:pt idx="3571">
                  <c:v>3621.247429893127</c:v>
                </c:pt>
                <c:pt idx="3572">
                  <c:v>3621.2574856718206</c:v>
                </c:pt>
                <c:pt idx="3573">
                  <c:v>3619.4540076337071</c:v>
                </c:pt>
                <c:pt idx="3574">
                  <c:v>3620.0205281590743</c:v>
                </c:pt>
                <c:pt idx="3575">
                  <c:v>3620.3792135108047</c:v>
                </c:pt>
                <c:pt idx="3576">
                  <c:v>3615.5520618026012</c:v>
                </c:pt>
                <c:pt idx="3577">
                  <c:v>3619.7020704213487</c:v>
                </c:pt>
                <c:pt idx="3578">
                  <c:v>3621.6161687739354</c:v>
                </c:pt>
                <c:pt idx="3579">
                  <c:v>3617.3354260337128</c:v>
                </c:pt>
                <c:pt idx="3580">
                  <c:v>3620.5836967582104</c:v>
                </c:pt>
                <c:pt idx="3581">
                  <c:v>3615.0391788457773</c:v>
                </c:pt>
                <c:pt idx="3582">
                  <c:v>3615.5621198309095</c:v>
                </c:pt>
                <c:pt idx="3583">
                  <c:v>3615.5889374903741</c:v>
                </c:pt>
                <c:pt idx="3584">
                  <c:v>3611.5998325787978</c:v>
                </c:pt>
                <c:pt idx="3585">
                  <c:v>3614.5665190037275</c:v>
                </c:pt>
                <c:pt idx="3586">
                  <c:v>3613.906137795042</c:v>
                </c:pt>
                <c:pt idx="3587">
                  <c:v>3615.538654097677</c:v>
                </c:pt>
                <c:pt idx="3588">
                  <c:v>3613.3463233717521</c:v>
                </c:pt>
                <c:pt idx="3589">
                  <c:v>3617.3253702550201</c:v>
                </c:pt>
                <c:pt idx="3590">
                  <c:v>3612.5987853322113</c:v>
                </c:pt>
                <c:pt idx="3591">
                  <c:v>3614.5598151512654</c:v>
                </c:pt>
                <c:pt idx="3592">
                  <c:v>3608.6297964772521</c:v>
                </c:pt>
                <c:pt idx="3593">
                  <c:v>3610.4332722657514</c:v>
                </c:pt>
                <c:pt idx="3594">
                  <c:v>3610.1684498469535</c:v>
                </c:pt>
                <c:pt idx="3595">
                  <c:v>3607.2453429622592</c:v>
                </c:pt>
                <c:pt idx="3596">
                  <c:v>3604.4328563920385</c:v>
                </c:pt>
                <c:pt idx="3597">
                  <c:v>3607.2989760315731</c:v>
                </c:pt>
                <c:pt idx="3598">
                  <c:v>3606.8397283936774</c:v>
                </c:pt>
                <c:pt idx="3599">
                  <c:v>3603.4305517123939</c:v>
                </c:pt>
                <c:pt idx="3600">
                  <c:v>3600.946580908208</c:v>
                </c:pt>
                <c:pt idx="3601">
                  <c:v>3597.6446771143969</c:v>
                </c:pt>
                <c:pt idx="3602">
                  <c:v>3599.1263432389378</c:v>
                </c:pt>
                <c:pt idx="3603">
                  <c:v>3597.1519057149594</c:v>
                </c:pt>
                <c:pt idx="3604">
                  <c:v>3597.6748467000916</c:v>
                </c:pt>
                <c:pt idx="3605">
                  <c:v>3595.3249641932271</c:v>
                </c:pt>
                <c:pt idx="3606">
                  <c:v>3599.0961736532431</c:v>
                </c:pt>
                <c:pt idx="3607">
                  <c:v>3594.2321507564966</c:v>
                </c:pt>
                <c:pt idx="3608">
                  <c:v>3596.9708882007862</c:v>
                </c:pt>
                <c:pt idx="3609">
                  <c:v>3601.2549828672404</c:v>
                </c:pt>
                <c:pt idx="3610">
                  <c:v>3593.7192655500576</c:v>
                </c:pt>
                <c:pt idx="3611">
                  <c:v>3597.2491183245088</c:v>
                </c:pt>
                <c:pt idx="3612">
                  <c:v>3597.4703634526859</c:v>
                </c:pt>
                <c:pt idx="3613">
                  <c:v>3589.4619885430679</c:v>
                </c:pt>
                <c:pt idx="3614">
                  <c:v>3593.2365499293146</c:v>
                </c:pt>
                <c:pt idx="3615">
                  <c:v>3591.7548838047728</c:v>
                </c:pt>
                <c:pt idx="3616">
                  <c:v>3588.1915095183949</c:v>
                </c:pt>
                <c:pt idx="3617">
                  <c:v>3592.8812187534304</c:v>
                </c:pt>
                <c:pt idx="3618">
                  <c:v>3588.0138416808381</c:v>
                </c:pt>
                <c:pt idx="3619">
                  <c:v>3584.4772850539252</c:v>
                </c:pt>
                <c:pt idx="3620">
                  <c:v>3587.5780575265612</c:v>
                </c:pt>
                <c:pt idx="3621">
                  <c:v>3589.0295563150221</c:v>
                </c:pt>
                <c:pt idx="3622">
                  <c:v>3590.4207136824771</c:v>
                </c:pt>
                <c:pt idx="3623">
                  <c:v>3586.1466747947165</c:v>
                </c:pt>
                <c:pt idx="3624">
                  <c:v>3580.6557922012121</c:v>
                </c:pt>
                <c:pt idx="3625">
                  <c:v>3587.2595997888347</c:v>
                </c:pt>
                <c:pt idx="3626">
                  <c:v>3581.3597507005179</c:v>
                </c:pt>
                <c:pt idx="3627">
                  <c:v>3584.3666624898365</c:v>
                </c:pt>
                <c:pt idx="3628">
                  <c:v>3587.7523711882714</c:v>
                </c:pt>
                <c:pt idx="3629">
                  <c:v>3581.4837809695314</c:v>
                </c:pt>
                <c:pt idx="3630">
                  <c:v>3584.9600006746682</c:v>
                </c:pt>
                <c:pt idx="3631">
                  <c:v>3581.3463407459781</c:v>
                </c:pt>
                <c:pt idx="3632">
                  <c:v>3577.1561067628413</c:v>
                </c:pt>
                <c:pt idx="3633">
                  <c:v>3582.7609638466665</c:v>
                </c:pt>
                <c:pt idx="3634">
                  <c:v>3580.0456921356094</c:v>
                </c:pt>
                <c:pt idx="3635">
                  <c:v>3576.9046942985842</c:v>
                </c:pt>
                <c:pt idx="3636">
                  <c:v>3573.7134108192463</c:v>
                </c:pt>
                <c:pt idx="3637">
                  <c:v>3579.120488508127</c:v>
                </c:pt>
                <c:pt idx="3638">
                  <c:v>3576.1504501569657</c:v>
                </c:pt>
                <c:pt idx="3639">
                  <c:v>3579.2612806579109</c:v>
                </c:pt>
                <c:pt idx="3640">
                  <c:v>3580.4513067041912</c:v>
                </c:pt>
                <c:pt idx="3641">
                  <c:v>3573.3580796433625</c:v>
                </c:pt>
                <c:pt idx="3642">
                  <c:v>3578.4265857875153</c:v>
                </c:pt>
                <c:pt idx="3643">
                  <c:v>3579.4121285863885</c:v>
                </c:pt>
                <c:pt idx="3644">
                  <c:v>3578.869076043869</c:v>
                </c:pt>
                <c:pt idx="3645">
                  <c:v>3577.2432635936971</c:v>
                </c:pt>
                <c:pt idx="3646">
                  <c:v>3571.6417584361034</c:v>
                </c:pt>
                <c:pt idx="3647">
                  <c:v>3573.5458010099978</c:v>
                </c:pt>
                <c:pt idx="3648">
                  <c:v>3571.0551263533494</c:v>
                </c:pt>
                <c:pt idx="3649">
                  <c:v>3566.328541430541</c:v>
                </c:pt>
                <c:pt idx="3650">
                  <c:v>3569.0471650678292</c:v>
                </c:pt>
                <c:pt idx="3651">
                  <c:v>3564.3976811971825</c:v>
                </c:pt>
                <c:pt idx="3652">
                  <c:v>3561.3438401910125</c:v>
                </c:pt>
                <c:pt idx="3653">
                  <c:v>3566.9252315416043</c:v>
                </c:pt>
                <c:pt idx="3654">
                  <c:v>3566.0737747904373</c:v>
                </c:pt>
                <c:pt idx="3655">
                  <c:v>3562.2087023974891</c:v>
                </c:pt>
                <c:pt idx="3656">
                  <c:v>3568.9667143390507</c:v>
                </c:pt>
                <c:pt idx="3657">
                  <c:v>3561.5717869220371</c:v>
                </c:pt>
                <c:pt idx="3658">
                  <c:v>3563.4657737172379</c:v>
                </c:pt>
                <c:pt idx="3659">
                  <c:v>3569.0572230961375</c:v>
                </c:pt>
                <c:pt idx="3660">
                  <c:v>3566.3084298731537</c:v>
                </c:pt>
                <c:pt idx="3661">
                  <c:v>3565.0547104796369</c:v>
                </c:pt>
                <c:pt idx="3662">
                  <c:v>3570.4617881685176</c:v>
                </c:pt>
                <c:pt idx="3663">
                  <c:v>3564.6893212754444</c:v>
                </c:pt>
                <c:pt idx="3664">
                  <c:v>3565.1016419461034</c:v>
                </c:pt>
                <c:pt idx="3665">
                  <c:v>3558.5313536207918</c:v>
                </c:pt>
                <c:pt idx="3666">
                  <c:v>3558.7056672825029</c:v>
                </c:pt>
                <c:pt idx="3667">
                  <c:v>3554.5556586637554</c:v>
                </c:pt>
                <c:pt idx="3668">
                  <c:v>3551.6962428766833</c:v>
                </c:pt>
                <c:pt idx="3669">
                  <c:v>3552.3432163804441</c:v>
                </c:pt>
                <c:pt idx="3670">
                  <c:v>3548.0155421737554</c:v>
                </c:pt>
                <c:pt idx="3671">
                  <c:v>3556.1747650118496</c:v>
                </c:pt>
                <c:pt idx="3672">
                  <c:v>3556.0473828166055</c:v>
                </c:pt>
                <c:pt idx="3673">
                  <c:v>3550.2883258780726</c:v>
                </c:pt>
                <c:pt idx="3674">
                  <c:v>3555.1255311153541</c:v>
                </c:pt>
                <c:pt idx="3675">
                  <c:v>3555.4004115624602</c:v>
                </c:pt>
                <c:pt idx="3676">
                  <c:v>3551.0660335033081</c:v>
                </c:pt>
                <c:pt idx="3677">
                  <c:v>3553.7377256741306</c:v>
                </c:pt>
                <c:pt idx="3678">
                  <c:v>3553.6170473313487</c:v>
                </c:pt>
                <c:pt idx="3679">
                  <c:v>3553.6304550362729</c:v>
                </c:pt>
                <c:pt idx="3680">
                  <c:v>3549.0413103370174</c:v>
                </c:pt>
                <c:pt idx="3681">
                  <c:v>3552.8661573655763</c:v>
                </c:pt>
                <c:pt idx="3682">
                  <c:v>3549.9866277715023</c:v>
                </c:pt>
                <c:pt idx="3683">
                  <c:v>3545.4477664649444</c:v>
                </c:pt>
                <c:pt idx="3684">
                  <c:v>3546.6847239776907</c:v>
                </c:pt>
                <c:pt idx="3685">
                  <c:v>3545.7259988382812</c:v>
                </c:pt>
                <c:pt idx="3686">
                  <c:v>3543.7917866786916</c:v>
                </c:pt>
                <c:pt idx="3687">
                  <c:v>3545.5148094887977</c:v>
                </c:pt>
                <c:pt idx="3688">
                  <c:v>3543.3593544506462</c:v>
                </c:pt>
                <c:pt idx="3689">
                  <c:v>3538.1768715665589</c:v>
                </c:pt>
                <c:pt idx="3690">
                  <c:v>3539.8462613073507</c:v>
                </c:pt>
                <c:pt idx="3691">
                  <c:v>3541.7737696144786</c:v>
                </c:pt>
                <c:pt idx="3692">
                  <c:v>3537.248316012845</c:v>
                </c:pt>
                <c:pt idx="3693">
                  <c:v>3545.896958324146</c:v>
                </c:pt>
                <c:pt idx="3694">
                  <c:v>3539.2462192700568</c:v>
                </c:pt>
                <c:pt idx="3695">
                  <c:v>3541.8843899289518</c:v>
                </c:pt>
                <c:pt idx="3696">
                  <c:v>3540.278693535397</c:v>
                </c:pt>
                <c:pt idx="3697">
                  <c:v>3534.3252091281506</c:v>
                </c:pt>
                <c:pt idx="3698">
                  <c:v>3544.794089108721</c:v>
                </c:pt>
                <c:pt idx="3699">
                  <c:v>3540.1814786762329</c:v>
                </c:pt>
                <c:pt idx="3700">
                  <c:v>3540.6239689325871</c:v>
                </c:pt>
                <c:pt idx="3701">
                  <c:v>3530.6076327374494</c:v>
                </c:pt>
                <c:pt idx="3702">
                  <c:v>3535.937609374168</c:v>
                </c:pt>
                <c:pt idx="3703">
                  <c:v>3530.5305316852878</c:v>
                </c:pt>
                <c:pt idx="3704">
                  <c:v>3533.8927769001048</c:v>
                </c:pt>
                <c:pt idx="3705">
                  <c:v>3534.8179805275872</c:v>
                </c:pt>
                <c:pt idx="3706">
                  <c:v>3525.1569755083333</c:v>
                </c:pt>
                <c:pt idx="3707">
                  <c:v>3529.9841249669221</c:v>
                </c:pt>
                <c:pt idx="3708">
                  <c:v>3533.4067093531303</c:v>
                </c:pt>
                <c:pt idx="3709">
                  <c:v>3528.4924030636867</c:v>
                </c:pt>
                <c:pt idx="3710">
                  <c:v>3524.7245432802883</c:v>
                </c:pt>
                <c:pt idx="3711">
                  <c:v>3528.096844273799</c:v>
                </c:pt>
                <c:pt idx="3712">
                  <c:v>3532.8066673158364</c:v>
                </c:pt>
                <c:pt idx="3713">
                  <c:v>3526.2766066045288</c:v>
                </c:pt>
                <c:pt idx="3714">
                  <c:v>3528.2376364235829</c:v>
                </c:pt>
                <c:pt idx="3715">
                  <c:v>3529.8232212597509</c:v>
                </c:pt>
                <c:pt idx="3716">
                  <c:v>3527.0811318892297</c:v>
                </c:pt>
                <c:pt idx="3717">
                  <c:v>3534.3386168330749</c:v>
                </c:pt>
                <c:pt idx="3718">
                  <c:v>3530.7283110802314</c:v>
                </c:pt>
                <c:pt idx="3719">
                  <c:v>3524.4865385209546</c:v>
                </c:pt>
                <c:pt idx="3720">
                  <c:v>3527.5068580151978</c:v>
                </c:pt>
                <c:pt idx="3721">
                  <c:v>3529.1159085845993</c:v>
                </c:pt>
                <c:pt idx="3722">
                  <c:v>3525.8542301551765</c:v>
                </c:pt>
                <c:pt idx="3723">
                  <c:v>3522.877487951554</c:v>
                </c:pt>
                <c:pt idx="3724">
                  <c:v>3523.3568516460655</c:v>
                </c:pt>
                <c:pt idx="3725">
                  <c:v>3523.5110515007746</c:v>
                </c:pt>
                <c:pt idx="3726">
                  <c:v>3521.5299078747189</c:v>
                </c:pt>
                <c:pt idx="3727">
                  <c:v>3517.1754182581799</c:v>
                </c:pt>
                <c:pt idx="3728">
                  <c:v>3523.0920269776534</c:v>
                </c:pt>
                <c:pt idx="3729">
                  <c:v>3517.309504305887</c:v>
                </c:pt>
                <c:pt idx="3730">
                  <c:v>3519.6191614483628</c:v>
                </c:pt>
                <c:pt idx="3731">
                  <c:v>3524.9323784539247</c:v>
                </c:pt>
                <c:pt idx="3732">
                  <c:v>3517.8123337336319</c:v>
                </c:pt>
                <c:pt idx="3733">
                  <c:v>3514.7752501090031</c:v>
                </c:pt>
                <c:pt idx="3734">
                  <c:v>3514.8657611157046</c:v>
                </c:pt>
                <c:pt idx="3735">
                  <c:v>3522.1031322525491</c:v>
                </c:pt>
                <c:pt idx="3736">
                  <c:v>3517.7385846077013</c:v>
                </c:pt>
                <c:pt idx="3737">
                  <c:v>3516.2937919213173</c:v>
                </c:pt>
                <c:pt idx="3738">
                  <c:v>3510.8263750610463</c:v>
                </c:pt>
                <c:pt idx="3739">
                  <c:v>3509.7503212554711</c:v>
                </c:pt>
                <c:pt idx="3740">
                  <c:v>3511.446528655727</c:v>
                </c:pt>
                <c:pt idx="3741">
                  <c:v>3514.0813473883914</c:v>
                </c:pt>
                <c:pt idx="3742">
                  <c:v>3508.5066598902622</c:v>
                </c:pt>
                <c:pt idx="3743">
                  <c:v>3505.0807258274376</c:v>
                </c:pt>
                <c:pt idx="3744">
                  <c:v>3508.2451893976959</c:v>
                </c:pt>
                <c:pt idx="3745">
                  <c:v>3508.1345668336076</c:v>
                </c:pt>
                <c:pt idx="3746">
                  <c:v>3513.4578418674787</c:v>
                </c:pt>
                <c:pt idx="3747">
                  <c:v>3509.2441421511094</c:v>
                </c:pt>
                <c:pt idx="3748">
                  <c:v>3509.5491899342956</c:v>
                </c:pt>
                <c:pt idx="3749">
                  <c:v>3508.7245530922078</c:v>
                </c:pt>
                <c:pt idx="3750">
                  <c:v>3505.5064519534058</c:v>
                </c:pt>
                <c:pt idx="3751">
                  <c:v>3507.5110613126949</c:v>
                </c:pt>
                <c:pt idx="3752">
                  <c:v>3511.8890166624665</c:v>
                </c:pt>
                <c:pt idx="3753">
                  <c:v>3510.0319055550385</c:v>
                </c:pt>
                <c:pt idx="3754">
                  <c:v>3502.5498235567848</c:v>
                </c:pt>
                <c:pt idx="3755">
                  <c:v>3503.95439087878</c:v>
                </c:pt>
                <c:pt idx="3756">
                  <c:v>3505.8115019862071</c:v>
                </c:pt>
                <c:pt idx="3757">
                  <c:v>3503.8772898266175</c:v>
                </c:pt>
                <c:pt idx="3758">
                  <c:v>3497.9338611980656</c:v>
                </c:pt>
                <c:pt idx="3759">
                  <c:v>3500.0423870193658</c:v>
                </c:pt>
                <c:pt idx="3760">
                  <c:v>3500.9642387206168</c:v>
                </c:pt>
                <c:pt idx="3761">
                  <c:v>3502.4291452140028</c:v>
                </c:pt>
                <c:pt idx="3762">
                  <c:v>3495.832039229228</c:v>
                </c:pt>
                <c:pt idx="3763">
                  <c:v>3500.6826544210489</c:v>
                </c:pt>
                <c:pt idx="3764">
                  <c:v>3503.3878703534124</c:v>
                </c:pt>
                <c:pt idx="3765">
                  <c:v>3495.6744874482874</c:v>
                </c:pt>
                <c:pt idx="3766">
                  <c:v>3498.7920218016948</c:v>
                </c:pt>
                <c:pt idx="3767">
                  <c:v>3500.2971536594691</c:v>
                </c:pt>
                <c:pt idx="3768">
                  <c:v>3500.5016369068758</c:v>
                </c:pt>
                <c:pt idx="3769">
                  <c:v>3495.2521109989352</c:v>
                </c:pt>
                <c:pt idx="3770">
                  <c:v>3500.9877044538503</c:v>
                </c:pt>
                <c:pt idx="3771">
                  <c:v>3499.0400823397213</c:v>
                </c:pt>
                <c:pt idx="3772">
                  <c:v>3498.5271993828969</c:v>
                </c:pt>
                <c:pt idx="3773">
                  <c:v>3494.0151534861884</c:v>
                </c:pt>
                <c:pt idx="3774">
                  <c:v>3493.1201194444016</c:v>
                </c:pt>
                <c:pt idx="3775">
                  <c:v>3492.4765001164869</c:v>
                </c:pt>
                <c:pt idx="3776">
                  <c:v>3492.7111529495892</c:v>
                </c:pt>
                <c:pt idx="3777">
                  <c:v>3493.2609115941855</c:v>
                </c:pt>
                <c:pt idx="3778">
                  <c:v>3487.8001985863766</c:v>
                </c:pt>
                <c:pt idx="3779">
                  <c:v>3487.5119104343457</c:v>
                </c:pt>
                <c:pt idx="3780">
                  <c:v>3489.4964059866325</c:v>
                </c:pt>
                <c:pt idx="3781">
                  <c:v>3487.3342448464036</c:v>
                </c:pt>
                <c:pt idx="3782">
                  <c:v>3489.4327148890106</c:v>
                </c:pt>
                <c:pt idx="3783">
                  <c:v>3486.9051645445888</c:v>
                </c:pt>
                <c:pt idx="3784">
                  <c:v>3488.3533091572044</c:v>
                </c:pt>
                <c:pt idx="3785">
                  <c:v>3488.1689397167997</c:v>
                </c:pt>
                <c:pt idx="3786">
                  <c:v>3486.962151789749</c:v>
                </c:pt>
                <c:pt idx="3787">
                  <c:v>3485.1720837061753</c:v>
                </c:pt>
                <c:pt idx="3788">
                  <c:v>3485.8760422054806</c:v>
                </c:pt>
                <c:pt idx="3789">
                  <c:v>3488.8997158755692</c:v>
                </c:pt>
                <c:pt idx="3790">
                  <c:v>3484.0926802239837</c:v>
                </c:pt>
                <c:pt idx="3791">
                  <c:v>3483.0769655897993</c:v>
                </c:pt>
                <c:pt idx="3792">
                  <c:v>3482.4266424094226</c:v>
                </c:pt>
                <c:pt idx="3793">
                  <c:v>3481.2399682893733</c:v>
                </c:pt>
                <c:pt idx="3794">
                  <c:v>3478.5314004307788</c:v>
                </c:pt>
                <c:pt idx="3795">
                  <c:v>3481.3036593869965</c:v>
                </c:pt>
                <c:pt idx="3796">
                  <c:v>3481.5181984130959</c:v>
                </c:pt>
                <c:pt idx="3797">
                  <c:v>3473.1712519587504</c:v>
                </c:pt>
                <c:pt idx="3798">
                  <c:v>3478.6554306997919</c:v>
                </c:pt>
                <c:pt idx="3799">
                  <c:v>3476.6273578568853</c:v>
                </c:pt>
                <c:pt idx="3800">
                  <c:v>3471.7532769318309</c:v>
                </c:pt>
                <c:pt idx="3801">
                  <c:v>3481.2030926016009</c:v>
                </c:pt>
                <c:pt idx="3802">
                  <c:v>3472.8427384423308</c:v>
                </c:pt>
                <c:pt idx="3803">
                  <c:v>3475.2730739275885</c:v>
                </c:pt>
                <c:pt idx="3804">
                  <c:v>3476.4295784619408</c:v>
                </c:pt>
                <c:pt idx="3805">
                  <c:v>3471.9443524743124</c:v>
                </c:pt>
                <c:pt idx="3806">
                  <c:v>3472.8594980734865</c:v>
                </c:pt>
                <c:pt idx="3807">
                  <c:v>3471.947704400543</c:v>
                </c:pt>
                <c:pt idx="3808">
                  <c:v>3472.2963317239651</c:v>
                </c:pt>
                <c:pt idx="3809">
                  <c:v>3468.1865507192215</c:v>
                </c:pt>
                <c:pt idx="3810">
                  <c:v>3467.5462810679237</c:v>
                </c:pt>
                <c:pt idx="3811">
                  <c:v>3469.8190647722408</c:v>
                </c:pt>
                <c:pt idx="3812">
                  <c:v>3471.7767426650644</c:v>
                </c:pt>
                <c:pt idx="3813">
                  <c:v>3468.5921652878033</c:v>
                </c:pt>
                <c:pt idx="3814">
                  <c:v>3463.4867834558781</c:v>
                </c:pt>
                <c:pt idx="3815">
                  <c:v>3469.0715267327</c:v>
                </c:pt>
                <c:pt idx="3816">
                  <c:v>3464.3985771288208</c:v>
                </c:pt>
                <c:pt idx="3817">
                  <c:v>3473.5198792821716</c:v>
                </c:pt>
                <c:pt idx="3818">
                  <c:v>3464.556131159376</c:v>
                </c:pt>
                <c:pt idx="3819">
                  <c:v>3467.2110636990415</c:v>
                </c:pt>
                <c:pt idx="3820">
                  <c:v>3464.4656224022888</c:v>
                </c:pt>
                <c:pt idx="3821">
                  <c:v>3468.1932545716836</c:v>
                </c:pt>
                <c:pt idx="3822">
                  <c:v>3462.454309190538</c:v>
                </c:pt>
                <c:pt idx="3823">
                  <c:v>3460.9927546233835</c:v>
                </c:pt>
                <c:pt idx="3824">
                  <c:v>3461.7235330317676</c:v>
                </c:pt>
                <c:pt idx="3825">
                  <c:v>3460.744694085357</c:v>
                </c:pt>
                <c:pt idx="3826">
                  <c:v>3458.3378220837171</c:v>
                </c:pt>
                <c:pt idx="3827">
                  <c:v>3459.5043846463786</c:v>
                </c:pt>
                <c:pt idx="3828">
                  <c:v>3461.0698556755451</c:v>
                </c:pt>
                <c:pt idx="3829">
                  <c:v>3461.1167871420116</c:v>
                </c:pt>
                <c:pt idx="3830">
                  <c:v>3461.2374654847936</c:v>
                </c:pt>
                <c:pt idx="3831">
                  <c:v>3461.6665457866079</c:v>
                </c:pt>
                <c:pt idx="3832">
                  <c:v>3460.7849194497453</c:v>
                </c:pt>
                <c:pt idx="3833">
                  <c:v>3457.1377402587436</c:v>
                </c:pt>
                <c:pt idx="3834">
                  <c:v>3461.6397281271438</c:v>
                </c:pt>
                <c:pt idx="3835">
                  <c:v>3459.7591512864828</c:v>
                </c:pt>
                <c:pt idx="3836">
                  <c:v>3459.3233671322055</c:v>
                </c:pt>
                <c:pt idx="3837">
                  <c:v>3454.4392281788428</c:v>
                </c:pt>
                <c:pt idx="3838">
                  <c:v>3456.3868502929713</c:v>
                </c:pt>
                <c:pt idx="3839">
                  <c:v>3457.1679098444392</c:v>
                </c:pt>
                <c:pt idx="3840">
                  <c:v>3453.4134600155803</c:v>
                </c:pt>
                <c:pt idx="3841">
                  <c:v>3452.8234737569792</c:v>
                </c:pt>
                <c:pt idx="3842">
                  <c:v>3450.9227853589314</c:v>
                </c:pt>
                <c:pt idx="3843">
                  <c:v>3455.5990868890422</c:v>
                </c:pt>
                <c:pt idx="3844">
                  <c:v>3449.7126455056496</c:v>
                </c:pt>
                <c:pt idx="3845">
                  <c:v>3456.6751384450022</c:v>
                </c:pt>
                <c:pt idx="3846">
                  <c:v>3453.939752926944</c:v>
                </c:pt>
                <c:pt idx="3847">
                  <c:v>3454.1744057600454</c:v>
                </c:pt>
                <c:pt idx="3848">
                  <c:v>3452.367578045315</c:v>
                </c:pt>
                <c:pt idx="3849">
                  <c:v>3446.3504002908321</c:v>
                </c:pt>
                <c:pt idx="3850">
                  <c:v>3448.5561409712959</c:v>
                </c:pt>
                <c:pt idx="3851">
                  <c:v>3449.1897045205174</c:v>
                </c:pt>
                <c:pt idx="3852">
                  <c:v>3445.0631616350029</c:v>
                </c:pt>
                <c:pt idx="3853">
                  <c:v>3450.3026295146351</c:v>
                </c:pt>
                <c:pt idx="3854">
                  <c:v>3446.6755618810207</c:v>
                </c:pt>
                <c:pt idx="3855">
                  <c:v>3446.2163142431255</c:v>
                </c:pt>
                <c:pt idx="3856">
                  <c:v>3444.4363019382445</c:v>
                </c:pt>
                <c:pt idx="3857">
                  <c:v>3441.0472390639625</c:v>
                </c:pt>
                <c:pt idx="3858">
                  <c:v>3443.3535442802067</c:v>
                </c:pt>
                <c:pt idx="3859">
                  <c:v>3442.6127123427436</c:v>
                </c:pt>
                <c:pt idx="3860">
                  <c:v>3441.117636263662</c:v>
                </c:pt>
                <c:pt idx="3861">
                  <c:v>3439.3812034990169</c:v>
                </c:pt>
                <c:pt idx="3862">
                  <c:v>3437.6984038036849</c:v>
                </c:pt>
                <c:pt idx="3863">
                  <c:v>3443.001565030554</c:v>
                </c:pt>
                <c:pt idx="3864">
                  <c:v>3439.2471152016951</c:v>
                </c:pt>
                <c:pt idx="3865">
                  <c:v>3439.2839886398529</c:v>
                </c:pt>
                <c:pt idx="3866">
                  <c:v>3443.4272934061373</c:v>
                </c:pt>
                <c:pt idx="3867">
                  <c:v>3439.3610896920145</c:v>
                </c:pt>
                <c:pt idx="3868">
                  <c:v>3437.4436394131963</c:v>
                </c:pt>
                <c:pt idx="3869">
                  <c:v>3438.3085038692875</c:v>
                </c:pt>
                <c:pt idx="3870">
                  <c:v>3438.0973145198041</c:v>
                </c:pt>
                <c:pt idx="3871">
                  <c:v>3427.0652659400967</c:v>
                </c:pt>
                <c:pt idx="3872">
                  <c:v>3418.1853227219253</c:v>
                </c:pt>
                <c:pt idx="3873">
                  <c:v>3419.5194928442202</c:v>
                </c:pt>
                <c:pt idx="3874">
                  <c:v>3415.9929919960005</c:v>
                </c:pt>
                <c:pt idx="3875">
                  <c:v>3413.7403220986853</c:v>
                </c:pt>
                <c:pt idx="3876">
                  <c:v>3417.5282934394709</c:v>
                </c:pt>
                <c:pt idx="3877">
                  <c:v>3416.1304299699391</c:v>
                </c:pt>
                <c:pt idx="3878">
                  <c:v>3416.3349132173448</c:v>
                </c:pt>
                <c:pt idx="3879">
                  <c:v>3411.3502119778168</c:v>
                </c:pt>
                <c:pt idx="3880">
                  <c:v>3414.4945639906882</c:v>
                </c:pt>
                <c:pt idx="3881">
                  <c:v>3415.0644341926718</c:v>
                </c:pt>
                <c:pt idx="3882">
                  <c:v>3413.0497713043042</c:v>
                </c:pt>
                <c:pt idx="3883">
                  <c:v>3410.7233522810579</c:v>
                </c:pt>
                <c:pt idx="3884">
                  <c:v>3409.5701996729358</c:v>
                </c:pt>
                <c:pt idx="3885">
                  <c:v>3410.6730688883608</c:v>
                </c:pt>
                <c:pt idx="3886">
                  <c:v>3410.7937472311428</c:v>
                </c:pt>
                <c:pt idx="3887">
                  <c:v>3408.0516601102363</c:v>
                </c:pt>
                <c:pt idx="3888">
                  <c:v>3411.8061099390957</c:v>
                </c:pt>
                <c:pt idx="3889">
                  <c:v>3404.4681697672418</c:v>
                </c:pt>
                <c:pt idx="3890">
                  <c:v>3402.6177625122764</c:v>
                </c:pt>
                <c:pt idx="3891">
                  <c:v>3402.5339576076522</c:v>
                </c:pt>
                <c:pt idx="3892">
                  <c:v>3403.8044366323252</c:v>
                </c:pt>
                <c:pt idx="3893">
                  <c:v>3405.4067833492636</c:v>
                </c:pt>
                <c:pt idx="3894">
                  <c:v>3404.893898142825</c:v>
                </c:pt>
                <c:pt idx="3895">
                  <c:v>3399.178418494912</c:v>
                </c:pt>
                <c:pt idx="3896">
                  <c:v>3400.1673132200171</c:v>
                </c:pt>
                <c:pt idx="3897">
                  <c:v>3400.8209905762396</c:v>
                </c:pt>
                <c:pt idx="3898">
                  <c:v>3401.6757992536377</c:v>
                </c:pt>
                <c:pt idx="3899">
                  <c:v>3402.5138460502649</c:v>
                </c:pt>
                <c:pt idx="3900">
                  <c:v>3397.3078974329451</c:v>
                </c:pt>
                <c:pt idx="3901">
                  <c:v>3399.7382351678175</c:v>
                </c:pt>
                <c:pt idx="3902">
                  <c:v>3396.1882685863643</c:v>
                </c:pt>
                <c:pt idx="3903">
                  <c:v>3397.425223849496</c:v>
                </c:pt>
                <c:pt idx="3904">
                  <c:v>3393.6741259468677</c:v>
                </c:pt>
                <c:pt idx="3905">
                  <c:v>3396.8955790119007</c:v>
                </c:pt>
                <c:pt idx="3906">
                  <c:v>3394.445129719642</c:v>
                </c:pt>
                <c:pt idx="3907">
                  <c:v>3388.3340935314554</c:v>
                </c:pt>
                <c:pt idx="3908">
                  <c:v>3384.7573092905377</c:v>
                </c:pt>
                <c:pt idx="3909">
                  <c:v>3389.7252508989104</c:v>
                </c:pt>
                <c:pt idx="3910">
                  <c:v>3393.9590621726666</c:v>
                </c:pt>
                <c:pt idx="3911">
                  <c:v>3396.7413791571926</c:v>
                </c:pt>
                <c:pt idx="3912">
                  <c:v>3389.7252508989104</c:v>
                </c:pt>
                <c:pt idx="3913">
                  <c:v>3386.460220543257</c:v>
                </c:pt>
                <c:pt idx="3914">
                  <c:v>3389.4671323325751</c:v>
                </c:pt>
                <c:pt idx="3915">
                  <c:v>3385.8065431870336</c:v>
                </c:pt>
                <c:pt idx="3916">
                  <c:v>3384.9182129977089</c:v>
                </c:pt>
                <c:pt idx="3917">
                  <c:v>3387.8916032751008</c:v>
                </c:pt>
                <c:pt idx="3918">
                  <c:v>3383.3862634804696</c:v>
                </c:pt>
                <c:pt idx="3919">
                  <c:v>3385.3204756400592</c:v>
                </c:pt>
                <c:pt idx="3920">
                  <c:v>3384.2980594030278</c:v>
                </c:pt>
                <c:pt idx="3921">
                  <c:v>3379.8061273133212</c:v>
                </c:pt>
                <c:pt idx="3922">
                  <c:v>3381.5157424185027</c:v>
                </c:pt>
                <c:pt idx="3923">
                  <c:v>3384.7941827286959</c:v>
                </c:pt>
                <c:pt idx="3924">
                  <c:v>3381.5660258112002</c:v>
                </c:pt>
                <c:pt idx="3925">
                  <c:v>3382.8331529096417</c:v>
                </c:pt>
                <c:pt idx="3926">
                  <c:v>3380.4195770555407</c:v>
                </c:pt>
                <c:pt idx="3927">
                  <c:v>3383.4734203113248</c:v>
                </c:pt>
                <c:pt idx="3928">
                  <c:v>3375.9812825343779</c:v>
                </c:pt>
                <c:pt idx="3929">
                  <c:v>3377.3891995329886</c:v>
                </c:pt>
                <c:pt idx="3930">
                  <c:v>3374.7275631408602</c:v>
                </c:pt>
                <c:pt idx="3931">
                  <c:v>3379.8865802917148</c:v>
                </c:pt>
                <c:pt idx="3932">
                  <c:v>3376.3634313697262</c:v>
                </c:pt>
                <c:pt idx="3933">
                  <c:v>3372.7464217644197</c:v>
                </c:pt>
                <c:pt idx="3934">
                  <c:v>3371.9418964797192</c:v>
                </c:pt>
                <c:pt idx="3935">
                  <c:v>3370.4669342076395</c:v>
                </c:pt>
                <c:pt idx="3936">
                  <c:v>3368.3215326985669</c:v>
                </c:pt>
                <c:pt idx="3937">
                  <c:v>3374.5834190648457</c:v>
                </c:pt>
                <c:pt idx="3938">
                  <c:v>3369.1662855972713</c:v>
                </c:pt>
                <c:pt idx="3939">
                  <c:v>3368.2980669653334</c:v>
                </c:pt>
                <c:pt idx="3940">
                  <c:v>3370.420002741173</c:v>
                </c:pt>
                <c:pt idx="3941">
                  <c:v>3364.5067436983163</c:v>
                </c:pt>
                <c:pt idx="3942">
                  <c:v>3362.7971285931353</c:v>
                </c:pt>
                <c:pt idx="3943">
                  <c:v>3366.1023843131779</c:v>
                </c:pt>
                <c:pt idx="3944">
                  <c:v>3364.6039563078648</c:v>
                </c:pt>
                <c:pt idx="3945">
                  <c:v>3365.3380866424814</c:v>
                </c:pt>
                <c:pt idx="3946">
                  <c:v>3363.7994332727794</c:v>
                </c:pt>
                <c:pt idx="3947">
                  <c:v>3364.8486671692754</c:v>
                </c:pt>
                <c:pt idx="3948">
                  <c:v>3363.6686969016887</c:v>
                </c:pt>
                <c:pt idx="3949">
                  <c:v>3366.1928953198794</c:v>
                </c:pt>
                <c:pt idx="3950">
                  <c:v>3364.0039165201861</c:v>
                </c:pt>
                <c:pt idx="3951">
                  <c:v>3359.7835129513542</c:v>
                </c:pt>
                <c:pt idx="3952">
                  <c:v>3365.2509298116256</c:v>
                </c:pt>
                <c:pt idx="3953">
                  <c:v>3367.4264986567791</c:v>
                </c:pt>
                <c:pt idx="3954">
                  <c:v>3360.5478106220507</c:v>
                </c:pt>
                <c:pt idx="3955">
                  <c:v>3360.3031020102553</c:v>
                </c:pt>
                <c:pt idx="3956">
                  <c:v>3355.0636318810084</c:v>
                </c:pt>
                <c:pt idx="3957">
                  <c:v>3353.08919435703</c:v>
                </c:pt>
                <c:pt idx="3958">
                  <c:v>3352.599774883824</c:v>
                </c:pt>
                <c:pt idx="3959">
                  <c:v>3352.9416983547831</c:v>
                </c:pt>
                <c:pt idx="3960">
                  <c:v>3354.7853995076712</c:v>
                </c:pt>
                <c:pt idx="3961">
                  <c:v>3350.0487588061696</c:v>
                </c:pt>
                <c:pt idx="3962">
                  <c:v>3355.0267584428502</c:v>
                </c:pt>
                <c:pt idx="3963">
                  <c:v>3351.1114026572054</c:v>
                </c:pt>
                <c:pt idx="3964">
                  <c:v>3350.3504569127394</c:v>
                </c:pt>
                <c:pt idx="3965">
                  <c:v>3351.4801437876285</c:v>
                </c:pt>
                <c:pt idx="3966">
                  <c:v>3348.0743212821908</c:v>
                </c:pt>
                <c:pt idx="3967">
                  <c:v>3350.0655206869405</c:v>
                </c:pt>
                <c:pt idx="3968">
                  <c:v>3348.8989581242786</c:v>
                </c:pt>
                <c:pt idx="3969">
                  <c:v>3345.426092594987</c:v>
                </c:pt>
                <c:pt idx="3970">
                  <c:v>3347.2362744855636</c:v>
                </c:pt>
                <c:pt idx="3971">
                  <c:v>3349.3615599380196</c:v>
                </c:pt>
                <c:pt idx="3972">
                  <c:v>3342.9890532572676</c:v>
                </c:pt>
                <c:pt idx="3973">
                  <c:v>3344.3433371865649</c:v>
                </c:pt>
                <c:pt idx="3974">
                  <c:v>3344.1489097178519</c:v>
                </c:pt>
                <c:pt idx="3975">
                  <c:v>3342.4527023175956</c:v>
                </c:pt>
                <c:pt idx="3976">
                  <c:v>3343.1231393049743</c:v>
                </c:pt>
                <c:pt idx="3977">
                  <c:v>3340.5989431363992</c:v>
                </c:pt>
                <c:pt idx="3978">
                  <c:v>3340.0458325655709</c:v>
                </c:pt>
                <c:pt idx="3979">
                  <c:v>3339.2346034284083</c:v>
                </c:pt>
                <c:pt idx="3980">
                  <c:v>3339.8547570230894</c:v>
                </c:pt>
                <c:pt idx="3981">
                  <c:v>3340.079354077498</c:v>
                </c:pt>
                <c:pt idx="3982">
                  <c:v>3341.4369899330263</c:v>
                </c:pt>
                <c:pt idx="3983">
                  <c:v>3340.3039511319062</c:v>
                </c:pt>
                <c:pt idx="3984">
                  <c:v>3337.6758362517048</c:v>
                </c:pt>
                <c:pt idx="3985">
                  <c:v>3337.4579430497588</c:v>
                </c:pt>
                <c:pt idx="3986">
                  <c:v>3342.2348113652647</c:v>
                </c:pt>
                <c:pt idx="3987">
                  <c:v>3337.2333459953506</c:v>
                </c:pt>
                <c:pt idx="3988">
                  <c:v>3333.8912168371498</c:v>
                </c:pt>
                <c:pt idx="3989">
                  <c:v>3333.8845107350726</c:v>
                </c:pt>
                <c:pt idx="3990">
                  <c:v>3336.5562051555094</c:v>
                </c:pt>
                <c:pt idx="3991">
                  <c:v>3335.4265182806203</c:v>
                </c:pt>
                <c:pt idx="3992">
                  <c:v>3329.9892687564288</c:v>
                </c:pt>
                <c:pt idx="3993">
                  <c:v>3334.8700557835614</c:v>
                </c:pt>
                <c:pt idx="3994">
                  <c:v>3339.6301599686817</c:v>
                </c:pt>
                <c:pt idx="3995">
                  <c:v>3328.1455676035412</c:v>
                </c:pt>
                <c:pt idx="3996">
                  <c:v>3330.6697637721168</c:v>
                </c:pt>
                <c:pt idx="3997">
                  <c:v>3329.7412082184028</c:v>
                </c:pt>
                <c:pt idx="3998">
                  <c:v>3329.781433582792</c:v>
                </c:pt>
                <c:pt idx="3999">
                  <c:v>3328.8830476147737</c:v>
                </c:pt>
                <c:pt idx="4000">
                  <c:v>3326.288454246499</c:v>
                </c:pt>
                <c:pt idx="4001">
                  <c:v>3326.9086100907948</c:v>
                </c:pt>
                <c:pt idx="4002">
                  <c:v>3331.363666492729</c:v>
                </c:pt>
                <c:pt idx="4003">
                  <c:v>3328.4506153867278</c:v>
                </c:pt>
                <c:pt idx="4004">
                  <c:v>3323.7374404184593</c:v>
                </c:pt>
                <c:pt idx="4005">
                  <c:v>3324.2603814035911</c:v>
                </c:pt>
                <c:pt idx="4006">
                  <c:v>3325.2962075951627</c:v>
                </c:pt>
                <c:pt idx="4007">
                  <c:v>3324.4749204296913</c:v>
                </c:pt>
                <c:pt idx="4008">
                  <c:v>3326.0839709990923</c:v>
                </c:pt>
                <c:pt idx="4009">
                  <c:v>3317.6900930782804</c:v>
                </c:pt>
                <c:pt idx="4010">
                  <c:v>3320.4858177677302</c:v>
                </c:pt>
                <c:pt idx="4011">
                  <c:v>3325.698470237513</c:v>
                </c:pt>
                <c:pt idx="4012">
                  <c:v>3318.4476891461295</c:v>
                </c:pt>
                <c:pt idx="4013">
                  <c:v>3319.4365838712342</c:v>
                </c:pt>
                <c:pt idx="4014">
                  <c:v>3322.7485456933541</c:v>
                </c:pt>
                <c:pt idx="4015">
                  <c:v>3318.0051988897753</c:v>
                </c:pt>
                <c:pt idx="4016">
                  <c:v>3314.8340292174398</c:v>
                </c:pt>
                <c:pt idx="4017">
                  <c:v>3313.9725189371939</c:v>
                </c:pt>
                <c:pt idx="4018">
                  <c:v>3316.3659809842939</c:v>
                </c:pt>
                <c:pt idx="4019">
                  <c:v>3312.8797055004625</c:v>
                </c:pt>
                <c:pt idx="4020">
                  <c:v>3319.1650553503596</c:v>
                </c:pt>
                <c:pt idx="4021">
                  <c:v>3313.8216687591012</c:v>
                </c:pt>
                <c:pt idx="4022">
                  <c:v>3312.6383465652839</c:v>
                </c:pt>
                <c:pt idx="4023">
                  <c:v>3318.575071341374</c:v>
                </c:pt>
                <c:pt idx="4024">
                  <c:v>3314.2038198440646</c:v>
                </c:pt>
                <c:pt idx="4025">
                  <c:v>3309.3196808907014</c:v>
                </c:pt>
                <c:pt idx="4026">
                  <c:v>3308.9609977885866</c:v>
                </c:pt>
                <c:pt idx="4027">
                  <c:v>3310.6035698699143</c:v>
                </c:pt>
                <c:pt idx="4028">
                  <c:v>3307.4055825381138</c:v>
                </c:pt>
                <c:pt idx="4029">
                  <c:v>3307.4324001975783</c:v>
                </c:pt>
                <c:pt idx="4030">
                  <c:v>3309.1788909905326</c:v>
                </c:pt>
                <c:pt idx="4031">
                  <c:v>3305.1998441072647</c:v>
                </c:pt>
                <c:pt idx="4032">
                  <c:v>3304.3651492368685</c:v>
                </c:pt>
                <c:pt idx="4033">
                  <c:v>3305.0892215431763</c:v>
                </c:pt>
                <c:pt idx="4034">
                  <c:v>3299.0619880099989</c:v>
                </c:pt>
                <c:pt idx="4035">
                  <c:v>3298.039571772968</c:v>
                </c:pt>
                <c:pt idx="4036">
                  <c:v>3302.0454340660845</c:v>
                </c:pt>
                <c:pt idx="4037">
                  <c:v>3301.6264117925784</c:v>
                </c:pt>
                <c:pt idx="4038">
                  <c:v>3302.7493948150054</c:v>
                </c:pt>
                <c:pt idx="4039">
                  <c:v>3299.4709545048117</c:v>
                </c:pt>
                <c:pt idx="4040">
                  <c:v>3293.135321262218</c:v>
                </c:pt>
                <c:pt idx="4041">
                  <c:v>3293.209068138533</c:v>
                </c:pt>
                <c:pt idx="4042">
                  <c:v>3291.4391138619608</c:v>
                </c:pt>
                <c:pt idx="4043">
                  <c:v>3296.8093181126842</c:v>
                </c:pt>
                <c:pt idx="4044">
                  <c:v>3297.1814111693388</c:v>
                </c:pt>
                <c:pt idx="4045">
                  <c:v>3293.2425919000748</c:v>
                </c:pt>
                <c:pt idx="4046">
                  <c:v>3294.4761952369749</c:v>
                </c:pt>
                <c:pt idx="4047">
                  <c:v>3295.984681270596</c:v>
                </c:pt>
                <c:pt idx="4048">
                  <c:v>3294.0571729634689</c:v>
                </c:pt>
                <c:pt idx="4049">
                  <c:v>3287.1114396552716</c:v>
                </c:pt>
                <c:pt idx="4050">
                  <c:v>3288.8177028342216</c:v>
                </c:pt>
                <c:pt idx="4051">
                  <c:v>3291.8112069186159</c:v>
                </c:pt>
                <c:pt idx="4052">
                  <c:v>3287.2187102931293</c:v>
                </c:pt>
                <c:pt idx="4053">
                  <c:v>3286.6823593534573</c:v>
                </c:pt>
                <c:pt idx="4054">
                  <c:v>3285.6498873377323</c:v>
                </c:pt>
                <c:pt idx="4055">
                  <c:v>3288.2176607969277</c:v>
                </c:pt>
                <c:pt idx="4056">
                  <c:v>3283.8598192541576</c:v>
                </c:pt>
                <c:pt idx="4057">
                  <c:v>3284.9828000269695</c:v>
                </c:pt>
                <c:pt idx="4058">
                  <c:v>3280.3366680825548</c:v>
                </c:pt>
                <c:pt idx="4059">
                  <c:v>3280.5243916988047</c:v>
                </c:pt>
                <c:pt idx="4060">
                  <c:v>3283.3603417526438</c:v>
                </c:pt>
                <c:pt idx="4061">
                  <c:v>3284.4933805537639</c:v>
                </c:pt>
                <c:pt idx="4062">
                  <c:v>3284.1749228160379</c:v>
                </c:pt>
                <c:pt idx="4063">
                  <c:v>3279.0997128194226</c:v>
                </c:pt>
                <c:pt idx="4064">
                  <c:v>3273.9306398898752</c:v>
                </c:pt>
                <c:pt idx="4065">
                  <c:v>3277.6113405928036</c:v>
                </c:pt>
                <c:pt idx="4066">
                  <c:v>3276.4414283535261</c:v>
                </c:pt>
                <c:pt idx="4067">
                  <c:v>3275.5430401358926</c:v>
                </c:pt>
                <c:pt idx="4068">
                  <c:v>3268.9861617651213</c:v>
                </c:pt>
                <c:pt idx="4069">
                  <c:v>3269.7269959521991</c:v>
                </c:pt>
                <c:pt idx="4070">
                  <c:v>3266.676504622646</c:v>
                </c:pt>
                <c:pt idx="4071">
                  <c:v>3271.6612081117892</c:v>
                </c:pt>
                <c:pt idx="4072">
                  <c:v>3269.4051862882425</c:v>
                </c:pt>
                <c:pt idx="4073">
                  <c:v>3265.3222206933488</c:v>
                </c:pt>
                <c:pt idx="4074">
                  <c:v>3266.914511631594</c:v>
                </c:pt>
                <c:pt idx="4075">
                  <c:v>3265.1412031791751</c:v>
                </c:pt>
                <c:pt idx="4076">
                  <c:v>3262.0370787803076</c:v>
                </c:pt>
                <c:pt idx="4077">
                  <c:v>3264.1489565278393</c:v>
                </c:pt>
                <c:pt idx="4078">
                  <c:v>3266.3010596397598</c:v>
                </c:pt>
                <c:pt idx="4079">
                  <c:v>3262.0437826327702</c:v>
                </c:pt>
                <c:pt idx="4080">
                  <c:v>3267.8363610832303</c:v>
                </c:pt>
                <c:pt idx="4081">
                  <c:v>3268.6945216868598</c:v>
                </c:pt>
                <c:pt idx="4082">
                  <c:v>3266.2474243208312</c:v>
                </c:pt>
                <c:pt idx="4083">
                  <c:v>3262.5868374249044</c:v>
                </c:pt>
                <c:pt idx="4084">
                  <c:v>3262.0303726782304</c:v>
                </c:pt>
                <c:pt idx="4085">
                  <c:v>3263.1131303362677</c:v>
                </c:pt>
                <c:pt idx="4086">
                  <c:v>3260.1095704731811</c:v>
                </c:pt>
                <c:pt idx="4087">
                  <c:v>3259.0234608889123</c:v>
                </c:pt>
                <c:pt idx="4088">
                  <c:v>3257.179757486409</c:v>
                </c:pt>
                <c:pt idx="4089">
                  <c:v>3257.1160663887872</c:v>
                </c:pt>
                <c:pt idx="4090">
                  <c:v>3253.4454214645521</c:v>
                </c:pt>
                <c:pt idx="4091">
                  <c:v>3252.12130712095</c:v>
                </c:pt>
                <c:pt idx="4092">
                  <c:v>3252.7045872774738</c:v>
                </c:pt>
                <c:pt idx="4093">
                  <c:v>3254.0957446449283</c:v>
                </c:pt>
                <c:pt idx="4094">
                  <c:v>3252.3224384421255</c:v>
                </c:pt>
                <c:pt idx="4095">
                  <c:v>3250.2172645470559</c:v>
                </c:pt>
                <c:pt idx="4096">
                  <c:v>3253.7705830547402</c:v>
                </c:pt>
                <c:pt idx="4097">
                  <c:v>3249.8753410760964</c:v>
                </c:pt>
                <c:pt idx="4098">
                  <c:v>3249.7982422735504</c:v>
                </c:pt>
                <c:pt idx="4099">
                  <c:v>3251.5380269644265</c:v>
                </c:pt>
                <c:pt idx="4100">
                  <c:v>3253.0833841865906</c:v>
                </c:pt>
                <c:pt idx="4101">
                  <c:v>3253.3750265144668</c:v>
                </c:pt>
                <c:pt idx="4102">
                  <c:v>3249.7881842452416</c:v>
                </c:pt>
                <c:pt idx="4103">
                  <c:v>3250.0094293734187</c:v>
                </c:pt>
                <c:pt idx="4104">
                  <c:v>3251.6184799428197</c:v>
                </c:pt>
                <c:pt idx="4105">
                  <c:v>3245.9599875400663</c:v>
                </c:pt>
                <c:pt idx="4106">
                  <c:v>3242.9195519892064</c:v>
                </c:pt>
                <c:pt idx="4107">
                  <c:v>3243.7978263998375</c:v>
                </c:pt>
                <c:pt idx="4108">
                  <c:v>3243.5095382478071</c:v>
                </c:pt>
                <c:pt idx="4109">
                  <c:v>3241.9172495591765</c:v>
                </c:pt>
                <c:pt idx="4110">
                  <c:v>3246.1208912472375</c:v>
                </c:pt>
                <c:pt idx="4111">
                  <c:v>3240.3484243541643</c:v>
                </c:pt>
                <c:pt idx="4112">
                  <c:v>3244.6057036107695</c:v>
                </c:pt>
                <c:pt idx="4113">
                  <c:v>3243.921856668851</c:v>
                </c:pt>
                <c:pt idx="4114">
                  <c:v>3245.2493229386837</c:v>
                </c:pt>
                <c:pt idx="4115">
                  <c:v>3243.1340932649209</c:v>
                </c:pt>
                <c:pt idx="4116">
                  <c:v>3235.846436485765</c:v>
                </c:pt>
                <c:pt idx="4117">
                  <c:v>3242.0278698736506</c:v>
                </c:pt>
                <c:pt idx="4118">
                  <c:v>3237.7705928666605</c:v>
                </c:pt>
                <c:pt idx="4119">
                  <c:v>3235.9470032711597</c:v>
                </c:pt>
                <c:pt idx="4120">
                  <c:v>3235.3637231146358</c:v>
                </c:pt>
                <c:pt idx="4121">
                  <c:v>3233.520019712133</c:v>
                </c:pt>
                <c:pt idx="4122">
                  <c:v>3236.9358979962649</c:v>
                </c:pt>
                <c:pt idx="4123">
                  <c:v>3237.5493477384834</c:v>
                </c:pt>
                <c:pt idx="4124">
                  <c:v>3235.5413887025784</c:v>
                </c:pt>
                <c:pt idx="4125">
                  <c:v>3232.9568511129969</c:v>
                </c:pt>
                <c:pt idx="4126">
                  <c:v>3230.4024853587257</c:v>
                </c:pt>
                <c:pt idx="4127">
                  <c:v>3231.1466714720359</c:v>
                </c:pt>
                <c:pt idx="4128">
                  <c:v>3231.5958633312375</c:v>
                </c:pt>
                <c:pt idx="4129">
                  <c:v>3227.539717645423</c:v>
                </c:pt>
                <c:pt idx="4130">
                  <c:v>3231.2606437127406</c:v>
                </c:pt>
                <c:pt idx="4131">
                  <c:v>3224.4288871444783</c:v>
                </c:pt>
                <c:pt idx="4132">
                  <c:v>3224.0031587688945</c:v>
                </c:pt>
                <c:pt idx="4133">
                  <c:v>3223.094717022183</c:v>
                </c:pt>
                <c:pt idx="4134">
                  <c:v>3221.6465701599532</c:v>
                </c:pt>
                <c:pt idx="4135">
                  <c:v>3222.3739966421062</c:v>
                </c:pt>
                <c:pt idx="4136">
                  <c:v>3227.2145538056193</c:v>
                </c:pt>
                <c:pt idx="4137">
                  <c:v>3223.8355489596461</c:v>
                </c:pt>
                <c:pt idx="4138">
                  <c:v>3223.6109541548526</c:v>
                </c:pt>
                <c:pt idx="4139">
                  <c:v>3226.5240030112386</c:v>
                </c:pt>
                <c:pt idx="4140">
                  <c:v>3221.7638988261187</c:v>
                </c:pt>
                <c:pt idx="4141">
                  <c:v>3221.8477014811283</c:v>
                </c:pt>
                <c:pt idx="4142">
                  <c:v>3219.2799257723177</c:v>
                </c:pt>
                <c:pt idx="4143">
                  <c:v>3216.8663521678309</c:v>
                </c:pt>
                <c:pt idx="4144">
                  <c:v>3215.438319112603</c:v>
                </c:pt>
                <c:pt idx="4145">
                  <c:v>3217.7747939145429</c:v>
                </c:pt>
                <c:pt idx="4146">
                  <c:v>3217.2350932982545</c:v>
                </c:pt>
                <c:pt idx="4147">
                  <c:v>3217.4798019100499</c:v>
                </c:pt>
                <c:pt idx="4148">
                  <c:v>3215.3042330648964</c:v>
                </c:pt>
                <c:pt idx="4149">
                  <c:v>3218.0295605546467</c:v>
                </c:pt>
                <c:pt idx="4150">
                  <c:v>3210.383220673375</c:v>
                </c:pt>
                <c:pt idx="4151">
                  <c:v>3215.4416732884488</c:v>
                </c:pt>
                <c:pt idx="4152">
                  <c:v>3213.215818800983</c:v>
                </c:pt>
                <c:pt idx="4153">
                  <c:v>3214.7946997846884</c:v>
                </c:pt>
                <c:pt idx="4154">
                  <c:v>3216.0148954166639</c:v>
                </c:pt>
                <c:pt idx="4155">
                  <c:v>3213.4605296623936</c:v>
                </c:pt>
                <c:pt idx="4156">
                  <c:v>3210.5240128231594</c:v>
                </c:pt>
                <c:pt idx="4157">
                  <c:v>3210.2759522851329</c:v>
                </c:pt>
                <c:pt idx="4158">
                  <c:v>3211.5162617241103</c:v>
                </c:pt>
                <c:pt idx="4159">
                  <c:v>3212.1799948590269</c:v>
                </c:pt>
                <c:pt idx="4160">
                  <c:v>3210.4133902590706</c:v>
                </c:pt>
                <c:pt idx="4161">
                  <c:v>3211.4927959908769</c:v>
                </c:pt>
                <c:pt idx="4162">
                  <c:v>3209.6557964408362</c:v>
                </c:pt>
                <c:pt idx="4163">
                  <c:v>3213.8125089120458</c:v>
                </c:pt>
                <c:pt idx="4164">
                  <c:v>3212.1531771995624</c:v>
                </c:pt>
                <c:pt idx="4165">
                  <c:v>3206.913707070315</c:v>
                </c:pt>
                <c:pt idx="4166">
                  <c:v>3210.3865725996061</c:v>
                </c:pt>
                <c:pt idx="4167">
                  <c:v>3206.2231562759343</c:v>
                </c:pt>
                <c:pt idx="4168">
                  <c:v>3203.5045326386462</c:v>
                </c:pt>
                <c:pt idx="4169">
                  <c:v>3204.4364401185912</c:v>
                </c:pt>
                <c:pt idx="4170">
                  <c:v>3201.9625273427137</c:v>
                </c:pt>
                <c:pt idx="4171">
                  <c:v>3200.6585245564988</c:v>
                </c:pt>
                <c:pt idx="4172">
                  <c:v>3204.0542912832429</c:v>
                </c:pt>
                <c:pt idx="4173">
                  <c:v>3202.3647899850639</c:v>
                </c:pt>
                <c:pt idx="4174">
                  <c:v>3202.2172917332023</c:v>
                </c:pt>
                <c:pt idx="4175">
                  <c:v>3201.6105458434463</c:v>
                </c:pt>
                <c:pt idx="4176">
                  <c:v>3198.4360242448788</c:v>
                </c:pt>
                <c:pt idx="4177">
                  <c:v>3201.4596979149683</c:v>
                </c:pt>
                <c:pt idx="4178">
                  <c:v>3198.3052901234037</c:v>
                </c:pt>
                <c:pt idx="4179">
                  <c:v>3196.3140907186539</c:v>
                </c:pt>
                <c:pt idx="4180">
                  <c:v>3200.6250030445722</c:v>
                </c:pt>
                <c:pt idx="4181">
                  <c:v>3203.6118032765039</c:v>
                </c:pt>
                <c:pt idx="4182">
                  <c:v>3195.093895086678</c:v>
                </c:pt>
                <c:pt idx="4183">
                  <c:v>3199.6629259789315</c:v>
                </c:pt>
                <c:pt idx="4184">
                  <c:v>3194.0982942594965</c:v>
                </c:pt>
                <c:pt idx="4185">
                  <c:v>3193.6524543265255</c:v>
                </c:pt>
                <c:pt idx="4186">
                  <c:v>3191.7618194575562</c:v>
                </c:pt>
                <c:pt idx="4187">
                  <c:v>3201.3758930103436</c:v>
                </c:pt>
                <c:pt idx="4188">
                  <c:v>3195.8280231716794</c:v>
                </c:pt>
                <c:pt idx="4189">
                  <c:v>3198.6304517135914</c:v>
                </c:pt>
                <c:pt idx="4190">
                  <c:v>3193.4680826365066</c:v>
                </c:pt>
                <c:pt idx="4191">
                  <c:v>3190.2835052592459</c:v>
                </c:pt>
                <c:pt idx="4192">
                  <c:v>3194.3765266328328</c:v>
                </c:pt>
                <c:pt idx="4193">
                  <c:v>3194.9665106418188</c:v>
                </c:pt>
                <c:pt idx="4194">
                  <c:v>3192.1841959069088</c:v>
                </c:pt>
                <c:pt idx="4195">
                  <c:v>3188.285602002034</c:v>
                </c:pt>
                <c:pt idx="4196">
                  <c:v>3190.7695728062204</c:v>
                </c:pt>
                <c:pt idx="4197">
                  <c:v>3190.4712288754963</c:v>
                </c:pt>
                <c:pt idx="4198">
                  <c:v>3190.1360092569994</c:v>
                </c:pt>
                <c:pt idx="4199">
                  <c:v>3187.7224334028979</c:v>
                </c:pt>
                <c:pt idx="4200">
                  <c:v>3189.2510309939057</c:v>
                </c:pt>
                <c:pt idx="4201">
                  <c:v>3186.4586604803021</c:v>
                </c:pt>
                <c:pt idx="4202">
                  <c:v>3185.5703302909774</c:v>
                </c:pt>
                <c:pt idx="4203">
                  <c:v>3184.2931474138418</c:v>
                </c:pt>
                <c:pt idx="4204">
                  <c:v>3185.2887459914091</c:v>
                </c:pt>
                <c:pt idx="4205">
                  <c:v>3179.3520212153189</c:v>
                </c:pt>
                <c:pt idx="4206">
                  <c:v>3183.8171356455609</c:v>
                </c:pt>
                <c:pt idx="4207">
                  <c:v>3184.3870080971597</c:v>
                </c:pt>
                <c:pt idx="4208">
                  <c:v>3183.7936699123279</c:v>
                </c:pt>
                <c:pt idx="4209">
                  <c:v>3178.5609058851578</c:v>
                </c:pt>
                <c:pt idx="4210">
                  <c:v>3180.2202375976417</c:v>
                </c:pt>
                <c:pt idx="4211">
                  <c:v>3184.2227502141423</c:v>
                </c:pt>
                <c:pt idx="4212">
                  <c:v>3183.0461318727871</c:v>
                </c:pt>
                <c:pt idx="4213">
                  <c:v>3176.1741476905204</c:v>
                </c:pt>
                <c:pt idx="4214">
                  <c:v>3176.8747565132098</c:v>
                </c:pt>
                <c:pt idx="4215">
                  <c:v>3176.2110233782932</c:v>
                </c:pt>
                <c:pt idx="4216">
                  <c:v>3174.1393709951508</c:v>
                </c:pt>
                <c:pt idx="4217">
                  <c:v>3176.6434556063396</c:v>
                </c:pt>
                <c:pt idx="4218">
                  <c:v>3176.3719270854644</c:v>
                </c:pt>
                <c:pt idx="4219">
                  <c:v>3176.3350536473067</c:v>
                </c:pt>
                <c:pt idx="4220">
                  <c:v>3176.7540759208127</c:v>
                </c:pt>
                <c:pt idx="4221">
                  <c:v>3179.4391780461742</c:v>
                </c:pt>
                <c:pt idx="4222">
                  <c:v>3182.848352477843</c:v>
                </c:pt>
                <c:pt idx="4223">
                  <c:v>3183.4148730032107</c:v>
                </c:pt>
                <c:pt idx="4224">
                  <c:v>3178.3296049782875</c:v>
                </c:pt>
                <c:pt idx="4225">
                  <c:v>3175.0209950823983</c:v>
                </c:pt>
                <c:pt idx="4226">
                  <c:v>3180.3945512593523</c:v>
                </c:pt>
                <c:pt idx="4227">
                  <c:v>3173.7605740860336</c:v>
                </c:pt>
                <c:pt idx="4228">
                  <c:v>3172.000675588155</c:v>
                </c:pt>
                <c:pt idx="4229">
                  <c:v>3173.2208712201309</c:v>
                </c:pt>
                <c:pt idx="4230">
                  <c:v>3174.5550413424262</c:v>
                </c:pt>
                <c:pt idx="4231">
                  <c:v>3165.7723107338034</c:v>
                </c:pt>
                <c:pt idx="4232">
                  <c:v>3165.9231586622805</c:v>
                </c:pt>
                <c:pt idx="4233">
                  <c:v>3177.2937787867163</c:v>
                </c:pt>
                <c:pt idx="4234">
                  <c:v>3169.9960662288663</c:v>
                </c:pt>
                <c:pt idx="4235">
                  <c:v>3178.9497585729687</c:v>
                </c:pt>
                <c:pt idx="4236">
                  <c:v>3180.4649484590518</c:v>
                </c:pt>
                <c:pt idx="4237">
                  <c:v>3177.6993933552976</c:v>
                </c:pt>
                <c:pt idx="4238">
                  <c:v>3176.1004008142054</c:v>
                </c:pt>
                <c:pt idx="4239">
                  <c:v>3175.1014480607914</c:v>
                </c:pt>
                <c:pt idx="4240">
                  <c:v>3168.3836637332342</c:v>
                </c:pt>
                <c:pt idx="4241">
                  <c:v>3159.8322340314817</c:v>
                </c:pt>
                <c:pt idx="4242">
                  <c:v>3157.9784748502852</c:v>
                </c:pt>
                <c:pt idx="4243">
                  <c:v>3162.530746111383</c:v>
                </c:pt>
                <c:pt idx="4244">
                  <c:v>3162.4737588662233</c:v>
                </c:pt>
                <c:pt idx="4245">
                  <c:v>3168.0383883360437</c:v>
                </c:pt>
                <c:pt idx="4246">
                  <c:v>3168.879789308517</c:v>
                </c:pt>
                <c:pt idx="4247">
                  <c:v>3163.7878151815162</c:v>
                </c:pt>
                <c:pt idx="4248">
                  <c:v>3167.7769178434773</c:v>
                </c:pt>
                <c:pt idx="4249">
                  <c:v>3164.5722266592152</c:v>
                </c:pt>
                <c:pt idx="4250">
                  <c:v>3160.6836907826487</c:v>
                </c:pt>
                <c:pt idx="4251">
                  <c:v>3164.0626956286219</c:v>
                </c:pt>
                <c:pt idx="4252">
                  <c:v>3166.2080948880803</c:v>
                </c:pt>
                <c:pt idx="4253">
                  <c:v>3159.3729841439717</c:v>
                </c:pt>
                <c:pt idx="4254">
                  <c:v>3159.0679363607851</c:v>
                </c:pt>
                <c:pt idx="4255">
                  <c:v>3159.7853048146303</c:v>
                </c:pt>
                <c:pt idx="4256">
                  <c:v>3158.2030719046938</c:v>
                </c:pt>
                <c:pt idx="4257">
                  <c:v>3159.8691074696399</c:v>
                </c:pt>
                <c:pt idx="4258">
                  <c:v>3158.4410766640267</c:v>
                </c:pt>
                <c:pt idx="4259">
                  <c:v>3161.4982718460428</c:v>
                </c:pt>
                <c:pt idx="4260">
                  <c:v>3162.2726275450477</c:v>
                </c:pt>
                <c:pt idx="4261">
                  <c:v>3156.433115378507</c:v>
                </c:pt>
                <c:pt idx="4262">
                  <c:v>3159.356224512816</c:v>
                </c:pt>
                <c:pt idx="4263">
                  <c:v>3161.4613984078851</c:v>
                </c:pt>
                <c:pt idx="4264">
                  <c:v>3158.3036364404738</c:v>
                </c:pt>
                <c:pt idx="4265">
                  <c:v>3154.8039532517182</c:v>
                </c:pt>
                <c:pt idx="4266">
                  <c:v>3158.9137342564618</c:v>
                </c:pt>
                <c:pt idx="4267">
                  <c:v>3155.7291568792011</c:v>
                </c:pt>
                <c:pt idx="4268">
                  <c:v>3153.0205890206062</c:v>
                </c:pt>
                <c:pt idx="4269">
                  <c:v>3153.0708724133037</c:v>
                </c:pt>
                <c:pt idx="4270">
                  <c:v>3150.2449781381588</c:v>
                </c:pt>
                <c:pt idx="4271">
                  <c:v>3150.1075379146055</c:v>
                </c:pt>
                <c:pt idx="4272">
                  <c:v>3145.6491295864407</c:v>
                </c:pt>
                <c:pt idx="4273">
                  <c:v>3146.051392228791</c:v>
                </c:pt>
                <c:pt idx="4274">
                  <c:v>3149.1320531440401</c:v>
                </c:pt>
                <c:pt idx="4275">
                  <c:v>3144.4490455118525</c:v>
                </c:pt>
                <c:pt idx="4276">
                  <c:v>3146.2558754761972</c:v>
                </c:pt>
                <c:pt idx="4277">
                  <c:v>3145.3474314798709</c:v>
                </c:pt>
                <c:pt idx="4278">
                  <c:v>3144.298197583375</c:v>
                </c:pt>
                <c:pt idx="4279">
                  <c:v>3144.4591035401609</c:v>
                </c:pt>
                <c:pt idx="4280">
                  <c:v>3146.7553507280968</c:v>
                </c:pt>
                <c:pt idx="4281">
                  <c:v>3144.3987643687697</c:v>
                </c:pt>
                <c:pt idx="4282">
                  <c:v>3147.0671046133607</c:v>
                </c:pt>
                <c:pt idx="4283">
                  <c:v>3147.134147637214</c:v>
                </c:pt>
                <c:pt idx="4284">
                  <c:v>3146.2190020380394</c:v>
                </c:pt>
                <c:pt idx="4285">
                  <c:v>3139.3939470726245</c:v>
                </c:pt>
                <c:pt idx="4286">
                  <c:v>3137.7983064577629</c:v>
                </c:pt>
                <c:pt idx="4287">
                  <c:v>3135.1668396513305</c:v>
                </c:pt>
                <c:pt idx="4288">
                  <c:v>3136.7222549018029</c:v>
                </c:pt>
                <c:pt idx="4289">
                  <c:v>3140.3090949214138</c:v>
                </c:pt>
                <c:pt idx="4290">
                  <c:v>3138.6866366470877</c:v>
                </c:pt>
                <c:pt idx="4291">
                  <c:v>3141.2745239132855</c:v>
                </c:pt>
                <c:pt idx="4292">
                  <c:v>3141.4622475295359</c:v>
                </c:pt>
                <c:pt idx="4293">
                  <c:v>3140.7415271494592</c:v>
                </c:pt>
                <c:pt idx="4294">
                  <c:v>3139.9336499385281</c:v>
                </c:pt>
                <c:pt idx="4295">
                  <c:v>3136.1657901551289</c:v>
                </c:pt>
                <c:pt idx="4296">
                  <c:v>3140.3828417977293</c:v>
                </c:pt>
                <c:pt idx="4297">
                  <c:v>3140.3593783141109</c:v>
                </c:pt>
                <c:pt idx="4298">
                  <c:v>3137.4429752818792</c:v>
                </c:pt>
                <c:pt idx="4299">
                  <c:v>3138.6866366470877</c:v>
                </c:pt>
                <c:pt idx="4300">
                  <c:v>3138.9346971851146</c:v>
                </c:pt>
                <c:pt idx="4301">
                  <c:v>3133.9198263598905</c:v>
                </c:pt>
                <c:pt idx="4302">
                  <c:v>3137.3558184510239</c:v>
                </c:pt>
                <c:pt idx="4303">
                  <c:v>3135.3109837273455</c:v>
                </c:pt>
                <c:pt idx="4304">
                  <c:v>3136.0216460791135</c:v>
                </c:pt>
                <c:pt idx="4305">
                  <c:v>3131.8615816816732</c:v>
                </c:pt>
                <c:pt idx="4306">
                  <c:v>3130.0782197001759</c:v>
                </c:pt>
                <c:pt idx="4307">
                  <c:v>3131.9319788813723</c:v>
                </c:pt>
                <c:pt idx="4308">
                  <c:v>3132.4281022070404</c:v>
                </c:pt>
                <c:pt idx="4309">
                  <c:v>3128.7809230160383</c:v>
                </c:pt>
                <c:pt idx="4310">
                  <c:v>3133.6885254530198</c:v>
                </c:pt>
                <c:pt idx="4311">
                  <c:v>3133.3063743680568</c:v>
                </c:pt>
                <c:pt idx="4312">
                  <c:v>3131.7945386578199</c:v>
                </c:pt>
                <c:pt idx="4313">
                  <c:v>3132.0191357122276</c:v>
                </c:pt>
                <c:pt idx="4314">
                  <c:v>3131.4224456011652</c:v>
                </c:pt>
                <c:pt idx="4315">
                  <c:v>3129.1127884586895</c:v>
                </c:pt>
                <c:pt idx="4316">
                  <c:v>3130.9028565422636</c:v>
                </c:pt>
                <c:pt idx="4317">
                  <c:v>3125.774008977105</c:v>
                </c:pt>
                <c:pt idx="4318">
                  <c:v>3122.8106767280219</c:v>
                </c:pt>
                <c:pt idx="4319">
                  <c:v>3120.102108869427</c:v>
                </c:pt>
                <c:pt idx="4320">
                  <c:v>3121.0373682756035</c:v>
                </c:pt>
                <c:pt idx="4321">
                  <c:v>3120.9770291042123</c:v>
                </c:pt>
                <c:pt idx="4322">
                  <c:v>3121.3591801891757</c:v>
                </c:pt>
                <c:pt idx="4323">
                  <c:v>3119.2908797322643</c:v>
                </c:pt>
                <c:pt idx="4324">
                  <c:v>3121.2317957443161</c:v>
                </c:pt>
                <c:pt idx="4325">
                  <c:v>3122.5827277473823</c:v>
                </c:pt>
                <c:pt idx="4326">
                  <c:v>3123.4006607370075</c:v>
                </c:pt>
                <c:pt idx="4327">
                  <c:v>3124.4364869285787</c:v>
                </c:pt>
                <c:pt idx="4328">
                  <c:v>3123.7124146222714</c:v>
                </c:pt>
                <c:pt idx="4329">
                  <c:v>3124.7784103995377</c:v>
                </c:pt>
                <c:pt idx="4330">
                  <c:v>3123.6654831558044</c:v>
                </c:pt>
                <c:pt idx="4331">
                  <c:v>3124.6979574211446</c:v>
                </c:pt>
                <c:pt idx="4332">
                  <c:v>3117.2493969348175</c:v>
                </c:pt>
                <c:pt idx="4333">
                  <c:v>3119.2607101465687</c:v>
                </c:pt>
                <c:pt idx="4334">
                  <c:v>3122.1737612525694</c:v>
                </c:pt>
                <c:pt idx="4335">
                  <c:v>3116.5856637999009</c:v>
                </c:pt>
                <c:pt idx="4336">
                  <c:v>3116.0426090077663</c:v>
                </c:pt>
                <c:pt idx="4337">
                  <c:v>3110.1561676243741</c:v>
                </c:pt>
                <c:pt idx="4338">
                  <c:v>3109.0432426302555</c:v>
                </c:pt>
                <c:pt idx="4339">
                  <c:v>3112.9317807564366</c:v>
                </c:pt>
                <c:pt idx="4340">
                  <c:v>3115.8716472722867</c:v>
                </c:pt>
                <c:pt idx="4341">
                  <c:v>3111.5741449009083</c:v>
                </c:pt>
                <c:pt idx="4342">
                  <c:v>3111.4434085298176</c:v>
                </c:pt>
                <c:pt idx="4343">
                  <c:v>3108.3493399096437</c:v>
                </c:pt>
                <c:pt idx="4344">
                  <c:v>3114.9531497468815</c:v>
                </c:pt>
                <c:pt idx="4345">
                  <c:v>3109.4488571988372</c:v>
                </c:pt>
                <c:pt idx="4346">
                  <c:v>3111.1752341847891</c:v>
                </c:pt>
                <c:pt idx="4347">
                  <c:v>3106.7201755332408</c:v>
                </c:pt>
                <c:pt idx="4348">
                  <c:v>3108.2621830787884</c:v>
                </c:pt>
                <c:pt idx="4349">
                  <c:v>3108.118039002773</c:v>
                </c:pt>
                <c:pt idx="4350">
                  <c:v>3108.2755907837131</c:v>
                </c:pt>
                <c:pt idx="4351">
                  <c:v>3109.9483324507364</c:v>
                </c:pt>
                <c:pt idx="4352">
                  <c:v>3108.9829034588647</c:v>
                </c:pt>
                <c:pt idx="4353">
                  <c:v>3111.0042724493096</c:v>
                </c:pt>
                <c:pt idx="4354">
                  <c:v>3103.847352041244</c:v>
                </c:pt>
                <c:pt idx="4355">
                  <c:v>3105.6742935629759</c:v>
                </c:pt>
                <c:pt idx="4356">
                  <c:v>3101.5343429725372</c:v>
                </c:pt>
                <c:pt idx="4357">
                  <c:v>3102.8919788280655</c:v>
                </c:pt>
                <c:pt idx="4358">
                  <c:v>3100.8840175425453</c:v>
                </c:pt>
                <c:pt idx="4359">
                  <c:v>3103.1065178541653</c:v>
                </c:pt>
                <c:pt idx="4360">
                  <c:v>3105.5670229251186</c:v>
                </c:pt>
                <c:pt idx="4361">
                  <c:v>3104.9870946948263</c:v>
                </c:pt>
                <c:pt idx="4362">
                  <c:v>3103.2473100039492</c:v>
                </c:pt>
                <c:pt idx="4363">
                  <c:v>3104.8295429138861</c:v>
                </c:pt>
                <c:pt idx="4364">
                  <c:v>3104.4172244928427</c:v>
                </c:pt>
                <c:pt idx="4365">
                  <c:v>3101.3265077988999</c:v>
                </c:pt>
                <c:pt idx="4366">
                  <c:v>3103.7333775509242</c:v>
                </c:pt>
                <c:pt idx="4367">
                  <c:v>3098.892818137796</c:v>
                </c:pt>
                <c:pt idx="4368">
                  <c:v>3097.9273891459243</c:v>
                </c:pt>
                <c:pt idx="4369">
                  <c:v>3100.6996481021411</c:v>
                </c:pt>
                <c:pt idx="4370">
                  <c:v>3104.0685971694206</c:v>
                </c:pt>
                <c:pt idx="4371">
                  <c:v>3099.0637798732755</c:v>
                </c:pt>
                <c:pt idx="4372">
                  <c:v>3098.2626065148065</c:v>
                </c:pt>
                <c:pt idx="4373">
                  <c:v>3099.5196778345548</c:v>
                </c:pt>
                <c:pt idx="4374">
                  <c:v>3096.7172492926425</c:v>
                </c:pt>
                <c:pt idx="4375">
                  <c:v>3094.451169440787</c:v>
                </c:pt>
                <c:pt idx="4376">
                  <c:v>3098.8224231877116</c:v>
                </c:pt>
                <c:pt idx="4377">
                  <c:v>3096.693783559409</c:v>
                </c:pt>
                <c:pt idx="4378">
                  <c:v>3098.0044901980864</c:v>
                </c:pt>
                <c:pt idx="4379">
                  <c:v>3092.6376378735949</c:v>
                </c:pt>
                <c:pt idx="4380">
                  <c:v>3091.2967616492219</c:v>
                </c:pt>
                <c:pt idx="4381">
                  <c:v>3089.3089141707037</c:v>
                </c:pt>
                <c:pt idx="4382">
                  <c:v>3088.004913634104</c:v>
                </c:pt>
                <c:pt idx="4383">
                  <c:v>3086.5467132427957</c:v>
                </c:pt>
                <c:pt idx="4384">
                  <c:v>3084.9678322590903</c:v>
                </c:pt>
                <c:pt idx="4385">
                  <c:v>3084.3610863693334</c:v>
                </c:pt>
                <c:pt idx="4386">
                  <c:v>3088.4172320551479</c:v>
                </c:pt>
                <c:pt idx="4387">
                  <c:v>3088.2663841266708</c:v>
                </c:pt>
                <c:pt idx="4388">
                  <c:v>3085.9936004223528</c:v>
                </c:pt>
                <c:pt idx="4389">
                  <c:v>3086.00030652443</c:v>
                </c:pt>
                <c:pt idx="4390">
                  <c:v>3081.6391108058142</c:v>
                </c:pt>
                <c:pt idx="4391">
                  <c:v>3086.4863740714045</c:v>
                </c:pt>
                <c:pt idx="4392">
                  <c:v>3083.1341846352807</c:v>
                </c:pt>
                <c:pt idx="4393">
                  <c:v>3091.0319392304245</c:v>
                </c:pt>
                <c:pt idx="4394">
                  <c:v>3083.9822894602162</c:v>
                </c:pt>
                <c:pt idx="4395">
                  <c:v>3081.9542166173087</c:v>
                </c:pt>
                <c:pt idx="4396">
                  <c:v>3080.7775982759536</c:v>
                </c:pt>
                <c:pt idx="4397">
                  <c:v>3078.0288050529703</c:v>
                </c:pt>
                <c:pt idx="4398">
                  <c:v>3075.2498399946762</c:v>
                </c:pt>
                <c:pt idx="4399">
                  <c:v>3077.2712089851211</c:v>
                </c:pt>
                <c:pt idx="4400">
                  <c:v>3077.2980266445852</c:v>
                </c:pt>
                <c:pt idx="4401">
                  <c:v>3079.3663271014966</c:v>
                </c:pt>
                <c:pt idx="4402">
                  <c:v>3077.6801754799335</c:v>
                </c:pt>
                <c:pt idx="4403">
                  <c:v>3078.9506545046065</c:v>
                </c:pt>
                <c:pt idx="4404">
                  <c:v>3076.5873642928173</c:v>
                </c:pt>
                <c:pt idx="4405">
                  <c:v>3075.5414800729377</c:v>
                </c:pt>
                <c:pt idx="4406">
                  <c:v>3073.7916396033675</c:v>
                </c:pt>
                <c:pt idx="4407">
                  <c:v>3071.0696617902336</c:v>
                </c:pt>
                <c:pt idx="4408">
                  <c:v>3073.6776651130476</c:v>
                </c:pt>
                <c:pt idx="4409">
                  <c:v>3072.9770585399738</c:v>
                </c:pt>
                <c:pt idx="4410">
                  <c:v>3068.6024528668186</c:v>
                </c:pt>
                <c:pt idx="4411">
                  <c:v>3070.6808091024227</c:v>
                </c:pt>
                <c:pt idx="4412">
                  <c:v>3068.0459903697588</c:v>
                </c:pt>
                <c:pt idx="4413">
                  <c:v>3072.6451908477079</c:v>
                </c:pt>
                <c:pt idx="4414">
                  <c:v>3071.2741472872549</c:v>
                </c:pt>
                <c:pt idx="4415">
                  <c:v>3068.2169521052388</c:v>
                </c:pt>
                <c:pt idx="4416">
                  <c:v>3070.2651387551482</c:v>
                </c:pt>
                <c:pt idx="4417">
                  <c:v>3068.1800764174659</c:v>
                </c:pt>
                <c:pt idx="4418">
                  <c:v>3067.6738973131041</c:v>
                </c:pt>
                <c:pt idx="4419">
                  <c:v>3071.0931275234661</c:v>
                </c:pt>
                <c:pt idx="4420">
                  <c:v>3071.4115852611926</c:v>
                </c:pt>
                <c:pt idx="4421">
                  <c:v>3067.2012374710548</c:v>
                </c:pt>
                <c:pt idx="4422">
                  <c:v>3070.32882985277</c:v>
                </c:pt>
                <c:pt idx="4423">
                  <c:v>3067.1911816923612</c:v>
                </c:pt>
                <c:pt idx="4424">
                  <c:v>3067.6705453868731</c:v>
                </c:pt>
                <c:pt idx="4425">
                  <c:v>3070.0405417007396</c:v>
                </c:pt>
                <c:pt idx="4426">
                  <c:v>3061.0063963782441</c:v>
                </c:pt>
                <c:pt idx="4427">
                  <c:v>3066.0145633510056</c:v>
                </c:pt>
                <c:pt idx="4428">
                  <c:v>3069.8829876701843</c:v>
                </c:pt>
                <c:pt idx="4429">
                  <c:v>3066.8894858354056</c:v>
                </c:pt>
                <c:pt idx="4430">
                  <c:v>3067.2414650850583</c:v>
                </c:pt>
                <c:pt idx="4431">
                  <c:v>3066.9397669784885</c:v>
                </c:pt>
                <c:pt idx="4432">
                  <c:v>3068.0024108295238</c:v>
                </c:pt>
                <c:pt idx="4433">
                  <c:v>3064.2479610006644</c:v>
                </c:pt>
                <c:pt idx="4434">
                  <c:v>3062.1897185720618</c:v>
                </c:pt>
                <c:pt idx="4435">
                  <c:v>3062.3036930623816</c:v>
                </c:pt>
                <c:pt idx="4436">
                  <c:v>3062.0221087628133</c:v>
                </c:pt>
                <c:pt idx="4437">
                  <c:v>3062.9942438567623</c:v>
                </c:pt>
                <c:pt idx="4438">
                  <c:v>3058.465438328898</c:v>
                </c:pt>
                <c:pt idx="4439">
                  <c:v>3060.9024776666183</c:v>
                </c:pt>
                <c:pt idx="4440">
                  <c:v>3060.0912485294548</c:v>
                </c:pt>
                <c:pt idx="4441">
                  <c:v>3061.8109216629446</c:v>
                </c:pt>
                <c:pt idx="4442">
                  <c:v>3059.688985887105</c:v>
                </c:pt>
                <c:pt idx="4443">
                  <c:v>3064.73738047387</c:v>
                </c:pt>
                <c:pt idx="4444">
                  <c:v>3063.8322906533899</c:v>
                </c:pt>
                <c:pt idx="4445">
                  <c:v>3058.9213362901769</c:v>
                </c:pt>
                <c:pt idx="4446">
                  <c:v>3061.2678668708104</c:v>
                </c:pt>
                <c:pt idx="4447">
                  <c:v>3059.7962565249622</c:v>
                </c:pt>
                <c:pt idx="4448">
                  <c:v>3060.4801034668808</c:v>
                </c:pt>
                <c:pt idx="4449">
                  <c:v>3055.5322734158954</c:v>
                </c:pt>
                <c:pt idx="4450">
                  <c:v>3052.9678496333158</c:v>
                </c:pt>
                <c:pt idx="4451">
                  <c:v>3051.801289320269</c:v>
                </c:pt>
                <c:pt idx="4452">
                  <c:v>3050.286101683801</c:v>
                </c:pt>
                <c:pt idx="4453">
                  <c:v>3049.6190143730382</c:v>
                </c:pt>
                <c:pt idx="4454">
                  <c:v>3053.8327140894075</c:v>
                </c:pt>
                <c:pt idx="4455">
                  <c:v>3051.4493100706163</c:v>
                </c:pt>
                <c:pt idx="4456">
                  <c:v>3047.9161031203193</c:v>
                </c:pt>
                <c:pt idx="4457">
                  <c:v>3045.7841138154008</c:v>
                </c:pt>
                <c:pt idx="4458">
                  <c:v>3047.969738439248</c:v>
                </c:pt>
                <c:pt idx="4459">
                  <c:v>3051.3655051659925</c:v>
                </c:pt>
                <c:pt idx="4460">
                  <c:v>3054.8551325760541</c:v>
                </c:pt>
                <c:pt idx="4461">
                  <c:v>3047.7954247775374</c:v>
                </c:pt>
                <c:pt idx="4462">
                  <c:v>3046.8869830308254</c:v>
                </c:pt>
                <c:pt idx="4463">
                  <c:v>3046.1427969175161</c:v>
                </c:pt>
                <c:pt idx="4464">
                  <c:v>3052.9980192190119</c:v>
                </c:pt>
                <c:pt idx="4465">
                  <c:v>3048.1909835674251</c:v>
                </c:pt>
                <c:pt idx="4466">
                  <c:v>3050.5207545169023</c:v>
                </c:pt>
                <c:pt idx="4467">
                  <c:v>3046.2064880151383</c:v>
                </c:pt>
                <c:pt idx="4468">
                  <c:v>3043.9973976580577</c:v>
                </c:pt>
                <c:pt idx="4469">
                  <c:v>3040.8463417927242</c:v>
                </c:pt>
                <c:pt idx="4470">
                  <c:v>3045.2075375113395</c:v>
                </c:pt>
                <c:pt idx="4471">
                  <c:v>3042.6397618025294</c:v>
                </c:pt>
                <c:pt idx="4472">
                  <c:v>3044.335966953171</c:v>
                </c:pt>
                <c:pt idx="4473">
                  <c:v>3041.6676267085804</c:v>
                </c:pt>
                <c:pt idx="4474">
                  <c:v>3038.6573629930303</c:v>
                </c:pt>
                <c:pt idx="4475">
                  <c:v>3038.1813512247495</c:v>
                </c:pt>
                <c:pt idx="4476">
                  <c:v>3042.2039776482525</c:v>
                </c:pt>
                <c:pt idx="4477">
                  <c:v>3041.4430296541718</c:v>
                </c:pt>
                <c:pt idx="4478">
                  <c:v>3038.1679435198248</c:v>
                </c:pt>
                <c:pt idx="4479">
                  <c:v>3043.8096740418073</c:v>
                </c:pt>
                <c:pt idx="4480">
                  <c:v>3042.2274411318704</c:v>
                </c:pt>
                <c:pt idx="4481">
                  <c:v>3039.9446016488596</c:v>
                </c:pt>
                <c:pt idx="4482">
                  <c:v>3036.3577616292482</c:v>
                </c:pt>
                <c:pt idx="4483">
                  <c:v>3036.5924144623505</c:v>
                </c:pt>
                <c:pt idx="4484">
                  <c:v>3036.9410417857721</c:v>
                </c:pt>
                <c:pt idx="4485">
                  <c:v>3038.7948009669685</c:v>
                </c:pt>
                <c:pt idx="4486">
                  <c:v>3037.913176879721</c:v>
                </c:pt>
                <c:pt idx="4487">
                  <c:v>3038.6540110667993</c:v>
                </c:pt>
                <c:pt idx="4488">
                  <c:v>3035.6605069824054</c:v>
                </c:pt>
                <c:pt idx="4489">
                  <c:v>3036.7499684929053</c:v>
                </c:pt>
                <c:pt idx="4490">
                  <c:v>3034.9833638929495</c:v>
                </c:pt>
                <c:pt idx="4491">
                  <c:v>3031.245675944861</c:v>
                </c:pt>
                <c:pt idx="4492">
                  <c:v>3035.3822746090686</c:v>
                </c:pt>
                <c:pt idx="4493">
                  <c:v>3030.1997939745961</c:v>
                </c:pt>
                <c:pt idx="4494">
                  <c:v>3032.5060991908404</c:v>
                </c:pt>
                <c:pt idx="4495">
                  <c:v>3033.3139764017724</c:v>
                </c:pt>
                <c:pt idx="4496">
                  <c:v>3028.4499512554112</c:v>
                </c:pt>
                <c:pt idx="4497">
                  <c:v>3028.8488619715299</c:v>
                </c:pt>
                <c:pt idx="4498">
                  <c:v>3027.5213957016972</c:v>
                </c:pt>
                <c:pt idx="4499">
                  <c:v>3028.7382394074416</c:v>
                </c:pt>
                <c:pt idx="4500">
                  <c:v>3030.8400613762792</c:v>
                </c:pt>
                <c:pt idx="4501">
                  <c:v>3024.6988533527829</c:v>
                </c:pt>
                <c:pt idx="4502">
                  <c:v>3025.9458666442229</c:v>
                </c:pt>
                <c:pt idx="4503">
                  <c:v>3025.1916247522199</c:v>
                </c:pt>
                <c:pt idx="4504">
                  <c:v>3027.8733749513499</c:v>
                </c:pt>
                <c:pt idx="4505">
                  <c:v>3023.190369568777</c:v>
                </c:pt>
                <c:pt idx="4506">
                  <c:v>3028.1113797106827</c:v>
                </c:pt>
                <c:pt idx="4507">
                  <c:v>3026.5090352433594</c:v>
                </c:pt>
                <c:pt idx="4508">
                  <c:v>3023.1166204428459</c:v>
                </c:pt>
                <c:pt idx="4509">
                  <c:v>3019.0973481951896</c:v>
                </c:pt>
                <c:pt idx="4510">
                  <c:v>3021.1757044307947</c:v>
                </c:pt>
                <c:pt idx="4511">
                  <c:v>3019.3487629090628</c:v>
                </c:pt>
                <c:pt idx="4512">
                  <c:v>3020.1801058532274</c:v>
                </c:pt>
                <c:pt idx="4513">
                  <c:v>3025.5603658826435</c:v>
                </c:pt>
                <c:pt idx="4514">
                  <c:v>3024.7089113810912</c:v>
                </c:pt>
                <c:pt idx="4515">
                  <c:v>3023.1501442043877</c:v>
                </c:pt>
                <c:pt idx="4516">
                  <c:v>3021.4003014852024</c:v>
                </c:pt>
                <c:pt idx="4517">
                  <c:v>3018.6448044097569</c:v>
                </c:pt>
                <c:pt idx="4518">
                  <c:v>3014.0992370011213</c:v>
                </c:pt>
                <c:pt idx="4519">
                  <c:v>3012.3426904294743</c:v>
                </c:pt>
                <c:pt idx="4520">
                  <c:v>3016.1239579177973</c:v>
                </c:pt>
                <c:pt idx="4521">
                  <c:v>3019.38563634722</c:v>
                </c:pt>
                <c:pt idx="4522">
                  <c:v>3020.8840643525323</c:v>
                </c:pt>
                <c:pt idx="4523">
                  <c:v>3019.1476315878872</c:v>
                </c:pt>
                <c:pt idx="4524">
                  <c:v>3013.2645421307257</c:v>
                </c:pt>
                <c:pt idx="4525">
                  <c:v>3010.3179695127978</c:v>
                </c:pt>
                <c:pt idx="4526">
                  <c:v>3007.2875919902463</c:v>
                </c:pt>
                <c:pt idx="4527">
                  <c:v>3010.5123969815108</c:v>
                </c:pt>
                <c:pt idx="4528">
                  <c:v>3006.1545531891261</c:v>
                </c:pt>
                <c:pt idx="4529">
                  <c:v>3008.3535877675126</c:v>
                </c:pt>
                <c:pt idx="4530">
                  <c:v>3009.1379992452116</c:v>
                </c:pt>
                <c:pt idx="4531">
                  <c:v>3010.4051263436531</c:v>
                </c:pt>
                <c:pt idx="4532">
                  <c:v>3011.766114125413</c:v>
                </c:pt>
                <c:pt idx="4533">
                  <c:v>3009.1715207571378</c:v>
                </c:pt>
                <c:pt idx="4534">
                  <c:v>3005.7489386205448</c:v>
                </c:pt>
                <c:pt idx="4535">
                  <c:v>3002.9934392954842</c:v>
                </c:pt>
                <c:pt idx="4536">
                  <c:v>3013.3248813021164</c:v>
                </c:pt>
                <c:pt idx="4537">
                  <c:v>3009.4698669374775</c:v>
                </c:pt>
                <c:pt idx="4538">
                  <c:v>3009.2653836900708</c:v>
                </c:pt>
                <c:pt idx="4539">
                  <c:v>3004.3209055653169</c:v>
                </c:pt>
                <c:pt idx="4540">
                  <c:v>3003.5867774803155</c:v>
                </c:pt>
                <c:pt idx="4541">
                  <c:v>3004.1398880511438</c:v>
                </c:pt>
                <c:pt idx="4542">
                  <c:v>3002.5710650957462</c:v>
                </c:pt>
                <c:pt idx="4543">
                  <c:v>3001.240246899682</c:v>
                </c:pt>
                <c:pt idx="4544">
                  <c:v>2999.4669384472641</c:v>
                </c:pt>
                <c:pt idx="4545">
                  <c:v>2997.2410862094125</c:v>
                </c:pt>
                <c:pt idx="4546">
                  <c:v>2999.1652425903089</c:v>
                </c:pt>
                <c:pt idx="4547">
                  <c:v>2997.1472255260951</c:v>
                </c:pt>
                <c:pt idx="4548">
                  <c:v>2996.7483148099764</c:v>
                </c:pt>
                <c:pt idx="4549">
                  <c:v>2996.8321197145997</c:v>
                </c:pt>
                <c:pt idx="4550">
                  <c:v>2997.7137438018476</c:v>
                </c:pt>
                <c:pt idx="4551">
                  <c:v>2996.4834923911785</c:v>
                </c:pt>
                <c:pt idx="4552">
                  <c:v>2998.4679879434657</c:v>
                </c:pt>
                <c:pt idx="4553">
                  <c:v>3001.3441633616935</c:v>
                </c:pt>
                <c:pt idx="4554">
                  <c:v>3000.0703324107899</c:v>
                </c:pt>
                <c:pt idx="4555">
                  <c:v>2994.1838910273968</c:v>
                </c:pt>
                <c:pt idx="4556">
                  <c:v>2994.8040468716927</c:v>
                </c:pt>
                <c:pt idx="4557">
                  <c:v>2998.2299809345177</c:v>
                </c:pt>
                <c:pt idx="4558">
                  <c:v>2996.1952042391481</c:v>
                </c:pt>
                <c:pt idx="4559">
                  <c:v>2996.9796157168466</c:v>
                </c:pt>
                <c:pt idx="4560">
                  <c:v>3000.3686763415135</c:v>
                </c:pt>
                <c:pt idx="4561">
                  <c:v>2997.9215812251</c:v>
                </c:pt>
                <c:pt idx="4562">
                  <c:v>2998.5115652340855</c:v>
                </c:pt>
                <c:pt idx="4563">
                  <c:v>2996.0678197942884</c:v>
                </c:pt>
                <c:pt idx="4564">
                  <c:v>2995.8264631087245</c:v>
                </c:pt>
                <c:pt idx="4565">
                  <c:v>2996.1516246989127</c:v>
                </c:pt>
                <c:pt idx="4566">
                  <c:v>2994.3012174439473</c:v>
                </c:pt>
                <c:pt idx="4567">
                  <c:v>2993.4162414304692</c:v>
                </c:pt>
                <c:pt idx="4568">
                  <c:v>2991.3479409735578</c:v>
                </c:pt>
                <c:pt idx="4569">
                  <c:v>2990.3691020271463</c:v>
                </c:pt>
                <c:pt idx="4570">
                  <c:v>2988.7499956790516</c:v>
                </c:pt>
                <c:pt idx="4571">
                  <c:v>2990.8283519146567</c:v>
                </c:pt>
                <c:pt idx="4572">
                  <c:v>2991.4015762924869</c:v>
                </c:pt>
                <c:pt idx="4573">
                  <c:v>2985.1430418524392</c:v>
                </c:pt>
                <c:pt idx="4574">
                  <c:v>2987.3621902378277</c:v>
                </c:pt>
                <c:pt idx="4575">
                  <c:v>2987.7644528801784</c:v>
                </c:pt>
                <c:pt idx="4576">
                  <c:v>2984.5362959626823</c:v>
                </c:pt>
                <c:pt idx="4577">
                  <c:v>2983.0076983716745</c:v>
                </c:pt>
                <c:pt idx="4578">
                  <c:v>2984.767596869553</c:v>
                </c:pt>
                <c:pt idx="4579">
                  <c:v>2983.5138797256509</c:v>
                </c:pt>
                <c:pt idx="4580">
                  <c:v>2980.1382268059087</c:v>
                </c:pt>
                <c:pt idx="4581">
                  <c:v>2980.6812793484278</c:v>
                </c:pt>
                <c:pt idx="4582">
                  <c:v>2976.9972267192684</c:v>
                </c:pt>
                <c:pt idx="4583">
                  <c:v>2979.4275622045257</c:v>
                </c:pt>
                <c:pt idx="4584">
                  <c:v>2979.1727955644219</c:v>
                </c:pt>
                <c:pt idx="4585">
                  <c:v>2974.8853489717367</c:v>
                </c:pt>
                <c:pt idx="4586">
                  <c:v>2976.222871020263</c:v>
                </c:pt>
                <c:pt idx="4587">
                  <c:v>2978.1973085442419</c:v>
                </c:pt>
                <c:pt idx="4588">
                  <c:v>2978.5559938959723</c:v>
                </c:pt>
                <c:pt idx="4589">
                  <c:v>2978.3649183534908</c:v>
                </c:pt>
                <c:pt idx="4590">
                  <c:v>2977.4967019711676</c:v>
                </c:pt>
                <c:pt idx="4591">
                  <c:v>2972.9779544716116</c:v>
                </c:pt>
                <c:pt idx="4592">
                  <c:v>2973.2159592309449</c:v>
                </c:pt>
                <c:pt idx="4593">
                  <c:v>2971.7644626920983</c:v>
                </c:pt>
                <c:pt idx="4594">
                  <c:v>2969.5218485734767</c:v>
                </c:pt>
                <c:pt idx="4595">
                  <c:v>2972.3879682130105</c:v>
                </c:pt>
                <c:pt idx="4596">
                  <c:v>2969.8704758968979</c:v>
                </c:pt>
                <c:pt idx="4597">
                  <c:v>2970.5442648105077</c:v>
                </c:pt>
                <c:pt idx="4598">
                  <c:v>2966.9574247908972</c:v>
                </c:pt>
                <c:pt idx="4599">
                  <c:v>2963.9303991945762</c:v>
                </c:pt>
                <c:pt idx="4600">
                  <c:v>2967.3496316545543</c:v>
                </c:pt>
                <c:pt idx="4601">
                  <c:v>2971.7409969588657</c:v>
                </c:pt>
                <c:pt idx="4602">
                  <c:v>2971.3253243619752</c:v>
                </c:pt>
                <c:pt idx="4603">
                  <c:v>2974.9657997005147</c:v>
                </c:pt>
                <c:pt idx="4604">
                  <c:v>2969.8067847992756</c:v>
                </c:pt>
                <c:pt idx="4605">
                  <c:v>2970.7990314506119</c:v>
                </c:pt>
                <c:pt idx="4606">
                  <c:v>2968.2580734012658</c:v>
                </c:pt>
                <c:pt idx="4607">
                  <c:v>2967.9127980040757</c:v>
                </c:pt>
                <c:pt idx="4608">
                  <c:v>2964.6477676484219</c:v>
                </c:pt>
                <c:pt idx="4609">
                  <c:v>2965.8545555754727</c:v>
                </c:pt>
                <c:pt idx="4610">
                  <c:v>2970.0213238253759</c:v>
                </c:pt>
                <c:pt idx="4611">
                  <c:v>2965.4489410068913</c:v>
                </c:pt>
                <c:pt idx="4612">
                  <c:v>2969.1899808812109</c:v>
                </c:pt>
                <c:pt idx="4613">
                  <c:v>2967.1853737715369</c:v>
                </c:pt>
                <c:pt idx="4614">
                  <c:v>2967.4971276568003</c:v>
                </c:pt>
                <c:pt idx="4615">
                  <c:v>2969.0156672194998</c:v>
                </c:pt>
                <c:pt idx="4616">
                  <c:v>2961.4397245379282</c:v>
                </c:pt>
                <c:pt idx="4617">
                  <c:v>2959.5624996234983</c:v>
                </c:pt>
                <c:pt idx="4618">
                  <c:v>2957.6986824139935</c:v>
                </c:pt>
                <c:pt idx="4619">
                  <c:v>2962.4018016035684</c:v>
                </c:pt>
                <c:pt idx="4620">
                  <c:v>2961.717956911265</c:v>
                </c:pt>
                <c:pt idx="4621">
                  <c:v>2960.5178728366768</c:v>
                </c:pt>
                <c:pt idx="4622">
                  <c:v>2962.5124241676572</c:v>
                </c:pt>
                <c:pt idx="4623">
                  <c:v>2958.9524018075108</c:v>
                </c:pt>
                <c:pt idx="4624">
                  <c:v>2960.8765559387916</c:v>
                </c:pt>
                <c:pt idx="4625">
                  <c:v>2957.9802667135618</c:v>
                </c:pt>
                <c:pt idx="4626">
                  <c:v>2959.5256261853406</c:v>
                </c:pt>
                <c:pt idx="4627">
                  <c:v>2959.4150036212523</c:v>
                </c:pt>
                <c:pt idx="4628">
                  <c:v>2956.0527584064344</c:v>
                </c:pt>
                <c:pt idx="4629">
                  <c:v>2955.5834527402312</c:v>
                </c:pt>
                <c:pt idx="4630">
                  <c:v>2951.3932187570945</c:v>
                </c:pt>
                <c:pt idx="4631">
                  <c:v>2949.1573084909351</c:v>
                </c:pt>
                <c:pt idx="4632">
                  <c:v>2951.202143214613</c:v>
                </c:pt>
                <c:pt idx="4633">
                  <c:v>2950.9943080409757</c:v>
                </c:pt>
                <c:pt idx="4634">
                  <c:v>2950.2434180752039</c:v>
                </c:pt>
                <c:pt idx="4635">
                  <c:v>2955.6840195256259</c:v>
                </c:pt>
                <c:pt idx="4636">
                  <c:v>2951.6379273688899</c:v>
                </c:pt>
                <c:pt idx="4637">
                  <c:v>2952.4458045798219</c:v>
                </c:pt>
                <c:pt idx="4638">
                  <c:v>2950.568579665392</c:v>
                </c:pt>
                <c:pt idx="4639">
                  <c:v>2948.3527854558492</c:v>
                </c:pt>
                <c:pt idx="4640">
                  <c:v>2946.2744292202447</c:v>
                </c:pt>
                <c:pt idx="4641">
                  <c:v>2946.321358437096</c:v>
                </c:pt>
                <c:pt idx="4642">
                  <c:v>2948.1315403276722</c:v>
                </c:pt>
                <c:pt idx="4643">
                  <c:v>2942.3054381156703</c:v>
                </c:pt>
                <c:pt idx="4644">
                  <c:v>2945.8151793327347</c:v>
                </c:pt>
                <c:pt idx="4645">
                  <c:v>2942.5300351700794</c:v>
                </c:pt>
                <c:pt idx="4646">
                  <c:v>2941.7288618116095</c:v>
                </c:pt>
                <c:pt idx="4647">
                  <c:v>2944.2530602297998</c:v>
                </c:pt>
                <c:pt idx="4648">
                  <c:v>2940.9343945552178</c:v>
                </c:pt>
                <c:pt idx="4649">
                  <c:v>2946.3682899035625</c:v>
                </c:pt>
                <c:pt idx="4650">
                  <c:v>2941.1858070194753</c:v>
                </c:pt>
                <c:pt idx="4651">
                  <c:v>2945.6945009899523</c:v>
                </c:pt>
                <c:pt idx="4652">
                  <c:v>2942.2551547229732</c:v>
                </c:pt>
                <c:pt idx="4653">
                  <c:v>2939.8784545566441</c:v>
                </c:pt>
                <c:pt idx="4654">
                  <c:v>2936.0234401920047</c:v>
                </c:pt>
                <c:pt idx="4655">
                  <c:v>2940.015894780197</c:v>
                </c:pt>
                <c:pt idx="4656">
                  <c:v>2938.3465050394047</c:v>
                </c:pt>
                <c:pt idx="4657">
                  <c:v>2939.9756671661935</c:v>
                </c:pt>
                <c:pt idx="4658">
                  <c:v>2938.4470695751852</c:v>
                </c:pt>
                <c:pt idx="4659">
                  <c:v>2939.7745358450184</c:v>
                </c:pt>
                <c:pt idx="4660">
                  <c:v>2936.6134242009907</c:v>
                </c:pt>
                <c:pt idx="4661">
                  <c:v>2933.5763428259766</c:v>
                </c:pt>
                <c:pt idx="4662">
                  <c:v>2932.9729488624512</c:v>
                </c:pt>
                <c:pt idx="4663">
                  <c:v>2931.3270248548924</c:v>
                </c:pt>
                <c:pt idx="4664">
                  <c:v>2932.212000868371</c:v>
                </c:pt>
                <c:pt idx="4665">
                  <c:v>2935.1887453216091</c:v>
                </c:pt>
                <c:pt idx="4666">
                  <c:v>2930.1168850016102</c:v>
                </c:pt>
                <c:pt idx="4667">
                  <c:v>2933.6601477306003</c:v>
                </c:pt>
                <c:pt idx="4668">
                  <c:v>2934.5853513580832</c:v>
                </c:pt>
                <c:pt idx="4669">
                  <c:v>2932.3159195799967</c:v>
                </c:pt>
                <c:pt idx="4670">
                  <c:v>2927.3278641646225</c:v>
                </c:pt>
                <c:pt idx="4671">
                  <c:v>2933.5294113595105</c:v>
                </c:pt>
                <c:pt idx="4672">
                  <c:v>2928.0519364709303</c:v>
                </c:pt>
                <c:pt idx="4673">
                  <c:v>2932.1248440375152</c:v>
                </c:pt>
                <c:pt idx="4674">
                  <c:v>2928.9067451483284</c:v>
                </c:pt>
                <c:pt idx="4675">
                  <c:v>2931.3303767811235</c:v>
                </c:pt>
                <c:pt idx="4676">
                  <c:v>2928.2664777466448</c:v>
                </c:pt>
                <c:pt idx="4677">
                  <c:v>2926.9658291362762</c:v>
                </c:pt>
                <c:pt idx="4678">
                  <c:v>2925.9936940423272</c:v>
                </c:pt>
                <c:pt idx="4679">
                  <c:v>2925.6752363046012</c:v>
                </c:pt>
                <c:pt idx="4680">
                  <c:v>2927.9446680826877</c:v>
                </c:pt>
                <c:pt idx="4681">
                  <c:v>2924.4785064058588</c:v>
                </c:pt>
                <c:pt idx="4682">
                  <c:v>2926.5903841533905</c:v>
                </c:pt>
                <c:pt idx="4683">
                  <c:v>2925.8361422613875</c:v>
                </c:pt>
                <c:pt idx="4684">
                  <c:v>2922.7487774936758</c:v>
                </c:pt>
                <c:pt idx="4685">
                  <c:v>2924.4885621845524</c:v>
                </c:pt>
                <c:pt idx="4686">
                  <c:v>2924.0862995422017</c:v>
                </c:pt>
                <c:pt idx="4687">
                  <c:v>2927.6027446117282</c:v>
                </c:pt>
                <c:pt idx="4688">
                  <c:v>2924.3879953991577</c:v>
                </c:pt>
                <c:pt idx="4689">
                  <c:v>2923.784603685247</c:v>
                </c:pt>
                <c:pt idx="4690">
                  <c:v>2925.0450246816113</c:v>
                </c:pt>
                <c:pt idx="4691">
                  <c:v>2921.3039848072917</c:v>
                </c:pt>
                <c:pt idx="4692">
                  <c:v>2922.6213930488161</c:v>
                </c:pt>
                <c:pt idx="4693">
                  <c:v>2922.3867402157143</c:v>
                </c:pt>
                <c:pt idx="4694">
                  <c:v>2918.1194051804164</c:v>
                </c:pt>
                <c:pt idx="4695">
                  <c:v>2918.8032521223349</c:v>
                </c:pt>
                <c:pt idx="4696">
                  <c:v>2918.9574519770435</c:v>
                </c:pt>
                <c:pt idx="4697">
                  <c:v>2922.1319735756106</c:v>
                </c:pt>
                <c:pt idx="4698">
                  <c:v>2924.1634005943638</c:v>
                </c:pt>
                <c:pt idx="4699">
                  <c:v>2925.1355334386981</c:v>
                </c:pt>
                <c:pt idx="4700">
                  <c:v>2920.3150878325723</c:v>
                </c:pt>
                <c:pt idx="4701">
                  <c:v>2921.7263590070293</c:v>
                </c:pt>
                <c:pt idx="4702">
                  <c:v>2923.0772910100955</c:v>
                </c:pt>
                <c:pt idx="4703">
                  <c:v>2918.3272426036688</c:v>
                </c:pt>
                <c:pt idx="4704">
                  <c:v>2919.3396030620065</c:v>
                </c:pt>
                <c:pt idx="4705">
                  <c:v>2920.0636753683143</c:v>
                </c:pt>
                <c:pt idx="4706">
                  <c:v>2919.3295450336982</c:v>
                </c:pt>
                <c:pt idx="4707">
                  <c:v>2920.1877056373278</c:v>
                </c:pt>
                <c:pt idx="4708">
                  <c:v>2913.630827266556</c:v>
                </c:pt>
                <c:pt idx="4709">
                  <c:v>2913.2956076480591</c:v>
                </c:pt>
                <c:pt idx="4710">
                  <c:v>2913.0006156435666</c:v>
                </c:pt>
                <c:pt idx="4711">
                  <c:v>2911.8977464281415</c:v>
                </c:pt>
                <c:pt idx="4712">
                  <c:v>2907.0404273838581</c:v>
                </c:pt>
                <c:pt idx="4713">
                  <c:v>2908.0293221089628</c:v>
                </c:pt>
                <c:pt idx="4714">
                  <c:v>2908.4416405300062</c:v>
                </c:pt>
                <c:pt idx="4715">
                  <c:v>2910.6876065748597</c:v>
                </c:pt>
                <c:pt idx="4716">
                  <c:v>2906.3699881468642</c:v>
                </c:pt>
                <c:pt idx="4717">
                  <c:v>2910.01381766125</c:v>
                </c:pt>
                <c:pt idx="4718">
                  <c:v>2908.8304954674318</c:v>
                </c:pt>
                <c:pt idx="4719">
                  <c:v>2909.2361100360135</c:v>
                </c:pt>
                <c:pt idx="4720">
                  <c:v>2909.1757708646223</c:v>
                </c:pt>
                <c:pt idx="4721">
                  <c:v>2908.3544836991514</c:v>
                </c:pt>
                <c:pt idx="4722">
                  <c:v>2907.1141742601735</c:v>
                </c:pt>
                <c:pt idx="4723">
                  <c:v>2907.8449504189439</c:v>
                </c:pt>
                <c:pt idx="4724">
                  <c:v>2911.5859925428781</c:v>
                </c:pt>
                <c:pt idx="4725">
                  <c:v>2910.2048909541168</c:v>
                </c:pt>
                <c:pt idx="4726">
                  <c:v>2906.3130009017045</c:v>
                </c:pt>
                <c:pt idx="4727">
                  <c:v>2906.8862252795343</c:v>
                </c:pt>
                <c:pt idx="4728">
                  <c:v>2907.5533103406815</c:v>
                </c:pt>
                <c:pt idx="4729">
                  <c:v>2902.5049157539165</c:v>
                </c:pt>
                <c:pt idx="4730">
                  <c:v>2904.6804868486847</c:v>
                </c:pt>
                <c:pt idx="4731">
                  <c:v>2901.2780162694785</c:v>
                </c:pt>
                <c:pt idx="4732">
                  <c:v>2906.8426479889135</c:v>
                </c:pt>
                <c:pt idx="4733">
                  <c:v>2903.0446186198196</c:v>
                </c:pt>
                <c:pt idx="4734">
                  <c:v>2909.7355852879127</c:v>
                </c:pt>
                <c:pt idx="4735">
                  <c:v>2905.4213187861487</c:v>
                </c:pt>
                <c:pt idx="4736">
                  <c:v>2907.7644996901654</c:v>
                </c:pt>
                <c:pt idx="4737">
                  <c:v>2900.6310450153328</c:v>
                </c:pt>
                <c:pt idx="4738">
                  <c:v>2895.3479975954656</c:v>
                </c:pt>
                <c:pt idx="4739">
                  <c:v>2897.7079358810238</c:v>
                </c:pt>
                <c:pt idx="4740">
                  <c:v>2902.3440120467453</c:v>
                </c:pt>
                <c:pt idx="4741">
                  <c:v>2900.9897281174481</c:v>
                </c:pt>
                <c:pt idx="4742">
                  <c:v>2900.5908174013289</c:v>
                </c:pt>
                <c:pt idx="4743">
                  <c:v>2902.7228089558621</c:v>
                </c:pt>
                <c:pt idx="4744">
                  <c:v>2902.0691315996391</c:v>
                </c:pt>
                <c:pt idx="4745">
                  <c:v>2897.7012320285612</c:v>
                </c:pt>
                <c:pt idx="4746">
                  <c:v>2899.6790237283858</c:v>
                </c:pt>
                <c:pt idx="4747">
                  <c:v>2896.7458588153827</c:v>
                </c:pt>
                <c:pt idx="4748">
                  <c:v>2893.3668539694095</c:v>
                </c:pt>
                <c:pt idx="4749">
                  <c:v>2895.297714202768</c:v>
                </c:pt>
                <c:pt idx="4750">
                  <c:v>2896.1357609993952</c:v>
                </c:pt>
                <c:pt idx="4751">
                  <c:v>2896.8665371581651</c:v>
                </c:pt>
                <c:pt idx="4752">
                  <c:v>2894.2752957161215</c:v>
                </c:pt>
                <c:pt idx="4753">
                  <c:v>2887.5709213431037</c:v>
                </c:pt>
                <c:pt idx="4754">
                  <c:v>2900.1751470540535</c:v>
                </c:pt>
                <c:pt idx="4755">
                  <c:v>2893.81269390238</c:v>
                </c:pt>
                <c:pt idx="4756">
                  <c:v>2890.4202813514817</c:v>
                </c:pt>
                <c:pt idx="4757">
                  <c:v>2891.271735853034</c:v>
                </c:pt>
                <c:pt idx="4758">
                  <c:v>2886.729522620245</c:v>
                </c:pt>
                <c:pt idx="4759">
                  <c:v>2894.2283664992701</c:v>
                </c:pt>
                <c:pt idx="4760">
                  <c:v>2891.7812691332415</c:v>
                </c:pt>
                <c:pt idx="4761">
                  <c:v>2892.3947188754605</c:v>
                </c:pt>
                <c:pt idx="4762">
                  <c:v>2888.3084036039509</c:v>
                </c:pt>
                <c:pt idx="4763">
                  <c:v>2890.8325997725256</c:v>
                </c:pt>
                <c:pt idx="4764">
                  <c:v>2888.4927730443551</c:v>
                </c:pt>
                <c:pt idx="4765">
                  <c:v>2891.5566720788333</c:v>
                </c:pt>
                <c:pt idx="4766">
                  <c:v>2891.6874084499241</c:v>
                </c:pt>
                <c:pt idx="4767">
                  <c:v>2887.2055321389112</c:v>
                </c:pt>
                <c:pt idx="4768">
                  <c:v>2884.1718026901285</c:v>
                </c:pt>
                <c:pt idx="4769">
                  <c:v>2888.6201552395996</c:v>
                </c:pt>
                <c:pt idx="4770">
                  <c:v>2888.6704386322967</c:v>
                </c:pt>
                <c:pt idx="4771">
                  <c:v>2888.2447102567135</c:v>
                </c:pt>
                <c:pt idx="4772">
                  <c:v>2889.1531542530402</c:v>
                </c:pt>
                <c:pt idx="4773">
                  <c:v>2888.6033956084434</c:v>
                </c:pt>
                <c:pt idx="4774">
                  <c:v>2880.9872253128678</c:v>
                </c:pt>
                <c:pt idx="4775">
                  <c:v>2885.8881238973868</c:v>
                </c:pt>
                <c:pt idx="4776">
                  <c:v>2884.4198654777697</c:v>
                </c:pt>
                <c:pt idx="4777">
                  <c:v>2881.5839154239306</c:v>
                </c:pt>
                <c:pt idx="4778">
                  <c:v>2884.4969665299318</c:v>
                </c:pt>
                <c:pt idx="4779">
                  <c:v>2881.335852636289</c:v>
                </c:pt>
                <c:pt idx="4780">
                  <c:v>2875.5734437715246</c:v>
                </c:pt>
                <c:pt idx="4781">
                  <c:v>2881.335852636289</c:v>
                </c:pt>
                <c:pt idx="4782">
                  <c:v>2887.1518990695972</c:v>
                </c:pt>
                <c:pt idx="4783">
                  <c:v>2879.7200982144259</c:v>
                </c:pt>
                <c:pt idx="4784">
                  <c:v>2879.8072550452807</c:v>
                </c:pt>
                <c:pt idx="4785">
                  <c:v>2880.2095176876314</c:v>
                </c:pt>
                <c:pt idx="4786">
                  <c:v>2876.6897206918738</c:v>
                </c:pt>
                <c:pt idx="4787">
                  <c:v>2878.1076957187934</c:v>
                </c:pt>
                <c:pt idx="4788">
                  <c:v>2878.6842720228547</c:v>
                </c:pt>
                <c:pt idx="4789">
                  <c:v>2879.1837495243685</c:v>
                </c:pt>
                <c:pt idx="4790">
                  <c:v>2878.3423485518952</c:v>
                </c:pt>
                <c:pt idx="4791">
                  <c:v>2871.9229104046763</c:v>
                </c:pt>
                <c:pt idx="4792">
                  <c:v>2871.5742830812551</c:v>
                </c:pt>
                <c:pt idx="4793">
                  <c:v>2871.1954861721379</c:v>
                </c:pt>
                <c:pt idx="4794">
                  <c:v>2870.7094186251634</c:v>
                </c:pt>
                <c:pt idx="4795">
                  <c:v>2873.1464579628832</c:v>
                </c:pt>
                <c:pt idx="4796">
                  <c:v>2873.7967833928751</c:v>
                </c:pt>
                <c:pt idx="4797">
                  <c:v>2874.6918174346624</c:v>
                </c:pt>
                <c:pt idx="4798">
                  <c:v>2873.6794569763247</c:v>
                </c:pt>
                <c:pt idx="4799">
                  <c:v>2868.3193085042953</c:v>
                </c:pt>
                <c:pt idx="4800">
                  <c:v>2871.0848636080495</c:v>
                </c:pt>
                <c:pt idx="4801">
                  <c:v>2874.0213804472833</c:v>
                </c:pt>
                <c:pt idx="4802">
                  <c:v>2869.0266211794469</c:v>
                </c:pt>
                <c:pt idx="4803">
                  <c:v>2871.396617493313</c:v>
                </c:pt>
                <c:pt idx="4804">
                  <c:v>2874.1923421827632</c:v>
                </c:pt>
                <c:pt idx="4805">
                  <c:v>2865.8018161881819</c:v>
                </c:pt>
                <c:pt idx="4806">
                  <c:v>2868.222095894746</c:v>
                </c:pt>
                <c:pt idx="4807">
                  <c:v>2869.3651904745598</c:v>
                </c:pt>
                <c:pt idx="4808">
                  <c:v>2869.1104260840707</c:v>
                </c:pt>
                <c:pt idx="4809">
                  <c:v>2861.8495869643789</c:v>
                </c:pt>
                <c:pt idx="4810">
                  <c:v>2865.030812415408</c:v>
                </c:pt>
                <c:pt idx="4811">
                  <c:v>2864.2128794257828</c:v>
                </c:pt>
                <c:pt idx="4812">
                  <c:v>2865.6576721121669</c:v>
                </c:pt>
                <c:pt idx="4813">
                  <c:v>2869.2713297912424</c:v>
                </c:pt>
                <c:pt idx="4814">
                  <c:v>2870.3574393755107</c:v>
                </c:pt>
                <c:pt idx="4815">
                  <c:v>2867.2097354364082</c:v>
                </c:pt>
                <c:pt idx="4816">
                  <c:v>2867.4645020765115</c:v>
                </c:pt>
                <c:pt idx="4817">
                  <c:v>2863.4519336813173</c:v>
                </c:pt>
                <c:pt idx="4818">
                  <c:v>2862.3289506588908</c:v>
                </c:pt>
                <c:pt idx="4819">
                  <c:v>2861.075231265374</c:v>
                </c:pt>
                <c:pt idx="4820">
                  <c:v>2862.2719634137311</c:v>
                </c:pt>
                <c:pt idx="4821">
                  <c:v>2864.0352138378412</c:v>
                </c:pt>
                <c:pt idx="4822">
                  <c:v>2863.3346072647669</c:v>
                </c:pt>
                <c:pt idx="4823">
                  <c:v>2858.0850813568263</c:v>
                </c:pt>
                <c:pt idx="4824">
                  <c:v>2863.4016502886202</c:v>
                </c:pt>
                <c:pt idx="4825">
                  <c:v>2860.3411031803726</c:v>
                </c:pt>
                <c:pt idx="4826">
                  <c:v>2861.4037470314079</c:v>
                </c:pt>
                <c:pt idx="4827">
                  <c:v>2863.2709139175295</c:v>
                </c:pt>
                <c:pt idx="4828">
                  <c:v>2863.2508023601422</c:v>
                </c:pt>
                <c:pt idx="4829">
                  <c:v>2865.6543201859358</c:v>
                </c:pt>
                <c:pt idx="4830">
                  <c:v>2861.9769714092381</c:v>
                </c:pt>
                <c:pt idx="4831">
                  <c:v>2859.4795906505128</c:v>
                </c:pt>
                <c:pt idx="4832">
                  <c:v>2857.2973157032816</c:v>
                </c:pt>
                <c:pt idx="4833">
                  <c:v>2859.7410611430787</c:v>
                </c:pt>
                <c:pt idx="4834">
                  <c:v>2856.3855220303385</c:v>
                </c:pt>
                <c:pt idx="4835">
                  <c:v>2852.4701662446932</c:v>
                </c:pt>
                <c:pt idx="4836">
                  <c:v>2854.9608431509569</c:v>
                </c:pt>
                <c:pt idx="4837">
                  <c:v>2855.0178281465014</c:v>
                </c:pt>
                <c:pt idx="4838">
                  <c:v>2858.6214300468832</c:v>
                </c:pt>
                <c:pt idx="4839">
                  <c:v>2855.8860467784389</c:v>
                </c:pt>
                <c:pt idx="4840">
                  <c:v>2855.2089036889829</c:v>
                </c:pt>
                <c:pt idx="4841">
                  <c:v>2853.1707750673822</c:v>
                </c:pt>
                <c:pt idx="4842">
                  <c:v>2851.8097850360077</c:v>
                </c:pt>
                <c:pt idx="4843">
                  <c:v>2847.7636951288869</c:v>
                </c:pt>
                <c:pt idx="4844">
                  <c:v>2848.2028312093948</c:v>
                </c:pt>
                <c:pt idx="4845">
                  <c:v>2850.5929413302633</c:v>
                </c:pt>
                <c:pt idx="4846">
                  <c:v>2845.8697105833016</c:v>
                </c:pt>
                <c:pt idx="4847">
                  <c:v>2849.4900721148388</c:v>
                </c:pt>
                <c:pt idx="4848">
                  <c:v>2847.3983081743095</c:v>
                </c:pt>
                <c:pt idx="4849">
                  <c:v>2849.8454032907225</c:v>
                </c:pt>
                <c:pt idx="4850">
                  <c:v>2846.7278689373156</c:v>
                </c:pt>
                <c:pt idx="4851">
                  <c:v>2847.8676138405131</c:v>
                </c:pt>
                <c:pt idx="4852">
                  <c:v>2852.8690769608124</c:v>
                </c:pt>
                <c:pt idx="4853">
                  <c:v>2847.0597366295815</c:v>
                </c:pt>
                <c:pt idx="4854">
                  <c:v>2850.8242422371341</c:v>
                </c:pt>
                <c:pt idx="4855">
                  <c:v>2843.8282277858543</c:v>
                </c:pt>
                <c:pt idx="4856">
                  <c:v>2843.6170406859856</c:v>
                </c:pt>
                <c:pt idx="4857">
                  <c:v>2841.7632792551744</c:v>
                </c:pt>
                <c:pt idx="4858">
                  <c:v>2843.643856095835</c:v>
                </c:pt>
                <c:pt idx="4859">
                  <c:v>2843.3622740458818</c:v>
                </c:pt>
                <c:pt idx="4860">
                  <c:v>2852.3528398281424</c:v>
                </c:pt>
                <c:pt idx="4861">
                  <c:v>2846.6809397204643</c:v>
                </c:pt>
                <c:pt idx="4862">
                  <c:v>2850.4555011067105</c:v>
                </c:pt>
                <c:pt idx="4863">
                  <c:v>2845.5713644029624</c:v>
                </c:pt>
                <c:pt idx="4864">
                  <c:v>2848.2899880402501</c:v>
                </c:pt>
                <c:pt idx="4865">
                  <c:v>2847.8273862265091</c:v>
                </c:pt>
                <c:pt idx="4866">
                  <c:v>2842.8762064989073</c:v>
                </c:pt>
                <c:pt idx="4867">
                  <c:v>2842.5577487611818</c:v>
                </c:pt>
                <c:pt idx="4868">
                  <c:v>2847.522338443323</c:v>
                </c:pt>
                <c:pt idx="4869">
                  <c:v>2846.5468514231425</c:v>
                </c:pt>
                <c:pt idx="4870">
                  <c:v>2847.8776696192067</c:v>
                </c:pt>
                <c:pt idx="4871">
                  <c:v>2840.2212739592414</c:v>
                </c:pt>
                <c:pt idx="4872">
                  <c:v>2844.0327110332605</c:v>
                </c:pt>
                <c:pt idx="4873">
                  <c:v>2841.6291932074678</c:v>
                </c:pt>
                <c:pt idx="4874">
                  <c:v>2846.1278291496365</c:v>
                </c:pt>
                <c:pt idx="4875">
                  <c:v>2841.2671559295063</c:v>
                </c:pt>
                <c:pt idx="4876">
                  <c:v>2844.5221305064665</c:v>
                </c:pt>
                <c:pt idx="4877">
                  <c:v>2844.9445069558187</c:v>
                </c:pt>
                <c:pt idx="4878">
                  <c:v>2843.6304483909103</c:v>
                </c:pt>
                <c:pt idx="4879">
                  <c:v>2844.9109831942769</c:v>
                </c:pt>
                <c:pt idx="4880">
                  <c:v>2840.7911464108402</c:v>
                </c:pt>
                <c:pt idx="4881">
                  <c:v>2843.8617492977814</c:v>
                </c:pt>
                <c:pt idx="4882">
                  <c:v>2842.2996301948465</c:v>
                </c:pt>
                <c:pt idx="4883">
                  <c:v>2839.6949810478782</c:v>
                </c:pt>
                <c:pt idx="4884">
                  <c:v>2838.3809224829697</c:v>
                </c:pt>
                <c:pt idx="4885">
                  <c:v>2834.6734041205768</c:v>
                </c:pt>
                <c:pt idx="4886">
                  <c:v>2833.4029250959038</c:v>
                </c:pt>
                <c:pt idx="4887">
                  <c:v>2831.4485991293122</c:v>
                </c:pt>
                <c:pt idx="4888">
                  <c:v>2833.5101934841464</c:v>
                </c:pt>
                <c:pt idx="4889">
                  <c:v>2830.265276935495</c:v>
                </c:pt>
                <c:pt idx="4890">
                  <c:v>2832.0385831382982</c:v>
                </c:pt>
                <c:pt idx="4891">
                  <c:v>2828.9176968586598</c:v>
                </c:pt>
                <c:pt idx="4892">
                  <c:v>2831.4083737649235</c:v>
                </c:pt>
                <c:pt idx="4893">
                  <c:v>2832.0318792858357</c:v>
                </c:pt>
                <c:pt idx="4894">
                  <c:v>2833.4465023865241</c:v>
                </c:pt>
                <c:pt idx="4895">
                  <c:v>2834.4018755997022</c:v>
                </c:pt>
                <c:pt idx="4896">
                  <c:v>2833.459912341064</c:v>
                </c:pt>
                <c:pt idx="4897">
                  <c:v>2832.6486832039009</c:v>
                </c:pt>
                <c:pt idx="4898">
                  <c:v>2831.7536491621136</c:v>
                </c:pt>
                <c:pt idx="4899">
                  <c:v>2831.38490803169</c:v>
                </c:pt>
                <c:pt idx="4900">
                  <c:v>2834.5728373351817</c:v>
                </c:pt>
                <c:pt idx="4901">
                  <c:v>2827.9321540597862</c:v>
                </c:pt>
                <c:pt idx="4902">
                  <c:v>2829.2160430389986</c:v>
                </c:pt>
                <c:pt idx="4903">
                  <c:v>2826.4035564687779</c:v>
                </c:pt>
                <c:pt idx="4904">
                  <c:v>2825.947658507499</c:v>
                </c:pt>
                <c:pt idx="4905">
                  <c:v>2821.8848089692219</c:v>
                </c:pt>
                <c:pt idx="4906">
                  <c:v>2823.6413555408699</c:v>
                </c:pt>
                <c:pt idx="4907">
                  <c:v>2823.7989073218096</c:v>
                </c:pt>
                <c:pt idx="4908">
                  <c:v>2822.8535898873251</c:v>
                </c:pt>
                <c:pt idx="4909">
                  <c:v>2824.6939413635964</c:v>
                </c:pt>
                <c:pt idx="4910">
                  <c:v>2824.0905474000715</c:v>
                </c:pt>
                <c:pt idx="4911">
                  <c:v>2824.5397415088883</c:v>
                </c:pt>
                <c:pt idx="4912">
                  <c:v>2824.4861061899596</c:v>
                </c:pt>
                <c:pt idx="4913">
                  <c:v>2821.2143719818432</c:v>
                </c:pt>
                <c:pt idx="4914">
                  <c:v>2820.2455888141253</c:v>
                </c:pt>
                <c:pt idx="4915">
                  <c:v>2824.3955974328728</c:v>
                </c:pt>
                <c:pt idx="4916">
                  <c:v>2821.4624325198702</c:v>
                </c:pt>
                <c:pt idx="4917">
                  <c:v>2820.3193379400564</c:v>
                </c:pt>
                <c:pt idx="4918">
                  <c:v>2818.1571767998275</c:v>
                </c:pt>
                <c:pt idx="4919">
                  <c:v>2818.8510795204393</c:v>
                </c:pt>
                <c:pt idx="4920">
                  <c:v>2819.6086733386737</c:v>
                </c:pt>
                <c:pt idx="4921">
                  <c:v>2819.9405387813244</c:v>
                </c:pt>
                <c:pt idx="4922">
                  <c:v>2819.159479229857</c:v>
                </c:pt>
                <c:pt idx="4923">
                  <c:v>2818.9784617156838</c:v>
                </c:pt>
                <c:pt idx="4924">
                  <c:v>2819.9807663953284</c:v>
                </c:pt>
                <c:pt idx="4925">
                  <c:v>2818.1974021642163</c:v>
                </c:pt>
                <c:pt idx="4926">
                  <c:v>2815.4955381580844</c:v>
                </c:pt>
                <c:pt idx="4927">
                  <c:v>2815.5961049434791</c:v>
                </c:pt>
                <c:pt idx="4928">
                  <c:v>2816.5079008660373</c:v>
                </c:pt>
                <c:pt idx="4929">
                  <c:v>2816.0788205642225</c:v>
                </c:pt>
                <c:pt idx="4930">
                  <c:v>2812.4014695379101</c:v>
                </c:pt>
                <c:pt idx="4931">
                  <c:v>2813.5076929291808</c:v>
                </c:pt>
                <c:pt idx="4932">
                  <c:v>2813.0920203322912</c:v>
                </c:pt>
                <c:pt idx="4933">
                  <c:v>2812.8406056184181</c:v>
                </c:pt>
                <c:pt idx="4934">
                  <c:v>2816.8967535538482</c:v>
                </c:pt>
                <c:pt idx="4935">
                  <c:v>2817.3057200486601</c:v>
                </c:pt>
                <c:pt idx="4936">
                  <c:v>2814.1546641833265</c:v>
                </c:pt>
                <c:pt idx="4937">
                  <c:v>2812.8607194254205</c:v>
                </c:pt>
                <c:pt idx="4938">
                  <c:v>2813.7825711266719</c:v>
                </c:pt>
                <c:pt idx="4939">
                  <c:v>2813.9468290096893</c:v>
                </c:pt>
                <c:pt idx="4940">
                  <c:v>2811.8550628195449</c:v>
                </c:pt>
                <c:pt idx="4941">
                  <c:v>2809.9074429550305</c:v>
                </c:pt>
                <c:pt idx="4942">
                  <c:v>2814.4161346758929</c:v>
                </c:pt>
                <c:pt idx="4943">
                  <c:v>2808.0436257455258</c:v>
                </c:pt>
                <c:pt idx="4944">
                  <c:v>2805.9082822647606</c:v>
                </c:pt>
                <c:pt idx="4945">
                  <c:v>2806.7195114019241</c:v>
                </c:pt>
                <c:pt idx="4946">
                  <c:v>2806.8837692849411</c:v>
                </c:pt>
                <c:pt idx="4947">
                  <c:v>2806.7832047491611</c:v>
                </c:pt>
                <c:pt idx="4948">
                  <c:v>2808.1006129906855</c:v>
                </c:pt>
                <c:pt idx="4949">
                  <c:v>2807.4033583438422</c:v>
                </c:pt>
                <c:pt idx="4950">
                  <c:v>2807.5542062723202</c:v>
                </c:pt>
                <c:pt idx="4951">
                  <c:v>2807.7989171337304</c:v>
                </c:pt>
                <c:pt idx="4952">
                  <c:v>2808.2279974355451</c:v>
                </c:pt>
                <c:pt idx="4953">
                  <c:v>2810.8728719469018</c:v>
                </c:pt>
                <c:pt idx="4954">
                  <c:v>2810.8192366279736</c:v>
                </c:pt>
                <c:pt idx="4955">
                  <c:v>2809.7834126860175</c:v>
                </c:pt>
                <c:pt idx="4956">
                  <c:v>2804.8087649755676</c:v>
                </c:pt>
                <c:pt idx="4957">
                  <c:v>2808.4961717805736</c:v>
                </c:pt>
                <c:pt idx="4958">
                  <c:v>2802.6499557615698</c:v>
                </c:pt>
                <c:pt idx="4959">
                  <c:v>2802.43541673547</c:v>
                </c:pt>
                <c:pt idx="4960">
                  <c:v>2802.5292774187874</c:v>
                </c:pt>
                <c:pt idx="4961">
                  <c:v>2802.3415560521521</c:v>
                </c:pt>
                <c:pt idx="4962">
                  <c:v>2801.7113444291622</c:v>
                </c:pt>
                <c:pt idx="4963">
                  <c:v>2801.1414719775635</c:v>
                </c:pt>
                <c:pt idx="4964">
                  <c:v>2797.6317330101147</c:v>
                </c:pt>
                <c:pt idx="4965">
                  <c:v>2802.120310923975</c:v>
                </c:pt>
                <c:pt idx="4966">
                  <c:v>2802.5125177876321</c:v>
                </c:pt>
                <c:pt idx="4967">
                  <c:v>2800.3335947666319</c:v>
                </c:pt>
                <c:pt idx="4968">
                  <c:v>2799.9983773977497</c:v>
                </c:pt>
                <c:pt idx="4969">
                  <c:v>2804.8489925895715</c:v>
                </c:pt>
                <c:pt idx="4970">
                  <c:v>2800.065420421603</c:v>
                </c:pt>
                <c:pt idx="4971">
                  <c:v>2799.3245862345252</c:v>
                </c:pt>
                <c:pt idx="4972">
                  <c:v>2801.4197043509007</c:v>
                </c:pt>
                <c:pt idx="4973">
                  <c:v>2796.8841949705738</c:v>
                </c:pt>
                <c:pt idx="4974">
                  <c:v>2795.6438855315964</c:v>
                </c:pt>
                <c:pt idx="4975">
                  <c:v>2795.1276483989263</c:v>
                </c:pt>
                <c:pt idx="4976">
                  <c:v>2796.7199370875569</c:v>
                </c:pt>
                <c:pt idx="4977">
                  <c:v>2792.7811178182933</c:v>
                </c:pt>
                <c:pt idx="4978">
                  <c:v>2793.9041008407198</c:v>
                </c:pt>
                <c:pt idx="4979">
                  <c:v>2795.5936021388989</c:v>
                </c:pt>
                <c:pt idx="4980">
                  <c:v>2794.2929535285307</c:v>
                </c:pt>
                <c:pt idx="4981">
                  <c:v>2797.8764416219101</c:v>
                </c:pt>
                <c:pt idx="4982">
                  <c:v>2796.0528520264093</c:v>
                </c:pt>
                <c:pt idx="4983">
                  <c:v>2794.7689630471964</c:v>
                </c:pt>
                <c:pt idx="4984">
                  <c:v>2796.555679204539</c:v>
                </c:pt>
                <c:pt idx="4985">
                  <c:v>2795.3958227439553</c:v>
                </c:pt>
                <c:pt idx="4986">
                  <c:v>2792.9956568443931</c:v>
                </c:pt>
                <c:pt idx="4987">
                  <c:v>2796.5623853066163</c:v>
                </c:pt>
                <c:pt idx="4988">
                  <c:v>2795.3220758676393</c:v>
                </c:pt>
                <c:pt idx="4989">
                  <c:v>2791.8458561625021</c:v>
                </c:pt>
                <c:pt idx="4990">
                  <c:v>2786.7337704781148</c:v>
                </c:pt>
                <c:pt idx="4991">
                  <c:v>2792.6403256685089</c:v>
                </c:pt>
                <c:pt idx="4992">
                  <c:v>2791.1251357824262</c:v>
                </c:pt>
                <c:pt idx="4993">
                  <c:v>2791.4570034746916</c:v>
                </c:pt>
                <c:pt idx="4994">
                  <c:v>2789.1171767465203</c:v>
                </c:pt>
                <c:pt idx="4995">
                  <c:v>2786.5494010377101</c:v>
                </c:pt>
                <c:pt idx="4996">
                  <c:v>2789.0903590870562</c:v>
                </c:pt>
                <c:pt idx="4997">
                  <c:v>2787.3639821011043</c:v>
                </c:pt>
                <c:pt idx="4998">
                  <c:v>2790.8200879992396</c:v>
                </c:pt>
                <c:pt idx="4999">
                  <c:v>2785.6275493364587</c:v>
                </c:pt>
                <c:pt idx="5000">
                  <c:v>2791.2860417392121</c:v>
                </c:pt>
                <c:pt idx="5001">
                  <c:v>2788.2791299498931</c:v>
                </c:pt>
                <c:pt idx="5002">
                  <c:v>2790.5250937451315</c:v>
                </c:pt>
                <c:pt idx="5003">
                  <c:v>2789.6300597033446</c:v>
                </c:pt>
                <c:pt idx="5004">
                  <c:v>2789.8680667122921</c:v>
                </c:pt>
                <c:pt idx="5005">
                  <c:v>2787.3204025608688</c:v>
                </c:pt>
                <c:pt idx="5006">
                  <c:v>2788.5137827829949</c:v>
                </c:pt>
                <c:pt idx="5007">
                  <c:v>2786.9784813395245</c:v>
                </c:pt>
                <c:pt idx="5008">
                  <c:v>2789.2412070155337</c:v>
                </c:pt>
                <c:pt idx="5009">
                  <c:v>2790.1932283024807</c:v>
                </c:pt>
                <c:pt idx="5010">
                  <c:v>2788.8389443731835</c:v>
                </c:pt>
                <c:pt idx="5011">
                  <c:v>2785.3828384750482</c:v>
                </c:pt>
                <c:pt idx="5012">
                  <c:v>2786.6499655734901</c:v>
                </c:pt>
                <c:pt idx="5013">
                  <c:v>2784.564905485423</c:v>
                </c:pt>
                <c:pt idx="5014">
                  <c:v>2784.5984269973496</c:v>
                </c:pt>
                <c:pt idx="5015">
                  <c:v>2786.3784393022302</c:v>
                </c:pt>
                <c:pt idx="5016">
                  <c:v>2786.6231479140256</c:v>
                </c:pt>
                <c:pt idx="5017">
                  <c:v>2781.5412318153335</c:v>
                </c:pt>
                <c:pt idx="5018">
                  <c:v>2782.8485865277798</c:v>
                </c:pt>
                <c:pt idx="5019">
                  <c:v>2779.6539511222104</c:v>
                </c:pt>
                <c:pt idx="5020">
                  <c:v>2783.4318666843033</c:v>
                </c:pt>
                <c:pt idx="5021">
                  <c:v>2782.6977363496871</c:v>
                </c:pt>
                <c:pt idx="5022">
                  <c:v>2781.3434524203894</c:v>
                </c:pt>
                <c:pt idx="5023">
                  <c:v>2782.4899011760494</c:v>
                </c:pt>
                <c:pt idx="5024">
                  <c:v>2784.3403084310148</c:v>
                </c:pt>
                <c:pt idx="5025">
                  <c:v>2783.4586843437673</c:v>
                </c:pt>
                <c:pt idx="5026">
                  <c:v>2781.9904259241503</c:v>
                </c:pt>
                <c:pt idx="5027">
                  <c:v>2782.7077943779955</c:v>
                </c:pt>
                <c:pt idx="5028">
                  <c:v>2786.3616774214602</c:v>
                </c:pt>
                <c:pt idx="5029">
                  <c:v>2782.1982610977875</c:v>
                </c:pt>
                <c:pt idx="5030">
                  <c:v>2779.369014896411</c:v>
                </c:pt>
                <c:pt idx="5031">
                  <c:v>2779.664006900904</c:v>
                </c:pt>
                <c:pt idx="5032">
                  <c:v>2778.1085916504317</c:v>
                </c:pt>
                <c:pt idx="5033">
                  <c:v>2777.6392859842281</c:v>
                </c:pt>
                <c:pt idx="5034">
                  <c:v>2780.8037518041015</c:v>
                </c:pt>
                <c:pt idx="5035">
                  <c:v>2775.658142358172</c:v>
                </c:pt>
                <c:pt idx="5036">
                  <c:v>2779.4058883345692</c:v>
                </c:pt>
                <c:pt idx="5037">
                  <c:v>2777.3476459059661</c:v>
                </c:pt>
                <c:pt idx="5038">
                  <c:v>2779.704234514908</c:v>
                </c:pt>
                <c:pt idx="5039">
                  <c:v>2781.3233408630026</c:v>
                </c:pt>
                <c:pt idx="5040">
                  <c:v>2780.1132010097208</c:v>
                </c:pt>
                <c:pt idx="5041">
                  <c:v>2774.0725597716191</c:v>
                </c:pt>
                <c:pt idx="5042">
                  <c:v>2777.6694555699232</c:v>
                </c:pt>
                <c:pt idx="5043">
                  <c:v>2775.1519632538107</c:v>
                </c:pt>
                <c:pt idx="5044">
                  <c:v>2775.3832641606809</c:v>
                </c:pt>
                <c:pt idx="5045">
                  <c:v>2771.2533693489358</c:v>
                </c:pt>
                <c:pt idx="5046">
                  <c:v>2772.5540179593049</c:v>
                </c:pt>
                <c:pt idx="5047">
                  <c:v>2771.0656457326854</c:v>
                </c:pt>
                <c:pt idx="5048">
                  <c:v>2766.1580432957044</c:v>
                </c:pt>
                <c:pt idx="5049">
                  <c:v>2767.4184665416838</c:v>
                </c:pt>
                <c:pt idx="5050">
                  <c:v>2770.0700471551186</c:v>
                </c:pt>
                <c:pt idx="5051">
                  <c:v>2774.9273661994021</c:v>
                </c:pt>
                <c:pt idx="5052">
                  <c:v>2775.460365212843</c:v>
                </c:pt>
                <c:pt idx="5053">
                  <c:v>2769.2051826990264</c:v>
                </c:pt>
                <c:pt idx="5054">
                  <c:v>2774.4580605331989</c:v>
                </c:pt>
                <c:pt idx="5055">
                  <c:v>2769.9225511528716</c:v>
                </c:pt>
                <c:pt idx="5056">
                  <c:v>2768.5950848830389</c:v>
                </c:pt>
                <c:pt idx="5057">
                  <c:v>2771.6723916224419</c:v>
                </c:pt>
                <c:pt idx="5058">
                  <c:v>2774.3977213618077</c:v>
                </c:pt>
                <c:pt idx="5059">
                  <c:v>2774.629022268678</c:v>
                </c:pt>
                <c:pt idx="5060">
                  <c:v>2773.7306363006596</c:v>
                </c:pt>
                <c:pt idx="5061">
                  <c:v>2769.6443187795348</c:v>
                </c:pt>
                <c:pt idx="5062">
                  <c:v>2765.0451183015862</c:v>
                </c:pt>
                <c:pt idx="5063">
                  <c:v>2762.8527875756618</c:v>
                </c:pt>
                <c:pt idx="5064">
                  <c:v>2767.2173352205086</c:v>
                </c:pt>
                <c:pt idx="5065">
                  <c:v>2769.7817590030877</c:v>
                </c:pt>
                <c:pt idx="5066">
                  <c:v>2771.4042172774139</c:v>
                </c:pt>
                <c:pt idx="5067">
                  <c:v>2771.4243310844154</c:v>
                </c:pt>
                <c:pt idx="5068">
                  <c:v>2765.91668661014</c:v>
                </c:pt>
                <c:pt idx="5069">
                  <c:v>2764.1601400384925</c:v>
                </c:pt>
                <c:pt idx="5070">
                  <c:v>2768.3704878286308</c:v>
                </c:pt>
                <c:pt idx="5071">
                  <c:v>2772.4065219570584</c:v>
                </c:pt>
                <c:pt idx="5072">
                  <c:v>2765.8462916600552</c:v>
                </c:pt>
                <c:pt idx="5073">
                  <c:v>2767.8710125767316</c:v>
                </c:pt>
                <c:pt idx="5074">
                  <c:v>2762.8025041829642</c:v>
                </c:pt>
                <c:pt idx="5075">
                  <c:v>2762.9265344519772</c:v>
                </c:pt>
                <c:pt idx="5076">
                  <c:v>2764.8875642710314</c:v>
                </c:pt>
                <c:pt idx="5077">
                  <c:v>2765.6853857032688</c:v>
                </c:pt>
                <c:pt idx="5078">
                  <c:v>2765.3635760393122</c:v>
                </c:pt>
                <c:pt idx="5079">
                  <c:v>2764.689787125702</c:v>
                </c:pt>
                <c:pt idx="5080">
                  <c:v>2766.0742383910797</c:v>
                </c:pt>
                <c:pt idx="5081">
                  <c:v>2764.0863931621766</c:v>
                </c:pt>
                <c:pt idx="5082">
                  <c:v>2761.0258460539294</c:v>
                </c:pt>
                <c:pt idx="5083">
                  <c:v>2763.2248806323164</c:v>
                </c:pt>
                <c:pt idx="5084">
                  <c:v>2764.0897450884081</c:v>
                </c:pt>
                <c:pt idx="5085">
                  <c:v>2763.8752038126931</c:v>
                </c:pt>
                <c:pt idx="5086">
                  <c:v>2760.2950676455448</c:v>
                </c:pt>
                <c:pt idx="5087">
                  <c:v>2758.913966056783</c:v>
                </c:pt>
                <c:pt idx="5088">
                  <c:v>2761.7096907462333</c:v>
                </c:pt>
                <c:pt idx="5089">
                  <c:v>2767.0329657801044</c:v>
                </c:pt>
                <c:pt idx="5090">
                  <c:v>2758.0625115552311</c:v>
                </c:pt>
                <c:pt idx="5091">
                  <c:v>2764.6931390519335</c:v>
                </c:pt>
                <c:pt idx="5092">
                  <c:v>2757.717236158041</c:v>
                </c:pt>
                <c:pt idx="5093">
                  <c:v>2762.0817838028879</c:v>
                </c:pt>
                <c:pt idx="5094">
                  <c:v>2760.8682920233746</c:v>
                </c:pt>
                <c:pt idx="5095">
                  <c:v>2759.6715621246321</c:v>
                </c:pt>
                <c:pt idx="5096">
                  <c:v>2759.8928050031941</c:v>
                </c:pt>
                <c:pt idx="5097">
                  <c:v>2764.4350204855982</c:v>
                </c:pt>
                <c:pt idx="5098">
                  <c:v>2760.9923222923881</c:v>
                </c:pt>
                <c:pt idx="5099">
                  <c:v>2761.5756046985261</c:v>
                </c:pt>
                <c:pt idx="5100">
                  <c:v>2755.933871926929</c:v>
                </c:pt>
                <c:pt idx="5101">
                  <c:v>2745.7834496840842</c:v>
                </c:pt>
                <c:pt idx="5102">
                  <c:v>2748.7903614734028</c:v>
                </c:pt>
                <c:pt idx="5103">
                  <c:v>2761.4012910368156</c:v>
                </c:pt>
                <c:pt idx="5104">
                  <c:v>2758.7195408376851</c:v>
                </c:pt>
                <c:pt idx="5105">
                  <c:v>2758.3474477810305</c:v>
                </c:pt>
                <c:pt idx="5106">
                  <c:v>2757.0803206825885</c:v>
                </c:pt>
                <c:pt idx="5107">
                  <c:v>2758.4346046118858</c:v>
                </c:pt>
                <c:pt idx="5108">
                  <c:v>2759.081575866031</c:v>
                </c:pt>
                <c:pt idx="5109">
                  <c:v>2757.0568549493551</c:v>
                </c:pt>
                <c:pt idx="5110">
                  <c:v>2753.4566049752052</c:v>
                </c:pt>
                <c:pt idx="5111">
                  <c:v>2753.3493365869622</c:v>
                </c:pt>
                <c:pt idx="5112">
                  <c:v>2755.6925152413646</c:v>
                </c:pt>
                <c:pt idx="5113">
                  <c:v>2755.5953026318157</c:v>
                </c:pt>
                <c:pt idx="5114">
                  <c:v>2754.3818086026877</c:v>
                </c:pt>
                <c:pt idx="5115">
                  <c:v>2750.7178697805302</c:v>
                </c:pt>
                <c:pt idx="5116">
                  <c:v>2750.9491706874005</c:v>
                </c:pt>
                <c:pt idx="5117">
                  <c:v>2750.5502599712813</c:v>
                </c:pt>
                <c:pt idx="5118">
                  <c:v>2747.9992438936265</c:v>
                </c:pt>
                <c:pt idx="5119">
                  <c:v>2754.1806772815125</c:v>
                </c:pt>
                <c:pt idx="5120">
                  <c:v>2751.8944858722703</c:v>
                </c:pt>
                <c:pt idx="5121">
                  <c:v>2748.8976298616449</c:v>
                </c:pt>
                <c:pt idx="5122">
                  <c:v>2744.7777930782081</c:v>
                </c:pt>
                <c:pt idx="5123">
                  <c:v>2745.9041280268661</c:v>
                </c:pt>
                <c:pt idx="5124">
                  <c:v>2742.8502847710811</c:v>
                </c:pt>
                <c:pt idx="5125">
                  <c:v>2747.4897128630337</c:v>
                </c:pt>
                <c:pt idx="5126">
                  <c:v>2746.1086112742728</c:v>
                </c:pt>
                <c:pt idx="5127">
                  <c:v>2744.1878068196074</c:v>
                </c:pt>
                <c:pt idx="5128">
                  <c:v>2741.7373575273482</c:v>
                </c:pt>
                <c:pt idx="5129">
                  <c:v>2741.596567627179</c:v>
                </c:pt>
                <c:pt idx="5130">
                  <c:v>2744.6336490021931</c:v>
                </c:pt>
                <c:pt idx="5131">
                  <c:v>2744.114059943292</c:v>
                </c:pt>
                <c:pt idx="5132">
                  <c:v>2745.5990779940648</c:v>
                </c:pt>
                <c:pt idx="5133">
                  <c:v>2750.4161716739595</c:v>
                </c:pt>
                <c:pt idx="5134">
                  <c:v>2744.5464921713378</c:v>
                </c:pt>
                <c:pt idx="5135">
                  <c:v>2742.1764958574713</c:v>
                </c:pt>
                <c:pt idx="5136">
                  <c:v>2741.3786744252329</c:v>
                </c:pt>
                <c:pt idx="5137">
                  <c:v>2739.8534287604562</c:v>
                </c:pt>
                <c:pt idx="5138">
                  <c:v>2742.1195086123116</c:v>
                </c:pt>
                <c:pt idx="5139">
                  <c:v>2740.0042766889337</c:v>
                </c:pt>
                <c:pt idx="5140">
                  <c:v>2739.7260465652116</c:v>
                </c:pt>
                <c:pt idx="5141">
                  <c:v>2737.9225685270981</c:v>
                </c:pt>
                <c:pt idx="5142">
                  <c:v>2738.13040595035</c:v>
                </c:pt>
                <c:pt idx="5143">
                  <c:v>2733.0753052615078</c:v>
                </c:pt>
                <c:pt idx="5144">
                  <c:v>2739.37741924179</c:v>
                </c:pt>
                <c:pt idx="5145">
                  <c:v>2740.2255218171108</c:v>
                </c:pt>
                <c:pt idx="5146">
                  <c:v>2736.8532208235997</c:v>
                </c:pt>
                <c:pt idx="5147">
                  <c:v>2735.7738173414086</c:v>
                </c:pt>
                <c:pt idx="5148">
                  <c:v>2735.7503516081752</c:v>
                </c:pt>
                <c:pt idx="5149">
                  <c:v>2736.4945377214844</c:v>
                </c:pt>
                <c:pt idx="5150">
                  <c:v>2736.2632368146142</c:v>
                </c:pt>
                <c:pt idx="5151">
                  <c:v>2732.032775217474</c:v>
                </c:pt>
                <c:pt idx="5152">
                  <c:v>2734.8687275209281</c:v>
                </c:pt>
                <c:pt idx="5153">
                  <c:v>2728.2112823647608</c:v>
                </c:pt>
                <c:pt idx="5154">
                  <c:v>2729.3811946040396</c:v>
                </c:pt>
                <c:pt idx="5155">
                  <c:v>2729.8203329341623</c:v>
                </c:pt>
                <c:pt idx="5156">
                  <c:v>2727.9129384340372</c:v>
                </c:pt>
                <c:pt idx="5157">
                  <c:v>2728.9320027448375</c:v>
                </c:pt>
                <c:pt idx="5158">
                  <c:v>2724.8624471044836</c:v>
                </c:pt>
                <c:pt idx="5159">
                  <c:v>2728.7710967880512</c:v>
                </c:pt>
                <c:pt idx="5160">
                  <c:v>2728.2816773148461</c:v>
                </c:pt>
                <c:pt idx="5161">
                  <c:v>2722.8846554046586</c:v>
                </c:pt>
                <c:pt idx="5162">
                  <c:v>2722.8511338927319</c:v>
                </c:pt>
                <c:pt idx="5163">
                  <c:v>2725.0267049875006</c:v>
                </c:pt>
                <c:pt idx="5164">
                  <c:v>2722.4991546430792</c:v>
                </c:pt>
                <c:pt idx="5165">
                  <c:v>2721.7382088986137</c:v>
                </c:pt>
                <c:pt idx="5166">
                  <c:v>2713.9108515031694</c:v>
                </c:pt>
                <c:pt idx="5167">
                  <c:v>2717.1423580972814</c:v>
                </c:pt>
                <c:pt idx="5168">
                  <c:v>2719.7436575676329</c:v>
                </c:pt>
                <c:pt idx="5169">
                  <c:v>2719.579399684616</c:v>
                </c:pt>
                <c:pt idx="5170">
                  <c:v>2718.4899381741161</c:v>
                </c:pt>
                <c:pt idx="5171">
                  <c:v>2719.8844474678026</c:v>
                </c:pt>
                <c:pt idx="5172">
                  <c:v>2713.8940896223985</c:v>
                </c:pt>
                <c:pt idx="5173">
                  <c:v>2714.8125893974188</c:v>
                </c:pt>
                <c:pt idx="5174">
                  <c:v>2713.3778524897284</c:v>
                </c:pt>
                <c:pt idx="5175">
                  <c:v>2712.9286606305268</c:v>
                </c:pt>
                <c:pt idx="5176">
                  <c:v>2712.5900890857988</c:v>
                </c:pt>
                <c:pt idx="5177">
                  <c:v>2711.3028481803549</c:v>
                </c:pt>
                <c:pt idx="5178">
                  <c:v>2711.7721538465589</c:v>
                </c:pt>
                <c:pt idx="5179">
                  <c:v>2710.0960602533046</c:v>
                </c:pt>
                <c:pt idx="5180">
                  <c:v>2712.7576988950473</c:v>
                </c:pt>
                <c:pt idx="5181">
                  <c:v>2710.3307153360206</c:v>
                </c:pt>
                <c:pt idx="5182">
                  <c:v>2707.3908465705554</c:v>
                </c:pt>
                <c:pt idx="5183">
                  <c:v>2709.3451702875327</c:v>
                </c:pt>
                <c:pt idx="5184">
                  <c:v>2708.798763569167</c:v>
                </c:pt>
                <c:pt idx="5185">
                  <c:v>2707.8266307248327</c:v>
                </c:pt>
                <c:pt idx="5186">
                  <c:v>2701.9770627795979</c:v>
                </c:pt>
                <c:pt idx="5187">
                  <c:v>2705.7918517798485</c:v>
                </c:pt>
                <c:pt idx="5188">
                  <c:v>2702.1815460270041</c:v>
                </c:pt>
                <c:pt idx="5189">
                  <c:v>2702.5100617930384</c:v>
                </c:pt>
                <c:pt idx="5190">
                  <c:v>2707.3472670303208</c:v>
                </c:pt>
                <c:pt idx="5191">
                  <c:v>2704.9638630115296</c:v>
                </c:pt>
                <c:pt idx="5192">
                  <c:v>2702.5301733504257</c:v>
                </c:pt>
                <c:pt idx="5193">
                  <c:v>2695.1922354281869</c:v>
                </c:pt>
                <c:pt idx="5194">
                  <c:v>2697.6661504536792</c:v>
                </c:pt>
                <c:pt idx="5195">
                  <c:v>2699.0841254805991</c:v>
                </c:pt>
                <c:pt idx="5196">
                  <c:v>2699.2483833636161</c:v>
                </c:pt>
                <c:pt idx="5197">
                  <c:v>2698.6315794455509</c:v>
                </c:pt>
                <c:pt idx="5198">
                  <c:v>2697.0258830519961</c:v>
                </c:pt>
                <c:pt idx="5199">
                  <c:v>2694.6961121025188</c:v>
                </c:pt>
                <c:pt idx="5200">
                  <c:v>2694.1765230436176</c:v>
                </c:pt>
                <c:pt idx="5201">
                  <c:v>2696.9655438806049</c:v>
                </c:pt>
                <c:pt idx="5202">
                  <c:v>2699.6104183919629</c:v>
                </c:pt>
                <c:pt idx="5203">
                  <c:v>2697.4348495468089</c:v>
                </c:pt>
                <c:pt idx="5204">
                  <c:v>2694.8369042523032</c:v>
                </c:pt>
                <c:pt idx="5205">
                  <c:v>2695.6615410943905</c:v>
                </c:pt>
                <c:pt idx="5206">
                  <c:v>2695.7151764133191</c:v>
                </c:pt>
                <c:pt idx="5207">
                  <c:v>2692.6847988907671</c:v>
                </c:pt>
                <c:pt idx="5208">
                  <c:v>2697.9946639700993</c:v>
                </c:pt>
                <c:pt idx="5209">
                  <c:v>2690.4187212885272</c:v>
                </c:pt>
                <c:pt idx="5210">
                  <c:v>2689.067789285461</c:v>
                </c:pt>
                <c:pt idx="5211">
                  <c:v>2689.7315224203776</c:v>
                </c:pt>
                <c:pt idx="5212">
                  <c:v>2694.0457866725269</c:v>
                </c:pt>
                <c:pt idx="5213">
                  <c:v>2690.2343495985083</c:v>
                </c:pt>
                <c:pt idx="5214">
                  <c:v>2694.6726463692858</c:v>
                </c:pt>
                <c:pt idx="5215">
                  <c:v>2687.3682299589736</c:v>
                </c:pt>
                <c:pt idx="5216">
                  <c:v>2688.0520769008917</c:v>
                </c:pt>
                <c:pt idx="5217">
                  <c:v>2694.4178797291815</c:v>
                </c:pt>
                <c:pt idx="5218">
                  <c:v>2686.526831236115</c:v>
                </c:pt>
                <c:pt idx="5219">
                  <c:v>2688.4007042243138</c:v>
                </c:pt>
                <c:pt idx="5220">
                  <c:v>2690.9651280068929</c:v>
                </c:pt>
                <c:pt idx="5221">
                  <c:v>2687.1034075401762</c:v>
                </c:pt>
                <c:pt idx="5222">
                  <c:v>2681.4583228423476</c:v>
                </c:pt>
                <c:pt idx="5223">
                  <c:v>2682.6081235242386</c:v>
                </c:pt>
                <c:pt idx="5224">
                  <c:v>2687.4922602279867</c:v>
                </c:pt>
                <c:pt idx="5225">
                  <c:v>2681.2203180830147</c:v>
                </c:pt>
                <c:pt idx="5226">
                  <c:v>2683.9456478223797</c:v>
                </c:pt>
                <c:pt idx="5227">
                  <c:v>2685.6753744849484</c:v>
                </c:pt>
                <c:pt idx="5228">
                  <c:v>2685.3904405087633</c:v>
                </c:pt>
                <c:pt idx="5229">
                  <c:v>2684.4618827054351</c:v>
                </c:pt>
                <c:pt idx="5230">
                  <c:v>2684.0495642843912</c:v>
                </c:pt>
                <c:pt idx="5231">
                  <c:v>2679.1888933138762</c:v>
                </c:pt>
                <c:pt idx="5232">
                  <c:v>2684.4317131197395</c:v>
                </c:pt>
                <c:pt idx="5233">
                  <c:v>2679.4067842662071</c:v>
                </c:pt>
                <c:pt idx="5234">
                  <c:v>2679.2693462922689</c:v>
                </c:pt>
                <c:pt idx="5235">
                  <c:v>2679.3229793615828</c:v>
                </c:pt>
                <c:pt idx="5236">
                  <c:v>2673.8253929156158</c:v>
                </c:pt>
                <c:pt idx="5237">
                  <c:v>2678.5285121051911</c:v>
                </c:pt>
                <c:pt idx="5238">
                  <c:v>2677.7977359464207</c:v>
                </c:pt>
                <c:pt idx="5239">
                  <c:v>2672.1325374415901</c:v>
                </c:pt>
                <c:pt idx="5240">
                  <c:v>2676.7920793405451</c:v>
                </c:pt>
                <c:pt idx="5241">
                  <c:v>2680.8817465382867</c:v>
                </c:pt>
                <c:pt idx="5242">
                  <c:v>2673.9997065773264</c:v>
                </c:pt>
                <c:pt idx="5243">
                  <c:v>2671.9146464892597</c:v>
                </c:pt>
                <c:pt idx="5244">
                  <c:v>2669.5077744876203</c:v>
                </c:pt>
                <c:pt idx="5245">
                  <c:v>2672.4543493551623</c:v>
                </c:pt>
                <c:pt idx="5246">
                  <c:v>2675.1360973046776</c:v>
                </c:pt>
                <c:pt idx="5247">
                  <c:v>2671.2542652805737</c:v>
                </c:pt>
                <c:pt idx="5248">
                  <c:v>2668.1769562915561</c:v>
                </c:pt>
                <c:pt idx="5249">
                  <c:v>2665.4046973353393</c:v>
                </c:pt>
                <c:pt idx="5250">
                  <c:v>2669.4306756850729</c:v>
                </c:pt>
                <c:pt idx="5251">
                  <c:v>2670.419570410178</c:v>
                </c:pt>
                <c:pt idx="5252">
                  <c:v>2666.0516708390996</c:v>
                </c:pt>
                <c:pt idx="5253">
                  <c:v>2670.9760329072374</c:v>
                </c:pt>
                <c:pt idx="5254">
                  <c:v>2666.5276803577658</c:v>
                </c:pt>
                <c:pt idx="5255">
                  <c:v>2661.2546909662069</c:v>
                </c:pt>
                <c:pt idx="5256">
                  <c:v>2663.5408823754492</c:v>
                </c:pt>
                <c:pt idx="5257">
                  <c:v>2667.4461801327861</c:v>
                </c:pt>
                <c:pt idx="5258">
                  <c:v>2659.9037589631412</c:v>
                </c:pt>
                <c:pt idx="5259">
                  <c:v>2658.5025435673774</c:v>
                </c:pt>
                <c:pt idx="5260">
                  <c:v>2661.3686654565267</c:v>
                </c:pt>
                <c:pt idx="5261">
                  <c:v>2662.7832885572147</c:v>
                </c:pt>
                <c:pt idx="5262">
                  <c:v>2661.8647887821949</c:v>
                </c:pt>
                <c:pt idx="5263">
                  <c:v>2658.9752034094272</c:v>
                </c:pt>
                <c:pt idx="5264">
                  <c:v>2659.1025856046713</c:v>
                </c:pt>
                <c:pt idx="5265">
                  <c:v>2660.5406744385932</c:v>
                </c:pt>
                <c:pt idx="5266">
                  <c:v>2662.7330051645176</c:v>
                </c:pt>
                <c:pt idx="5267">
                  <c:v>2656.3806100411521</c:v>
                </c:pt>
                <c:pt idx="5268">
                  <c:v>2657.2555302759374</c:v>
                </c:pt>
                <c:pt idx="5269">
                  <c:v>2661.8111534632662</c:v>
                </c:pt>
                <c:pt idx="5270">
                  <c:v>2659.4176914161662</c:v>
                </c:pt>
                <c:pt idx="5271">
                  <c:v>2659.4780305875574</c:v>
                </c:pt>
                <c:pt idx="5272">
                  <c:v>2656.3001570627594</c:v>
                </c:pt>
                <c:pt idx="5273">
                  <c:v>2657.0912723929205</c:v>
                </c:pt>
                <c:pt idx="5274">
                  <c:v>2656.8096903429669</c:v>
                </c:pt>
                <c:pt idx="5275">
                  <c:v>2655.894542494178</c:v>
                </c:pt>
                <c:pt idx="5276">
                  <c:v>2655.7168769062359</c:v>
                </c:pt>
                <c:pt idx="5277">
                  <c:v>2651.8149310751301</c:v>
                </c:pt>
                <c:pt idx="5278">
                  <c:v>2650.4572952196017</c:v>
                </c:pt>
                <c:pt idx="5279">
                  <c:v>2648.1576938558201</c:v>
                </c:pt>
                <c:pt idx="5280">
                  <c:v>2650.7489352978637</c:v>
                </c:pt>
                <c:pt idx="5281">
                  <c:v>2646.1597905986087</c:v>
                </c:pt>
                <c:pt idx="5282">
                  <c:v>2650.7154115363219</c:v>
                </c:pt>
                <c:pt idx="5283">
                  <c:v>2651.7512377278931</c:v>
                </c:pt>
                <c:pt idx="5284">
                  <c:v>2650.8964313001102</c:v>
                </c:pt>
                <c:pt idx="5285">
                  <c:v>2647.6347528706874</c:v>
                </c:pt>
                <c:pt idx="5286">
                  <c:v>2643.9674598726838</c:v>
                </c:pt>
                <c:pt idx="5287">
                  <c:v>2648.3956986151529</c:v>
                </c:pt>
                <c:pt idx="5288">
                  <c:v>2646.2234816962305</c:v>
                </c:pt>
                <c:pt idx="5289">
                  <c:v>2644.8893115739352</c:v>
                </c:pt>
                <c:pt idx="5290">
                  <c:v>2642.8712945097213</c:v>
                </c:pt>
                <c:pt idx="5291">
                  <c:v>2645.1775997259656</c:v>
                </c:pt>
                <c:pt idx="5292">
                  <c:v>2644.7317575433804</c:v>
                </c:pt>
                <c:pt idx="5293">
                  <c:v>2640.2834049939092</c:v>
                </c:pt>
                <c:pt idx="5294">
                  <c:v>2640.5012981958553</c:v>
                </c:pt>
                <c:pt idx="5295">
                  <c:v>2638.8754857456829</c:v>
                </c:pt>
                <c:pt idx="5296">
                  <c:v>2640.9069127644361</c:v>
                </c:pt>
                <c:pt idx="5297">
                  <c:v>2639.9750030348764</c:v>
                </c:pt>
                <c:pt idx="5298">
                  <c:v>2639.3716113209657</c:v>
                </c:pt>
                <c:pt idx="5299">
                  <c:v>2638.5134507173366</c:v>
                </c:pt>
                <c:pt idx="5300">
                  <c:v>2639.609616080299</c:v>
                </c:pt>
                <c:pt idx="5301">
                  <c:v>2639.0229817479299</c:v>
                </c:pt>
                <c:pt idx="5302">
                  <c:v>2637.4709206733032</c:v>
                </c:pt>
                <c:pt idx="5303">
                  <c:v>2633.7432885039084</c:v>
                </c:pt>
                <c:pt idx="5304">
                  <c:v>2634.018166701399</c:v>
                </c:pt>
                <c:pt idx="5305">
                  <c:v>2634.8092820315601</c:v>
                </c:pt>
                <c:pt idx="5306">
                  <c:v>2632.8750698719705</c:v>
                </c:pt>
                <c:pt idx="5307">
                  <c:v>2631.5978869948353</c:v>
                </c:pt>
                <c:pt idx="5308">
                  <c:v>2631.0648902310095</c:v>
                </c:pt>
                <c:pt idx="5309">
                  <c:v>2629.5295887875386</c:v>
                </c:pt>
                <c:pt idx="5310">
                  <c:v>2631.2425558189511</c:v>
                </c:pt>
                <c:pt idx="5311">
                  <c:v>2632.0068534896482</c:v>
                </c:pt>
                <c:pt idx="5312">
                  <c:v>2634.0148147751679</c:v>
                </c:pt>
                <c:pt idx="5313">
                  <c:v>2632.797971069424</c:v>
                </c:pt>
                <c:pt idx="5314">
                  <c:v>2631.0917078904736</c:v>
                </c:pt>
                <c:pt idx="5315">
                  <c:v>2629.9519629872761</c:v>
                </c:pt>
                <c:pt idx="5316">
                  <c:v>2630.6525718099651</c:v>
                </c:pt>
                <c:pt idx="5317">
                  <c:v>2629.5027711280741</c:v>
                </c:pt>
                <c:pt idx="5318">
                  <c:v>2630.6358099291947</c:v>
                </c:pt>
                <c:pt idx="5319">
                  <c:v>2623.1537279309405</c:v>
                </c:pt>
                <c:pt idx="5320">
                  <c:v>2627.35401769277</c:v>
                </c:pt>
                <c:pt idx="5321">
                  <c:v>2621.1558246737291</c:v>
                </c:pt>
                <c:pt idx="5322">
                  <c:v>2623.3414492975762</c:v>
                </c:pt>
                <c:pt idx="5323">
                  <c:v>2620.3546513152592</c:v>
                </c:pt>
                <c:pt idx="5324">
                  <c:v>2621.7022291424796</c:v>
                </c:pt>
                <c:pt idx="5325">
                  <c:v>2623.9984785800302</c:v>
                </c:pt>
                <c:pt idx="5326">
                  <c:v>2627.0154483976571</c:v>
                </c:pt>
                <c:pt idx="5327">
                  <c:v>2624.2901186582917</c:v>
                </c:pt>
                <c:pt idx="5328">
                  <c:v>2619.9490367466774</c:v>
                </c:pt>
                <c:pt idx="5329">
                  <c:v>2624.0353520181875</c:v>
                </c:pt>
                <c:pt idx="5330">
                  <c:v>2623.767177673159</c:v>
                </c:pt>
                <c:pt idx="5331">
                  <c:v>2623.5157629592868</c:v>
                </c:pt>
                <c:pt idx="5332">
                  <c:v>2624.6219863505576</c:v>
                </c:pt>
                <c:pt idx="5333">
                  <c:v>2621.5513812140016</c:v>
                </c:pt>
                <c:pt idx="5334">
                  <c:v>2624.1593845368161</c:v>
                </c:pt>
                <c:pt idx="5335">
                  <c:v>2619.4763769046281</c:v>
                </c:pt>
                <c:pt idx="5336">
                  <c:v>2619.8015407444313</c:v>
                </c:pt>
                <c:pt idx="5337">
                  <c:v>2629.3284574663635</c:v>
                </c:pt>
                <c:pt idx="5338">
                  <c:v>2623.6498512566081</c:v>
                </c:pt>
                <c:pt idx="5339">
                  <c:v>2617.6393796042025</c:v>
                </c:pt>
                <c:pt idx="5340">
                  <c:v>2612.0043529346822</c:v>
                </c:pt>
                <c:pt idx="5341">
                  <c:v>2617.9142578016931</c:v>
                </c:pt>
                <c:pt idx="5342">
                  <c:v>2618.24947742019</c:v>
                </c:pt>
                <c:pt idx="5343">
                  <c:v>2614.8470068409838</c:v>
                </c:pt>
                <c:pt idx="5344">
                  <c:v>2611.2735745262976</c:v>
                </c:pt>
                <c:pt idx="5345">
                  <c:v>2616.7476974886467</c:v>
                </c:pt>
                <c:pt idx="5346">
                  <c:v>2617.8203971183757</c:v>
                </c:pt>
                <c:pt idx="5347">
                  <c:v>2619.0204811929639</c:v>
                </c:pt>
                <c:pt idx="5348">
                  <c:v>2612.4334309868818</c:v>
                </c:pt>
                <c:pt idx="5349">
                  <c:v>2617.0158718336747</c:v>
                </c:pt>
                <c:pt idx="5350">
                  <c:v>2617.0426894931393</c:v>
                </c:pt>
                <c:pt idx="5351">
                  <c:v>2612.3228106724087</c:v>
                </c:pt>
                <c:pt idx="5352">
                  <c:v>2615.9532279826394</c:v>
                </c:pt>
                <c:pt idx="5353">
                  <c:v>2611.5518068996344</c:v>
                </c:pt>
                <c:pt idx="5354">
                  <c:v>2608.457738279461</c:v>
                </c:pt>
                <c:pt idx="5355">
                  <c:v>2613.2714777835095</c:v>
                </c:pt>
                <c:pt idx="5356">
                  <c:v>2609.5706632735787</c:v>
                </c:pt>
                <c:pt idx="5357">
                  <c:v>2610.3584289271234</c:v>
                </c:pt>
                <c:pt idx="5358">
                  <c:v>2611.0892050858934</c:v>
                </c:pt>
                <c:pt idx="5359">
                  <c:v>2608.457738279461</c:v>
                </c:pt>
                <c:pt idx="5360">
                  <c:v>2612.2993449391752</c:v>
                </c:pt>
                <c:pt idx="5361">
                  <c:v>2609.5304379091895</c:v>
                </c:pt>
                <c:pt idx="5362">
                  <c:v>2609.4432810783346</c:v>
                </c:pt>
                <c:pt idx="5363">
                  <c:v>2610.1505915038711</c:v>
                </c:pt>
                <c:pt idx="5364">
                  <c:v>2609.7516807877523</c:v>
                </c:pt>
                <c:pt idx="5365">
                  <c:v>2614.6861008841975</c:v>
                </c:pt>
                <c:pt idx="5366">
                  <c:v>2603.4797386427799</c:v>
                </c:pt>
                <c:pt idx="5367">
                  <c:v>2607.2811199381049</c:v>
                </c:pt>
                <c:pt idx="5368">
                  <c:v>2609.00079082198</c:v>
                </c:pt>
                <c:pt idx="5369">
                  <c:v>2604.2239247560892</c:v>
                </c:pt>
                <c:pt idx="5370">
                  <c:v>2606.9861279336124</c:v>
                </c:pt>
                <c:pt idx="5371">
                  <c:v>2604.9580528410902</c:v>
                </c:pt>
                <c:pt idx="5372">
                  <c:v>2602.8327673886338</c:v>
                </c:pt>
                <c:pt idx="5373">
                  <c:v>2600.2448778728217</c:v>
                </c:pt>
                <c:pt idx="5374">
                  <c:v>2604.2239247560892</c:v>
                </c:pt>
                <c:pt idx="5375">
                  <c:v>2609.3326585142454</c:v>
                </c:pt>
                <c:pt idx="5376">
                  <c:v>2602.9467418789541</c:v>
                </c:pt>
                <c:pt idx="5377">
                  <c:v>2601.2002510859998</c:v>
                </c:pt>
                <c:pt idx="5378">
                  <c:v>2606.3492124581603</c:v>
                </c:pt>
                <c:pt idx="5379">
                  <c:v>2604.334547320178</c:v>
                </c:pt>
                <c:pt idx="5380">
                  <c:v>2600.9220209622777</c:v>
                </c:pt>
                <c:pt idx="5381">
                  <c:v>2604.0596668730723</c:v>
                </c:pt>
                <c:pt idx="5382">
                  <c:v>2606.8084623456707</c:v>
                </c:pt>
                <c:pt idx="5383">
                  <c:v>2602.3466998416593</c:v>
                </c:pt>
                <c:pt idx="5384">
                  <c:v>2602.772428217243</c:v>
                </c:pt>
                <c:pt idx="5385">
                  <c:v>2605.2027637025008</c:v>
                </c:pt>
                <c:pt idx="5386">
                  <c:v>2599.7755722066177</c:v>
                </c:pt>
                <c:pt idx="5387">
                  <c:v>2600.9555424742048</c:v>
                </c:pt>
                <c:pt idx="5388">
                  <c:v>2603.9591023372918</c:v>
                </c:pt>
                <c:pt idx="5389">
                  <c:v>2600.0806199898047</c:v>
                </c:pt>
                <c:pt idx="5390">
                  <c:v>2598.2469746156098</c:v>
                </c:pt>
                <c:pt idx="5391">
                  <c:v>2600.6035632245516</c:v>
                </c:pt>
                <c:pt idx="5392">
                  <c:v>2595.2936981452203</c:v>
                </c:pt>
                <c:pt idx="5393">
                  <c:v>2601.5522303356524</c:v>
                </c:pt>
                <c:pt idx="5394">
                  <c:v>2600.7711707841854</c:v>
                </c:pt>
                <c:pt idx="5395">
                  <c:v>2592.0856550347262</c:v>
                </c:pt>
                <c:pt idx="5396">
                  <c:v>2592.7024567031767</c:v>
                </c:pt>
                <c:pt idx="5397">
                  <c:v>2594.549512031911</c:v>
                </c:pt>
                <c:pt idx="5398">
                  <c:v>2597.713977851784</c:v>
                </c:pt>
                <c:pt idx="5399">
                  <c:v>2592.0890069609577</c:v>
                </c:pt>
                <c:pt idx="5400">
                  <c:v>2594.0500367800109</c:v>
                </c:pt>
                <c:pt idx="5401">
                  <c:v>2595.35068539038</c:v>
                </c:pt>
                <c:pt idx="5402">
                  <c:v>2593.7952701399072</c:v>
                </c:pt>
                <c:pt idx="5403">
                  <c:v>2599.3129703928771</c:v>
                </c:pt>
                <c:pt idx="5404">
                  <c:v>2592.890178069812</c:v>
                </c:pt>
                <c:pt idx="5405">
                  <c:v>2591.6264051472162</c:v>
                </c:pt>
                <c:pt idx="5406">
                  <c:v>2591.4185677239639</c:v>
                </c:pt>
                <c:pt idx="5407">
                  <c:v>2591.3079474094902</c:v>
                </c:pt>
                <c:pt idx="5408">
                  <c:v>2589.0284598527101</c:v>
                </c:pt>
                <c:pt idx="5409">
                  <c:v>2588.6563667960554</c:v>
                </c:pt>
                <c:pt idx="5410">
                  <c:v>2593.7986220661387</c:v>
                </c:pt>
                <c:pt idx="5411">
                  <c:v>2589.320099930972</c:v>
                </c:pt>
                <c:pt idx="5412">
                  <c:v>2583.0716212696179</c:v>
                </c:pt>
                <c:pt idx="5413">
                  <c:v>2588.1066081514591</c:v>
                </c:pt>
                <c:pt idx="5414">
                  <c:v>2592.4845635012307</c:v>
                </c:pt>
                <c:pt idx="5415">
                  <c:v>2586.2796643801116</c:v>
                </c:pt>
                <c:pt idx="5416">
                  <c:v>2586.1925075492563</c:v>
                </c:pt>
                <c:pt idx="5417">
                  <c:v>2593.248863421542</c:v>
                </c:pt>
                <c:pt idx="5418">
                  <c:v>2581.7709726592493</c:v>
                </c:pt>
                <c:pt idx="5419">
                  <c:v>2586.8495368317103</c:v>
                </c:pt>
                <c:pt idx="5420">
                  <c:v>2585.2874177287758</c:v>
                </c:pt>
                <c:pt idx="5421">
                  <c:v>2582.6660067010362</c:v>
                </c:pt>
                <c:pt idx="5422">
                  <c:v>2585.7902449069061</c:v>
                </c:pt>
                <c:pt idx="5423">
                  <c:v>2588.0764385657631</c:v>
                </c:pt>
                <c:pt idx="5424">
                  <c:v>2584.7242513792539</c:v>
                </c:pt>
                <c:pt idx="5425">
                  <c:v>2583.3532055691858</c:v>
                </c:pt>
                <c:pt idx="5426">
                  <c:v>2590.7481307365847</c:v>
                </c:pt>
                <c:pt idx="5427">
                  <c:v>2582.2302225467597</c:v>
                </c:pt>
                <c:pt idx="5428">
                  <c:v>2581.0804218648686</c:v>
                </c:pt>
                <c:pt idx="5429">
                  <c:v>2580.4703240488807</c:v>
                </c:pt>
                <c:pt idx="5430">
                  <c:v>2583.6549036757565</c:v>
                </c:pt>
                <c:pt idx="5431">
                  <c:v>2581.7139854140896</c:v>
                </c:pt>
                <c:pt idx="5432">
                  <c:v>2581.7542130280935</c:v>
                </c:pt>
                <c:pt idx="5433">
                  <c:v>2578.827751967553</c:v>
                </c:pt>
                <c:pt idx="5434">
                  <c:v>2578.8411619220924</c:v>
                </c:pt>
                <c:pt idx="5435">
                  <c:v>2576.7393399532548</c:v>
                </c:pt>
                <c:pt idx="5436">
                  <c:v>2575.6833999546816</c:v>
                </c:pt>
                <c:pt idx="5437">
                  <c:v>2577.1181368623716</c:v>
                </c:pt>
                <c:pt idx="5438">
                  <c:v>2575.7605010068437</c:v>
                </c:pt>
                <c:pt idx="5439">
                  <c:v>2576.5080390463841</c:v>
                </c:pt>
                <c:pt idx="5440">
                  <c:v>2574.0374759471224</c:v>
                </c:pt>
                <c:pt idx="5441">
                  <c:v>2576.6924084867887</c:v>
                </c:pt>
                <c:pt idx="5442">
                  <c:v>2572.5658656012743</c:v>
                </c:pt>
                <c:pt idx="5443">
                  <c:v>2574.1749161706757</c:v>
                </c:pt>
                <c:pt idx="5444">
                  <c:v>2574.0408278733539</c:v>
                </c:pt>
                <c:pt idx="5445">
                  <c:v>2582.0123315944288</c:v>
                </c:pt>
                <c:pt idx="5446">
                  <c:v>2571.7177630259534</c:v>
                </c:pt>
                <c:pt idx="5447">
                  <c:v>2580.098230992226</c:v>
                </c:pt>
                <c:pt idx="5448">
                  <c:v>2573.2061352525729</c:v>
                </c:pt>
                <c:pt idx="5449">
                  <c:v>2579.4948370287007</c:v>
                </c:pt>
                <c:pt idx="5450">
                  <c:v>2573.1558518598749</c:v>
                </c:pt>
                <c:pt idx="5451">
                  <c:v>2574.7548444009681</c:v>
                </c:pt>
                <c:pt idx="5452">
                  <c:v>2572.2742255230128</c:v>
                </c:pt>
                <c:pt idx="5453">
                  <c:v>2574.6978571558079</c:v>
                </c:pt>
                <c:pt idx="5454">
                  <c:v>2574.1682123182131</c:v>
                </c:pt>
                <c:pt idx="5455">
                  <c:v>2570.9970426458776</c:v>
                </c:pt>
                <c:pt idx="5456">
                  <c:v>2572.7837588032203</c:v>
                </c:pt>
                <c:pt idx="5457">
                  <c:v>2568.4560845965316</c:v>
                </c:pt>
                <c:pt idx="5458">
                  <c:v>2570.9031819625593</c:v>
                </c:pt>
                <c:pt idx="5459">
                  <c:v>2572.257465891857</c:v>
                </c:pt>
                <c:pt idx="5460">
                  <c:v>2570.5512027129066</c:v>
                </c:pt>
                <c:pt idx="5461">
                  <c:v>2567.4906556046599</c:v>
                </c:pt>
                <c:pt idx="5462">
                  <c:v>2569.4516854237131</c:v>
                </c:pt>
                <c:pt idx="5463">
                  <c:v>2568.7477246747931</c:v>
                </c:pt>
                <c:pt idx="5464">
                  <c:v>2571.1814120862819</c:v>
                </c:pt>
                <c:pt idx="5465">
                  <c:v>2566.6995380248836</c:v>
                </c:pt>
                <c:pt idx="5466">
                  <c:v>2571.6339581213297</c:v>
                </c:pt>
                <c:pt idx="5467">
                  <c:v>2571.1478905743552</c:v>
                </c:pt>
                <c:pt idx="5468">
                  <c:v>2567.8627464116994</c:v>
                </c:pt>
                <c:pt idx="5469">
                  <c:v>2566.8336263222054</c:v>
                </c:pt>
                <c:pt idx="5470">
                  <c:v>2567.8694525137767</c:v>
                </c:pt>
                <c:pt idx="5471">
                  <c:v>2567.5476428498196</c:v>
                </c:pt>
                <c:pt idx="5472">
                  <c:v>2568.5901728938529</c:v>
                </c:pt>
                <c:pt idx="5473">
                  <c:v>2568.8985726032706</c:v>
                </c:pt>
                <c:pt idx="5474">
                  <c:v>2566.5855635345642</c:v>
                </c:pt>
                <c:pt idx="5475">
                  <c:v>2566.3140372633038</c:v>
                </c:pt>
                <c:pt idx="5476">
                  <c:v>2563.1361637385062</c:v>
                </c:pt>
                <c:pt idx="5477">
                  <c:v>2565.3486060218174</c:v>
                </c:pt>
                <c:pt idx="5478">
                  <c:v>2562.2042540089465</c:v>
                </c:pt>
                <c:pt idx="5479">
                  <c:v>2562.7674226080826</c:v>
                </c:pt>
                <c:pt idx="5480">
                  <c:v>2561.4868878047159</c:v>
                </c:pt>
                <c:pt idx="5481">
                  <c:v>2560.6622487130135</c:v>
                </c:pt>
                <c:pt idx="5482">
                  <c:v>2557.3938664311286</c:v>
                </c:pt>
                <c:pt idx="5483">
                  <c:v>2557.4005702835907</c:v>
                </c:pt>
                <c:pt idx="5484">
                  <c:v>2558.952633607832</c:v>
                </c:pt>
                <c:pt idx="5485">
                  <c:v>2562.2344258442563</c:v>
                </c:pt>
                <c:pt idx="5486">
                  <c:v>2557.1089302053292</c:v>
                </c:pt>
                <c:pt idx="5487">
                  <c:v>2560.856676181726</c:v>
                </c:pt>
                <c:pt idx="5488">
                  <c:v>2559.267739419327</c:v>
                </c:pt>
                <c:pt idx="5489">
                  <c:v>2557.3905145048975</c:v>
                </c:pt>
                <c:pt idx="5490">
                  <c:v>2560.6991221511712</c:v>
                </c:pt>
                <c:pt idx="5491">
                  <c:v>2563.6591047236384</c:v>
                </c:pt>
                <c:pt idx="5492">
                  <c:v>2557.005011493703</c:v>
                </c:pt>
                <c:pt idx="5493">
                  <c:v>2557.1893831837224</c:v>
                </c:pt>
                <c:pt idx="5494">
                  <c:v>2555.3054521672152</c:v>
                </c:pt>
                <c:pt idx="5495">
                  <c:v>2560.1225458471104</c:v>
                </c:pt>
                <c:pt idx="5496">
                  <c:v>2557.5514182120687</c:v>
                </c:pt>
                <c:pt idx="5497">
                  <c:v>2559.1302991957741</c:v>
                </c:pt>
                <c:pt idx="5498">
                  <c:v>2556.8374039340697</c:v>
                </c:pt>
                <c:pt idx="5499">
                  <c:v>2556.8206420532988</c:v>
                </c:pt>
                <c:pt idx="5500">
                  <c:v>2557.8363544378676</c:v>
                </c:pt>
                <c:pt idx="5501">
                  <c:v>2555.5132895904676</c:v>
                </c:pt>
                <c:pt idx="5502">
                  <c:v>2554.2696282252591</c:v>
                </c:pt>
                <c:pt idx="5503">
                  <c:v>2552.5298412847674</c:v>
                </c:pt>
                <c:pt idx="5504">
                  <c:v>2553.314255012081</c:v>
                </c:pt>
                <c:pt idx="5505">
                  <c:v>2551.5241869285069</c:v>
                </c:pt>
                <c:pt idx="5506">
                  <c:v>2552.3488237705942</c:v>
                </c:pt>
                <c:pt idx="5507">
                  <c:v>2547.5049124312354</c:v>
                </c:pt>
                <c:pt idx="5508">
                  <c:v>2550.7364212749617</c:v>
                </c:pt>
                <c:pt idx="5509">
                  <c:v>2549.901726404566</c:v>
                </c:pt>
                <c:pt idx="5510">
                  <c:v>2547.0624244244959</c:v>
                </c:pt>
                <c:pt idx="5511">
                  <c:v>2546.0064844259227</c:v>
                </c:pt>
                <c:pt idx="5512">
                  <c:v>2548.1820555206914</c:v>
                </c:pt>
                <c:pt idx="5513">
                  <c:v>2549.2312894171873</c:v>
                </c:pt>
                <c:pt idx="5514">
                  <c:v>2546.5327795869011</c:v>
                </c:pt>
                <c:pt idx="5515">
                  <c:v>2547.1428774028886</c:v>
                </c:pt>
                <c:pt idx="5516">
                  <c:v>2549.0502719030137</c:v>
                </c:pt>
                <c:pt idx="5517">
                  <c:v>2551.1755573554701</c:v>
                </c:pt>
                <c:pt idx="5518">
                  <c:v>2546.6769236629161</c:v>
                </c:pt>
                <c:pt idx="5519">
                  <c:v>2546.5562430705195</c:v>
                </c:pt>
                <c:pt idx="5520">
                  <c:v>2549.3285020267363</c:v>
                </c:pt>
                <c:pt idx="5521">
                  <c:v>2551.9666749352459</c:v>
                </c:pt>
                <c:pt idx="5522">
                  <c:v>2547.3406567978327</c:v>
                </c:pt>
                <c:pt idx="5523">
                  <c:v>2546.8043058581607</c:v>
                </c:pt>
                <c:pt idx="5524">
                  <c:v>2543.0062764890663</c:v>
                </c:pt>
                <c:pt idx="5525">
                  <c:v>2543.8610851664644</c:v>
                </c:pt>
                <c:pt idx="5526">
                  <c:v>2543.3616099145652</c:v>
                </c:pt>
                <c:pt idx="5527">
                  <c:v>2545.3461032172377</c:v>
                </c:pt>
                <c:pt idx="5528">
                  <c:v>2547.4546312881525</c:v>
                </c:pt>
                <c:pt idx="5529">
                  <c:v>2542.2620926253717</c:v>
                </c:pt>
                <c:pt idx="5530">
                  <c:v>2545.5170649527167</c:v>
                </c:pt>
                <c:pt idx="5531">
                  <c:v>2542.3123737684546</c:v>
                </c:pt>
                <c:pt idx="5532">
                  <c:v>2545.0779288722088</c:v>
                </c:pt>
                <c:pt idx="5533">
                  <c:v>2536.6438255870075</c:v>
                </c:pt>
                <c:pt idx="5534">
                  <c:v>2546.4288608752749</c:v>
                </c:pt>
                <c:pt idx="5535">
                  <c:v>2535.4068680742612</c:v>
                </c:pt>
                <c:pt idx="5536">
                  <c:v>2536.0270239185575</c:v>
                </c:pt>
                <c:pt idx="5537">
                  <c:v>2542.1447662088208</c:v>
                </c:pt>
                <c:pt idx="5538">
                  <c:v>2541.5614838026827</c:v>
                </c:pt>
                <c:pt idx="5539">
                  <c:v>2542.3257837229939</c:v>
                </c:pt>
                <c:pt idx="5540">
                  <c:v>2538.1154359328557</c:v>
                </c:pt>
                <c:pt idx="5541">
                  <c:v>2538.1891850587863</c:v>
                </c:pt>
                <c:pt idx="5542">
                  <c:v>2539.1680217555827</c:v>
                </c:pt>
                <c:pt idx="5543">
                  <c:v>2539.9725470402836</c:v>
                </c:pt>
                <c:pt idx="5544">
                  <c:v>2537.6863556310409</c:v>
                </c:pt>
                <c:pt idx="5545">
                  <c:v>2535.2426124408585</c:v>
                </c:pt>
                <c:pt idx="5546">
                  <c:v>2532.6178494868886</c:v>
                </c:pt>
                <c:pt idx="5547">
                  <c:v>2536.935465665269</c:v>
                </c:pt>
                <c:pt idx="5548">
                  <c:v>2534.6593300347208</c:v>
                </c:pt>
                <c:pt idx="5549">
                  <c:v>2533.3318637648877</c:v>
                </c:pt>
                <c:pt idx="5550">
                  <c:v>2529.5740620097968</c:v>
                </c:pt>
                <c:pt idx="5551">
                  <c:v>2534.1799685898231</c:v>
                </c:pt>
                <c:pt idx="5552">
                  <c:v>2534.0492322187329</c:v>
                </c:pt>
                <c:pt idx="5553">
                  <c:v>2534.5051301800117</c:v>
                </c:pt>
                <c:pt idx="5554">
                  <c:v>2533.2279473028761</c:v>
                </c:pt>
                <c:pt idx="5555">
                  <c:v>2528.7930024583297</c:v>
                </c:pt>
                <c:pt idx="5556">
                  <c:v>2535.225850560088</c:v>
                </c:pt>
                <c:pt idx="5557">
                  <c:v>2532.0178074495943</c:v>
                </c:pt>
                <c:pt idx="5558">
                  <c:v>2531.7999142476483</c:v>
                </c:pt>
                <c:pt idx="5559">
                  <c:v>2536.154406113802</c:v>
                </c:pt>
                <c:pt idx="5560">
                  <c:v>2528.4443751349081</c:v>
                </c:pt>
                <c:pt idx="5561">
                  <c:v>2531.5887271477795</c:v>
                </c:pt>
                <c:pt idx="5562">
                  <c:v>2528.6522103085458</c:v>
                </c:pt>
                <c:pt idx="5563">
                  <c:v>2530.4523364204283</c:v>
                </c:pt>
                <c:pt idx="5564">
                  <c:v>2526.7515196608829</c:v>
                </c:pt>
                <c:pt idx="5565">
                  <c:v>2525.705637690618</c:v>
                </c:pt>
                <c:pt idx="5566">
                  <c:v>2532.8089227797554</c:v>
                </c:pt>
                <c:pt idx="5567">
                  <c:v>2526.5001071966253</c:v>
                </c:pt>
                <c:pt idx="5568">
                  <c:v>2528.1125096922574</c:v>
                </c:pt>
                <c:pt idx="5569">
                  <c:v>2529.1449817079824</c:v>
                </c:pt>
                <c:pt idx="5570">
                  <c:v>2526.5235706802432</c:v>
                </c:pt>
                <c:pt idx="5571">
                  <c:v>2522.0014712544562</c:v>
                </c:pt>
                <c:pt idx="5572">
                  <c:v>2528.1091555164112</c:v>
                </c:pt>
                <c:pt idx="5573">
                  <c:v>2523.1009885436497</c:v>
                </c:pt>
                <c:pt idx="5574">
                  <c:v>2521.5623351739482</c:v>
                </c:pt>
                <c:pt idx="5575">
                  <c:v>2526.87220025328</c:v>
                </c:pt>
                <c:pt idx="5576">
                  <c:v>2521.8606791046723</c:v>
                </c:pt>
                <c:pt idx="5577">
                  <c:v>2524.3513537613212</c:v>
                </c:pt>
                <c:pt idx="5578">
                  <c:v>2520.0605552424045</c:v>
                </c:pt>
                <c:pt idx="5579">
                  <c:v>2526.5973198061738</c:v>
                </c:pt>
                <c:pt idx="5580">
                  <c:v>2517.603399848068</c:v>
                </c:pt>
                <c:pt idx="5581">
                  <c:v>2520.7477518609389</c:v>
                </c:pt>
                <c:pt idx="5582">
                  <c:v>2518.3341782564526</c:v>
                </c:pt>
                <c:pt idx="5583">
                  <c:v>2521.8003399332815</c:v>
                </c:pt>
                <c:pt idx="5584">
                  <c:v>2520.7477518609389</c:v>
                </c:pt>
                <c:pt idx="5585">
                  <c:v>2518.3408821089147</c:v>
                </c:pt>
                <c:pt idx="5586">
                  <c:v>2519.2023946387753</c:v>
                </c:pt>
                <c:pt idx="5587">
                  <c:v>2522.1657291374736</c:v>
                </c:pt>
                <c:pt idx="5588">
                  <c:v>2517.4123265552012</c:v>
                </c:pt>
                <c:pt idx="5589">
                  <c:v>2518.8269496558892</c:v>
                </c:pt>
                <c:pt idx="5590">
                  <c:v>2518.9141064867449</c:v>
                </c:pt>
                <c:pt idx="5591">
                  <c:v>2521.4047811433934</c:v>
                </c:pt>
                <c:pt idx="5592">
                  <c:v>2518.4414488943098</c:v>
                </c:pt>
                <c:pt idx="5593">
                  <c:v>2518.3475859613773</c:v>
                </c:pt>
                <c:pt idx="5594">
                  <c:v>2515.8636151571914</c:v>
                </c:pt>
                <c:pt idx="5595">
                  <c:v>2518.7096232393383</c:v>
                </c:pt>
                <c:pt idx="5596">
                  <c:v>2516.3061054135451</c:v>
                </c:pt>
                <c:pt idx="5597">
                  <c:v>2519.5878954003547</c:v>
                </c:pt>
                <c:pt idx="5598">
                  <c:v>2512.5717671420734</c:v>
                </c:pt>
                <c:pt idx="5599">
                  <c:v>2516.768707227287</c:v>
                </c:pt>
                <c:pt idx="5600">
                  <c:v>2514.495923522969</c:v>
                </c:pt>
                <c:pt idx="5601">
                  <c:v>2513.8455980929775</c:v>
                </c:pt>
                <c:pt idx="5602">
                  <c:v>2517.211195234026</c:v>
                </c:pt>
                <c:pt idx="5603">
                  <c:v>2515.2736311482054</c:v>
                </c:pt>
                <c:pt idx="5604">
                  <c:v>2513.7383297047345</c:v>
                </c:pt>
                <c:pt idx="5605">
                  <c:v>2510.3693806374549</c:v>
                </c:pt>
                <c:pt idx="5606">
                  <c:v>2511.6733811740551</c:v>
                </c:pt>
                <c:pt idx="5607">
                  <c:v>2515.6859495692493</c:v>
                </c:pt>
                <c:pt idx="5608">
                  <c:v>2512.2734232113489</c:v>
                </c:pt>
                <c:pt idx="5609">
                  <c:v>2506.9434443250152</c:v>
                </c:pt>
                <c:pt idx="5610">
                  <c:v>2513.0511308365849</c:v>
                </c:pt>
                <c:pt idx="5611">
                  <c:v>2509.7693386001611</c:v>
                </c:pt>
                <c:pt idx="5612">
                  <c:v>2508.1703460590684</c:v>
                </c:pt>
                <c:pt idx="5613">
                  <c:v>2507.7647314904871</c:v>
                </c:pt>
                <c:pt idx="5614">
                  <c:v>2509.5615034265234</c:v>
                </c:pt>
                <c:pt idx="5615">
                  <c:v>2503.7454569932152</c:v>
                </c:pt>
                <c:pt idx="5616">
                  <c:v>2505.025994046197</c:v>
                </c:pt>
                <c:pt idx="5617">
                  <c:v>2506.9836719390196</c:v>
                </c:pt>
                <c:pt idx="5618">
                  <c:v>2503.540973745809</c:v>
                </c:pt>
                <c:pt idx="5619">
                  <c:v>2507.7881949741054</c:v>
                </c:pt>
                <c:pt idx="5620">
                  <c:v>2499.7295366717894</c:v>
                </c:pt>
                <c:pt idx="5621">
                  <c:v>2505.2539430268366</c:v>
                </c:pt>
                <c:pt idx="5622">
                  <c:v>2502.5085017300839</c:v>
                </c:pt>
                <c:pt idx="5623">
                  <c:v>2505.9042662072129</c:v>
                </c:pt>
                <c:pt idx="5624">
                  <c:v>2505.4282566885472</c:v>
                </c:pt>
                <c:pt idx="5625">
                  <c:v>2502.1866898165117</c:v>
                </c:pt>
                <c:pt idx="5626">
                  <c:v>2500.5910492016501</c:v>
                </c:pt>
                <c:pt idx="5627">
                  <c:v>2498.241166694786</c:v>
                </c:pt>
                <c:pt idx="5628">
                  <c:v>2499.9407260212733</c:v>
                </c:pt>
                <c:pt idx="5629">
                  <c:v>2499.7060731881716</c:v>
                </c:pt>
                <c:pt idx="5630">
                  <c:v>2496.3706456328187</c:v>
                </c:pt>
                <c:pt idx="5631">
                  <c:v>2501.3452910936535</c:v>
                </c:pt>
                <c:pt idx="5632">
                  <c:v>2497.2153962819079</c:v>
                </c:pt>
                <c:pt idx="5633">
                  <c:v>2493.7157130931528</c:v>
                </c:pt>
                <c:pt idx="5634">
                  <c:v>2496.819839741635</c:v>
                </c:pt>
                <c:pt idx="5635">
                  <c:v>2492.237398894842</c:v>
                </c:pt>
                <c:pt idx="5636">
                  <c:v>2490.0785896808443</c:v>
                </c:pt>
                <c:pt idx="5637">
                  <c:v>2499.6256202097784</c:v>
                </c:pt>
                <c:pt idx="5638">
                  <c:v>2495.9046918928461</c:v>
                </c:pt>
                <c:pt idx="5639">
                  <c:v>2495.3415232937095</c:v>
                </c:pt>
                <c:pt idx="5640">
                  <c:v>2502.7196888299522</c:v>
                </c:pt>
                <c:pt idx="5641">
                  <c:v>2500.7486032322049</c:v>
                </c:pt>
                <c:pt idx="5642">
                  <c:v>2501.7810752479299</c:v>
                </c:pt>
                <c:pt idx="5643">
                  <c:v>2501.4793793909748</c:v>
                </c:pt>
                <c:pt idx="5644">
                  <c:v>2497.3193149935341</c:v>
                </c:pt>
                <c:pt idx="5645">
                  <c:v>2496.6857514443132</c:v>
                </c:pt>
                <c:pt idx="5646">
                  <c:v>2497.3427807267676</c:v>
                </c:pt>
                <c:pt idx="5647">
                  <c:v>2493.8531533167056</c:v>
                </c:pt>
                <c:pt idx="5648">
                  <c:v>2494.8554579963497</c:v>
                </c:pt>
                <c:pt idx="5649">
                  <c:v>2493.9403101475605</c:v>
                </c:pt>
                <c:pt idx="5650">
                  <c:v>2496.7058652513151</c:v>
                </c:pt>
                <c:pt idx="5651">
                  <c:v>2491.3524206317484</c:v>
                </c:pt>
                <c:pt idx="5652">
                  <c:v>2494.7448354322619</c:v>
                </c:pt>
                <c:pt idx="5653">
                  <c:v>2494.7481873584929</c:v>
                </c:pt>
                <c:pt idx="5654">
                  <c:v>2496.3136583876585</c:v>
                </c:pt>
                <c:pt idx="5655">
                  <c:v>2491.479805076608</c:v>
                </c:pt>
                <c:pt idx="5656">
                  <c:v>2491.3691825125193</c:v>
                </c:pt>
                <c:pt idx="5657">
                  <c:v>2492.991640786845</c:v>
                </c:pt>
                <c:pt idx="5658">
                  <c:v>2489.3846869602326</c:v>
                </c:pt>
                <c:pt idx="5659">
                  <c:v>2494.1883706855874</c:v>
                </c:pt>
                <c:pt idx="5660">
                  <c:v>2488.7913487754004</c:v>
                </c:pt>
                <c:pt idx="5661">
                  <c:v>2489.8573445526672</c:v>
                </c:pt>
                <c:pt idx="5662">
                  <c:v>2485.0871823392386</c:v>
                </c:pt>
                <c:pt idx="5663">
                  <c:v>2490.0417162426866</c:v>
                </c:pt>
                <c:pt idx="5664">
                  <c:v>2485.9051153288642</c:v>
                </c:pt>
                <c:pt idx="5665">
                  <c:v>2486.0224439950298</c:v>
                </c:pt>
                <c:pt idx="5666">
                  <c:v>2481.5003423196281</c:v>
                </c:pt>
                <c:pt idx="5667">
                  <c:v>2481.3796639768457</c:v>
                </c:pt>
                <c:pt idx="5668">
                  <c:v>2482.0165794522977</c:v>
                </c:pt>
                <c:pt idx="5669">
                  <c:v>2480.8935964298712</c:v>
                </c:pt>
                <c:pt idx="5670">
                  <c:v>2481.8120962048915</c:v>
                </c:pt>
                <c:pt idx="5671">
                  <c:v>2477.1290885727035</c:v>
                </c:pt>
                <c:pt idx="5672">
                  <c:v>2478.5470658492382</c:v>
                </c:pt>
                <c:pt idx="5673">
                  <c:v>2477.5246473625912</c:v>
                </c:pt>
                <c:pt idx="5674">
                  <c:v>2479.2644320534682</c:v>
                </c:pt>
                <c:pt idx="5675">
                  <c:v>2479.8410083575295</c:v>
                </c:pt>
                <c:pt idx="5676">
                  <c:v>2479.2543762747746</c:v>
                </c:pt>
                <c:pt idx="5677">
                  <c:v>2480.4645161280564</c:v>
                </c:pt>
                <c:pt idx="5678">
                  <c:v>2479.1102321987591</c:v>
                </c:pt>
                <c:pt idx="5679">
                  <c:v>2482.1875411877772</c:v>
                </c:pt>
                <c:pt idx="5680">
                  <c:v>2477.9269100049414</c:v>
                </c:pt>
                <c:pt idx="5681">
                  <c:v>2481.6578941005678</c:v>
                </c:pt>
                <c:pt idx="5682">
                  <c:v>2481.3729578747684</c:v>
                </c:pt>
                <c:pt idx="5683">
                  <c:v>2483.163025958343</c:v>
                </c:pt>
                <c:pt idx="5684">
                  <c:v>2479.6566389171253</c:v>
                </c:pt>
                <c:pt idx="5685">
                  <c:v>2480.1326506854057</c:v>
                </c:pt>
                <c:pt idx="5686">
                  <c:v>2474.0618376119942</c:v>
                </c:pt>
                <c:pt idx="5687">
                  <c:v>2477.9671353693307</c:v>
                </c:pt>
                <c:pt idx="5688">
                  <c:v>2474.2026297617781</c:v>
                </c:pt>
                <c:pt idx="5689">
                  <c:v>2476.5960918088776</c:v>
                </c:pt>
                <c:pt idx="5690">
                  <c:v>2477.4609562649694</c:v>
                </c:pt>
                <c:pt idx="5691">
                  <c:v>2476.1804214616031</c:v>
                </c:pt>
                <c:pt idx="5692">
                  <c:v>2478.6476303850181</c:v>
                </c:pt>
                <c:pt idx="5693">
                  <c:v>2478.6074050206289</c:v>
                </c:pt>
                <c:pt idx="5694">
                  <c:v>2477.7727101502328</c:v>
                </c:pt>
                <c:pt idx="5695">
                  <c:v>2479.2175028366169</c:v>
                </c:pt>
                <c:pt idx="5696">
                  <c:v>2476.0128116523542</c:v>
                </c:pt>
                <c:pt idx="5697">
                  <c:v>2476.5927398826466</c:v>
                </c:pt>
                <c:pt idx="5698">
                  <c:v>2473.2807780605267</c:v>
                </c:pt>
                <c:pt idx="5699">
                  <c:v>2472.3790401662768</c:v>
                </c:pt>
                <c:pt idx="5700">
                  <c:v>2473.1165201775093</c:v>
                </c:pt>
                <c:pt idx="5701">
                  <c:v>2474.8127275777656</c:v>
                </c:pt>
                <c:pt idx="5702">
                  <c:v>2474.1322348116937</c:v>
                </c:pt>
                <c:pt idx="5703">
                  <c:v>2474.7624441850685</c:v>
                </c:pt>
                <c:pt idx="5704">
                  <c:v>2471.7655904240582</c:v>
                </c:pt>
                <c:pt idx="5705">
                  <c:v>2471.4203150268677</c:v>
                </c:pt>
                <c:pt idx="5706">
                  <c:v>2468.3899375043156</c:v>
                </c:pt>
                <c:pt idx="5707">
                  <c:v>2471.0582777489067</c:v>
                </c:pt>
                <c:pt idx="5708">
                  <c:v>2468.946400001375</c:v>
                </c:pt>
                <c:pt idx="5709">
                  <c:v>2469.0771363724657</c:v>
                </c:pt>
                <c:pt idx="5710">
                  <c:v>2471.2895786557769</c:v>
                </c:pt>
                <c:pt idx="5711">
                  <c:v>2473.173507422669</c:v>
                </c:pt>
                <c:pt idx="5712">
                  <c:v>2469.1307694417792</c:v>
                </c:pt>
                <c:pt idx="5713">
                  <c:v>2466.1942548521602</c:v>
                </c:pt>
                <c:pt idx="5714">
                  <c:v>2468.5474892852558</c:v>
                </c:pt>
                <c:pt idx="5715">
                  <c:v>2476.4150742947045</c:v>
                </c:pt>
                <c:pt idx="5716">
                  <c:v>2472.5265361685238</c:v>
                </c:pt>
                <c:pt idx="5717">
                  <c:v>2469.9520566072506</c:v>
                </c:pt>
                <c:pt idx="5718">
                  <c:v>2468.463684380632</c:v>
                </c:pt>
                <c:pt idx="5719">
                  <c:v>2468.5910688254912</c:v>
                </c:pt>
                <c:pt idx="5720">
                  <c:v>2468.8424812897492</c:v>
                </c:pt>
                <c:pt idx="5721">
                  <c:v>2464.9505934869517</c:v>
                </c:pt>
                <c:pt idx="5722">
                  <c:v>2464.6120219422237</c:v>
                </c:pt>
                <c:pt idx="5723">
                  <c:v>2467.2300810437314</c:v>
                </c:pt>
                <c:pt idx="5724">
                  <c:v>2463.0566066917513</c:v>
                </c:pt>
                <c:pt idx="5725">
                  <c:v>2463.8980054146095</c:v>
                </c:pt>
                <c:pt idx="5726">
                  <c:v>2463.8913015621474</c:v>
                </c:pt>
                <c:pt idx="5727">
                  <c:v>2468.35976791862</c:v>
                </c:pt>
                <c:pt idx="5728">
                  <c:v>2464.1628278334065</c:v>
                </c:pt>
                <c:pt idx="5729">
                  <c:v>2459.4228352056739</c:v>
                </c:pt>
                <c:pt idx="5730">
                  <c:v>2461.5749405672095</c:v>
                </c:pt>
                <c:pt idx="5731">
                  <c:v>2459.6239665268495</c:v>
                </c:pt>
                <c:pt idx="5732">
                  <c:v>2465.6009166673284</c:v>
                </c:pt>
                <c:pt idx="5733">
                  <c:v>2458.3970670424114</c:v>
                </c:pt>
                <c:pt idx="5734">
                  <c:v>2455.8862785787605</c:v>
                </c:pt>
                <c:pt idx="5735">
                  <c:v>2458.7155247801375</c:v>
                </c:pt>
                <c:pt idx="5736">
                  <c:v>2454.6627287709393</c:v>
                </c:pt>
                <c:pt idx="5737">
                  <c:v>2456.7712545922391</c:v>
                </c:pt>
                <c:pt idx="5738">
                  <c:v>2454.786761289567</c:v>
                </c:pt>
                <c:pt idx="5739">
                  <c:v>2453.7844566099225</c:v>
                </c:pt>
                <c:pt idx="5740">
                  <c:v>2458.1825257666965</c:v>
                </c:pt>
                <c:pt idx="5741">
                  <c:v>2457.3478308962999</c:v>
                </c:pt>
                <c:pt idx="5742">
                  <c:v>2457.6227113434061</c:v>
                </c:pt>
                <c:pt idx="5743">
                  <c:v>2456.3019489260355</c:v>
                </c:pt>
                <c:pt idx="5744">
                  <c:v>2457.1399957226631</c:v>
                </c:pt>
                <c:pt idx="5745">
                  <c:v>2457.7098681742618</c:v>
                </c:pt>
                <c:pt idx="5746">
                  <c:v>2454.4548935973016</c:v>
                </c:pt>
                <c:pt idx="5747">
                  <c:v>2453.516282264894</c:v>
                </c:pt>
                <c:pt idx="5748">
                  <c:v>2459.161364713108</c:v>
                </c:pt>
                <c:pt idx="5749">
                  <c:v>2458.2897964045537</c:v>
                </c:pt>
                <c:pt idx="5750">
                  <c:v>2458.4976315781914</c:v>
                </c:pt>
                <c:pt idx="5751">
                  <c:v>2453.6771859720652</c:v>
                </c:pt>
                <c:pt idx="5752">
                  <c:v>2452.5676129041785</c:v>
                </c:pt>
                <c:pt idx="5753">
                  <c:v>2447.9717621028458</c:v>
                </c:pt>
                <c:pt idx="5754">
                  <c:v>2444.710083673423</c:v>
                </c:pt>
                <c:pt idx="5755">
                  <c:v>2450.4590870828783</c:v>
                </c:pt>
                <c:pt idx="5756">
                  <c:v>2453.1408372820083</c:v>
                </c:pt>
                <c:pt idx="5757">
                  <c:v>2451.0490710918639</c:v>
                </c:pt>
                <c:pt idx="5758">
                  <c:v>2447.8242661005993</c:v>
                </c:pt>
                <c:pt idx="5759">
                  <c:v>2451.4815033199097</c:v>
                </c:pt>
                <c:pt idx="5760">
                  <c:v>2446.1414686548819</c:v>
                </c:pt>
                <c:pt idx="5761">
                  <c:v>2447.5426840506466</c:v>
                </c:pt>
                <c:pt idx="5762">
                  <c:v>2448.122612280938</c:v>
                </c:pt>
                <c:pt idx="5763">
                  <c:v>2449.3193421796809</c:v>
                </c:pt>
                <c:pt idx="5764">
                  <c:v>2448.6623128972265</c:v>
                </c:pt>
                <c:pt idx="5765">
                  <c:v>2446.8923586206542</c:v>
                </c:pt>
                <c:pt idx="5766">
                  <c:v>2444.8475238969763</c:v>
                </c:pt>
                <c:pt idx="5767">
                  <c:v>2445.7291502338385</c:v>
                </c:pt>
                <c:pt idx="5768">
                  <c:v>2445.387226762879</c:v>
                </c:pt>
                <c:pt idx="5769">
                  <c:v>2443.3893235056676</c:v>
                </c:pt>
                <c:pt idx="5770">
                  <c:v>2449.5137696483935</c:v>
                </c:pt>
                <c:pt idx="5771">
                  <c:v>2445.7961932576918</c:v>
                </c:pt>
                <c:pt idx="5772">
                  <c:v>2449.7551263339578</c:v>
                </c:pt>
                <c:pt idx="5773">
                  <c:v>2443.5167057009121</c:v>
                </c:pt>
                <c:pt idx="5774">
                  <c:v>2449.326046032143</c:v>
                </c:pt>
                <c:pt idx="5775">
                  <c:v>2443.556933314916</c:v>
                </c:pt>
                <c:pt idx="5776">
                  <c:v>2446.805201789799</c:v>
                </c:pt>
                <c:pt idx="5777">
                  <c:v>2442.9535393513911</c:v>
                </c:pt>
                <c:pt idx="5778">
                  <c:v>2445.3402952964129</c:v>
                </c:pt>
                <c:pt idx="5779">
                  <c:v>2442.3903707522541</c:v>
                </c:pt>
                <c:pt idx="5780">
                  <c:v>2442.239522823777</c:v>
                </c:pt>
                <c:pt idx="5781">
                  <c:v>2439.8091873385192</c:v>
                </c:pt>
                <c:pt idx="5782">
                  <c:v>2439.2795402513093</c:v>
                </c:pt>
                <c:pt idx="5783">
                  <c:v>2442.0283357239082</c:v>
                </c:pt>
                <c:pt idx="5784">
                  <c:v>2436.4201244642372</c:v>
                </c:pt>
                <c:pt idx="5785">
                  <c:v>2444.8743415564404</c:v>
                </c:pt>
                <c:pt idx="5786">
                  <c:v>2437.0805056729228</c:v>
                </c:pt>
                <c:pt idx="5787">
                  <c:v>2439.7119724793552</c:v>
                </c:pt>
                <c:pt idx="5788">
                  <c:v>2437.4090214389576</c:v>
                </c:pt>
                <c:pt idx="5789">
                  <c:v>2441.9009512790485</c:v>
                </c:pt>
                <c:pt idx="5790">
                  <c:v>2440.9891576061054</c:v>
                </c:pt>
                <c:pt idx="5791">
                  <c:v>2437.2447635559397</c:v>
                </c:pt>
                <c:pt idx="5792">
                  <c:v>2438.0124131528678</c:v>
                </c:pt>
                <c:pt idx="5793">
                  <c:v>2438.3007013048982</c:v>
                </c:pt>
                <c:pt idx="5794">
                  <c:v>2438.454903409222</c:v>
                </c:pt>
                <c:pt idx="5795">
                  <c:v>2438.3576885500584</c:v>
                </c:pt>
                <c:pt idx="5796">
                  <c:v>2432.3371611189582</c:v>
                </c:pt>
                <c:pt idx="5797">
                  <c:v>2439.3935147416291</c:v>
                </c:pt>
                <c:pt idx="5798">
                  <c:v>2432.6522669304532</c:v>
                </c:pt>
                <c:pt idx="5799">
                  <c:v>2431.6600180295022</c:v>
                </c:pt>
                <c:pt idx="5800">
                  <c:v>2431.5292839080271</c:v>
                </c:pt>
                <c:pt idx="5801">
                  <c:v>2433.9730293478242</c:v>
                </c:pt>
                <c:pt idx="5802">
                  <c:v>2432.6153934922959</c:v>
                </c:pt>
                <c:pt idx="5803">
                  <c:v>2431.3583221725476</c:v>
                </c:pt>
                <c:pt idx="5804">
                  <c:v>2430.8152673804129</c:v>
                </c:pt>
                <c:pt idx="5805">
                  <c:v>2434.9786837040847</c:v>
                </c:pt>
                <c:pt idx="5806">
                  <c:v>2430.3560174929025</c:v>
                </c:pt>
                <c:pt idx="5807">
                  <c:v>2430.3258479072074</c:v>
                </c:pt>
                <c:pt idx="5808">
                  <c:v>2430.5370372566908</c:v>
                </c:pt>
                <c:pt idx="5809">
                  <c:v>2428.8709994421297</c:v>
                </c:pt>
                <c:pt idx="5810">
                  <c:v>2429.4207580867264</c:v>
                </c:pt>
                <c:pt idx="5811">
                  <c:v>2427.818411369788</c:v>
                </c:pt>
                <c:pt idx="5812">
                  <c:v>2428.7972503161991</c:v>
                </c:pt>
                <c:pt idx="5813">
                  <c:v>2425.8741434315048</c:v>
                </c:pt>
                <c:pt idx="5814">
                  <c:v>2429.9336432931655</c:v>
                </c:pt>
                <c:pt idx="5815">
                  <c:v>2427.9793173265739</c:v>
                </c:pt>
                <c:pt idx="5816">
                  <c:v>2432.5651100995979</c:v>
                </c:pt>
                <c:pt idx="5817">
                  <c:v>2429.5079149175822</c:v>
                </c:pt>
                <c:pt idx="5818">
                  <c:v>2429.9001195316241</c:v>
                </c:pt>
                <c:pt idx="5819">
                  <c:v>2430.3291998334385</c:v>
                </c:pt>
                <c:pt idx="5820">
                  <c:v>2425.8305638912698</c:v>
                </c:pt>
                <c:pt idx="5821">
                  <c:v>2428.5491897781726</c:v>
                </c:pt>
                <c:pt idx="5822">
                  <c:v>2426.8932077423051</c:v>
                </c:pt>
                <c:pt idx="5823">
                  <c:v>2425.9009610909693</c:v>
                </c:pt>
                <c:pt idx="5824">
                  <c:v>2427.3826272155106</c:v>
                </c:pt>
                <c:pt idx="5825">
                  <c:v>2424.3623077212678</c:v>
                </c:pt>
                <c:pt idx="5826">
                  <c:v>2424.0438499835418</c:v>
                </c:pt>
                <c:pt idx="5827">
                  <c:v>2418.7272788021323</c:v>
                </c:pt>
                <c:pt idx="5828">
                  <c:v>2424.9154182920956</c:v>
                </c:pt>
                <c:pt idx="5829">
                  <c:v>2417.6679891269432</c:v>
                </c:pt>
                <c:pt idx="5830">
                  <c:v>2422.7297914186333</c:v>
                </c:pt>
                <c:pt idx="5831">
                  <c:v>2422.3342326287457</c:v>
                </c:pt>
                <c:pt idx="5832">
                  <c:v>2418.1674643788424</c:v>
                </c:pt>
                <c:pt idx="5833">
                  <c:v>2422.8538216876464</c:v>
                </c:pt>
                <c:pt idx="5834">
                  <c:v>2416.4008620285013</c:v>
                </c:pt>
                <c:pt idx="5835">
                  <c:v>2420.735240087653</c:v>
                </c:pt>
                <c:pt idx="5836">
                  <c:v>2419.1630652060244</c:v>
                </c:pt>
                <c:pt idx="5837">
                  <c:v>2418.3518338192466</c:v>
                </c:pt>
                <c:pt idx="5838">
                  <c:v>2417.7953713221877</c:v>
                </c:pt>
                <c:pt idx="5839">
                  <c:v>2417.3025999227507</c:v>
                </c:pt>
                <c:pt idx="5840">
                  <c:v>2417.6948067864073</c:v>
                </c:pt>
                <c:pt idx="5841">
                  <c:v>2424.710935044689</c:v>
                </c:pt>
                <c:pt idx="5842">
                  <c:v>2417.6244095867082</c:v>
                </c:pt>
                <c:pt idx="5843">
                  <c:v>2418.4825701903374</c:v>
                </c:pt>
                <c:pt idx="5844">
                  <c:v>2417.3763490486817</c:v>
                </c:pt>
                <c:pt idx="5845">
                  <c:v>2419.2468678610339</c:v>
                </c:pt>
                <c:pt idx="5846">
                  <c:v>2421.6637956413665</c:v>
                </c:pt>
                <c:pt idx="5847">
                  <c:v>2415.3516281320053</c:v>
                </c:pt>
                <c:pt idx="5848">
                  <c:v>2417.3227137297526</c:v>
                </c:pt>
                <c:pt idx="5849">
                  <c:v>2415.6633797676536</c:v>
                </c:pt>
                <c:pt idx="5850">
                  <c:v>2413.504572803271</c:v>
                </c:pt>
                <c:pt idx="5851">
                  <c:v>2416.6221071566783</c:v>
                </c:pt>
                <c:pt idx="5852">
                  <c:v>2411.2552548321869</c:v>
                </c:pt>
                <c:pt idx="5853">
                  <c:v>2414.4934675283762</c:v>
                </c:pt>
                <c:pt idx="5854">
                  <c:v>2412.2676152905251</c:v>
                </c:pt>
                <c:pt idx="5855">
                  <c:v>2415.2108359822214</c:v>
                </c:pt>
                <c:pt idx="5856">
                  <c:v>2409.867449390963</c:v>
                </c:pt>
                <c:pt idx="5857">
                  <c:v>2413.8867216386193</c:v>
                </c:pt>
                <c:pt idx="5858">
                  <c:v>2415.5259417937164</c:v>
                </c:pt>
                <c:pt idx="5859">
                  <c:v>2416.1293335076266</c:v>
                </c:pt>
                <c:pt idx="5860">
                  <c:v>2412.8877688852062</c:v>
                </c:pt>
                <c:pt idx="5861">
                  <c:v>2411.6038821556081</c:v>
                </c:pt>
                <c:pt idx="5862">
                  <c:v>2415.8309895769025</c:v>
                </c:pt>
                <c:pt idx="5863">
                  <c:v>2411.3155940035781</c:v>
                </c:pt>
                <c:pt idx="5864">
                  <c:v>2413.4777551438069</c:v>
                </c:pt>
                <c:pt idx="5865">
                  <c:v>2407.9868703006873</c:v>
                </c:pt>
                <c:pt idx="5866">
                  <c:v>2408.2885684072571</c:v>
                </c:pt>
                <c:pt idx="5867">
                  <c:v>2408.6707172426054</c:v>
                </c:pt>
                <c:pt idx="5868">
                  <c:v>2412.6966955923394</c:v>
                </c:pt>
                <c:pt idx="5869">
                  <c:v>2404.7117841663398</c:v>
                </c:pt>
                <c:pt idx="5870">
                  <c:v>2410.7490734782104</c:v>
                </c:pt>
                <c:pt idx="5871">
                  <c:v>2404.7520095307291</c:v>
                </c:pt>
                <c:pt idx="5872">
                  <c:v>2409.8909128745813</c:v>
                </c:pt>
                <c:pt idx="5873">
                  <c:v>2406.3476523952058</c:v>
                </c:pt>
                <c:pt idx="5874">
                  <c:v>2403.9374284673349</c:v>
                </c:pt>
                <c:pt idx="5875">
                  <c:v>2402.8010377399837</c:v>
                </c:pt>
                <c:pt idx="5876">
                  <c:v>2412.1167651124324</c:v>
                </c:pt>
                <c:pt idx="5877">
                  <c:v>2401.597601739164</c:v>
                </c:pt>
                <c:pt idx="5878">
                  <c:v>2405.4861398653447</c:v>
                </c:pt>
                <c:pt idx="5879">
                  <c:v>2403.3742621178135</c:v>
                </c:pt>
                <c:pt idx="5880">
                  <c:v>2404.084924469581</c:v>
                </c:pt>
                <c:pt idx="5881">
                  <c:v>2401.9194114031211</c:v>
                </c:pt>
                <c:pt idx="5882">
                  <c:v>2405.3252339085589</c:v>
                </c:pt>
                <c:pt idx="5883">
                  <c:v>2399.1505043731358</c:v>
                </c:pt>
                <c:pt idx="5884">
                  <c:v>2404.4905390381632</c:v>
                </c:pt>
                <c:pt idx="5885">
                  <c:v>2400.0958218076207</c:v>
                </c:pt>
                <c:pt idx="5886">
                  <c:v>2397.2665756062434</c:v>
                </c:pt>
                <c:pt idx="5887">
                  <c:v>2401.9294694314299</c:v>
                </c:pt>
                <c:pt idx="5888">
                  <c:v>2402.2948563860073</c:v>
                </c:pt>
                <c:pt idx="5889">
                  <c:v>2399.059995616049</c:v>
                </c:pt>
                <c:pt idx="5890">
                  <c:v>2398.1314400623355</c:v>
                </c:pt>
                <c:pt idx="5891">
                  <c:v>2401.9965124552832</c:v>
                </c:pt>
                <c:pt idx="5892">
                  <c:v>2395.1882193706388</c:v>
                </c:pt>
                <c:pt idx="5893">
                  <c:v>2399.7505464104297</c:v>
                </c:pt>
                <c:pt idx="5894">
                  <c:v>2397.347028584637</c:v>
                </c:pt>
                <c:pt idx="5895">
                  <c:v>2400.2399658836357</c:v>
                </c:pt>
                <c:pt idx="5896">
                  <c:v>2395.86536021048</c:v>
                </c:pt>
                <c:pt idx="5897">
                  <c:v>2398.107974329102</c:v>
                </c:pt>
                <c:pt idx="5898">
                  <c:v>2396.6967031546446</c:v>
                </c:pt>
                <c:pt idx="5899">
                  <c:v>2392.1176164836979</c:v>
                </c:pt>
                <c:pt idx="5900">
                  <c:v>2396.4687541740054</c:v>
                </c:pt>
                <c:pt idx="5901">
                  <c:v>2392.8986760351654</c:v>
                </c:pt>
                <c:pt idx="5902">
                  <c:v>2397.5749775652766</c:v>
                </c:pt>
                <c:pt idx="5903">
                  <c:v>2392.2014213883226</c:v>
                </c:pt>
                <c:pt idx="5904">
                  <c:v>2392.6137398093665</c:v>
                </c:pt>
                <c:pt idx="5905">
                  <c:v>2394.2663676693878</c:v>
                </c:pt>
                <c:pt idx="5906">
                  <c:v>2390.6258923308478</c:v>
                </c:pt>
                <c:pt idx="5907">
                  <c:v>2390.3510118837421</c:v>
                </c:pt>
                <c:pt idx="5908">
                  <c:v>2389.459332017801</c:v>
                </c:pt>
                <c:pt idx="5909">
                  <c:v>2389.8347770006872</c:v>
                </c:pt>
                <c:pt idx="5910">
                  <c:v>2389.8951161720779</c:v>
                </c:pt>
                <c:pt idx="5911">
                  <c:v>2392.8584484211615</c:v>
                </c:pt>
                <c:pt idx="5912">
                  <c:v>2390.347659957511</c:v>
                </c:pt>
                <c:pt idx="5913">
                  <c:v>2384.9238203878595</c:v>
                </c:pt>
                <c:pt idx="5914">
                  <c:v>2390.7800921855564</c:v>
                </c:pt>
                <c:pt idx="5915">
                  <c:v>2387.8402256697068</c:v>
                </c:pt>
                <c:pt idx="5916">
                  <c:v>2387.7597726913136</c:v>
                </c:pt>
                <c:pt idx="5917">
                  <c:v>2390.7130491617031</c:v>
                </c:pt>
                <c:pt idx="5918">
                  <c:v>2386.7876375973642</c:v>
                </c:pt>
                <c:pt idx="5919">
                  <c:v>2390.4750444023703</c:v>
                </c:pt>
                <c:pt idx="5920">
                  <c:v>2388.024595110111</c:v>
                </c:pt>
                <c:pt idx="5921">
                  <c:v>2389.9252857577735</c:v>
                </c:pt>
                <c:pt idx="5922">
                  <c:v>2391.6013793510278</c:v>
                </c:pt>
                <c:pt idx="5923">
                  <c:v>2387.4077934416605</c:v>
                </c:pt>
                <c:pt idx="5924">
                  <c:v>2386.3317396360853</c:v>
                </c:pt>
                <c:pt idx="5925">
                  <c:v>2391.4505314225507</c:v>
                </c:pt>
                <c:pt idx="5926">
                  <c:v>2387.173138358944</c:v>
                </c:pt>
                <c:pt idx="5927">
                  <c:v>2383.9852090554523</c:v>
                </c:pt>
                <c:pt idx="5928">
                  <c:v>2389.3252437204792</c:v>
                </c:pt>
                <c:pt idx="5929">
                  <c:v>2389.0034340565217</c:v>
                </c:pt>
                <c:pt idx="5930">
                  <c:v>2384.605362650133</c:v>
                </c:pt>
                <c:pt idx="5931">
                  <c:v>2384.6522941165999</c:v>
                </c:pt>
                <c:pt idx="5932">
                  <c:v>2390.2102219835729</c:v>
                </c:pt>
                <c:pt idx="5933">
                  <c:v>2383.408632751391</c:v>
                </c:pt>
                <c:pt idx="5934">
                  <c:v>2383.2644886753756</c:v>
                </c:pt>
                <c:pt idx="5935">
                  <c:v>2383.2041495039848</c:v>
                </c:pt>
                <c:pt idx="5936">
                  <c:v>2384.0623101076139</c:v>
                </c:pt>
                <c:pt idx="5937">
                  <c:v>2383.8008396150481</c:v>
                </c:pt>
                <c:pt idx="5938">
                  <c:v>2379.4832211870521</c:v>
                </c:pt>
                <c:pt idx="5939">
                  <c:v>2380.2408150052865</c:v>
                </c:pt>
                <c:pt idx="5940">
                  <c:v>2380.7134748473363</c:v>
                </c:pt>
                <c:pt idx="5941">
                  <c:v>2379.5904918249093</c:v>
                </c:pt>
                <c:pt idx="5942">
                  <c:v>2382.7314919115502</c:v>
                </c:pt>
                <c:pt idx="5943">
                  <c:v>2377.8037756675662</c:v>
                </c:pt>
                <c:pt idx="5944">
                  <c:v>2378.4608049500207</c:v>
                </c:pt>
                <c:pt idx="5945">
                  <c:v>2374.059381617401</c:v>
                </c:pt>
                <c:pt idx="5946">
                  <c:v>2381.2364158324685</c:v>
                </c:pt>
                <c:pt idx="5947">
                  <c:v>2376.7713014022265</c:v>
                </c:pt>
                <c:pt idx="5948">
                  <c:v>2382.4599633906755</c:v>
                </c:pt>
                <c:pt idx="5949">
                  <c:v>2376.9958984566351</c:v>
                </c:pt>
                <c:pt idx="5950">
                  <c:v>2377.991497034202</c:v>
                </c:pt>
                <c:pt idx="5951">
                  <c:v>2375.7991663082776</c:v>
                </c:pt>
                <c:pt idx="5952">
                  <c:v>2376.0304672151483</c:v>
                </c:pt>
                <c:pt idx="5953">
                  <c:v>2371.9575596485629</c:v>
                </c:pt>
                <c:pt idx="5954">
                  <c:v>2371.6860333773029</c:v>
                </c:pt>
                <c:pt idx="5955">
                  <c:v>2376.7746533284576</c:v>
                </c:pt>
                <c:pt idx="5956">
                  <c:v>2369.6680163130895</c:v>
                </c:pt>
                <c:pt idx="5957">
                  <c:v>2376.4863651764272</c:v>
                </c:pt>
                <c:pt idx="5958">
                  <c:v>2371.3474618325754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185984"/>
        <c:axId val="154825472"/>
      </c:scatterChart>
      <c:valAx>
        <c:axId val="208185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Average Deflection (in.)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54825472"/>
        <c:crosses val="autoZero"/>
        <c:crossBetween val="midCat"/>
      </c:valAx>
      <c:valAx>
        <c:axId val="15482547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Load (lbs)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8185984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  <a:ln>
      <a:solidFill>
        <a:schemeClr val="tx1"/>
      </a:solidFill>
    </a:ln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E6C5DA-F386-419C-AE26-6308FC8A53FE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D16047-846C-45CD-BCA8-F58C1E1CE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B64752-79B7-43E1-A6F5-C16CE297D716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0D3C2B-0D2C-4E61-A32F-D82A7A7A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7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1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9" Type="http://schemas.openxmlformats.org/officeDocument/2006/relationships/image" Target="../media/image88.jpeg"/><Relationship Id="rId3" Type="http://schemas.openxmlformats.org/officeDocument/2006/relationships/image" Target="../media/image52.jpeg"/><Relationship Id="rId21" Type="http://schemas.openxmlformats.org/officeDocument/2006/relationships/image" Target="../media/image70.png"/><Relationship Id="rId34" Type="http://schemas.openxmlformats.org/officeDocument/2006/relationships/image" Target="../media/image83.jpeg"/><Relationship Id="rId42" Type="http://schemas.openxmlformats.org/officeDocument/2006/relationships/image" Target="../media/image91.jpeg"/><Relationship Id="rId47" Type="http://schemas.openxmlformats.org/officeDocument/2006/relationships/image" Target="../media/image96.jpeg"/><Relationship Id="rId50" Type="http://schemas.openxmlformats.org/officeDocument/2006/relationships/image" Target="../media/image99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5" Type="http://schemas.openxmlformats.org/officeDocument/2006/relationships/image" Target="../media/image74.jpeg"/><Relationship Id="rId33" Type="http://schemas.openxmlformats.org/officeDocument/2006/relationships/image" Target="../media/image82.jpeg"/><Relationship Id="rId38" Type="http://schemas.openxmlformats.org/officeDocument/2006/relationships/image" Target="../media/image87.jpeg"/><Relationship Id="rId46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41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32" Type="http://schemas.openxmlformats.org/officeDocument/2006/relationships/image" Target="../media/image81.jpeg"/><Relationship Id="rId37" Type="http://schemas.openxmlformats.org/officeDocument/2006/relationships/image" Target="../media/image86.png"/><Relationship Id="rId40" Type="http://schemas.openxmlformats.org/officeDocument/2006/relationships/image" Target="../media/image89.jpeg"/><Relationship Id="rId45" Type="http://schemas.openxmlformats.org/officeDocument/2006/relationships/image" Target="../media/image94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23" Type="http://schemas.openxmlformats.org/officeDocument/2006/relationships/image" Target="../media/image72.jpeg"/><Relationship Id="rId28" Type="http://schemas.openxmlformats.org/officeDocument/2006/relationships/image" Target="../media/image77.png"/><Relationship Id="rId36" Type="http://schemas.openxmlformats.org/officeDocument/2006/relationships/image" Target="../media/image85.jpeg"/><Relationship Id="rId49" Type="http://schemas.openxmlformats.org/officeDocument/2006/relationships/image" Target="../media/image98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4" Type="http://schemas.openxmlformats.org/officeDocument/2006/relationships/image" Target="../media/image93.jpeg"/><Relationship Id="rId52" Type="http://schemas.openxmlformats.org/officeDocument/2006/relationships/image" Target="../media/image101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jpeg"/><Relationship Id="rId22" Type="http://schemas.openxmlformats.org/officeDocument/2006/relationships/image" Target="../media/image71.png"/><Relationship Id="rId27" Type="http://schemas.openxmlformats.org/officeDocument/2006/relationships/image" Target="../media/image76.jpeg"/><Relationship Id="rId30" Type="http://schemas.openxmlformats.org/officeDocument/2006/relationships/image" Target="../media/image79.png"/><Relationship Id="rId35" Type="http://schemas.openxmlformats.org/officeDocument/2006/relationships/image" Target="../media/image84.jpeg"/><Relationship Id="rId43" Type="http://schemas.openxmlformats.org/officeDocument/2006/relationships/image" Target="../media/image92.jpeg"/><Relationship Id="rId48" Type="http://schemas.openxmlformats.org/officeDocument/2006/relationships/image" Target="../media/image97.jpeg"/><Relationship Id="rId8" Type="http://schemas.openxmlformats.org/officeDocument/2006/relationships/image" Target="../media/image57.png"/><Relationship Id="rId51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0" y="1999794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2018 Pavement Workshop</a:t>
            </a:r>
            <a:r>
              <a:rPr lang="en-US" sz="2700" b="1" dirty="0">
                <a:solidFill>
                  <a:srgbClr val="FFC000"/>
                </a:solidFill>
              </a:rPr>
              <a:t/>
            </a:r>
            <a:br>
              <a:rPr lang="en-US" sz="2700" b="1" dirty="0">
                <a:solidFill>
                  <a:srgbClr val="FFC000"/>
                </a:solidFill>
              </a:rPr>
            </a:br>
            <a:r>
              <a:rPr lang="en-US" sz="2100" b="1" dirty="0">
                <a:solidFill>
                  <a:srgbClr val="FFC000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6" y="490621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76" y="3121401"/>
            <a:ext cx="2945823" cy="18625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7296" y="1563057"/>
            <a:ext cx="5339443" cy="31166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C000"/>
                </a:solidFill>
              </a:rPr>
              <a:t>Rigid </a:t>
            </a:r>
            <a:r>
              <a:rPr lang="en-US" b="1" dirty="0" smtClean="0">
                <a:solidFill>
                  <a:srgbClr val="FFC000"/>
                </a:solidFill>
              </a:rPr>
              <a:t>Team Overview</a:t>
            </a:r>
            <a:r>
              <a:rPr lang="en-US" b="1" dirty="0">
                <a:solidFill>
                  <a:srgbClr val="FFC000"/>
                </a:solidFill>
              </a:rPr>
              <a:t/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sz="2400" b="1" dirty="0" smtClean="0">
                <a:solidFill>
                  <a:srgbClr val="FFC000"/>
                </a:solidFill>
              </a:rPr>
              <a:t>Brett Trautman, PE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Physical Laboratory Director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Construction and Materials Div.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Missouri DOT</a:t>
            </a:r>
            <a:endParaRPr lang="en-US" sz="2400" b="1" dirty="0">
              <a:solidFill>
                <a:srgbClr val="FFC000"/>
              </a:solidFill>
            </a:endParaRPr>
          </a:p>
          <a:p>
            <a:endParaRPr lang="en-US" sz="21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6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+mj-lt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Mix Designs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4089" y="5511084"/>
            <a:ext cx="5157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 type: FORTA-FERRO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31005"/>
            <a:ext cx="8839200" cy="4249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60038" y="6027309"/>
            <a:ext cx="368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C000"/>
                </a:solidFill>
              </a:rPr>
              <a:t>Table courtesy of American Engineering Testing</a:t>
            </a:r>
            <a:endParaRPr lang="en-US" sz="1400" b="1" i="1" dirty="0">
              <a:solidFill>
                <a:srgbClr val="FFC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876800" y="4799526"/>
            <a:ext cx="533400" cy="64025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438" y="1168758"/>
            <a:ext cx="8832377" cy="183202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Mainline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#5 (705 &amp; 805)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Evaluating the impact fibers have on fatigue cracking, joint faulting, &amp; panel size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5" y="4501161"/>
            <a:ext cx="8839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133600" y="4895040"/>
            <a:ext cx="533400" cy="5107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866196"/>
              </p:ext>
            </p:extLst>
          </p:nvPr>
        </p:nvGraphicFramePr>
        <p:xfrm>
          <a:off x="609600" y="3079119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1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676401"/>
            <a:ext cx="7162800" cy="4495800"/>
          </a:xfrm>
        </p:spPr>
        <p:txBody>
          <a:bodyPr>
            <a:noAutofit/>
          </a:bodyPr>
          <a:lstStyle/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Overlay </a:t>
            </a:r>
          </a:p>
          <a:p>
            <a:pPr marL="342900" lvl="1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Non-woven geotextile fabric interlayer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705</a:t>
            </a:r>
          </a:p>
          <a:p>
            <a:pPr marL="342900" lvl="1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- 14’W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12’L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12’x12’ panels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805</a:t>
            </a:r>
          </a:p>
          <a:p>
            <a:pPr marL="342900" lvl="1" indent="0"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 Wx12’L &amp; 8’Wx12’L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panels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 20% RSR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990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15200" y="990595"/>
            <a:ext cx="1498600" cy="5325522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27" y="948260"/>
            <a:ext cx="1593394" cy="541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95555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9891" y="1143000"/>
            <a:ext cx="8546910" cy="1761067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Volume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 #39 (139 &amp; 239)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 using fiber-reinforced concrete pavement for city streets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4662367"/>
            <a:ext cx="685800" cy="6631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569707"/>
              </p:ext>
            </p:extLst>
          </p:nvPr>
        </p:nvGraphicFramePr>
        <p:xfrm>
          <a:off x="609600" y="2878639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3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600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Ultra-thin 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4572000" cy="34290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cells: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6’ x 6’ panels</a:t>
            </a: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concrete on grade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 30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981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3329037"/>
            <a:ext cx="1981200" cy="2716143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6600" y="2997180"/>
            <a:ext cx="1981200" cy="3048000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329037"/>
            <a:ext cx="1981200" cy="2716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963312"/>
            <a:ext cx="1981200" cy="308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876284"/>
            <a:ext cx="8763000" cy="4854714"/>
          </a:xfrm>
        </p:spPr>
        <p:txBody>
          <a:bodyPr>
            <a:noAutofit/>
          </a:bodyPr>
          <a:lstStyle/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visible and non-visible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immediate damage caused by early age loading  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Quantify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effect of early loading damage on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long-term performance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minimum strength at opening or other measurable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variables associated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this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strategies for minimizing or avoiding early loading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176865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83916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438" y="1066799"/>
            <a:ext cx="8847161" cy="1566333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olume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 #24 (124, 224, 324, 424, 524 &amp; 624)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sequential traffic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loadings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76400" y="4953000"/>
            <a:ext cx="685800" cy="6631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14421"/>
              </p:ext>
            </p:extLst>
          </p:nvPr>
        </p:nvGraphicFramePr>
        <p:xfrm>
          <a:off x="152400" y="2650072"/>
          <a:ext cx="883920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19200"/>
                <a:gridCol w="1219200"/>
                <a:gridCol w="1219200"/>
                <a:gridCol w="1295400"/>
                <a:gridCol w="1219200"/>
                <a:gridCol w="1219201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ft.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1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" y="1650990"/>
            <a:ext cx="6781800" cy="3124200"/>
          </a:xfrm>
        </p:spPr>
        <p:txBody>
          <a:bodyPr>
            <a:normAutofit/>
          </a:bodyPr>
          <a:lstStyle/>
          <a:p>
            <a:pPr marL="475488" indent="-457200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Standard panel size 12’W x 15’L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depth concrete on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Standard concrete mix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Doweled joints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2937917"/>
            <a:ext cx="2667000" cy="3316181"/>
          </a:xfrm>
          <a:prstGeom prst="rect">
            <a:avLst/>
          </a:prstGeom>
          <a:solidFill>
            <a:srgbClr val="FFFF99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54" y="2892153"/>
            <a:ext cx="2676246" cy="33731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88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of PCCP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438" y="999061"/>
            <a:ext cx="8847161" cy="1676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Initial Loading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Half ton pickup truck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plow truck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07719"/>
            <a:ext cx="89916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17" y="1143000"/>
            <a:ext cx="3114268" cy="2328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3870960" cy="1676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Initial Loading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7" y="152400"/>
            <a:ext cx="4589763" cy="270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525" y="1803393"/>
            <a:ext cx="3277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624</a:t>
            </a:r>
          </a:p>
          <a:p>
            <a:pPr marL="457200" indent="-457200">
              <a:buClr>
                <a:srgbClr val="FFC000"/>
              </a:buClr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2-hrs (hot day)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2" y="3018005"/>
            <a:ext cx="4115442" cy="3086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27" y="3018005"/>
            <a:ext cx="4128298" cy="30865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77630" y="3579034"/>
            <a:ext cx="1246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Inside Lane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2695" y="3625694"/>
            <a:ext cx="193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Outside Lane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2558"/>
            <a:ext cx="8305800" cy="38862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MnROAD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had topics remaining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Team Members proposed topics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 defined (i.e. purpose)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 ranked their top five topics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Scoring system utilized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 4 selected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304800"/>
            <a:ext cx="89154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Determining Research Topics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4553751"/>
            <a:ext cx="7467600" cy="1752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4553751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Scoring System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5030096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Rank		1	2	3	4	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613938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Score		5	4	3	2	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71600" y="5563496"/>
            <a:ext cx="601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0000" y="5107370"/>
            <a:ext cx="0" cy="107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00600" y="5124714"/>
            <a:ext cx="0" cy="107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38800" y="5137593"/>
            <a:ext cx="0" cy="107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53200" y="5111835"/>
            <a:ext cx="0" cy="10712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0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Initial Loading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3362997"/>
            <a:ext cx="5017223" cy="2876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025157" cy="288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396992"/>
            <a:ext cx="3505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124 – 424</a:t>
            </a:r>
          </a:p>
          <a:p>
            <a:pPr marL="457200" indent="-457200">
              <a:buClr>
                <a:srgbClr val="FFC000"/>
              </a:buClr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ton pickup truck</a:t>
            </a:r>
          </a:p>
          <a:p>
            <a:pPr marL="457200" indent="-457200">
              <a:buClr>
                <a:srgbClr val="FFC000"/>
              </a:buClr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Lane</a:t>
            </a:r>
          </a:p>
        </p:txBody>
      </p:sp>
    </p:spTree>
    <p:extLst>
      <p:ext uri="{BB962C8B-B14F-4D97-AF65-F5344CB8AC3E}">
        <p14:creationId xmlns:p14="http://schemas.microsoft.com/office/powerpoint/2010/main" val="40077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Initial Loading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26" y="3326781"/>
            <a:ext cx="5091974" cy="2904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5076052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1498002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124 – 424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plow truck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Lane</a:t>
            </a:r>
          </a:p>
        </p:txBody>
      </p:sp>
    </p:spTree>
    <p:extLst>
      <p:ext uri="{BB962C8B-B14F-4D97-AF65-F5344CB8AC3E}">
        <p14:creationId xmlns:p14="http://schemas.microsoft.com/office/powerpoint/2010/main" val="28371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304800"/>
            <a:ext cx="3718560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Loading</a:t>
            </a:r>
            <a:endParaRPr lang="en-US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533400"/>
            <a:ext cx="4572000" cy="335675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2945"/>
              </p:ext>
            </p:extLst>
          </p:nvPr>
        </p:nvGraphicFramePr>
        <p:xfrm>
          <a:off x="152400" y="4089390"/>
          <a:ext cx="8856664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Worksheet" r:id="rId4" imgW="8820259" imgH="1943216" progId="Excel.Sheet.12">
                  <p:embed/>
                </p:oleObj>
              </mc:Choice>
              <mc:Fallback>
                <p:oleObj name="Worksheet" r:id="rId4" imgW="8820259" imgH="1943216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89390"/>
                        <a:ext cx="8856664" cy="213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1981200"/>
            <a:ext cx="43052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124 – 424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524 not loaded early</a:t>
            </a:r>
          </a:p>
          <a:p>
            <a:pPr marL="457200" indent="-457200">
              <a:buClr>
                <a:srgbClr val="FFC000"/>
              </a:buClr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81600" y="2971800"/>
            <a:ext cx="2971800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81600" y="2743200"/>
            <a:ext cx="2971800" cy="0"/>
          </a:xfrm>
          <a:prstGeom prst="line">
            <a:avLst/>
          </a:prstGeom>
          <a:ln w="25400">
            <a:solidFill>
              <a:srgbClr val="0033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1600" y="2590800"/>
            <a:ext cx="2971800" cy="0"/>
          </a:xfrm>
          <a:prstGeom prst="line">
            <a:avLst/>
          </a:prstGeom>
          <a:ln w="25400">
            <a:solidFill>
              <a:srgbClr val="00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8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of PCCP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438" y="1143000"/>
            <a:ext cx="8847161" cy="1676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Secondary Loading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Snow plow truck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73863"/>
            <a:ext cx="89154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33" y="1142997"/>
            <a:ext cx="2601366" cy="1967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PCCP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9839" y="1143000"/>
            <a:ext cx="4334429" cy="1447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 Loading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Semi truck (80K)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63284"/>
            <a:ext cx="89916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67" y="1092198"/>
            <a:ext cx="4433313" cy="1525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68" y="359405"/>
            <a:ext cx="8796270" cy="70739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687755"/>
            <a:ext cx="8763000" cy="4906229"/>
          </a:xfrm>
        </p:spPr>
        <p:txBody>
          <a:bodyPr>
            <a:noAutofit/>
          </a:bodyPr>
          <a:lstStyle/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early-age characteristics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paving mixes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containing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 the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durability issues with very low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 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 of reduced cementitious content on long term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serviceability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recommended specifications, mixing and placement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practices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use of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 content concrete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9685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47063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0638" y="1143000"/>
            <a:ext cx="8694762" cy="139700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Volume Road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 #38 (138 &amp; 238)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 will be exposed to deicing agents</a:t>
            </a:r>
          </a:p>
        </p:txBody>
      </p:sp>
      <p:sp>
        <p:nvSpPr>
          <p:cNvPr id="6" name="Oval 5"/>
          <p:cNvSpPr/>
          <p:nvPr/>
        </p:nvSpPr>
        <p:spPr>
          <a:xfrm>
            <a:off x="5122333" y="4478867"/>
            <a:ext cx="685800" cy="6631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329138"/>
              </p:ext>
            </p:extLst>
          </p:nvPr>
        </p:nvGraphicFramePr>
        <p:xfrm>
          <a:off x="609600" y="2556911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2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6705600" cy="46482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 size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12’W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15’L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concrete on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Doweled Joints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138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 = 500 lb./cy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238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 =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470 lb./cy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19711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6594" y="1007523"/>
            <a:ext cx="1574806" cy="5334010"/>
          </a:xfrm>
          <a:prstGeom prst="rect">
            <a:avLst/>
          </a:prstGeom>
          <a:solidFill>
            <a:srgbClr val="FFFF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17" y="1007523"/>
            <a:ext cx="1573384" cy="53340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88196" y="200053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138 &amp; 238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1" y="2281053"/>
            <a:ext cx="4079417" cy="3046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442283" y="5344165"/>
            <a:ext cx="4234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Test after 30 minutes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2279484"/>
            <a:ext cx="4084461" cy="3058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362200" y="5839001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C000"/>
                </a:solidFill>
              </a:rPr>
              <a:t>Photos courtesy of American Engineering Testing</a:t>
            </a:r>
            <a:endParaRPr lang="en-US" sz="1400" b="1" i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49860"/>
            <a:ext cx="8369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Engineered Mixture (PEM) testing performed</a:t>
            </a:r>
          </a:p>
        </p:txBody>
      </p:sp>
    </p:spTree>
    <p:extLst>
      <p:ext uri="{BB962C8B-B14F-4D97-AF65-F5344CB8AC3E}">
        <p14:creationId xmlns:p14="http://schemas.microsoft.com/office/powerpoint/2010/main" val="20489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1426"/>
            <a:ext cx="8763000" cy="410990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4876800" y="5503328"/>
            <a:ext cx="4572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0967" y="6019785"/>
            <a:ext cx="3685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C000"/>
                </a:solidFill>
              </a:rPr>
              <a:t>Table courtesy of American Engineering Testing</a:t>
            </a:r>
            <a:endParaRPr lang="en-US" sz="1400" b="1" i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04986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designs for Cells 138 &amp; 238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660035"/>
            <a:ext cx="3637795" cy="21584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18316"/>
            <a:ext cx="6858000" cy="4114800"/>
          </a:xfrm>
        </p:spPr>
        <p:txBody>
          <a:bodyPr>
            <a:noAutofit/>
          </a:bodyPr>
          <a:lstStyle/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 (FRC) Pavement</a:t>
            </a:r>
          </a:p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0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Evaluation of Long-Term Impacts of Early Opening of Concrete </a:t>
            </a:r>
            <a:r>
              <a:rPr lang="en-US" sz="3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Pavements</a:t>
            </a:r>
          </a:p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30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3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Materials in Optimized Concrete Mixtures</a:t>
            </a:r>
          </a:p>
          <a:p>
            <a:pPr marL="532638" indent="-514350">
              <a:buClr>
                <a:schemeClr val="bg1"/>
              </a:buClr>
              <a:buSzPct val="100000"/>
              <a:buFont typeface="+mj-lt"/>
              <a:buAutoNum type="arabicParenR"/>
            </a:pPr>
            <a:r>
              <a:rPr lang="en-US" sz="3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Compacted Concrete Pavement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258" y="228600"/>
            <a:ext cx="716101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Selected Research 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Image result for reinformced concrete fi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7" y="5308643"/>
            <a:ext cx="1981200" cy="1428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compacted concrete pav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789" y="275699"/>
            <a:ext cx="1815811" cy="2366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maturity m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68" y="4793082"/>
            <a:ext cx="1815811" cy="1426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ortland ce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83" y="2891247"/>
            <a:ext cx="1817917" cy="16839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8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169331"/>
            <a:ext cx="7543800" cy="18288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Construction Activities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6" name="Picture 10" descr="http://clipartix.com/wp-content/uploads/2016/04/Under-construction-clipart-free-clipart-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38867"/>
            <a:ext cx="4343400" cy="4343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114300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Removing existing pavement and preparing the base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dotapp7.dot.state.mn.us/research/dataproduct/Data%20Release/Data%20Requests/2017%20PCC%20Construction%20(Brett)/PCC%20-%20Fiber%20Reinforcement%20ML/Cells%20X05/Cell%205%20UBCO%20and%20PASSRC%20removal%20from%20DL%202017060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368800" cy="3276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otapp7.dot.state.mn.us/research/dataproduct/Data%20Release/Data%20Requests/2017%20PCC%20Construction%20(Brett)/PCC%20-%20Fiber%20Reinforcement%20ML/Cells%20X06/Cell%206%20RCC%20removal%202016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014133"/>
            <a:ext cx="4368800" cy="3276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447800"/>
            <a:ext cx="4581065" cy="5105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Sensors embedded in concrete to monitor pavement response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Utilized in all of the concrete test sections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304800"/>
            <a:ext cx="4809664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65" y="448730"/>
            <a:ext cx="4181935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5" b="36508"/>
          <a:stretch/>
        </p:blipFill>
        <p:spPr>
          <a:xfrm>
            <a:off x="4809665" y="3709296"/>
            <a:ext cx="4181935" cy="2606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69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2195"/>
            <a:ext cx="6096000" cy="685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Numerous  samples made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04" y="1676391"/>
            <a:ext cx="6214234" cy="464247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410200" y="5825690"/>
            <a:ext cx="914400" cy="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56866" y="5410191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Test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10200" y="2616200"/>
            <a:ext cx="914400" cy="15240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2200701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V-Kelly Test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57400" y="3090964"/>
            <a:ext cx="152400" cy="1032302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07069" y="2687930"/>
            <a:ext cx="115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S.A.M.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20801"/>
            <a:ext cx="8813800" cy="1396999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Paving Cell 806, 5-inch thick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0.75% fibers by volume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4165600" cy="335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19400"/>
            <a:ext cx="4470400" cy="3352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64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7239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Paving Cell 139, 3-inches thick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1905000"/>
            <a:ext cx="579120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79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943600" cy="13716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Paving Cell No. 138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500 lbs./CY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material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http://dotapp7.dot.state.mn.us/research/dataproduct/Data%20Release/Data%20Requests/2017%20PCC%20Construction%20(Brett)/PCC%20-%20Optimized%20Mix%20LVR/Cell%20X38/Cells%20x38%20Paving%207-14-17/IMG_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58" y="2379133"/>
            <a:ext cx="3216442" cy="24129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otapp7.dot.state.mn.us/research/dataproduct/Data%20Release/Data%20Requests/2017%20PCC%20Construction%20(Brett)/PCC%20-%20Optimized%20Mix%20LVR/Cell%20X38/Cells%20x38%20Paving%207-14-17/IMG_3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379133"/>
            <a:ext cx="3217307" cy="24129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dotapp7.dot.state.mn.us/research/dataproduct/Data%20Release/Data%20Requests/2017%20PCC%20Construction%20(Brett)/PCC%20-%20Optimized%20Mix%20LVR/Cell%20X38/Cells%20x38%20Paving%207-14-17/IMG_3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58" y="3869284"/>
            <a:ext cx="3216441" cy="24129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1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3657599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40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Minnesota DOT for providing information and photographs</a:t>
            </a:r>
          </a:p>
          <a:p>
            <a:pPr marL="18288" indent="0" algn="ctr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 Worel</a:t>
            </a:r>
          </a:p>
          <a:p>
            <a:pPr marL="18288" indent="0" algn="ctr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 Burnham 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65652"/>
            <a:ext cx="7543800" cy="9144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Huge Thank You!!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68124"/>
            <a:ext cx="2971800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huge thank yo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70" y="3268124"/>
            <a:ext cx="3014252" cy="2971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6" y="199383"/>
            <a:ext cx="1155128" cy="41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4928158"/>
            <a:ext cx="1866888" cy="2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0" y="1926748"/>
            <a:ext cx="891304" cy="43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60" y="2731728"/>
            <a:ext cx="504819" cy="2682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03" y="1064930"/>
            <a:ext cx="1125733" cy="826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88" y="4415429"/>
            <a:ext cx="819893" cy="36622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5340136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0" y="3515737"/>
            <a:ext cx="527108" cy="5287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50" y="3301565"/>
            <a:ext cx="931298" cy="297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88" y="986754"/>
            <a:ext cx="765468" cy="398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887176"/>
            <a:ext cx="825869" cy="433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6" y="5599942"/>
            <a:ext cx="788483" cy="334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5" y="4421003"/>
            <a:ext cx="1216797" cy="5111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72" y="5231516"/>
            <a:ext cx="1160492" cy="4065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649481"/>
            <a:ext cx="699045" cy="569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4" y="2541011"/>
            <a:ext cx="878588" cy="521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9" y="1720603"/>
            <a:ext cx="1172112" cy="483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6" y="4073306"/>
            <a:ext cx="1043692" cy="701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18" y="3719532"/>
            <a:ext cx="817455" cy="404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2" y="5804272"/>
            <a:ext cx="1461106" cy="2734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1" y="5096566"/>
            <a:ext cx="995037" cy="3576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2" y="5713791"/>
            <a:ext cx="1207320" cy="31550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5" y="5468437"/>
            <a:ext cx="682365" cy="597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5" y="5575219"/>
            <a:ext cx="635696" cy="5233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2" y="76349"/>
            <a:ext cx="1032988" cy="6197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41" y="231644"/>
            <a:ext cx="1090176" cy="77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3" y="866012"/>
            <a:ext cx="726526" cy="72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80" y="1068706"/>
            <a:ext cx="1022686" cy="44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82" y="974382"/>
            <a:ext cx="1435414" cy="422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8" y="2030165"/>
            <a:ext cx="666573" cy="3226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2834864"/>
            <a:ext cx="2106452" cy="336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4" y="4704894"/>
            <a:ext cx="1570482" cy="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62" y="5114949"/>
            <a:ext cx="1451542" cy="275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07" y="943166"/>
            <a:ext cx="1119098" cy="61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09" y="4259750"/>
            <a:ext cx="1492199" cy="370337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4" y="109737"/>
            <a:ext cx="974087" cy="704589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8" y="29020"/>
            <a:ext cx="1077066" cy="7144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5"/>
            <a:ext cx="905152" cy="6004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2570544" y="1535804"/>
            <a:ext cx="1206506" cy="6616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4" y="1845769"/>
            <a:ext cx="1048867" cy="6344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484541" y="3285754"/>
            <a:ext cx="1153265" cy="5939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" y="1064930"/>
            <a:ext cx="1097429" cy="727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3306303"/>
            <a:ext cx="993777" cy="720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7" y="2228340"/>
            <a:ext cx="1435849" cy="501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4093102"/>
            <a:ext cx="1287111" cy="7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938353"/>
            <a:ext cx="1473833" cy="4314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1" y="5896324"/>
            <a:ext cx="2052914" cy="329932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279125" y="2588717"/>
            <a:ext cx="2018938" cy="20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altLang="en-US" sz="4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altLang="en-US" sz="48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1" y="164821"/>
            <a:ext cx="1421288" cy="7120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3582732"/>
            <a:ext cx="1416625" cy="555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3" y="4924311"/>
            <a:ext cx="1705963" cy="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2096037"/>
            <a:ext cx="8534400" cy="4343400"/>
          </a:xfrm>
        </p:spPr>
        <p:txBody>
          <a:bodyPr>
            <a:noAutofit/>
          </a:bodyPr>
          <a:lstStyle/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contribution of fibers in reducing panel fatigue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cracking</a:t>
            </a: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contribution of fibers in mitigating joint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faulting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optimal panel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size for thin unbonded concrete overlays</a:t>
            </a: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minimum thickness of FRC for low-volume streets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13495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438" y="1077531"/>
            <a:ext cx="8694762" cy="1794458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Mainline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 #6 (506, 606, 706, &amp; 806)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Evaluating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impact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dosage has on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cracking &amp; joint faulting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5" y="4526919"/>
            <a:ext cx="8839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362200" y="4895040"/>
            <a:ext cx="533400" cy="5107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90104"/>
              </p:ext>
            </p:extLst>
          </p:nvPr>
        </p:nvGraphicFramePr>
        <p:xfrm>
          <a:off x="137614" y="3040482"/>
          <a:ext cx="88392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0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Fiber-Reinforced Concrete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727916"/>
            <a:ext cx="6477000" cy="4432041"/>
          </a:xfrm>
        </p:spPr>
        <p:txBody>
          <a:bodyPr>
            <a:noAutofit/>
          </a:bodyPr>
          <a:lstStyle/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pavement on grade 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cells: 6’ x 6’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</a:t>
            </a: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506: No fibers (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control)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606: 20%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706: 30%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806: 0.75%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fibers by volume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029237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977720"/>
            <a:ext cx="1981200" cy="5342583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373" y="977720"/>
            <a:ext cx="1983827" cy="53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914399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Strength Ratio (ASTM C 1609)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Performance Testing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J:\varnej1\Concrete research\Steel_Fiber_concrete\20170207_fiber_testing\20170206_C1609_photos\20170206_test_set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3" y="1712890"/>
            <a:ext cx="8324045" cy="4579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73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Load-Deflection Curve</a:t>
            </a:r>
          </a:p>
        </p:txBody>
      </p:sp>
      <p:graphicFrame>
        <p:nvGraphicFramePr>
          <p:cNvPr id="3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800142"/>
              </p:ext>
            </p:extLst>
          </p:nvPr>
        </p:nvGraphicFramePr>
        <p:xfrm>
          <a:off x="165279" y="1100071"/>
          <a:ext cx="8763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2200" y="1393062"/>
            <a:ext cx="232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 Cracks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371600" y="1567359"/>
            <a:ext cx="990600" cy="4095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26191" y="4972314"/>
            <a:ext cx="4349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 Carries Additional Load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00889" y="4234998"/>
            <a:ext cx="1656911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2656636"/>
            <a:ext cx="4514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Load @ Deflection = L/150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6524389" y="3056746"/>
            <a:ext cx="471605" cy="1612916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9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Residual Strength Test Results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77" y="1218744"/>
            <a:ext cx="7541523" cy="5022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570861" y="5662410"/>
            <a:ext cx="3353939" cy="381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7002" y="5975793"/>
            <a:ext cx="7249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Table courtesy of American Engineering Testing/Testing, Engineering &amp; Consulting Services, Inc.</a:t>
            </a:r>
            <a:endParaRPr lang="en-US" sz="1400" b="1" i="1" dirty="0"/>
          </a:p>
        </p:txBody>
      </p:sp>
      <p:sp>
        <p:nvSpPr>
          <p:cNvPr id="9" name="Rounded Rectangle 8"/>
          <p:cNvSpPr/>
          <p:nvPr/>
        </p:nvSpPr>
        <p:spPr>
          <a:xfrm>
            <a:off x="4723261" y="1662447"/>
            <a:ext cx="3353939" cy="381000"/>
          </a:xfrm>
          <a:prstGeom prst="roundRect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881</Words>
  <Application>Microsoft Office PowerPoint</Application>
  <PresentationFormat>On-screen Show (4:3)</PresentationFormat>
  <Paragraphs>212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1_Office Theme</vt:lpstr>
      <vt:lpstr>Worksheet</vt:lpstr>
      <vt:lpstr>2018 Pavement Workshop May 23-24, 2018</vt:lpstr>
      <vt:lpstr>Determining Research Topics</vt:lpstr>
      <vt:lpstr>Selected Research </vt:lpstr>
      <vt:lpstr>Fiber-Reinforced Concrete</vt:lpstr>
      <vt:lpstr>Fiber-Reinforced Concrete</vt:lpstr>
      <vt:lpstr>Fiber-Reinforced Concrete</vt:lpstr>
      <vt:lpstr>Performance Testing</vt:lpstr>
      <vt:lpstr>Load-Deflection Curve</vt:lpstr>
      <vt:lpstr>Residual Strength Test Results</vt:lpstr>
      <vt:lpstr>FRC Mix Designs</vt:lpstr>
      <vt:lpstr>Fiber-Reinforced Concrete</vt:lpstr>
      <vt:lpstr>Fiber-Reinforced Concrete</vt:lpstr>
      <vt:lpstr>Fiber-Reinforced Concrete</vt:lpstr>
      <vt:lpstr>Ultra-thin Fiber-Reinforced Concrete</vt:lpstr>
      <vt:lpstr>Early Opening to Traffic</vt:lpstr>
      <vt:lpstr>Early Opening to Traffic</vt:lpstr>
      <vt:lpstr>Early Opening to Traffic</vt:lpstr>
      <vt:lpstr>Early Opening of PCCP</vt:lpstr>
      <vt:lpstr>Initial Loading</vt:lpstr>
      <vt:lpstr>Initial Loading</vt:lpstr>
      <vt:lpstr>Initial Loading</vt:lpstr>
      <vt:lpstr>Initial Loading</vt:lpstr>
      <vt:lpstr>Early Opening of PCCP</vt:lpstr>
      <vt:lpstr>Early Opening PCCP</vt:lpstr>
      <vt:lpstr>Reduced Cementitious Content</vt:lpstr>
      <vt:lpstr>Reduced Cementitious Content</vt:lpstr>
      <vt:lpstr>Reduced Cementitious Content</vt:lpstr>
      <vt:lpstr>Reduced Cementitious Content</vt:lpstr>
      <vt:lpstr>Reduced Cementitious Content</vt:lpstr>
      <vt:lpstr>Construction Activities</vt:lpstr>
      <vt:lpstr>Preparation</vt:lpstr>
      <vt:lpstr>Instrumentation</vt:lpstr>
      <vt:lpstr>Sampling</vt:lpstr>
      <vt:lpstr>Fiber-Reinforced Concrete</vt:lpstr>
      <vt:lpstr>Fiber-reinforced Concrete</vt:lpstr>
      <vt:lpstr>Reduce Cementitious Content</vt:lpstr>
      <vt:lpstr>Huge Thank You!!</vt:lpstr>
      <vt:lpstr>PowerPoint Presentation</vt:lpstr>
    </vt:vector>
  </TitlesOfParts>
  <Company>MnDOT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Slide</dc:title>
  <dc:creator>Robert Filipczak</dc:creator>
  <cp:lastModifiedBy>Brett Trautman</cp:lastModifiedBy>
  <cp:revision>52</cp:revision>
  <cp:lastPrinted>2018-05-16T16:34:37Z</cp:lastPrinted>
  <dcterms:created xsi:type="dcterms:W3CDTF">2018-04-27T13:58:19Z</dcterms:created>
  <dcterms:modified xsi:type="dcterms:W3CDTF">2018-05-18T20:12:28Z</dcterms:modified>
</cp:coreProperties>
</file>