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4"/>
  </p:sldMasterIdLst>
  <p:notesMasterIdLst>
    <p:notesMasterId r:id="rId7"/>
  </p:notesMasterIdLst>
  <p:handoutMasterIdLst>
    <p:handoutMasterId r:id="rId8"/>
  </p:handoutMasterIdLst>
  <p:sldIdLst>
    <p:sldId id="605" r:id="rId5"/>
    <p:sldId id="593" r:id="rId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65"/>
    <a:srgbClr val="000000"/>
    <a:srgbClr val="78BE21"/>
    <a:srgbClr val="0D0D0D"/>
    <a:srgbClr val="E8E8E8"/>
    <a:srgbClr val="B20738"/>
    <a:srgbClr val="00A3E2"/>
    <a:srgbClr val="2C2C2C"/>
    <a:srgbClr val="F5F5F5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89911" autoAdjust="0"/>
  </p:normalViewPr>
  <p:slideViewPr>
    <p:cSldViewPr snapToGrid="0">
      <p:cViewPr varScale="1">
        <p:scale>
          <a:sx n="97" d="100"/>
          <a:sy n="97" d="100"/>
        </p:scale>
        <p:origin x="422" y="72"/>
      </p:cViewPr>
      <p:guideLst/>
    </p:cSldViewPr>
  </p:slideViewPr>
  <p:outlineViewPr>
    <p:cViewPr>
      <p:scale>
        <a:sx n="33" d="100"/>
        <a:sy n="33" d="100"/>
      </p:scale>
      <p:origin x="0" y="-588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60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NeueHaasGroteskText Std" panose="020B0504020202020204" pitchFamily="34" charset="0"/>
              </a:rPr>
              <a:t>5/20/2019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NeueHaasGroteskText Std" panose="020B0504020202020204" pitchFamily="34" charset="0"/>
              </a:rPr>
              <a:t>‹#›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5/20/2019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7"/>
            <a:ext cx="9144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9"/>
            <a:ext cx="9144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2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F720CEE-9FE5-46BF-A187-B09E2B4131D2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 mndot.gov/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8" y="1842964"/>
            <a:ext cx="5324726" cy="63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9144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4262718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685783" indent="-228594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2971" indent="-228594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160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349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537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5601-990E-4515-ABAC-9A2F2B676CDA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33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9144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4262718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685783" indent="-228594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2971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160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349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537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5C55E-866B-43EF-A4CF-2952E827E1EA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88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/>
          <a:p>
            <a:fld id="{BB97E4FC-3CDC-4B44-A1E3-603503EDBB9B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345342-8CE1-4855-9457-ACC80975235C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8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B48277-7271-4A31-88C9-D8F3B2947A97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3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4A2EE1A-A444-4062-BD96-CA115B7CBE1C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50" y="6356353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70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628651" y="1366346"/>
            <a:ext cx="4676215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F737B1-E368-4B95-8A60-802526A20D93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87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628651" y="1366346"/>
            <a:ext cx="4676215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1FE7A2-B4C0-4221-9C27-8C958707AD48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628651" y="1366346"/>
            <a:ext cx="4676215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3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BDAA5C1-EE69-4948-A103-9EC19984E03F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50" y="6356353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90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981899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36290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734633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66173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64516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96056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994399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25939" y="4341161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3D253-6C9F-4736-AB50-16FD915F8961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0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7"/>
            <a:ext cx="9144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9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2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452D7F8-C3FC-440E-836C-3EE373F6614D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 mndot.gov/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33" y="2118359"/>
            <a:ext cx="5843117" cy="69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179611" y="1964392"/>
            <a:ext cx="1749143" cy="19004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101920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18406" y="1964392"/>
            <a:ext cx="1738398" cy="19004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534177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050663" y="1964392"/>
            <a:ext cx="1738398" cy="19004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966435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0E107-072E-4539-9C7E-CBA7FEDCAC4E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24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981899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36290" y="4345149"/>
            <a:ext cx="1906858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734633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66173" y="4345147"/>
            <a:ext cx="1906858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64516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96056" y="4345147"/>
            <a:ext cx="1906858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994399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25939" y="4341161"/>
            <a:ext cx="1906858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04DC-BE29-4BD9-9884-6B7578C2E409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46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50" y="1674774"/>
            <a:ext cx="1394107" cy="153485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1674775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4750" y="3939365"/>
            <a:ext cx="1394107" cy="153484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57413" y="3939364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5" y="1674775"/>
            <a:ext cx="1394107" cy="15348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1674775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49855" y="3939365"/>
            <a:ext cx="1394107" cy="153484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02517" y="3939363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7C682-BEA7-4974-BAD9-C6F6E71CE2E1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5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50" y="1674774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1674775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4750" y="3939364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57413" y="3939364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5" y="1674774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1674775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49855" y="3939364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02517" y="3939363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E361E-EFF8-46D9-AEB6-0640097F13E8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9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2571731"/>
            <a:ext cx="1528763" cy="16345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279333" y="25717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5" y="2571731"/>
            <a:ext cx="1552662" cy="16345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385397" y="25717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04A4-7B9C-4CD3-B6FA-80E5CE45F93D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32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50" y="2800331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28003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5" y="2800331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28003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78B8-DFF7-49FA-9274-AF9A3092586C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12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9144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87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9144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9144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1524000" y="2233263"/>
            <a:ext cx="6096000" cy="296675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61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9144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773022"/>
            <a:ext cx="9144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2" y="5041204"/>
            <a:ext cx="4940300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172" y="6138335"/>
            <a:ext cx="4190735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 mndot.gov/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338073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3" y="6089345"/>
            <a:ext cx="3109319" cy="3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24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1524000" y="2233263"/>
            <a:ext cx="6096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D8B050-D382-4B0E-8460-8224695C0BFC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12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4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3" y="3211516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9"/>
            <a:ext cx="5127715" cy="3847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340608" y="1043181"/>
            <a:ext cx="5519698" cy="42237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913ACD-7F4B-46A1-8518-A4F54BAAC36E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01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4" y="1574940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1735810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91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11924" y="287066"/>
            <a:ext cx="2641445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983" y="3211516"/>
            <a:ext cx="2641387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8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2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1" y="6356353"/>
            <a:ext cx="1018943" cy="365125"/>
          </a:xfrm>
        </p:spPr>
        <p:txBody>
          <a:bodyPr/>
          <a:lstStyle/>
          <a:p>
            <a:fld id="{3517B86E-3BD6-4DFF-BA3D-ACBD44E6BCCF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7418350" y="6356353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7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921" y="1365206"/>
            <a:ext cx="7916772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4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4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290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4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3" y="3211516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39" y="434837"/>
            <a:ext cx="5121496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2" y="691885"/>
            <a:ext cx="4725590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E88ED0-E789-46D0-B371-E3B2A8DC65BB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52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4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3" y="3211516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8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2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9FC544-D9C5-465A-A749-244069CC5A4E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326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21" y="1365206"/>
            <a:ext cx="7916772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4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4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28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650165" y="601818"/>
            <a:ext cx="78867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40802" y="1438510"/>
            <a:ext cx="7116184" cy="221909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0802" y="4126419"/>
            <a:ext cx="7116184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2E15AA-7BD4-419C-B188-8AF135AB69B9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6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650165" y="601818"/>
            <a:ext cx="78867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040802" y="1438510"/>
            <a:ext cx="7116184" cy="221909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0802" y="4126419"/>
            <a:ext cx="7116184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D146A9-2F01-456A-9587-2938AB6656D9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1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628650" y="1335089"/>
            <a:ext cx="7886700" cy="4841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D1274-198F-4AFE-BC6B-291487A7AA1D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79964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9968" y="685800"/>
            <a:ext cx="4114800" cy="3959352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04" algn="l"/>
                <a:tab pos="3770219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E6D5FD-766C-4E5A-BA32-80CF6E60C8F1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258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199" y="912530"/>
            <a:ext cx="3519141" cy="340343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58613" y="524007"/>
            <a:ext cx="1616475" cy="1521646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667369" y="3298351"/>
            <a:ext cx="1978484" cy="1916747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FCBCD6-E060-4AD2-B364-CBECDAF98E43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0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24608" y="1609867"/>
            <a:ext cx="5694788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219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2E90CF-7C83-47FF-A836-B5C06CA16CA4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1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9686"/>
            <a:ext cx="7886700" cy="1340989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2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1BEE5A-6B5A-4E1A-B6DA-E81083CB973D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37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6"/>
            <a:ext cx="9144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2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FED6-89CD-4EB4-9B3A-86DFC356B0A6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Here | 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1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9686"/>
            <a:ext cx="7886700" cy="1340989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2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CF9775-8A26-43E8-A84C-896E4FA5D686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60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8104" y="624469"/>
            <a:ext cx="3898746" cy="4008491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54100" y="0"/>
            <a:ext cx="2989660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9999" i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5D3F6D-CE35-4FA1-92E1-AD2BFD333B65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47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27409" y="1090051"/>
            <a:ext cx="3898746" cy="3996299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54100" y="0"/>
            <a:ext cx="2989660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9999" i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5BA525-8E95-4E03-8427-FE1368504517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1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212736"/>
            <a:ext cx="7886700" cy="147216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684897"/>
            <a:ext cx="78867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66A7B7-0FD2-4A07-9199-F8BDB75375DD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54" y="825690"/>
            <a:ext cx="385849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3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9144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521123"/>
            <a:ext cx="78867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E4FFB6-BEFD-46CE-B659-9DBC119CE31B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Optional Tagline Goes Here</a:t>
            </a:r>
            <a:r>
              <a:rPr lang="en-US" dirty="0" smtClean="0"/>
              <a:t>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54" y="704087"/>
            <a:ext cx="385849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7"/>
            <a:ext cx="9144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9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2" y="5644884"/>
            <a:ext cx="4940300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9144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F09FA86-3E41-4F0A-A14C-A8307C675FDF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938" y="812678"/>
            <a:ext cx="3109319" cy="3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50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07AA-F6A0-4D0F-8B85-966FD6953AB4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7"/>
            <a:ext cx="3736086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9536" y="1594627"/>
            <a:ext cx="3845814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DF4A-57E8-41BE-9B0B-C1C34B9FBB03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35281"/>
            <a:ext cx="78867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891" indent="-342891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080" indent="-342891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21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09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498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456A-C4D0-4E99-8460-FC7FE7B9BEE0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58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7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94627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6E51-D43F-4AEA-9F04-44C4D02B7F87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80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3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0DE042C-8F04-42C8-B5A0-4417DFB233D8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50" y="6356353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9" r:id="rId2"/>
    <p:sldLayoutId id="2147483787" r:id="rId3"/>
    <p:sldLayoutId id="2147483795" r:id="rId4"/>
    <p:sldLayoutId id="2147483711" r:id="rId5"/>
    <p:sldLayoutId id="2147483712" r:id="rId6"/>
    <p:sldLayoutId id="2147483790" r:id="rId7"/>
    <p:sldLayoutId id="2147483789" r:id="rId8"/>
    <p:sldLayoutId id="2147483714" r:id="rId9"/>
    <p:sldLayoutId id="2147483738" r:id="rId10"/>
    <p:sldLayoutId id="2147483739" r:id="rId11"/>
    <p:sldLayoutId id="2147483780" r:id="rId12"/>
    <p:sldLayoutId id="2147483773" r:id="rId13"/>
    <p:sldLayoutId id="2147483800" r:id="rId14"/>
    <p:sldLayoutId id="2147483688" r:id="rId15"/>
    <p:sldLayoutId id="2147483801" r:id="rId16"/>
    <p:sldLayoutId id="2147483802" r:id="rId17"/>
    <p:sldLayoutId id="2147483803" r:id="rId18"/>
    <p:sldLayoutId id="2147483744" r:id="rId19"/>
    <p:sldLayoutId id="2147483793" r:id="rId20"/>
    <p:sldLayoutId id="2147483772" r:id="rId21"/>
    <p:sldLayoutId id="2147483767" r:id="rId22"/>
    <p:sldLayoutId id="2147483769" r:id="rId23"/>
    <p:sldLayoutId id="2147483771" r:id="rId24"/>
    <p:sldLayoutId id="2147483770" r:id="rId25"/>
    <p:sldLayoutId id="2147483732" r:id="rId26"/>
    <p:sldLayoutId id="2147483794" r:id="rId27"/>
    <p:sldLayoutId id="2147483733" r:id="rId28"/>
    <p:sldLayoutId id="2147483747" r:id="rId29"/>
    <p:sldLayoutId id="2147483818" r:id="rId30"/>
    <p:sldLayoutId id="2147483805" r:id="rId31"/>
    <p:sldLayoutId id="2147483806" r:id="rId32"/>
    <p:sldLayoutId id="2147483750" r:id="rId33"/>
    <p:sldLayoutId id="2147483765" r:id="rId34"/>
    <p:sldLayoutId id="2147483781" r:id="rId35"/>
    <p:sldLayoutId id="2147483809" r:id="rId36"/>
    <p:sldLayoutId id="2147483808" r:id="rId37"/>
    <p:sldLayoutId id="2147483807" r:id="rId38"/>
    <p:sldLayoutId id="2147483819" r:id="rId39"/>
    <p:sldLayoutId id="2147483754" r:id="rId40"/>
    <p:sldLayoutId id="2147483755" r:id="rId41"/>
    <p:sldLayoutId id="2147483759" r:id="rId42"/>
    <p:sldLayoutId id="2147483753" r:id="rId43"/>
    <p:sldLayoutId id="2147483763" r:id="rId44"/>
    <p:sldLayoutId id="2147483762" r:id="rId45"/>
    <p:sldLayoutId id="2147483758" r:id="rId46"/>
    <p:sldLayoutId id="2147483756" r:id="rId47"/>
    <p:sldLayoutId id="2147483798" r:id="rId48"/>
    <p:sldLayoutId id="2147483797" r:id="rId4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NRRA Future Goals and Direction</a:t>
            </a:r>
          </a:p>
        </p:txBody>
      </p:sp>
      <p:pic>
        <p:nvPicPr>
          <p:cNvPr id="5" name="9FEC67B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263" y="1825625"/>
            <a:ext cx="7735887" cy="43513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8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Again!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3186" y="2047580"/>
            <a:ext cx="5445164" cy="407567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521570"/>
      </p:ext>
    </p:extLst>
  </p:cSld>
  <p:clrMapOvr>
    <a:masterClrMapping/>
  </p:clrMapOvr>
</p:sld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DFDE64AAE0974A8908DD3553DDBF03" ma:contentTypeVersion="0" ma:contentTypeDescription="Create a new document." ma:contentTypeScope="" ma:versionID="46a287b4c15f326c72e9d063441dc05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8389D6-E0FD-469D-8587-EA39AB285030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B153553-7048-44C0-962D-31C90BA4FF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B02A75-BCB0-4986-B381-502234F6C7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MN.IT</Template>
  <TotalTime>20801</TotalTime>
  <Words>10</Words>
  <Application>Microsoft Office PowerPoint</Application>
  <PresentationFormat>On-screen Show (4:3)</PresentationFormat>
  <Paragraphs>4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NeueHaasGroteskText Std</vt:lpstr>
      <vt:lpstr>MN.IT</vt:lpstr>
      <vt:lpstr>NRRA Future Goals and Direction</vt:lpstr>
      <vt:lpstr>Thanks Again!</vt:lpstr>
    </vt:vector>
  </TitlesOfParts>
  <Company>State of Minnesota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Minnesota Sample PowerPoint Template</dc:title>
  <dc:subject>PowerPoint Template</dc:subject>
  <dc:creator>MN.IT Services Communications</dc:creator>
  <cp:keywords>PowerPoint, Template</cp:keywords>
  <dc:description>Version 1.1, Released 8-2016</dc:description>
  <cp:lastModifiedBy>Engstrom, Glenn (DOT)</cp:lastModifiedBy>
  <cp:revision>867</cp:revision>
  <cp:lastPrinted>2017-10-23T22:30:55Z</cp:lastPrinted>
  <dcterms:created xsi:type="dcterms:W3CDTF">2016-01-06T16:54:03Z</dcterms:created>
  <dcterms:modified xsi:type="dcterms:W3CDTF">2019-05-20T21:58:13Z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0x01010090DFDE64AAE0974A8908DD3553DDBF03</vt:lpwstr>
  </property>
</Properties>
</file>