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3"/>
  </p:notesMasterIdLst>
  <p:sldIdLst>
    <p:sldId id="274" r:id="rId3"/>
    <p:sldId id="259" r:id="rId4"/>
    <p:sldId id="268" r:id="rId5"/>
    <p:sldId id="263" r:id="rId6"/>
    <p:sldId id="262" r:id="rId7"/>
    <p:sldId id="261" r:id="rId8"/>
    <p:sldId id="260" r:id="rId9"/>
    <p:sldId id="269" r:id="rId10"/>
    <p:sldId id="267" r:id="rId11"/>
    <p:sldId id="270" r:id="rId12"/>
    <p:sldId id="266" r:id="rId13"/>
    <p:sldId id="265" r:id="rId14"/>
    <p:sldId id="271" r:id="rId15"/>
    <p:sldId id="272" r:id="rId16"/>
    <p:sldId id="277" r:id="rId17"/>
    <p:sldId id="276" r:id="rId18"/>
    <p:sldId id="278" r:id="rId19"/>
    <p:sldId id="279" r:id="rId20"/>
    <p:sldId id="258"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9849" autoAdjust="0"/>
  </p:normalViewPr>
  <p:slideViewPr>
    <p:cSldViewPr snapToGrid="0">
      <p:cViewPr varScale="1">
        <p:scale>
          <a:sx n="78" d="100"/>
          <a:sy n="78" d="100"/>
        </p:scale>
        <p:origin x="9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54AF8-5A10-462E-BBCA-0B55AF64FC7D}" type="datetimeFigureOut">
              <a:rPr lang="en-US" smtClean="0"/>
              <a:t>5/22/2019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1DB4F-9854-4360-AC86-3F6F93379CF5}" type="slidenum">
              <a:rPr lang="en-US" smtClean="0"/>
              <a:t>‹#›</a:t>
            </a:fld>
            <a:endParaRPr lang="en-US"/>
          </a:p>
        </p:txBody>
      </p:sp>
    </p:spTree>
    <p:extLst>
      <p:ext uri="{BB962C8B-B14F-4D97-AF65-F5344CB8AC3E}">
        <p14:creationId xmlns:p14="http://schemas.microsoft.com/office/powerpoint/2010/main" val="157619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a:t>
            </a:fld>
            <a:endParaRPr lang="en-US"/>
          </a:p>
        </p:txBody>
      </p:sp>
    </p:spTree>
    <p:extLst>
      <p:ext uri="{BB962C8B-B14F-4D97-AF65-F5344CB8AC3E}">
        <p14:creationId xmlns:p14="http://schemas.microsoft.com/office/powerpoint/2010/main" val="161060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10</a:t>
            </a:fld>
            <a:endParaRPr lang="en-US"/>
          </a:p>
        </p:txBody>
      </p:sp>
    </p:spTree>
    <p:extLst>
      <p:ext uri="{BB962C8B-B14F-4D97-AF65-F5344CB8AC3E}">
        <p14:creationId xmlns:p14="http://schemas.microsoft.com/office/powerpoint/2010/main" val="2232594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11</a:t>
            </a:fld>
            <a:endParaRPr lang="en-US"/>
          </a:p>
        </p:txBody>
      </p:sp>
    </p:spTree>
    <p:extLst>
      <p:ext uri="{BB962C8B-B14F-4D97-AF65-F5344CB8AC3E}">
        <p14:creationId xmlns:p14="http://schemas.microsoft.com/office/powerpoint/2010/main" val="294741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me if you would like to join the panel.</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12</a:t>
            </a:fld>
            <a:endParaRPr lang="en-US"/>
          </a:p>
        </p:txBody>
      </p:sp>
    </p:spTree>
    <p:extLst>
      <p:ext uri="{BB962C8B-B14F-4D97-AF65-F5344CB8AC3E}">
        <p14:creationId xmlns:p14="http://schemas.microsoft.com/office/powerpoint/2010/main" val="2160851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to be better scoped by the PM team.</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13</a:t>
            </a:fld>
            <a:endParaRPr lang="en-US"/>
          </a:p>
        </p:txBody>
      </p:sp>
    </p:spTree>
    <p:extLst>
      <p:ext uri="{BB962C8B-B14F-4D97-AF65-F5344CB8AC3E}">
        <p14:creationId xmlns:p14="http://schemas.microsoft.com/office/powerpoint/2010/main" val="3866937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volunteers.</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14</a:t>
            </a:fld>
            <a:endParaRPr lang="en-US"/>
          </a:p>
        </p:txBody>
      </p:sp>
    </p:spTree>
    <p:extLst>
      <p:ext uri="{BB962C8B-B14F-4D97-AF65-F5344CB8AC3E}">
        <p14:creationId xmlns:p14="http://schemas.microsoft.com/office/powerpoint/2010/main" val="1220528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15</a:t>
            </a:fld>
            <a:endParaRPr lang="en-US"/>
          </a:p>
        </p:txBody>
      </p:sp>
    </p:spTree>
    <p:extLst>
      <p:ext uri="{BB962C8B-B14F-4D97-AF65-F5344CB8AC3E}">
        <p14:creationId xmlns:p14="http://schemas.microsoft.com/office/powerpoint/2010/main" val="891314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16</a:t>
            </a:fld>
            <a:endParaRPr lang="en-US"/>
          </a:p>
        </p:txBody>
      </p:sp>
    </p:spTree>
    <p:extLst>
      <p:ext uri="{BB962C8B-B14F-4D97-AF65-F5344CB8AC3E}">
        <p14:creationId xmlns:p14="http://schemas.microsoft.com/office/powerpoint/2010/main" val="122594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17</a:t>
            </a:fld>
            <a:endParaRPr lang="en-US"/>
          </a:p>
        </p:txBody>
      </p:sp>
    </p:spTree>
    <p:extLst>
      <p:ext uri="{BB962C8B-B14F-4D97-AF65-F5344CB8AC3E}">
        <p14:creationId xmlns:p14="http://schemas.microsoft.com/office/powerpoint/2010/main" val="3475108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C9D88-D561-4A4C-B826-761CB7D1D67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339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 the web page</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2</a:t>
            </a:fld>
            <a:endParaRPr lang="en-US"/>
          </a:p>
        </p:txBody>
      </p:sp>
    </p:spTree>
    <p:extLst>
      <p:ext uri="{BB962C8B-B14F-4D97-AF65-F5344CB8AC3E}">
        <p14:creationId xmlns:p14="http://schemas.microsoft.com/office/powerpoint/2010/main" val="184069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10-15 minutes before our monthly meeting, visit the web page.</a:t>
            </a:r>
          </a:p>
          <a:p>
            <a:r>
              <a:rPr lang="en-US" dirty="0" smtClean="0"/>
              <a:t>Check last meeting minutes.</a:t>
            </a:r>
          </a:p>
          <a:p>
            <a:r>
              <a:rPr lang="en-US" dirty="0" smtClean="0"/>
              <a:t>Communication is the key, to close the distance between us. </a:t>
            </a:r>
          </a:p>
          <a:p>
            <a:r>
              <a:rPr lang="en-US" dirty="0" smtClean="0"/>
              <a:t>Use the contacts. </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3</a:t>
            </a:fld>
            <a:endParaRPr lang="en-US"/>
          </a:p>
        </p:txBody>
      </p:sp>
    </p:spTree>
    <p:extLst>
      <p:ext uri="{BB962C8B-B14F-4D97-AF65-F5344CB8AC3E}">
        <p14:creationId xmlns:p14="http://schemas.microsoft.com/office/powerpoint/2010/main" val="105533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the faces with the names.</a:t>
            </a:r>
            <a:r>
              <a:rPr lang="en-US" baseline="0" dirty="0" smtClean="0"/>
              <a:t>  Iowa is our newest member, </a:t>
            </a:r>
            <a:r>
              <a:rPr lang="en-US" baseline="0" dirty="0" err="1" smtClean="0"/>
              <a:t>tbd</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4</a:t>
            </a:fld>
            <a:endParaRPr lang="en-US"/>
          </a:p>
        </p:txBody>
      </p:sp>
    </p:spTree>
    <p:extLst>
      <p:ext uri="{BB962C8B-B14F-4D97-AF65-F5344CB8AC3E}">
        <p14:creationId xmlns:p14="http://schemas.microsoft.com/office/powerpoint/2010/main" val="132874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 is Involved – should always be involved</a:t>
            </a:r>
          </a:p>
          <a:p>
            <a:r>
              <a:rPr lang="en-US" dirty="0" smtClean="0"/>
              <a:t>Hang out with smart people</a:t>
            </a:r>
          </a:p>
          <a:p>
            <a:r>
              <a:rPr lang="en-US" dirty="0" smtClean="0"/>
              <a:t>Learn new things</a:t>
            </a:r>
          </a:p>
          <a:p>
            <a:r>
              <a:rPr lang="en-US" dirty="0" smtClean="0"/>
              <a:t>White</a:t>
            </a:r>
            <a:r>
              <a:rPr lang="en-US" baseline="0" dirty="0" smtClean="0"/>
              <a:t> down questions on a post it, get answers.</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5</a:t>
            </a:fld>
            <a:endParaRPr lang="en-US"/>
          </a:p>
        </p:txBody>
      </p:sp>
    </p:spTree>
    <p:extLst>
      <p:ext uri="{BB962C8B-B14F-4D97-AF65-F5344CB8AC3E}">
        <p14:creationId xmlns:p14="http://schemas.microsoft.com/office/powerpoint/2010/main" val="31011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6</a:t>
            </a:fld>
            <a:endParaRPr lang="en-US"/>
          </a:p>
        </p:txBody>
      </p:sp>
    </p:spTree>
    <p:extLst>
      <p:ext uri="{BB962C8B-B14F-4D97-AF65-F5344CB8AC3E}">
        <p14:creationId xmlns:p14="http://schemas.microsoft.com/office/powerpoint/2010/main" val="3848725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Preventive Maintenance , home page, click on links to all the project web pages.</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7</a:t>
            </a:fld>
            <a:endParaRPr lang="en-US"/>
          </a:p>
        </p:txBody>
      </p:sp>
    </p:spTree>
    <p:extLst>
      <p:ext uri="{BB962C8B-B14F-4D97-AF65-F5344CB8AC3E}">
        <p14:creationId xmlns:p14="http://schemas.microsoft.com/office/powerpoint/2010/main" val="91984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task for this project to be successful.</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8</a:t>
            </a:fld>
            <a:endParaRPr lang="en-US"/>
          </a:p>
        </p:txBody>
      </p:sp>
    </p:spTree>
    <p:extLst>
      <p:ext uri="{BB962C8B-B14F-4D97-AF65-F5344CB8AC3E}">
        <p14:creationId xmlns:p14="http://schemas.microsoft.com/office/powerpoint/2010/main" val="333652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9</a:t>
            </a:fld>
            <a:endParaRPr lang="en-US"/>
          </a:p>
        </p:txBody>
      </p:sp>
    </p:spTree>
    <p:extLst>
      <p:ext uri="{BB962C8B-B14F-4D97-AF65-F5344CB8AC3E}">
        <p14:creationId xmlns:p14="http://schemas.microsoft.com/office/powerpoint/2010/main" val="323203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1727200" y="2057400"/>
            <a:ext cx="88392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4"/>
          </p:nvPr>
        </p:nvSpPr>
        <p:spPr>
          <a:xfrm>
            <a:off x="203200" y="152400"/>
            <a:ext cx="4368800" cy="1524000"/>
          </a:xfrm>
        </p:spPr>
        <p:txBody>
          <a:bodyPr/>
          <a:lstStyle/>
          <a:p>
            <a:endParaRPr lang="en-US" dirty="0"/>
          </a:p>
        </p:txBody>
      </p:sp>
      <p:sp>
        <p:nvSpPr>
          <p:cNvPr id="13" name="Picture Placeholder 12"/>
          <p:cNvSpPr>
            <a:spLocks noGrp="1"/>
          </p:cNvSpPr>
          <p:nvPr>
            <p:ph type="pic" sz="quarter" idx="15"/>
          </p:nvPr>
        </p:nvSpPr>
        <p:spPr>
          <a:xfrm>
            <a:off x="4165600" y="6096000"/>
            <a:ext cx="7721600" cy="609600"/>
          </a:xfrm>
        </p:spPr>
        <p:txBody>
          <a:bodyPr/>
          <a:lstStyle/>
          <a:p>
            <a:endParaRPr lang="en-US"/>
          </a:p>
        </p:txBody>
      </p:sp>
    </p:spTree>
    <p:extLst>
      <p:ext uri="{BB962C8B-B14F-4D97-AF65-F5344CB8AC3E}">
        <p14:creationId xmlns:p14="http://schemas.microsoft.com/office/powerpoint/2010/main" val="407472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91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364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Logo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8"/>
            <a:ext cx="12192000" cy="1199223"/>
          </a:xfrm>
          <a:solidFill>
            <a:schemeClr val="accent2"/>
          </a:solidFill>
        </p:spPr>
        <p:txBody>
          <a:bodyPr wrap="square" lIns="182880" tIns="91440" rIns="182880" bIns="91440" spcCol="0" anchor="ctr">
            <a:normAutofit/>
          </a:bodyPr>
          <a:lstStyle>
            <a:lvl1pPr algn="ctr">
              <a:lnSpc>
                <a:spcPct val="90000"/>
              </a:lnSpc>
              <a:defRPr sz="2025"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90"/>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2" name="Text Placeholder 10"/>
          <p:cNvSpPr>
            <a:spLocks noGrp="1"/>
          </p:cNvSpPr>
          <p:nvPr>
            <p:ph type="body" sz="quarter" idx="14" hasCustomPrompt="1"/>
          </p:nvPr>
        </p:nvSpPr>
        <p:spPr>
          <a:xfrm>
            <a:off x="2802469" y="5644884"/>
            <a:ext cx="6587067" cy="903062"/>
          </a:xfrm>
        </p:spPr>
        <p:txBody>
          <a:bodyPr>
            <a:normAutofit/>
          </a:bodyPr>
          <a:lstStyle>
            <a:lvl1pPr marL="0" indent="0" algn="ctr">
              <a:spcBef>
                <a:spcPts val="0"/>
              </a:spcBef>
              <a:spcAft>
                <a:spcPts val="563"/>
              </a:spcAft>
              <a:buNone/>
              <a:defRPr sz="1013" baseline="0"/>
            </a:lvl1pPr>
          </a:lstStyle>
          <a:p>
            <a:r>
              <a:rPr lang="en-US" sz="1013" dirty="0" err="1" smtClean="0"/>
              <a:t>Firstname</a:t>
            </a:r>
            <a:r>
              <a:rPr lang="en-US" sz="1013" dirty="0" smtClean="0"/>
              <a:t> </a:t>
            </a:r>
            <a:r>
              <a:rPr lang="en-US" sz="1013" dirty="0" err="1" smtClean="0"/>
              <a:t>Lastname</a:t>
            </a:r>
            <a:r>
              <a:rPr lang="en-US" sz="1013" dirty="0" smtClean="0"/>
              <a:t> | Job Title</a:t>
            </a:r>
          </a:p>
          <a:p>
            <a:r>
              <a:rPr lang="en-US" sz="1013"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5/22/2019</a:t>
            </a:fld>
            <a:endParaRPr lang="en-US" dirty="0">
              <a:solidFill>
                <a:srgbClr val="000000"/>
              </a:solidFill>
            </a:endParaRPr>
          </a:p>
        </p:txBody>
      </p:sp>
      <p:sp>
        <p:nvSpPr>
          <p:cNvPr id="9"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8" name="MN.IT Services 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46184" y="1842964"/>
            <a:ext cx="7099635" cy="841248"/>
          </a:xfrm>
          <a:prstGeom prst="rect">
            <a:avLst/>
          </a:prstGeom>
        </p:spPr>
      </p:pic>
    </p:spTree>
    <p:extLst>
      <p:ext uri="{BB962C8B-B14F-4D97-AF65-F5344CB8AC3E}">
        <p14:creationId xmlns:p14="http://schemas.microsoft.com/office/powerpoint/2010/main" val="37178982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Logo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8"/>
            <a:ext cx="12192000" cy="1199223"/>
          </a:xfrm>
          <a:solidFill>
            <a:schemeClr val="accent1"/>
          </a:solidFill>
        </p:spPr>
        <p:txBody>
          <a:bodyPr wrap="square" lIns="182880" tIns="91440" rIns="182880" bIns="91440" spcCol="0" anchor="ctr">
            <a:normAutofit/>
          </a:bodyPr>
          <a:lstStyle>
            <a:lvl1pPr algn="ctr">
              <a:lnSpc>
                <a:spcPct val="90000"/>
              </a:lnSpc>
              <a:defRPr sz="2025"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90"/>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2" name="Text Placeholder 10"/>
          <p:cNvSpPr>
            <a:spLocks noGrp="1"/>
          </p:cNvSpPr>
          <p:nvPr>
            <p:ph type="body" sz="quarter" idx="14" hasCustomPrompt="1"/>
          </p:nvPr>
        </p:nvSpPr>
        <p:spPr>
          <a:xfrm>
            <a:off x="2802469" y="5644884"/>
            <a:ext cx="6587067" cy="903062"/>
          </a:xfrm>
        </p:spPr>
        <p:txBody>
          <a:bodyPr>
            <a:normAutofit/>
          </a:bodyPr>
          <a:lstStyle>
            <a:lvl1pPr marL="0" indent="0" algn="ctr">
              <a:spcBef>
                <a:spcPts val="0"/>
              </a:spcBef>
              <a:spcAft>
                <a:spcPts val="563"/>
              </a:spcAft>
              <a:buNone/>
              <a:defRPr sz="1013" baseline="0"/>
            </a:lvl1pPr>
          </a:lstStyle>
          <a:p>
            <a:r>
              <a:rPr lang="en-US" sz="1013" dirty="0" err="1" smtClean="0"/>
              <a:t>Firstname</a:t>
            </a:r>
            <a:r>
              <a:rPr lang="en-US" sz="1013" dirty="0" smtClean="0"/>
              <a:t> </a:t>
            </a:r>
            <a:r>
              <a:rPr lang="en-US" sz="1013" dirty="0" err="1" smtClean="0"/>
              <a:t>Lastname</a:t>
            </a:r>
            <a:r>
              <a:rPr lang="en-US" sz="1013" dirty="0" smtClean="0"/>
              <a:t> | Job Title</a:t>
            </a:r>
          </a:p>
          <a:p>
            <a:r>
              <a:rPr lang="en-US" sz="1013"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5/22/2019</a:t>
            </a:fld>
            <a:endParaRPr lang="en-US" dirty="0">
              <a:solidFill>
                <a:srgbClr val="000000"/>
              </a:solidFill>
            </a:endParaRPr>
          </a:p>
        </p:txBody>
      </p:sp>
      <p:sp>
        <p:nvSpPr>
          <p:cNvPr id="9"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46187" y="1842964"/>
            <a:ext cx="7099631" cy="841248"/>
          </a:xfrm>
          <a:prstGeom prst="rect">
            <a:avLst/>
          </a:prstGeom>
        </p:spPr>
      </p:pic>
    </p:spTree>
    <p:extLst>
      <p:ext uri="{BB962C8B-B14F-4D97-AF65-F5344CB8AC3E}">
        <p14:creationId xmlns:p14="http://schemas.microsoft.com/office/powerpoint/2010/main" val="38366187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2025">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23"/>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2" name="Text Placeholder 10"/>
          <p:cNvSpPr>
            <a:spLocks noGrp="1"/>
          </p:cNvSpPr>
          <p:nvPr>
            <p:ph type="body" sz="quarter" idx="14" hasCustomPrompt="1"/>
          </p:nvPr>
        </p:nvSpPr>
        <p:spPr>
          <a:xfrm>
            <a:off x="2802469" y="5041204"/>
            <a:ext cx="6587067" cy="1097128"/>
          </a:xfrm>
        </p:spPr>
        <p:txBody>
          <a:bodyPr>
            <a:normAutofit/>
          </a:bodyPr>
          <a:lstStyle>
            <a:lvl1pPr marL="0" indent="0" algn="ctr">
              <a:spcBef>
                <a:spcPts val="0"/>
              </a:spcBef>
              <a:buNone/>
              <a:defRPr sz="1013" baseline="0"/>
            </a:lvl1pPr>
          </a:lstStyle>
          <a:p>
            <a:r>
              <a:rPr lang="en-US" sz="1013" dirty="0" err="1" smtClean="0"/>
              <a:t>Firstname</a:t>
            </a:r>
            <a:r>
              <a:rPr lang="en-US" sz="1013" dirty="0" smtClean="0"/>
              <a:t> </a:t>
            </a:r>
            <a:r>
              <a:rPr lang="en-US" sz="1013" dirty="0" err="1" smtClean="0"/>
              <a:t>Lastname</a:t>
            </a:r>
            <a:r>
              <a:rPr lang="en-US" sz="1013" dirty="0" smtClean="0"/>
              <a:t> | Job Title</a:t>
            </a:r>
          </a:p>
          <a:p>
            <a:r>
              <a:rPr lang="en-US" sz="1013" dirty="0" smtClean="0"/>
              <a:t>Date</a:t>
            </a:r>
            <a:endParaRPr lang="en-US" dirty="0"/>
          </a:p>
        </p:txBody>
      </p:sp>
      <p:pic>
        <p:nvPicPr>
          <p:cNvPr id="4" name="MN.IT Service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8555" y="6000575"/>
            <a:ext cx="3858492" cy="457200"/>
          </a:xfrm>
          <a:prstGeom prst="rect">
            <a:avLst/>
          </a:prstGeom>
        </p:spPr>
      </p:pic>
      <p:sp>
        <p:nvSpPr>
          <p:cNvPr id="9" name="Footer Placeholder 4"/>
          <p:cNvSpPr>
            <a:spLocks noGrp="1"/>
          </p:cNvSpPr>
          <p:nvPr>
            <p:ph type="ftr" sz="quarter" idx="3"/>
          </p:nvPr>
        </p:nvSpPr>
        <p:spPr>
          <a:xfrm>
            <a:off x="6253563" y="6138336"/>
            <a:ext cx="5587647" cy="365125"/>
          </a:xfrm>
          <a:prstGeom prst="rect">
            <a:avLst/>
          </a:prstGeom>
        </p:spPr>
        <p:txBody>
          <a:bodyPr anchor="b"/>
          <a:lstStyle>
            <a:lvl1pPr algn="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2193563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03865"/>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9"/>
            <a:ext cx="10515600" cy="4841875"/>
          </a:xfrm>
        </p:spPr>
        <p:txBody>
          <a:bodyPr/>
          <a:lstStyle/>
          <a:p>
            <a:endParaRPr lang="en-US"/>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5/22/2019</a:t>
            </a:fld>
            <a:endParaRPr lang="en-US" dirty="0">
              <a:solidFill>
                <a:srgbClr val="000000"/>
              </a:solidFill>
            </a:endParaRPr>
          </a:p>
        </p:txBody>
      </p:sp>
      <p:sp>
        <p:nvSpPr>
          <p:cNvPr id="11"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Tree>
    <p:extLst>
      <p:ext uri="{BB962C8B-B14F-4D97-AF65-F5344CB8AC3E}">
        <p14:creationId xmlns:p14="http://schemas.microsoft.com/office/powerpoint/2010/main" val="34438832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8"/>
            <a:ext cx="12192000" cy="1199223"/>
          </a:xfrm>
          <a:solidFill>
            <a:schemeClr val="accent1"/>
          </a:solidFill>
        </p:spPr>
        <p:txBody>
          <a:bodyPr anchor="ctr">
            <a:normAutofit/>
          </a:bodyPr>
          <a:lstStyle>
            <a:lvl1pPr algn="ctr">
              <a:defRPr sz="2025">
                <a:solidFill>
                  <a:schemeClr val="bg1"/>
                </a:solidFill>
              </a:defRPr>
            </a:lvl1pPr>
          </a:lstStyle>
          <a:p>
            <a:r>
              <a:rPr lang="en-US" dirty="0" smtClean="0"/>
              <a:t>Click to edit section title</a:t>
            </a:r>
            <a:endParaRPr lang="en-US" dirty="0"/>
          </a:p>
        </p:txBody>
      </p:sp>
      <p:pic>
        <p:nvPicPr>
          <p:cNvPr id="13" name="MN.IT Service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88563" y="705498"/>
            <a:ext cx="3858492" cy="457200"/>
          </a:xfrm>
          <a:prstGeom prst="rect">
            <a:avLst/>
          </a:prstGeom>
        </p:spPr>
      </p:pic>
      <p:sp>
        <p:nvSpPr>
          <p:cNvPr id="3" name="Rectangle 2"/>
          <p:cNvSpPr/>
          <p:nvPr userDrawn="1"/>
        </p:nvSpPr>
        <p:spPr>
          <a:xfrm>
            <a:off x="0" y="5387790"/>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2" name="Text Placeholder 10"/>
          <p:cNvSpPr>
            <a:spLocks noGrp="1"/>
          </p:cNvSpPr>
          <p:nvPr>
            <p:ph type="body" sz="quarter" idx="14" hasCustomPrompt="1"/>
          </p:nvPr>
        </p:nvSpPr>
        <p:spPr>
          <a:xfrm>
            <a:off x="2802469" y="5644884"/>
            <a:ext cx="6587067" cy="440970"/>
          </a:xfrm>
        </p:spPr>
        <p:txBody>
          <a:bodyPr>
            <a:normAutofit/>
          </a:bodyPr>
          <a:lstStyle>
            <a:lvl1pPr marL="0" indent="0" algn="ctr">
              <a:buNone/>
              <a:defRPr sz="1013" baseline="0"/>
            </a:lvl1pPr>
          </a:lstStyle>
          <a:p>
            <a:r>
              <a:rPr lang="en-US" sz="1013" dirty="0" err="1" smtClean="0"/>
              <a:t>Firstname</a:t>
            </a:r>
            <a:r>
              <a:rPr lang="en-US" sz="1013" dirty="0" smtClean="0"/>
              <a:t> </a:t>
            </a:r>
            <a:r>
              <a:rPr lang="en-US" sz="1013" dirty="0" err="1" smtClean="0"/>
              <a:t>Lastname</a:t>
            </a:r>
            <a:r>
              <a:rPr lang="en-US" sz="1013"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solidFill>
                  <a:srgbClr val="000000"/>
                </a:solidFill>
              </a:rPr>
              <a:pPr/>
              <a:t>5/22/2019</a:t>
            </a:fld>
            <a:endParaRPr lang="en-US" dirty="0">
              <a:solidFill>
                <a:srgbClr val="000000"/>
              </a:solidFill>
            </a:endParaRPr>
          </a:p>
        </p:txBody>
      </p:sp>
      <p:sp>
        <p:nvSpPr>
          <p:cNvPr id="9"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27230697"/>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5/22/2019</a:t>
            </a:fld>
            <a:endParaRPr lang="en-US" dirty="0">
              <a:solidFill>
                <a:srgbClr val="000000"/>
              </a:solidFill>
            </a:endParaRPr>
          </a:p>
        </p:txBody>
      </p:sp>
      <p:sp>
        <p:nvSpPr>
          <p:cNvPr id="10"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Tree>
    <p:extLst>
      <p:ext uri="{BB962C8B-B14F-4D97-AF65-F5344CB8AC3E}">
        <p14:creationId xmlns:p14="http://schemas.microsoft.com/office/powerpoint/2010/main" val="39673508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8C556E-7101-4471-A958-3911E20944AB}" type="datetime1">
              <a:rPr lang="en-US" smtClean="0">
                <a:solidFill>
                  <a:srgbClr val="000000"/>
                </a:solidFill>
              </a:rPr>
              <a:pPr/>
              <a:t>5/22/2019</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000000"/>
                </a:solidFill>
              </a:rPr>
              <a:t>Optional Tagline Goes Here </a:t>
            </a:r>
            <a:r>
              <a:rPr lang="en-US" smtClean="0">
                <a:solidFill>
                  <a:srgbClr val="003865"/>
                </a:solidFill>
              </a:rPr>
              <a:t>|</a:t>
            </a:r>
            <a:r>
              <a:rPr lang="en-US" smtClean="0">
                <a:solidFill>
                  <a:srgbClr val="000000"/>
                </a:solidFill>
              </a:rPr>
              <a:t> mn.gov/websiteurl</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48389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2"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solidFill>
                  <a:srgbClr val="000000"/>
                </a:solidFill>
              </a:rPr>
              <a:pPr/>
              <a:t>5/22/2019</a:t>
            </a:fld>
            <a:endParaRPr lang="en-US" dirty="0">
              <a:solidFill>
                <a:srgbClr val="000000"/>
              </a:solidFill>
            </a:endParaRPr>
          </a:p>
        </p:txBody>
      </p:sp>
      <p:sp>
        <p:nvSpPr>
          <p:cNvPr id="11"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78BE21"/>
              </a:solidFill>
            </a:endParaRPr>
          </a:p>
        </p:txBody>
      </p:sp>
    </p:spTree>
    <p:extLst>
      <p:ext uri="{BB962C8B-B14F-4D97-AF65-F5344CB8AC3E}">
        <p14:creationId xmlns:p14="http://schemas.microsoft.com/office/powerpoint/2010/main" val="34288734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1pPr>
              <a:defRPr/>
            </a:lvl1pPr>
          </a:lstStyle>
          <a:p>
            <a:pPr lvl="0"/>
            <a:r>
              <a:rPr lang="en-US" dirty="0" err="1" smtClean="0"/>
              <a:t>hjgjghjj</a:t>
            </a:r>
            <a:endParaRPr lang="en-US" dirty="0"/>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394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Boxed)">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192881" indent="-192881">
              <a:lnSpc>
                <a:spcPct val="100000"/>
              </a:lnSpc>
              <a:spcAft>
                <a:spcPts val="563"/>
              </a:spcAft>
              <a:buClr>
                <a:schemeClr val="accent1"/>
              </a:buClr>
              <a:buFont typeface="Arial" panose="020B0604020202020204" pitchFamily="34" charset="0"/>
              <a:buChar char="•"/>
              <a:defRPr sz="1406"/>
            </a:lvl1pPr>
            <a:lvl2pPr marL="450056" indent="-192881">
              <a:lnSpc>
                <a:spcPct val="100000"/>
              </a:lnSpc>
              <a:spcAft>
                <a:spcPts val="563"/>
              </a:spcAft>
              <a:buClr>
                <a:schemeClr val="accent1"/>
              </a:buClr>
              <a:buFont typeface="Arial" panose="020B0604020202020204" pitchFamily="34" charset="0"/>
              <a:buChar char="•"/>
              <a:defRPr sz="1181"/>
            </a:lvl2pPr>
            <a:lvl3pPr marL="675085" indent="-160735">
              <a:lnSpc>
                <a:spcPct val="100000"/>
              </a:lnSpc>
              <a:spcAft>
                <a:spcPts val="563"/>
              </a:spcAft>
              <a:buClr>
                <a:schemeClr val="accent1"/>
              </a:buClr>
              <a:buFont typeface="Arial" panose="020B0604020202020204" pitchFamily="34" charset="0"/>
              <a:buChar char="•"/>
              <a:defRPr sz="956"/>
            </a:lvl3pPr>
            <a:lvl4pPr marL="932260" indent="-160735">
              <a:lnSpc>
                <a:spcPct val="100000"/>
              </a:lnSpc>
              <a:spcAft>
                <a:spcPts val="563"/>
              </a:spcAft>
              <a:buClr>
                <a:schemeClr val="accent1"/>
              </a:buClr>
              <a:buFont typeface="Arial" panose="020B0604020202020204" pitchFamily="34" charset="0"/>
              <a:buChar char="•"/>
              <a:defRPr sz="956"/>
            </a:lvl4pPr>
            <a:lvl5pPr marL="1189435" indent="-160735">
              <a:lnSpc>
                <a:spcPct val="100000"/>
              </a:lnSpc>
              <a:spcAft>
                <a:spcPts val="563"/>
              </a:spcAft>
              <a:buClr>
                <a:schemeClr val="accent1"/>
              </a:buClr>
              <a:buFont typeface="Arial" panose="020B0604020202020204" pitchFamily="34" charset="0"/>
              <a:buChar char="•"/>
              <a:defRPr sz="9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5/22/2019</a:t>
            </a:fld>
            <a:endParaRPr lang="en-US" dirty="0">
              <a:solidFill>
                <a:srgbClr val="000000"/>
              </a:solidFill>
            </a:endParaRPr>
          </a:p>
        </p:txBody>
      </p:sp>
      <p:sp>
        <p:nvSpPr>
          <p:cNvPr id="11"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 </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Tree>
    <p:extLst>
      <p:ext uri="{BB962C8B-B14F-4D97-AF65-F5344CB8AC3E}">
        <p14:creationId xmlns:p14="http://schemas.microsoft.com/office/powerpoint/2010/main" val="17154314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plit Boxed)">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0"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8"/>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8"/>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solidFill>
                  <a:srgbClr val="000000"/>
                </a:solidFill>
              </a:rPr>
              <a:pPr/>
              <a:t>5/22/2019</a:t>
            </a:fld>
            <a:endParaRPr lang="en-US" dirty="0">
              <a:solidFill>
                <a:srgbClr val="000000"/>
              </a:solidFill>
            </a:endParaRPr>
          </a:p>
        </p:txBody>
      </p:sp>
      <p:sp>
        <p:nvSpPr>
          <p:cNvPr id="11"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035428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rgbClr val="003865">
              <a:alpha val="87843"/>
            </a:srgbClr>
          </a:solidFill>
        </p:spPr>
        <p:txBody>
          <a:bodyPr rIns="274320" anchor="ctr"/>
          <a:lstStyle>
            <a:lvl1pPr marL="385763" indent="-128588">
              <a:lnSpc>
                <a:spcPct val="100000"/>
              </a:lnSpc>
              <a:spcBef>
                <a:spcPts val="0"/>
              </a:spcBef>
              <a:buClr>
                <a:schemeClr val="accent2"/>
              </a:buClr>
              <a:defRPr sz="1406">
                <a:solidFill>
                  <a:schemeClr val="bg1"/>
                </a:solidFill>
              </a:defRPr>
            </a:lvl1pPr>
            <a:lvl2pPr marL="642938" indent="-128588">
              <a:lnSpc>
                <a:spcPct val="100000"/>
              </a:lnSpc>
              <a:buClr>
                <a:schemeClr val="accent2"/>
              </a:buClr>
              <a:defRPr sz="1181">
                <a:solidFill>
                  <a:schemeClr val="bg1"/>
                </a:solidFill>
              </a:defRPr>
            </a:lvl2pPr>
            <a:lvl3pPr marL="900113" indent="-128588">
              <a:lnSpc>
                <a:spcPct val="100000"/>
              </a:lnSpc>
              <a:buClr>
                <a:schemeClr val="accent2"/>
              </a:buClr>
              <a:defRPr sz="956">
                <a:solidFill>
                  <a:schemeClr val="bg1"/>
                </a:solidFill>
              </a:defRPr>
            </a:lvl3pPr>
            <a:lvl4pPr marL="1157288" indent="-128588">
              <a:lnSpc>
                <a:spcPct val="100000"/>
              </a:lnSpc>
              <a:buClr>
                <a:schemeClr val="accent2"/>
              </a:buClr>
              <a:defRPr sz="956">
                <a:solidFill>
                  <a:schemeClr val="bg1"/>
                </a:solidFill>
              </a:defRPr>
            </a:lvl4pPr>
            <a:lvl5pPr marL="1414463" indent="-128588">
              <a:lnSpc>
                <a:spcPct val="100000"/>
              </a:lnSpc>
              <a:buClr>
                <a:schemeClr val="accent2"/>
              </a:buClr>
              <a:defRPr sz="956">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solidFill>
                  <a:srgbClr val="000000"/>
                </a:solidFill>
              </a:rPr>
              <a:pPr/>
              <a:t>5/22/2019</a:t>
            </a:fld>
            <a:endParaRPr lang="en-US" dirty="0">
              <a:solidFill>
                <a:srgbClr val="000000"/>
              </a:solidFill>
            </a:endParaRPr>
          </a:p>
        </p:txBody>
      </p:sp>
      <p:sp>
        <p:nvSpPr>
          <p:cNvPr id="13"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93682522"/>
      </p:ext>
    </p:extLst>
  </p:cSld>
  <p:clrMapOvr>
    <a:masterClrMapping/>
  </p:clrMapOvr>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2025">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rgbClr val="003865">
              <a:alpha val="87843"/>
            </a:srgbClr>
          </a:solidFill>
        </p:spPr>
        <p:txBody>
          <a:bodyPr rIns="274320" anchor="ctr"/>
          <a:lstStyle>
            <a:lvl1pPr marL="385763" indent="-128588">
              <a:lnSpc>
                <a:spcPct val="100000"/>
              </a:lnSpc>
              <a:spcBef>
                <a:spcPts val="0"/>
              </a:spcBef>
              <a:buClr>
                <a:schemeClr val="accent2"/>
              </a:buClr>
              <a:defRPr>
                <a:solidFill>
                  <a:schemeClr val="bg1"/>
                </a:solidFill>
              </a:defRPr>
            </a:lvl1pPr>
            <a:lvl2pPr marL="642938" indent="-128588">
              <a:lnSpc>
                <a:spcPct val="100000"/>
              </a:lnSpc>
              <a:buClr>
                <a:schemeClr val="accent2"/>
              </a:buClr>
              <a:defRPr>
                <a:solidFill>
                  <a:schemeClr val="bg1"/>
                </a:solidFill>
              </a:defRPr>
            </a:lvl2pPr>
            <a:lvl3pPr marL="900113" indent="-128588">
              <a:lnSpc>
                <a:spcPct val="100000"/>
              </a:lnSpc>
              <a:buClr>
                <a:schemeClr val="accent2"/>
              </a:buClr>
              <a:defRPr>
                <a:solidFill>
                  <a:schemeClr val="bg1"/>
                </a:solidFill>
              </a:defRPr>
            </a:lvl3pPr>
            <a:lvl4pPr marL="1157288" indent="-128588">
              <a:lnSpc>
                <a:spcPct val="100000"/>
              </a:lnSpc>
              <a:buClr>
                <a:schemeClr val="accent2"/>
              </a:buClr>
              <a:defRPr>
                <a:solidFill>
                  <a:schemeClr val="bg1"/>
                </a:solidFill>
              </a:defRPr>
            </a:lvl4pPr>
            <a:lvl5pPr marL="1414463" indent="-128588">
              <a:lnSpc>
                <a:spcPct val="100000"/>
              </a:lnSpc>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solidFill>
                  <a:srgbClr val="000000"/>
                </a:solidFill>
              </a:rPr>
              <a:pPr/>
              <a:t>5/22/2019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2"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Tree>
    <p:extLst>
      <p:ext uri="{BB962C8B-B14F-4D97-AF65-F5344CB8AC3E}">
        <p14:creationId xmlns:p14="http://schemas.microsoft.com/office/powerpoint/2010/main" val="1295247142"/>
      </p:ext>
    </p:extLst>
  </p:cSld>
  <p:clrMapOvr>
    <a:masterClrMapping/>
  </p:clrMapOvr>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Whit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025">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2" y="6356354"/>
            <a:ext cx="1358591" cy="365125"/>
          </a:xfrm>
        </p:spPr>
        <p:txBody>
          <a:bodyPr/>
          <a:lstStyle/>
          <a:p>
            <a:fld id="{66C283A4-7960-4BFD-B3A5-A2CC5BB2A473}" type="datetime1">
              <a:rPr lang="en-US" smtClean="0">
                <a:solidFill>
                  <a:srgbClr val="000000"/>
                </a:solidFill>
              </a:rPr>
              <a:pPr/>
              <a:t>5/22/2019</a:t>
            </a:fld>
            <a:endParaRPr lang="en-US" dirty="0">
              <a:solidFill>
                <a:srgbClr val="000000"/>
              </a:solidFill>
            </a:endParaRPr>
          </a:p>
        </p:txBody>
      </p:sp>
      <p:sp>
        <p:nvSpPr>
          <p:cNvPr id="7"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9" name="Slide Number Placeholder 6"/>
          <p:cNvSpPr>
            <a:spLocks noGrp="1"/>
          </p:cNvSpPr>
          <p:nvPr>
            <p:ph type="sldNum" sz="quarter" idx="12"/>
          </p:nvPr>
        </p:nvSpPr>
        <p:spPr>
          <a:xfrm>
            <a:off x="9891134" y="6356354"/>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449109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Dark)">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025">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2" y="6356354"/>
            <a:ext cx="1358591" cy="365125"/>
          </a:xfrm>
        </p:spPr>
        <p:txBody>
          <a:bodyPr/>
          <a:lstStyle>
            <a:lvl1pPr>
              <a:defRPr>
                <a:solidFill>
                  <a:schemeClr val="bg1"/>
                </a:solidFill>
              </a:defRPr>
            </a:lvl1pPr>
          </a:lstStyle>
          <a:p>
            <a:fld id="{F4B91AA0-3BA7-4036-A3DA-317C6C4FFA29}" type="datetime1">
              <a:rPr lang="en-US" smtClean="0">
                <a:solidFill>
                  <a:srgbClr val="FFFFFF"/>
                </a:solidFill>
              </a:rPr>
              <a:pPr/>
              <a:t>5/22/2019</a:t>
            </a:fld>
            <a:endParaRPr lang="en-US" dirty="0">
              <a:solidFill>
                <a:srgbClr val="FFFFFF"/>
              </a:solidFill>
            </a:endParaRPr>
          </a:p>
        </p:txBody>
      </p:sp>
      <p:sp>
        <p:nvSpPr>
          <p:cNvPr id="7"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9" name="Slide Number Placeholder 6"/>
          <p:cNvSpPr>
            <a:spLocks noGrp="1"/>
          </p:cNvSpPr>
          <p:nvPr>
            <p:ph type="sldNum" sz="quarter" idx="12"/>
          </p:nvPr>
        </p:nvSpPr>
        <p:spPr>
          <a:xfrm>
            <a:off x="9891134" y="6356354"/>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89836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Solid Dark)">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025">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2" y="6356354"/>
            <a:ext cx="1358591" cy="365125"/>
          </a:xfrm>
        </p:spPr>
        <p:txBody>
          <a:bodyPr/>
          <a:lstStyle>
            <a:lvl1pPr>
              <a:defRPr>
                <a:solidFill>
                  <a:schemeClr val="bg1"/>
                </a:solidFill>
              </a:defRPr>
            </a:lvl1pPr>
          </a:lstStyle>
          <a:p>
            <a:fld id="{F4B91AA0-3BA7-4036-A3DA-317C6C4FFA29}" type="datetime1">
              <a:rPr lang="en-US" smtClean="0">
                <a:solidFill>
                  <a:srgbClr val="FFFFFF"/>
                </a:solidFill>
              </a:rPr>
              <a:pPr/>
              <a:t>5/22/2019</a:t>
            </a:fld>
            <a:endParaRPr lang="en-US" dirty="0">
              <a:solidFill>
                <a:srgbClr val="FFFFFF"/>
              </a:solidFill>
            </a:endParaRPr>
          </a:p>
        </p:txBody>
      </p:sp>
      <p:sp>
        <p:nvSpPr>
          <p:cNvPr id="7"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9" name="Slide Number Placeholder 6"/>
          <p:cNvSpPr>
            <a:spLocks noGrp="1"/>
          </p:cNvSpPr>
          <p:nvPr>
            <p:ph type="sldNum" sz="quarter" idx="12"/>
          </p:nvPr>
        </p:nvSpPr>
        <p:spPr>
          <a:xfrm>
            <a:off x="9891134" y="6356354"/>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667665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025">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838202" y="6356354"/>
            <a:ext cx="1358591" cy="365125"/>
          </a:xfrm>
          <a:prstGeom prst="rect">
            <a:avLst/>
          </a:prstGeom>
        </p:spPr>
        <p:txBody>
          <a:bodyPr vert="horz" lIns="91440" tIns="45720" rIns="91440" bIns="45720" rtlCol="0" anchor="ctr"/>
          <a:lstStyle>
            <a:lvl1pPr algn="l">
              <a:defRPr sz="675">
                <a:solidFill>
                  <a:schemeClr val="tx2"/>
                </a:solidFill>
              </a:defRPr>
            </a:lvl1pPr>
          </a:lstStyle>
          <a:p>
            <a:fld id="{4868D85E-9AAE-43DE-B77A-6CCC9C16CBEC}" type="datetime1">
              <a:rPr lang="en-US" smtClean="0">
                <a:solidFill>
                  <a:srgbClr val="000000"/>
                </a:solidFill>
              </a:rPr>
              <a:pPr/>
              <a:t>5/22/2019</a:t>
            </a:fld>
            <a:endParaRPr lang="en-US" dirty="0">
              <a:solidFill>
                <a:srgbClr val="000000"/>
              </a:solidFill>
            </a:endParaRPr>
          </a:p>
        </p:txBody>
      </p:sp>
      <p:sp>
        <p:nvSpPr>
          <p:cNvPr id="11"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10" name="Slide Number Placeholder 5"/>
          <p:cNvSpPr>
            <a:spLocks noGrp="1"/>
          </p:cNvSpPr>
          <p:nvPr>
            <p:ph type="sldNum" sz="quarter" idx="4"/>
          </p:nvPr>
        </p:nvSpPr>
        <p:spPr>
          <a:xfrm>
            <a:off x="9891134" y="6356354"/>
            <a:ext cx="1462668" cy="365125"/>
          </a:xfrm>
          <a:prstGeom prst="rect">
            <a:avLst/>
          </a:prstGeom>
        </p:spPr>
        <p:txBody>
          <a:bodyPr vert="horz" lIns="91440" tIns="45720" rIns="91440" bIns="45720" rtlCol="0" anchor="ctr"/>
          <a:lstStyle>
            <a:lvl1pPr algn="r">
              <a:defRPr sz="675">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883224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Solid Dar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2025">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2"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sz="quarter" idx="13"/>
          </p:nvPr>
        </p:nvSpPr>
        <p:spPr>
          <a:xfrm>
            <a:off x="7653565" y="1364826"/>
            <a:ext cx="4538435"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2" y="6356354"/>
            <a:ext cx="1358591" cy="365125"/>
          </a:xfrm>
        </p:spPr>
        <p:txBody>
          <a:bodyPr/>
          <a:lstStyle>
            <a:lvl1pPr>
              <a:defRPr>
                <a:solidFill>
                  <a:schemeClr val="bg1"/>
                </a:solidFill>
              </a:defRPr>
            </a:lvl1pPr>
          </a:lstStyle>
          <a:p>
            <a:fld id="{F4B91AA0-3BA7-4036-A3DA-317C6C4FFA29}" type="datetime1">
              <a:rPr lang="en-US" smtClean="0">
                <a:solidFill>
                  <a:srgbClr val="FFFFFF"/>
                </a:solidFill>
              </a:rPr>
              <a:pPr/>
              <a:t>5/22/2019</a:t>
            </a:fld>
            <a:endParaRPr lang="en-US" dirty="0">
              <a:solidFill>
                <a:srgbClr val="FFFFFF"/>
              </a:solidFill>
            </a:endParaRPr>
          </a:p>
        </p:txBody>
      </p:sp>
      <p:sp>
        <p:nvSpPr>
          <p:cNvPr id="7"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9" name="Slide Number Placeholder 6"/>
          <p:cNvSpPr>
            <a:spLocks noGrp="1"/>
          </p:cNvSpPr>
          <p:nvPr>
            <p:ph type="sldNum" sz="quarter" idx="12"/>
          </p:nvPr>
        </p:nvSpPr>
        <p:spPr>
          <a:xfrm>
            <a:off x="9891134" y="6356354"/>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069418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Solid Dark)">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025">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2"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sz="quarter" idx="13"/>
          </p:nvPr>
        </p:nvSpPr>
        <p:spPr>
          <a:xfrm>
            <a:off x="7653565" y="1364826"/>
            <a:ext cx="4538435"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2" y="6356354"/>
            <a:ext cx="1358591" cy="365125"/>
          </a:xfrm>
        </p:spPr>
        <p:txBody>
          <a:bodyPr/>
          <a:lstStyle>
            <a:lvl1pPr>
              <a:defRPr>
                <a:solidFill>
                  <a:schemeClr val="bg1"/>
                </a:solidFill>
              </a:defRPr>
            </a:lvl1pPr>
          </a:lstStyle>
          <a:p>
            <a:fld id="{F4B91AA0-3BA7-4036-A3DA-317C6C4FFA29}" type="datetime1">
              <a:rPr lang="en-US" smtClean="0">
                <a:solidFill>
                  <a:srgbClr val="FFFFFF"/>
                </a:solidFill>
              </a:rPr>
              <a:pPr/>
              <a:t>5/22/2019</a:t>
            </a:fld>
            <a:endParaRPr lang="en-US" dirty="0">
              <a:solidFill>
                <a:srgbClr val="FFFFFF"/>
              </a:solidFill>
            </a:endParaRPr>
          </a:p>
        </p:txBody>
      </p:sp>
      <p:sp>
        <p:nvSpPr>
          <p:cNvPr id="7"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9" name="Slide Number Placeholder 6"/>
          <p:cNvSpPr>
            <a:spLocks noGrp="1"/>
          </p:cNvSpPr>
          <p:nvPr>
            <p:ph type="sldNum" sz="quarter" idx="12"/>
          </p:nvPr>
        </p:nvSpPr>
        <p:spPr>
          <a:xfrm>
            <a:off x="9891134" y="6356354"/>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142722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673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025">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2" y="1366346"/>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3"/>
          </p:nvPr>
        </p:nvSpPr>
        <p:spPr>
          <a:xfrm>
            <a:off x="7653565" y="1364826"/>
            <a:ext cx="4538435"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2" y="6356354"/>
            <a:ext cx="1358591" cy="365125"/>
          </a:xfrm>
          <a:prstGeom prst="rect">
            <a:avLst/>
          </a:prstGeom>
        </p:spPr>
        <p:txBody>
          <a:bodyPr vert="horz" lIns="91440" tIns="45720" rIns="91440" bIns="45720" rtlCol="0" anchor="ctr"/>
          <a:lstStyle>
            <a:lvl1pPr algn="l">
              <a:defRPr sz="675">
                <a:solidFill>
                  <a:schemeClr val="tx2"/>
                </a:solidFill>
              </a:defRPr>
            </a:lvl1pPr>
          </a:lstStyle>
          <a:p>
            <a:fld id="{4868D85E-9AAE-43DE-B77A-6CCC9C16CBEC}" type="datetime1">
              <a:rPr lang="en-US" smtClean="0">
                <a:solidFill>
                  <a:srgbClr val="000000"/>
                </a:solidFill>
              </a:rPr>
              <a:pPr/>
              <a:t>5/22/2019</a:t>
            </a:fld>
            <a:endParaRPr lang="en-US" dirty="0">
              <a:solidFill>
                <a:srgbClr val="000000"/>
              </a:solidFill>
            </a:endParaRPr>
          </a:p>
        </p:txBody>
      </p:sp>
      <p:sp>
        <p:nvSpPr>
          <p:cNvPr id="11"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10" name="Slide Number Placeholder 5"/>
          <p:cNvSpPr>
            <a:spLocks noGrp="1"/>
          </p:cNvSpPr>
          <p:nvPr>
            <p:ph type="sldNum" sz="quarter" idx="4"/>
          </p:nvPr>
        </p:nvSpPr>
        <p:spPr>
          <a:xfrm>
            <a:off x="9891134" y="6356354"/>
            <a:ext cx="1462668" cy="365125"/>
          </a:xfrm>
          <a:prstGeom prst="rect">
            <a:avLst/>
          </a:prstGeom>
        </p:spPr>
        <p:txBody>
          <a:bodyPr vert="horz" lIns="91440" tIns="45720" rIns="91440" bIns="45720" rtlCol="0" anchor="ctr"/>
          <a:lstStyle>
            <a:lvl1pPr algn="r">
              <a:defRPr sz="675">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796345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6" name="Picture Placeholder 2"/>
          <p:cNvSpPr>
            <a:spLocks noGrp="1"/>
          </p:cNvSpPr>
          <p:nvPr>
            <p:ph type="pic" sz="quarter" idx="13" hasCustomPrompt="1"/>
          </p:nvPr>
        </p:nvSpPr>
        <p:spPr>
          <a:xfrm>
            <a:off x="806332" y="1981899"/>
            <a:ext cx="2094843" cy="2094842"/>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20" y="4345147"/>
            <a:ext cx="2542477" cy="723900"/>
          </a:xfrm>
        </p:spPr>
        <p:txBody>
          <a:bodyPr>
            <a:normAutofit/>
          </a:bodyPr>
          <a:lstStyle>
            <a:lvl1pPr marL="0" indent="0" algn="ctr">
              <a:lnSpc>
                <a:spcPct val="100000"/>
              </a:lnSpc>
              <a:spcBef>
                <a:spcPts val="0"/>
              </a:spcBef>
              <a:buNone/>
              <a:defRPr sz="1013"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7"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4" y="4345147"/>
            <a:ext cx="2542477" cy="723900"/>
          </a:xfrm>
        </p:spPr>
        <p:txBody>
          <a:bodyPr>
            <a:normAutofit/>
          </a:bodyPr>
          <a:lstStyle>
            <a:lvl1pPr marL="0" indent="0" algn="ctr">
              <a:lnSpc>
                <a:spcPct val="100000"/>
              </a:lnSpc>
              <a:spcBef>
                <a:spcPts val="0"/>
              </a:spcBef>
              <a:buNone/>
              <a:defRPr sz="1013"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1"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8" y="4345147"/>
            <a:ext cx="2542477" cy="723900"/>
          </a:xfrm>
        </p:spPr>
        <p:txBody>
          <a:bodyPr>
            <a:normAutofit/>
          </a:bodyPr>
          <a:lstStyle>
            <a:lvl1pPr marL="0" indent="0" algn="ctr">
              <a:lnSpc>
                <a:spcPct val="100000"/>
              </a:lnSpc>
              <a:spcBef>
                <a:spcPts val="0"/>
              </a:spcBef>
              <a:buNone/>
              <a:defRPr sz="1013"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5"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2" y="4341161"/>
            <a:ext cx="2542477" cy="723900"/>
          </a:xfrm>
        </p:spPr>
        <p:txBody>
          <a:bodyPr>
            <a:normAutofit/>
          </a:bodyPr>
          <a:lstStyle>
            <a:lvl1pPr marL="0" indent="0" algn="ctr">
              <a:lnSpc>
                <a:spcPct val="100000"/>
              </a:lnSpc>
              <a:spcBef>
                <a:spcPts val="0"/>
              </a:spcBef>
              <a:buNone/>
              <a:defRPr sz="1013"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3" name="Date Placeholder 2"/>
          <p:cNvSpPr>
            <a:spLocks noGrp="1"/>
          </p:cNvSpPr>
          <p:nvPr>
            <p:ph type="dt" sz="half" idx="10"/>
          </p:nvPr>
        </p:nvSpPr>
        <p:spPr/>
        <p:txBody>
          <a:bodyPr/>
          <a:lstStyle/>
          <a:p>
            <a:fld id="{936DB2D6-5DF4-4264-A4A1-7D3EAF38D255}" type="datetime1">
              <a:rPr lang="en-US" smtClean="0">
                <a:solidFill>
                  <a:srgbClr val="000000"/>
                </a:solidFill>
              </a:rPr>
              <a:pPr/>
              <a:t>5/22/2019</a:t>
            </a:fld>
            <a:endParaRPr lang="en-US" dirty="0">
              <a:solidFill>
                <a:srgbClr val="000000"/>
              </a:solidFill>
            </a:endParaRPr>
          </a:p>
        </p:txBody>
      </p:sp>
      <p:sp>
        <p:nvSpPr>
          <p:cNvPr id="19"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5533028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6" name="Picture Placeholder 2"/>
          <p:cNvSpPr>
            <a:spLocks noGrp="1"/>
          </p:cNvSpPr>
          <p:nvPr>
            <p:ph type="pic" sz="quarter" idx="13" hasCustomPrompt="1"/>
          </p:nvPr>
        </p:nvSpPr>
        <p:spPr>
          <a:xfrm>
            <a:off x="1572815" y="1964392"/>
            <a:ext cx="2332191" cy="2332190"/>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7" y="4564988"/>
            <a:ext cx="2542477" cy="723900"/>
          </a:xfrm>
        </p:spPr>
        <p:txBody>
          <a:bodyPr>
            <a:normAutofit/>
          </a:bodyPr>
          <a:lstStyle>
            <a:lvl1pPr marL="0" indent="0" algn="ctr">
              <a:lnSpc>
                <a:spcPct val="100000"/>
              </a:lnSpc>
              <a:spcBef>
                <a:spcPts val="0"/>
              </a:spcBef>
              <a:buNone/>
              <a:defRPr sz="1013"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6" y="4564988"/>
            <a:ext cx="2542477" cy="723900"/>
          </a:xfrm>
        </p:spPr>
        <p:txBody>
          <a:bodyPr>
            <a:normAutofit/>
          </a:bodyPr>
          <a:lstStyle>
            <a:lvl1pPr marL="0" indent="0" algn="ctr">
              <a:lnSpc>
                <a:spcPct val="100000"/>
              </a:lnSpc>
              <a:spcBef>
                <a:spcPts val="0"/>
              </a:spcBef>
              <a:buNone/>
              <a:defRPr sz="1013"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7" y="4564988"/>
            <a:ext cx="2542477" cy="723900"/>
          </a:xfrm>
        </p:spPr>
        <p:txBody>
          <a:bodyPr>
            <a:normAutofit/>
          </a:bodyPr>
          <a:lstStyle>
            <a:lvl1pPr marL="0" indent="0" algn="ctr">
              <a:lnSpc>
                <a:spcPct val="100000"/>
              </a:lnSpc>
              <a:spcBef>
                <a:spcPts val="0"/>
              </a:spcBef>
              <a:buNone/>
              <a:defRPr sz="1013"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3" name="Date Placeholder 2"/>
          <p:cNvSpPr>
            <a:spLocks noGrp="1"/>
          </p:cNvSpPr>
          <p:nvPr>
            <p:ph type="dt" sz="half" idx="10"/>
          </p:nvPr>
        </p:nvSpPr>
        <p:spPr/>
        <p:txBody>
          <a:bodyPr/>
          <a:lstStyle/>
          <a:p>
            <a:fld id="{936DB2D6-5DF4-4264-A4A1-7D3EAF38D255}" type="datetime1">
              <a:rPr lang="en-US" smtClean="0">
                <a:solidFill>
                  <a:srgbClr val="000000"/>
                </a:solidFill>
              </a:rPr>
              <a:pPr/>
              <a:t>5/22/2019</a:t>
            </a:fld>
            <a:endParaRPr lang="en-US" dirty="0">
              <a:solidFill>
                <a:srgbClr val="000000"/>
              </a:solidFill>
            </a:endParaRPr>
          </a:p>
        </p:txBody>
      </p:sp>
      <p:sp>
        <p:nvSpPr>
          <p:cNvPr id="19"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528423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6"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3" cy="2094842"/>
          </a:xfrm>
          <a:prstGeom prst="rect">
            <a:avLst/>
          </a:prstGeom>
          <a:solidFill>
            <a:schemeClr val="bg1"/>
          </a:solidFill>
          <a:ln w="28575">
            <a:noFill/>
          </a:ln>
        </p:spPr>
        <p:txBody>
          <a:bodyPr anchor="ctr">
            <a:normAutofit/>
          </a:bodyPr>
          <a:lstStyle>
            <a:lvl1pPr marL="0" indent="0" algn="ctr">
              <a:buNone/>
              <a:defRPr sz="1013"/>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20" y="4345150"/>
            <a:ext cx="2542477" cy="1623853"/>
          </a:xfrm>
        </p:spPr>
        <p:txBody>
          <a:bodyPr>
            <a:normAutofit/>
          </a:bodyPr>
          <a:lstStyle>
            <a:lvl1pPr marL="0" indent="0" algn="ctr">
              <a:lnSpc>
                <a:spcPct val="100000"/>
              </a:lnSpc>
              <a:spcBef>
                <a:spcPts val="0"/>
              </a:spcBef>
              <a:buNone/>
              <a:defRPr sz="1013"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7" y="1967573"/>
            <a:ext cx="2094843" cy="2094842"/>
          </a:xfrm>
          <a:prstGeom prst="rect">
            <a:avLst/>
          </a:prstGeom>
          <a:solidFill>
            <a:schemeClr val="bg1"/>
          </a:solidFill>
          <a:ln w="28575">
            <a:no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4" y="4345147"/>
            <a:ext cx="2542477" cy="1623852"/>
          </a:xfrm>
        </p:spPr>
        <p:txBody>
          <a:bodyPr>
            <a:normAutofit/>
          </a:bodyPr>
          <a:lstStyle>
            <a:lvl1pPr marL="0" indent="0" algn="ctr">
              <a:lnSpc>
                <a:spcPct val="100000"/>
              </a:lnSpc>
              <a:spcBef>
                <a:spcPts val="0"/>
              </a:spcBef>
              <a:buNone/>
              <a:defRPr sz="1013"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1" y="1967573"/>
            <a:ext cx="2094843" cy="2094842"/>
          </a:xfrm>
          <a:prstGeom prst="rect">
            <a:avLst/>
          </a:prstGeom>
          <a:solidFill>
            <a:schemeClr val="bg1"/>
          </a:solidFill>
          <a:ln w="28575">
            <a:no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8" y="4345147"/>
            <a:ext cx="2542477" cy="1623852"/>
          </a:xfrm>
        </p:spPr>
        <p:txBody>
          <a:bodyPr>
            <a:normAutofit/>
          </a:bodyPr>
          <a:lstStyle>
            <a:lvl1pPr marL="0" indent="0" algn="ctr">
              <a:lnSpc>
                <a:spcPct val="100000"/>
              </a:lnSpc>
              <a:spcBef>
                <a:spcPts val="0"/>
              </a:spcBef>
              <a:buNone/>
              <a:defRPr sz="1013"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5" y="1967573"/>
            <a:ext cx="2094843" cy="2094842"/>
          </a:xfrm>
          <a:prstGeom prst="rect">
            <a:avLst/>
          </a:prstGeom>
          <a:solidFill>
            <a:schemeClr val="bg1"/>
          </a:solidFill>
          <a:ln w="28575">
            <a:no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2" y="4341161"/>
            <a:ext cx="2542477" cy="1627838"/>
          </a:xfrm>
        </p:spPr>
        <p:txBody>
          <a:bodyPr>
            <a:normAutofit/>
          </a:bodyPr>
          <a:lstStyle>
            <a:lvl1pPr marL="0" indent="0" algn="ctr">
              <a:lnSpc>
                <a:spcPct val="100000"/>
              </a:lnSpc>
              <a:spcBef>
                <a:spcPts val="0"/>
              </a:spcBef>
              <a:buNone/>
              <a:defRPr sz="1013" b="0">
                <a:solidFill>
                  <a:schemeClr val="tx2"/>
                </a:solidFill>
              </a:defRPr>
            </a:lvl1pPr>
          </a:lstStyle>
          <a:p>
            <a:pPr lvl="0"/>
            <a:r>
              <a:rPr lang="en-US" dirty="0" smtClean="0"/>
              <a:t>Click to edit text</a:t>
            </a:r>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3" name="Date Placeholder 2"/>
          <p:cNvSpPr>
            <a:spLocks noGrp="1"/>
          </p:cNvSpPr>
          <p:nvPr>
            <p:ph type="dt" sz="half" idx="10"/>
          </p:nvPr>
        </p:nvSpPr>
        <p:spPr/>
        <p:txBody>
          <a:bodyPr/>
          <a:lstStyle/>
          <a:p>
            <a:fld id="{4B4EEDC6-36CA-4209-B482-2ED76AA0BF08}" type="datetime1">
              <a:rPr lang="en-US" smtClean="0">
                <a:solidFill>
                  <a:srgbClr val="000000"/>
                </a:solidFill>
              </a:rPr>
              <a:pPr/>
              <a:t>5/22/2019</a:t>
            </a:fld>
            <a:endParaRPr lang="en-US" dirty="0">
              <a:solidFill>
                <a:srgbClr val="000000"/>
              </a:solidFill>
            </a:endParaRPr>
          </a:p>
        </p:txBody>
      </p:sp>
      <p:sp>
        <p:nvSpPr>
          <p:cNvPr id="20"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056601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9" name="Picture Placeholder 2"/>
          <p:cNvSpPr>
            <a:spLocks noGrp="1"/>
          </p:cNvSpPr>
          <p:nvPr>
            <p:ph type="pic" sz="quarter" idx="13" hasCustomPrompt="1"/>
          </p:nvPr>
        </p:nvSpPr>
        <p:spPr>
          <a:xfrm>
            <a:off x="806334" y="1674775"/>
            <a:ext cx="1858809" cy="1858809"/>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1" y="1674776"/>
            <a:ext cx="2866328" cy="1858809"/>
          </a:xfrm>
        </p:spPr>
        <p:txBody>
          <a:bodyPr anchor="ctr">
            <a:noAutofit/>
          </a:bodyPr>
          <a:lstStyle>
            <a:lvl1pPr marL="0" indent="0">
              <a:buFont typeface="Arial" panose="020B0604020202020204" pitchFamily="34" charset="0"/>
              <a:buNone/>
              <a:defRPr sz="1013"/>
            </a:lvl1pPr>
            <a:lvl2pPr marL="257175" indent="0">
              <a:buFont typeface="Arial" panose="020B0604020202020204" pitchFamily="34" charset="0"/>
              <a:buNone/>
              <a:defRPr sz="1013"/>
            </a:lvl2pPr>
            <a:lvl3pPr marL="514350" indent="0">
              <a:buFont typeface="Arial" panose="020B0604020202020204" pitchFamily="34" charset="0"/>
              <a:buNone/>
              <a:defRPr sz="1013"/>
            </a:lvl3pPr>
            <a:lvl4pPr marL="771525" indent="0">
              <a:buFont typeface="Arial" panose="020B0604020202020204" pitchFamily="34" charset="0"/>
              <a:buNone/>
              <a:defRPr sz="1013"/>
            </a:lvl4pPr>
            <a:lvl5pPr marL="1028700" indent="0">
              <a:buFont typeface="Arial" panose="020B0604020202020204" pitchFamily="34" charset="0"/>
              <a:buNone/>
              <a:defRPr sz="1013"/>
            </a:lvl5pPr>
          </a:lstStyle>
          <a:p>
            <a:pPr lvl="0"/>
            <a:r>
              <a:rPr lang="en-US" dirty="0" smtClean="0"/>
              <a:t>Click to edit Master text styles</a:t>
            </a:r>
            <a:endParaRPr lang="en-US" dirty="0"/>
          </a:p>
        </p:txBody>
      </p:sp>
      <p:sp>
        <p:nvSpPr>
          <p:cNvPr id="23" name="Picture Placeholder 2"/>
          <p:cNvSpPr>
            <a:spLocks noGrp="1"/>
          </p:cNvSpPr>
          <p:nvPr>
            <p:ph type="pic" sz="quarter" idx="14" hasCustomPrompt="1"/>
          </p:nvPr>
        </p:nvSpPr>
        <p:spPr>
          <a:xfrm>
            <a:off x="806334" y="3939365"/>
            <a:ext cx="1858809" cy="1858809"/>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1" y="3939365"/>
            <a:ext cx="2866328" cy="1858809"/>
          </a:xfrm>
        </p:spPr>
        <p:txBody>
          <a:bodyPr anchor="ctr">
            <a:noAutofit/>
          </a:bodyPr>
          <a:lstStyle>
            <a:lvl1pPr marL="0" indent="0">
              <a:buFont typeface="Arial" panose="020B0604020202020204" pitchFamily="34" charset="0"/>
              <a:buNone/>
              <a:defRPr sz="1013"/>
            </a:lvl1pPr>
            <a:lvl2pPr marL="257175" indent="0">
              <a:buFont typeface="Arial" panose="020B0604020202020204" pitchFamily="34" charset="0"/>
              <a:buNone/>
              <a:defRPr sz="1013"/>
            </a:lvl2pPr>
            <a:lvl3pPr marL="514350" indent="0">
              <a:buFont typeface="Arial" panose="020B0604020202020204" pitchFamily="34" charset="0"/>
              <a:buNone/>
              <a:defRPr sz="1013"/>
            </a:lvl3pPr>
            <a:lvl4pPr marL="771525" indent="0">
              <a:buFont typeface="Arial" panose="020B0604020202020204" pitchFamily="34" charset="0"/>
              <a:buNone/>
              <a:defRPr sz="1013"/>
            </a:lvl4pPr>
            <a:lvl5pPr marL="1028700" indent="0">
              <a:buFont typeface="Arial" panose="020B0604020202020204" pitchFamily="34" charset="0"/>
              <a:buNone/>
              <a:defRPr sz="1013"/>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8" y="1674775"/>
            <a:ext cx="1858809" cy="1858809"/>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6"/>
            <a:ext cx="2866328" cy="1858809"/>
          </a:xfrm>
        </p:spPr>
        <p:txBody>
          <a:bodyPr anchor="ctr">
            <a:noAutofit/>
          </a:bodyPr>
          <a:lstStyle>
            <a:lvl1pPr marL="0" indent="0">
              <a:buFont typeface="Arial" panose="020B0604020202020204" pitchFamily="34" charset="0"/>
              <a:buNone/>
              <a:defRPr sz="1013"/>
            </a:lvl1pPr>
            <a:lvl2pPr marL="257175" indent="0">
              <a:buFont typeface="Arial" panose="020B0604020202020204" pitchFamily="34" charset="0"/>
              <a:buNone/>
              <a:defRPr sz="1013"/>
            </a:lvl2pPr>
            <a:lvl3pPr marL="514350" indent="0">
              <a:buFont typeface="Arial" panose="020B0604020202020204" pitchFamily="34" charset="0"/>
              <a:buNone/>
              <a:defRPr sz="1013"/>
            </a:lvl3pPr>
            <a:lvl4pPr marL="771525" indent="0">
              <a:buFont typeface="Arial" panose="020B0604020202020204" pitchFamily="34" charset="0"/>
              <a:buNone/>
              <a:defRPr sz="1013"/>
            </a:lvl4pPr>
            <a:lvl5pPr marL="1028700" indent="0">
              <a:buFont typeface="Arial" panose="020B0604020202020204" pitchFamily="34" charset="0"/>
              <a:buNone/>
              <a:defRPr sz="1013"/>
            </a:lvl5pPr>
          </a:lstStyle>
          <a:p>
            <a:pPr lvl="0"/>
            <a:r>
              <a:rPr lang="en-US" dirty="0" smtClean="0"/>
              <a:t>Click to edit Master text styles</a:t>
            </a:r>
            <a:endParaRPr lang="en-US" dirty="0"/>
          </a:p>
        </p:txBody>
      </p:sp>
      <p:sp>
        <p:nvSpPr>
          <p:cNvPr id="27" name="Picture Placeholder 2"/>
          <p:cNvSpPr>
            <a:spLocks noGrp="1"/>
          </p:cNvSpPr>
          <p:nvPr>
            <p:ph type="pic" sz="quarter" idx="19" hasCustomPrompt="1"/>
          </p:nvPr>
        </p:nvSpPr>
        <p:spPr>
          <a:xfrm>
            <a:off x="6199808" y="3939365"/>
            <a:ext cx="1858809" cy="1858809"/>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4"/>
            <a:ext cx="2866328" cy="1858809"/>
          </a:xfrm>
        </p:spPr>
        <p:txBody>
          <a:bodyPr anchor="ctr">
            <a:noAutofit/>
          </a:bodyPr>
          <a:lstStyle>
            <a:lvl1pPr marL="0" indent="0">
              <a:buFont typeface="Arial" panose="020B0604020202020204" pitchFamily="34" charset="0"/>
              <a:buNone/>
              <a:defRPr sz="1013"/>
            </a:lvl1pPr>
            <a:lvl2pPr marL="257175" indent="0">
              <a:buFont typeface="Arial" panose="020B0604020202020204" pitchFamily="34" charset="0"/>
              <a:buNone/>
              <a:defRPr sz="1013"/>
            </a:lvl2pPr>
            <a:lvl3pPr marL="514350" indent="0">
              <a:buFont typeface="Arial" panose="020B0604020202020204" pitchFamily="34" charset="0"/>
              <a:buNone/>
              <a:defRPr sz="1013"/>
            </a:lvl3pPr>
            <a:lvl4pPr marL="771525" indent="0">
              <a:buFont typeface="Arial" panose="020B0604020202020204" pitchFamily="34" charset="0"/>
              <a:buNone/>
              <a:defRPr sz="1013"/>
            </a:lvl4pPr>
            <a:lvl5pPr marL="1028700" indent="0">
              <a:buFont typeface="Arial" panose="020B0604020202020204" pitchFamily="34" charset="0"/>
              <a:buNone/>
              <a:defRPr sz="1013"/>
            </a:lvl5pPr>
          </a:lstStyle>
          <a:p>
            <a:pPr lvl="0"/>
            <a:r>
              <a:rPr lang="en-US" dirty="0" smtClean="0"/>
              <a:t>Click to edit Master text styles</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3" name="Date Placeholder 2"/>
          <p:cNvSpPr>
            <a:spLocks noGrp="1"/>
          </p:cNvSpPr>
          <p:nvPr>
            <p:ph type="dt" sz="half" idx="10"/>
          </p:nvPr>
        </p:nvSpPr>
        <p:spPr/>
        <p:txBody>
          <a:bodyPr/>
          <a:lstStyle/>
          <a:p>
            <a:fld id="{8DC79626-CE5A-4834-975C-E7305BA2E281}" type="datetime1">
              <a:rPr lang="en-US" smtClean="0">
                <a:solidFill>
                  <a:srgbClr val="000000"/>
                </a:solidFill>
              </a:rPr>
              <a:pPr/>
              <a:t>5/22/2019</a:t>
            </a:fld>
            <a:endParaRPr lang="en-US" dirty="0">
              <a:solidFill>
                <a:srgbClr val="000000"/>
              </a:solidFill>
            </a:endParaRPr>
          </a:p>
        </p:txBody>
      </p:sp>
      <p:sp>
        <p:nvSpPr>
          <p:cNvPr id="29"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043929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4" y="1674775"/>
            <a:ext cx="1858809" cy="1858809"/>
          </a:xfrm>
          <a:prstGeom prst="rect">
            <a:avLst/>
          </a:prstGeom>
          <a:solidFill>
            <a:schemeClr val="bg1"/>
          </a:solidFill>
          <a:ln w="28575">
            <a:no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1" y="1674776"/>
            <a:ext cx="2866328" cy="1858809"/>
          </a:xfrm>
        </p:spPr>
        <p:txBody>
          <a:bodyPr anchor="ctr">
            <a:noAutofit/>
          </a:bodyPr>
          <a:lstStyle>
            <a:lvl1pPr marL="0" indent="0">
              <a:spcBef>
                <a:spcPts val="0"/>
              </a:spcBef>
              <a:buFont typeface="Arial" panose="020B0604020202020204" pitchFamily="34" charset="0"/>
              <a:buNone/>
              <a:defRPr sz="1013"/>
            </a:lvl1pPr>
            <a:lvl2pPr marL="257175" indent="0">
              <a:buFont typeface="Arial" panose="020B0604020202020204" pitchFamily="34" charset="0"/>
              <a:buNone/>
              <a:defRPr sz="1013"/>
            </a:lvl2pPr>
            <a:lvl3pPr marL="514350" indent="0">
              <a:buFont typeface="Arial" panose="020B0604020202020204" pitchFamily="34" charset="0"/>
              <a:buNone/>
              <a:defRPr sz="1013"/>
            </a:lvl3pPr>
            <a:lvl4pPr marL="771525" indent="0">
              <a:buFont typeface="Arial" panose="020B0604020202020204" pitchFamily="34" charset="0"/>
              <a:buNone/>
              <a:defRPr sz="1013"/>
            </a:lvl4pPr>
            <a:lvl5pPr marL="1028700" indent="0">
              <a:buFont typeface="Arial" panose="020B0604020202020204" pitchFamily="34" charset="0"/>
              <a:buNone/>
              <a:defRPr sz="1013"/>
            </a:lvl5pPr>
          </a:lstStyle>
          <a:p>
            <a:pPr lvl="0"/>
            <a:r>
              <a:rPr lang="en-US" dirty="0" smtClean="0"/>
              <a:t>Click to edit Master text styles</a:t>
            </a:r>
            <a:endParaRPr lang="en-US" dirty="0"/>
          </a:p>
        </p:txBody>
      </p:sp>
      <p:sp>
        <p:nvSpPr>
          <p:cNvPr id="13" name="Picture Placeholder 2"/>
          <p:cNvSpPr>
            <a:spLocks noGrp="1"/>
          </p:cNvSpPr>
          <p:nvPr>
            <p:ph type="pic" sz="quarter" idx="14" hasCustomPrompt="1"/>
          </p:nvPr>
        </p:nvSpPr>
        <p:spPr>
          <a:xfrm>
            <a:off x="806334" y="3939365"/>
            <a:ext cx="1858809" cy="1858809"/>
          </a:xfrm>
          <a:prstGeom prst="rect">
            <a:avLst/>
          </a:prstGeom>
          <a:solidFill>
            <a:schemeClr val="bg1"/>
          </a:solidFill>
          <a:ln w="28575">
            <a:no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1" y="3939365"/>
            <a:ext cx="2866328" cy="1858809"/>
          </a:xfrm>
        </p:spPr>
        <p:txBody>
          <a:bodyPr anchor="ctr">
            <a:noAutofit/>
          </a:bodyPr>
          <a:lstStyle>
            <a:lvl1pPr marL="0" indent="0">
              <a:spcBef>
                <a:spcPts val="0"/>
              </a:spcBef>
              <a:buFont typeface="Arial" panose="020B0604020202020204" pitchFamily="34" charset="0"/>
              <a:buNone/>
              <a:defRPr sz="1013"/>
            </a:lvl1pPr>
            <a:lvl2pPr marL="257175" indent="0">
              <a:buFont typeface="Arial" panose="020B0604020202020204" pitchFamily="34" charset="0"/>
              <a:buNone/>
              <a:defRPr sz="1013"/>
            </a:lvl2pPr>
            <a:lvl3pPr marL="514350" indent="0">
              <a:buFont typeface="Arial" panose="020B0604020202020204" pitchFamily="34" charset="0"/>
              <a:buNone/>
              <a:defRPr sz="1013"/>
            </a:lvl3pPr>
            <a:lvl4pPr marL="771525" indent="0">
              <a:buFont typeface="Arial" panose="020B0604020202020204" pitchFamily="34" charset="0"/>
              <a:buNone/>
              <a:defRPr sz="1013"/>
            </a:lvl4pPr>
            <a:lvl5pPr marL="1028700" indent="0">
              <a:buFont typeface="Arial" panose="020B0604020202020204" pitchFamily="34" charset="0"/>
              <a:buNone/>
              <a:defRPr sz="1013"/>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8" y="1674775"/>
            <a:ext cx="1858809" cy="1858809"/>
          </a:xfrm>
          <a:prstGeom prst="rect">
            <a:avLst/>
          </a:prstGeom>
          <a:solidFill>
            <a:schemeClr val="bg1"/>
          </a:solidFill>
          <a:ln w="28575">
            <a:no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6"/>
            <a:ext cx="2866328" cy="1858809"/>
          </a:xfrm>
        </p:spPr>
        <p:txBody>
          <a:bodyPr anchor="ctr">
            <a:noAutofit/>
          </a:bodyPr>
          <a:lstStyle>
            <a:lvl1pPr marL="0" indent="0">
              <a:spcBef>
                <a:spcPts val="0"/>
              </a:spcBef>
              <a:buFont typeface="Arial" panose="020B0604020202020204" pitchFamily="34" charset="0"/>
              <a:buNone/>
              <a:defRPr sz="1013"/>
            </a:lvl1pPr>
            <a:lvl2pPr marL="257175" indent="0">
              <a:buFont typeface="Arial" panose="020B0604020202020204" pitchFamily="34" charset="0"/>
              <a:buNone/>
              <a:defRPr sz="1013"/>
            </a:lvl2pPr>
            <a:lvl3pPr marL="514350" indent="0">
              <a:buFont typeface="Arial" panose="020B0604020202020204" pitchFamily="34" charset="0"/>
              <a:buNone/>
              <a:defRPr sz="1013"/>
            </a:lvl3pPr>
            <a:lvl4pPr marL="771525" indent="0">
              <a:buFont typeface="Arial" panose="020B0604020202020204" pitchFamily="34" charset="0"/>
              <a:buNone/>
              <a:defRPr sz="1013"/>
            </a:lvl4pPr>
            <a:lvl5pPr marL="1028700" indent="0">
              <a:buFont typeface="Arial" panose="020B0604020202020204" pitchFamily="34" charset="0"/>
              <a:buNone/>
              <a:defRPr sz="1013"/>
            </a:lvl5pPr>
          </a:lstStyle>
          <a:p>
            <a:pPr lvl="0"/>
            <a:r>
              <a:rPr lang="en-US" dirty="0" smtClean="0"/>
              <a:t>Click to edit Master text styles</a:t>
            </a:r>
            <a:endParaRPr lang="en-US" dirty="0"/>
          </a:p>
        </p:txBody>
      </p:sp>
      <p:sp>
        <p:nvSpPr>
          <p:cNvPr id="18" name="Picture Placeholder 2"/>
          <p:cNvSpPr>
            <a:spLocks noGrp="1"/>
          </p:cNvSpPr>
          <p:nvPr>
            <p:ph type="pic" sz="quarter" idx="19" hasCustomPrompt="1"/>
          </p:nvPr>
        </p:nvSpPr>
        <p:spPr>
          <a:xfrm>
            <a:off x="6199808" y="3939365"/>
            <a:ext cx="1858809" cy="1858809"/>
          </a:xfrm>
          <a:prstGeom prst="rect">
            <a:avLst/>
          </a:prstGeom>
          <a:solidFill>
            <a:schemeClr val="bg1"/>
          </a:solidFill>
          <a:ln w="28575">
            <a:no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4"/>
            <a:ext cx="2866328" cy="1858809"/>
          </a:xfrm>
        </p:spPr>
        <p:txBody>
          <a:bodyPr anchor="ctr">
            <a:noAutofit/>
          </a:bodyPr>
          <a:lstStyle>
            <a:lvl1pPr marL="0" indent="0">
              <a:spcBef>
                <a:spcPts val="0"/>
              </a:spcBef>
              <a:buFont typeface="Arial" panose="020B0604020202020204" pitchFamily="34" charset="0"/>
              <a:buNone/>
              <a:defRPr sz="1013"/>
            </a:lvl1pPr>
            <a:lvl2pPr marL="257175" indent="0">
              <a:buFont typeface="Arial" panose="020B0604020202020204" pitchFamily="34" charset="0"/>
              <a:buNone/>
              <a:defRPr sz="1013"/>
            </a:lvl2pPr>
            <a:lvl3pPr marL="514350" indent="0">
              <a:buFont typeface="Arial" panose="020B0604020202020204" pitchFamily="34" charset="0"/>
              <a:buNone/>
              <a:defRPr sz="1013"/>
            </a:lvl3pPr>
            <a:lvl4pPr marL="771525" indent="0">
              <a:buFont typeface="Arial" panose="020B0604020202020204" pitchFamily="34" charset="0"/>
              <a:buNone/>
              <a:defRPr sz="1013"/>
            </a:lvl4pPr>
            <a:lvl5pPr marL="1028700" indent="0">
              <a:buFont typeface="Arial" panose="020B0604020202020204" pitchFamily="34" charset="0"/>
              <a:buNone/>
              <a:defRPr sz="1013"/>
            </a:lvl5pPr>
          </a:lstStyle>
          <a:p>
            <a:pPr lvl="0"/>
            <a:r>
              <a:rPr lang="en-US" dirty="0" smtClean="0"/>
              <a:t>Click to edit Master text styles</a:t>
            </a:r>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4" name="Date Placeholder 3"/>
          <p:cNvSpPr>
            <a:spLocks noGrp="1"/>
          </p:cNvSpPr>
          <p:nvPr>
            <p:ph type="dt" sz="half" idx="10"/>
          </p:nvPr>
        </p:nvSpPr>
        <p:spPr/>
        <p:txBody>
          <a:bodyPr/>
          <a:lstStyle/>
          <a:p>
            <a:fld id="{1815FB38-58F3-410A-8DA4-4B706967601F}" type="datetime1">
              <a:rPr lang="en-US" smtClean="0">
                <a:solidFill>
                  <a:srgbClr val="000000"/>
                </a:solidFill>
              </a:rPr>
              <a:pPr/>
              <a:t>5/22/2019</a:t>
            </a:fld>
            <a:endParaRPr lang="en-US" dirty="0">
              <a:solidFill>
                <a:srgbClr val="000000"/>
              </a:solidFill>
            </a:endParaRPr>
          </a:p>
        </p:txBody>
      </p:sp>
      <p:sp>
        <p:nvSpPr>
          <p:cNvPr id="20"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77564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3"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9" name="Picture Placeholder 2"/>
          <p:cNvSpPr>
            <a:spLocks noGrp="1"/>
          </p:cNvSpPr>
          <p:nvPr>
            <p:ph type="pic" sz="quarter" idx="13" hasCustomPrompt="1"/>
          </p:nvPr>
        </p:nvSpPr>
        <p:spPr>
          <a:xfrm>
            <a:off x="806334"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1" y="2571731"/>
            <a:ext cx="2866328" cy="1858809"/>
          </a:xfrm>
        </p:spPr>
        <p:txBody>
          <a:bodyPr anchor="ctr">
            <a:noAutofit/>
          </a:bodyPr>
          <a:lstStyle>
            <a:lvl1pPr marL="0" indent="0">
              <a:spcBef>
                <a:spcPts val="0"/>
              </a:spcBef>
              <a:buFont typeface="Arial" panose="020B0604020202020204" pitchFamily="34" charset="0"/>
              <a:buNone/>
              <a:defRPr sz="1013"/>
            </a:lvl1pPr>
            <a:lvl2pPr marL="257175" indent="0">
              <a:buFont typeface="Arial" panose="020B0604020202020204" pitchFamily="34" charset="0"/>
              <a:buNone/>
              <a:defRPr sz="1013"/>
            </a:lvl2pPr>
            <a:lvl3pPr marL="514350" indent="0">
              <a:buFont typeface="Arial" panose="020B0604020202020204" pitchFamily="34" charset="0"/>
              <a:buNone/>
              <a:defRPr sz="1013"/>
            </a:lvl3pPr>
            <a:lvl4pPr marL="771525" indent="0">
              <a:buFont typeface="Arial" panose="020B0604020202020204" pitchFamily="34" charset="0"/>
              <a:buNone/>
              <a:defRPr sz="1013"/>
            </a:lvl4pPr>
            <a:lvl5pPr marL="1028700" indent="0">
              <a:buFont typeface="Arial" panose="020B0604020202020204" pitchFamily="34" charset="0"/>
              <a:buNone/>
              <a:defRPr sz="1013"/>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8"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013"/>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1"/>
            <a:ext cx="2866328" cy="1858809"/>
          </a:xfrm>
        </p:spPr>
        <p:txBody>
          <a:bodyPr anchor="ctr">
            <a:noAutofit/>
          </a:bodyPr>
          <a:lstStyle>
            <a:lvl1pPr marL="0" indent="0">
              <a:spcBef>
                <a:spcPts val="0"/>
              </a:spcBef>
              <a:buFont typeface="Arial" panose="020B0604020202020204" pitchFamily="34" charset="0"/>
              <a:buNone/>
              <a:defRPr sz="1013"/>
            </a:lvl1pPr>
            <a:lvl2pPr marL="257175" indent="0">
              <a:buFont typeface="Arial" panose="020B0604020202020204" pitchFamily="34" charset="0"/>
              <a:buNone/>
              <a:defRPr sz="1013"/>
            </a:lvl2pPr>
            <a:lvl3pPr marL="514350" indent="0">
              <a:buFont typeface="Arial" panose="020B0604020202020204" pitchFamily="34" charset="0"/>
              <a:buNone/>
              <a:defRPr sz="1013"/>
            </a:lvl3pPr>
            <a:lvl4pPr marL="771525" indent="0">
              <a:buFont typeface="Arial" panose="020B0604020202020204" pitchFamily="34" charset="0"/>
              <a:buNone/>
              <a:defRPr sz="1013"/>
            </a:lvl4pPr>
            <a:lvl5pPr marL="1028700" indent="0">
              <a:buFont typeface="Arial" panose="020B0604020202020204" pitchFamily="34" charset="0"/>
              <a:buNone/>
              <a:defRPr sz="1013"/>
            </a:lvl5pPr>
          </a:lstStyle>
          <a:p>
            <a:pPr lvl="0"/>
            <a:r>
              <a:rPr lang="en-US" dirty="0" smtClean="0"/>
              <a:t>Click to edit Master text styles</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3" name="Date Placeholder 2"/>
          <p:cNvSpPr>
            <a:spLocks noGrp="1"/>
          </p:cNvSpPr>
          <p:nvPr>
            <p:ph type="dt" sz="half" idx="10"/>
          </p:nvPr>
        </p:nvSpPr>
        <p:spPr/>
        <p:txBody>
          <a:bodyPr/>
          <a:lstStyle/>
          <a:p>
            <a:fld id="{7F519661-29C3-4FE0-9FC3-375A85A42C46}" type="datetime1">
              <a:rPr lang="en-US" smtClean="0">
                <a:solidFill>
                  <a:srgbClr val="000000"/>
                </a:solidFill>
              </a:rPr>
              <a:pPr/>
              <a:t>5/22/2019</a:t>
            </a:fld>
            <a:endParaRPr lang="en-US" dirty="0">
              <a:solidFill>
                <a:srgbClr val="000000"/>
              </a:solidFill>
            </a:endParaRPr>
          </a:p>
        </p:txBody>
      </p:sp>
      <p:sp>
        <p:nvSpPr>
          <p:cNvPr id="20"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104789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025">
                <a:solidFill>
                  <a:schemeClr val="bg1"/>
                </a:solidFill>
              </a:defRPr>
            </a:lvl1pPr>
          </a:lstStyle>
          <a:p>
            <a:r>
              <a:rPr lang="en-US" dirty="0" smtClean="0"/>
              <a:t>Click to edit title</a:t>
            </a:r>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2" name="Picture Placeholder 2"/>
          <p:cNvSpPr>
            <a:spLocks noGrp="1"/>
          </p:cNvSpPr>
          <p:nvPr>
            <p:ph type="pic" sz="quarter" idx="13" hasCustomPrompt="1"/>
          </p:nvPr>
        </p:nvSpPr>
        <p:spPr>
          <a:xfrm>
            <a:off x="806334" y="2800331"/>
            <a:ext cx="1858809" cy="1858809"/>
          </a:xfrm>
          <a:prstGeom prst="rect">
            <a:avLst/>
          </a:prstGeom>
          <a:solidFill>
            <a:schemeClr val="bg1"/>
          </a:solidFill>
          <a:ln w="28575">
            <a:no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1" y="2800331"/>
            <a:ext cx="2866328" cy="1858809"/>
          </a:xfrm>
        </p:spPr>
        <p:txBody>
          <a:bodyPr anchor="ctr">
            <a:noAutofit/>
          </a:bodyPr>
          <a:lstStyle>
            <a:lvl1pPr marL="0" indent="0">
              <a:spcBef>
                <a:spcPts val="0"/>
              </a:spcBef>
              <a:buFont typeface="Arial" panose="020B0604020202020204" pitchFamily="34" charset="0"/>
              <a:buNone/>
              <a:defRPr sz="1013"/>
            </a:lvl1pPr>
            <a:lvl2pPr marL="257175" indent="0">
              <a:buFont typeface="Arial" panose="020B0604020202020204" pitchFamily="34" charset="0"/>
              <a:buNone/>
              <a:defRPr sz="1013"/>
            </a:lvl2pPr>
            <a:lvl3pPr marL="514350" indent="0">
              <a:buFont typeface="Arial" panose="020B0604020202020204" pitchFamily="34" charset="0"/>
              <a:buNone/>
              <a:defRPr sz="1013"/>
            </a:lvl3pPr>
            <a:lvl4pPr marL="771525" indent="0">
              <a:buFont typeface="Arial" panose="020B0604020202020204" pitchFamily="34" charset="0"/>
              <a:buNone/>
              <a:defRPr sz="1013"/>
            </a:lvl4pPr>
            <a:lvl5pPr marL="1028700" indent="0">
              <a:buFont typeface="Arial" panose="020B0604020202020204" pitchFamily="34" charset="0"/>
              <a:buNone/>
              <a:defRPr sz="1013"/>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8" y="2800331"/>
            <a:ext cx="1858809" cy="1858809"/>
          </a:xfrm>
          <a:prstGeom prst="rect">
            <a:avLst/>
          </a:prstGeom>
          <a:solidFill>
            <a:schemeClr val="bg1"/>
          </a:solidFill>
          <a:ln w="28575">
            <a:noFill/>
          </a:ln>
        </p:spPr>
        <p:txBody>
          <a:bodyPr anchor="ctr">
            <a:normAutofit/>
          </a:bodyPr>
          <a:lstStyle>
            <a:lvl1pPr marL="0" indent="0" algn="ctr">
              <a:buNone/>
              <a:defRPr sz="1013"/>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31"/>
            <a:ext cx="2866328" cy="1858809"/>
          </a:xfrm>
        </p:spPr>
        <p:txBody>
          <a:bodyPr anchor="ctr">
            <a:noAutofit/>
          </a:bodyPr>
          <a:lstStyle>
            <a:lvl1pPr marL="0" indent="0">
              <a:spcBef>
                <a:spcPts val="0"/>
              </a:spcBef>
              <a:buFont typeface="Arial" panose="020B0604020202020204" pitchFamily="34" charset="0"/>
              <a:buNone/>
              <a:defRPr sz="1013"/>
            </a:lvl1pPr>
            <a:lvl2pPr marL="257175" indent="0">
              <a:buFont typeface="Arial" panose="020B0604020202020204" pitchFamily="34" charset="0"/>
              <a:buNone/>
              <a:defRPr sz="1013"/>
            </a:lvl2pPr>
            <a:lvl3pPr marL="514350" indent="0">
              <a:buFont typeface="Arial" panose="020B0604020202020204" pitchFamily="34" charset="0"/>
              <a:buNone/>
              <a:defRPr sz="1013"/>
            </a:lvl3pPr>
            <a:lvl4pPr marL="771525" indent="0">
              <a:buFont typeface="Arial" panose="020B0604020202020204" pitchFamily="34" charset="0"/>
              <a:buNone/>
              <a:defRPr sz="1013"/>
            </a:lvl4pPr>
            <a:lvl5pPr marL="1028700" indent="0">
              <a:buFont typeface="Arial" panose="020B0604020202020204" pitchFamily="34" charset="0"/>
              <a:buNone/>
              <a:defRPr sz="1013"/>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0366E0EA-2D80-452F-9963-33FA7A36BC09}" type="datetime1">
              <a:rPr lang="en-US" smtClean="0">
                <a:solidFill>
                  <a:srgbClr val="000000"/>
                </a:solidFill>
              </a:rPr>
              <a:pPr/>
              <a:t>5/22/2019</a:t>
            </a:fld>
            <a:endParaRPr lang="en-US" dirty="0">
              <a:solidFill>
                <a:srgbClr val="000000"/>
              </a:solidFill>
            </a:endParaRPr>
          </a:p>
        </p:txBody>
      </p:sp>
      <p:sp>
        <p:nvSpPr>
          <p:cNvPr id="20"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0280291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 Red 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2025">
                <a:solidFill>
                  <a:schemeClr val="bg1"/>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Tree>
    <p:extLst>
      <p:ext uri="{BB962C8B-B14F-4D97-AF65-F5344CB8AC3E}">
        <p14:creationId xmlns:p14="http://schemas.microsoft.com/office/powerpoint/2010/main" val="347005724"/>
      </p:ext>
    </p:extLst>
  </p:cSld>
  <p:clrMapOvr>
    <a:masterClrMapping/>
  </p:clrMapOvr>
  <p:timing>
    <p:tnLst>
      <p:par>
        <p:cTn id="1" dur="indefinite" restart="never" nodeType="tmRoot"/>
      </p:par>
    </p:tn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 Black 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2025">
                <a:solidFill>
                  <a:schemeClr val="bg1"/>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4"/>
            <a:ext cx="12192000" cy="6857999"/>
          </a:xfrm>
        </p:spPr>
        <p:txBody>
          <a:bodyPr/>
          <a:lstStyle/>
          <a:p>
            <a:r>
              <a:rPr lang="en-US" smtClean="0"/>
              <a:t>Click icon to add picture</a:t>
            </a:r>
            <a:endParaRPr lang="en-US"/>
          </a:p>
        </p:txBody>
      </p:sp>
    </p:spTree>
    <p:extLst>
      <p:ext uri="{BB962C8B-B14F-4D97-AF65-F5344CB8AC3E}">
        <p14:creationId xmlns:p14="http://schemas.microsoft.com/office/powerpoint/2010/main" val="3396714801"/>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672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g Image - Blue 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2025">
                <a:solidFill>
                  <a:schemeClr val="tx2"/>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4"/>
            <a:ext cx="12192000" cy="6857999"/>
          </a:xfrm>
        </p:spPr>
        <p:txBody>
          <a:bodyPr/>
          <a:lstStyle/>
          <a:p>
            <a:r>
              <a:rPr lang="en-US" smtClean="0"/>
              <a:t>Click icon to add picture</a:t>
            </a:r>
            <a:endParaRPr lang="en-US"/>
          </a:p>
        </p:txBody>
      </p:sp>
    </p:spTree>
    <p:extLst>
      <p:ext uri="{BB962C8B-B14F-4D97-AF65-F5344CB8AC3E}">
        <p14:creationId xmlns:p14="http://schemas.microsoft.com/office/powerpoint/2010/main" val="771943701"/>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e - Gray Background">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5" name="Title 1"/>
          <p:cNvSpPr>
            <a:spLocks noGrp="1"/>
          </p:cNvSpPr>
          <p:nvPr>
            <p:ph type="title" hasCustomPrompt="1"/>
          </p:nvPr>
        </p:nvSpPr>
        <p:spPr>
          <a:xfrm>
            <a:off x="838200" y="152400"/>
            <a:ext cx="10515600" cy="914400"/>
          </a:xfrm>
        </p:spPr>
        <p:txBody>
          <a:bodyPr>
            <a:normAutofit/>
          </a:bodyPr>
          <a:lstStyle>
            <a:lvl1pPr algn="r">
              <a:defRPr sz="2025">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3"/>
            <a:ext cx="8128000" cy="2966751"/>
          </a:xfrm>
        </p:spPr>
        <p:txBody>
          <a:bodyPr/>
          <a:lstStyle/>
          <a:p>
            <a:endParaRPr lang="en-US"/>
          </a:p>
        </p:txBody>
      </p:sp>
    </p:spTree>
    <p:extLst>
      <p:ext uri="{BB962C8B-B14F-4D97-AF65-F5344CB8AC3E}">
        <p14:creationId xmlns:p14="http://schemas.microsoft.com/office/powerpoint/2010/main" val="13860103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and Content (Solid Dark)">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3" name="Title 1"/>
          <p:cNvSpPr>
            <a:spLocks noGrp="1"/>
          </p:cNvSpPr>
          <p:nvPr>
            <p:ph type="title" hasCustomPrompt="1"/>
          </p:nvPr>
        </p:nvSpPr>
        <p:spPr>
          <a:xfrm>
            <a:off x="838200" y="152400"/>
            <a:ext cx="10515600" cy="914400"/>
          </a:xfrm>
        </p:spPr>
        <p:txBody>
          <a:bodyPr>
            <a:normAutofit/>
          </a:bodyPr>
          <a:lstStyle>
            <a:lvl1pPr algn="r">
              <a:defRPr sz="2025">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3"/>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2" y="6356354"/>
            <a:ext cx="1358591" cy="365125"/>
          </a:xfrm>
        </p:spPr>
        <p:txBody>
          <a:bodyPr/>
          <a:lstStyle>
            <a:lvl1pPr>
              <a:defRPr>
                <a:solidFill>
                  <a:schemeClr val="bg1"/>
                </a:solidFill>
              </a:defRPr>
            </a:lvl1pPr>
          </a:lstStyle>
          <a:p>
            <a:fld id="{F4B91AA0-3BA7-4036-A3DA-317C6C4FFA29}" type="datetime1">
              <a:rPr lang="en-US" smtClean="0">
                <a:solidFill>
                  <a:srgbClr val="FFFFFF"/>
                </a:solidFill>
              </a:rPr>
              <a:pPr/>
              <a:t>5/22/2019</a:t>
            </a:fld>
            <a:endParaRPr lang="en-US" dirty="0">
              <a:solidFill>
                <a:srgbClr val="FFFFFF"/>
              </a:solidFill>
            </a:endParaRPr>
          </a:p>
        </p:txBody>
      </p:sp>
      <p:sp>
        <p:nvSpPr>
          <p:cNvPr id="7"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9" name="Slide Number Placeholder 6"/>
          <p:cNvSpPr>
            <a:spLocks noGrp="1"/>
          </p:cNvSpPr>
          <p:nvPr>
            <p:ph type="sldNum" sz="quarter" idx="12"/>
          </p:nvPr>
        </p:nvSpPr>
        <p:spPr>
          <a:xfrm>
            <a:off x="9891134" y="6356354"/>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1829032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and Content (Solid Dark)">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9"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8" y="3211517"/>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76787" y="504859"/>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90"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2" y="6356354"/>
            <a:ext cx="1358591" cy="365125"/>
          </a:xfrm>
        </p:spPr>
        <p:txBody>
          <a:bodyPr/>
          <a:lstStyle>
            <a:lvl1pPr>
              <a:defRPr>
                <a:solidFill>
                  <a:schemeClr val="bg1"/>
                </a:solidFill>
              </a:defRPr>
            </a:lvl1pPr>
          </a:lstStyle>
          <a:p>
            <a:fld id="{F4B91AA0-3BA7-4036-A3DA-317C6C4FFA29}" type="datetime1">
              <a:rPr lang="en-US" smtClean="0">
                <a:solidFill>
                  <a:srgbClr val="FFFFFF"/>
                </a:solidFill>
              </a:rPr>
              <a:pPr/>
              <a:t>5/22/2019</a:t>
            </a:fld>
            <a:endParaRPr lang="en-US" dirty="0">
              <a:solidFill>
                <a:srgbClr val="FFFFFF"/>
              </a:solidFill>
            </a:endParaRPr>
          </a:p>
        </p:txBody>
      </p:sp>
      <p:sp>
        <p:nvSpPr>
          <p:cNvPr id="7"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9" name="Slide Number Placeholder 6"/>
          <p:cNvSpPr>
            <a:spLocks noGrp="1"/>
          </p:cNvSpPr>
          <p:nvPr>
            <p:ph type="sldNum" sz="quarter" idx="12"/>
          </p:nvPr>
        </p:nvSpPr>
        <p:spPr>
          <a:xfrm>
            <a:off x="9891134" y="6356354"/>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7943587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le and Content (Solid Dar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2025">
                <a:solidFill>
                  <a:schemeClr val="accent2"/>
                </a:solidFill>
              </a:defRPr>
            </a:lvl1pPr>
          </a:lstStyle>
          <a:p>
            <a:r>
              <a:rPr lang="en-US" dirty="0" smtClean="0"/>
              <a:t>Click to edit title</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3459" y="3222702"/>
            <a:ext cx="9387471"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5"/>
            <a:ext cx="9287236" cy="4733889"/>
          </a:xfrm>
        </p:spPr>
        <p:txBody>
          <a:bodyPr/>
          <a:lstStyle>
            <a:lvl1pPr>
              <a:defRPr/>
            </a:lvl1pPr>
          </a:lstStyle>
          <a:p>
            <a:r>
              <a:rPr lang="en-US" dirty="0" smtClean="0"/>
              <a:t>Click icon to insert screenshot</a:t>
            </a:r>
            <a:endParaRPr lang="en-US" dirty="0"/>
          </a:p>
        </p:txBody>
      </p:sp>
      <p:sp>
        <p:nvSpPr>
          <p:cNvPr id="11" name="Text Placeholder 3"/>
          <p:cNvSpPr>
            <a:spLocks noGrp="1"/>
          </p:cNvSpPr>
          <p:nvPr>
            <p:ph type="body" sz="quarter" idx="13"/>
          </p:nvPr>
        </p:nvSpPr>
        <p:spPr>
          <a:xfrm>
            <a:off x="815895" y="1365207"/>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319759613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9"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8" y="3211517"/>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76787" y="504859"/>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90"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2" y="6356354"/>
            <a:ext cx="1358591" cy="365125"/>
          </a:xfrm>
        </p:spPr>
        <p:txBody>
          <a:bodyPr/>
          <a:lstStyle/>
          <a:p>
            <a:fld id="{5D76A200-3168-4D33-A718-3974884CE863}" type="datetime1">
              <a:rPr lang="en-US" smtClean="0">
                <a:solidFill>
                  <a:srgbClr val="000000"/>
                </a:solidFill>
              </a:rPr>
              <a:pPr/>
              <a:t>5/22/2019</a:t>
            </a:fld>
            <a:endParaRPr lang="en-US" dirty="0">
              <a:solidFill>
                <a:srgbClr val="000000"/>
              </a:solidFill>
            </a:endParaRPr>
          </a:p>
        </p:txBody>
      </p:sp>
      <p:sp>
        <p:nvSpPr>
          <p:cNvPr id="7"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dirty="0" smtClean="0">
                <a:solidFill>
                  <a:srgbClr val="000000"/>
                </a:solidFill>
              </a:rPr>
              <a:t>Optional Tagline Goes Here </a:t>
            </a:r>
            <a:r>
              <a:rPr lang="en-US" dirty="0" smtClean="0">
                <a:solidFill>
                  <a:srgbClr val="003865"/>
                </a:solidFill>
              </a:rPr>
              <a:t>|</a:t>
            </a:r>
            <a:r>
              <a:rPr lang="en-US" dirty="0" smtClean="0">
                <a:solidFill>
                  <a:srgbClr val="000000"/>
                </a:solidFill>
              </a:rPr>
              <a:t>  mndot.gov/</a:t>
            </a:r>
            <a:endParaRPr lang="en-US" dirty="0">
              <a:solidFill>
                <a:srgbClr val="000000"/>
              </a:solidFill>
            </a:endParaRPr>
          </a:p>
        </p:txBody>
      </p:sp>
      <p:sp>
        <p:nvSpPr>
          <p:cNvPr id="11" name="Slide Number Placeholder 6"/>
          <p:cNvSpPr>
            <a:spLocks noGrp="1"/>
          </p:cNvSpPr>
          <p:nvPr>
            <p:ph type="sldNum" sz="quarter" idx="13"/>
          </p:nvPr>
        </p:nvSpPr>
        <p:spPr>
          <a:xfrm>
            <a:off x="9891134" y="6356354"/>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4516603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2025">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7"/>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3459" y="3222702"/>
            <a:ext cx="9387471"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5"/>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4026953240"/>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Quote Red Background">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9"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8" y="3211517"/>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ompu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2852" y="434837"/>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9" y="691886"/>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2" y="6356354"/>
            <a:ext cx="1358591" cy="365125"/>
          </a:xfrm>
        </p:spPr>
        <p:txBody>
          <a:bodyPr/>
          <a:lstStyle>
            <a:lvl1pPr>
              <a:defRPr>
                <a:solidFill>
                  <a:schemeClr val="bg1"/>
                </a:solidFill>
              </a:defRPr>
            </a:lvl1pPr>
          </a:lstStyle>
          <a:p>
            <a:fld id="{276FB33B-BCEE-4E25-B97B-A564B0E1024B}" type="datetime1">
              <a:rPr lang="en-US" smtClean="0">
                <a:solidFill>
                  <a:srgbClr val="FFFFFF"/>
                </a:solidFill>
              </a:rPr>
              <a:pPr/>
              <a:t>5/22/2019</a:t>
            </a:fld>
            <a:endParaRPr lang="en-US" dirty="0">
              <a:solidFill>
                <a:srgbClr val="FFFFFF"/>
              </a:solidFill>
            </a:endParaRPr>
          </a:p>
        </p:txBody>
      </p:sp>
      <p:sp>
        <p:nvSpPr>
          <p:cNvPr id="9"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11" name="Slide Number Placeholder 6"/>
          <p:cNvSpPr>
            <a:spLocks noGrp="1"/>
          </p:cNvSpPr>
          <p:nvPr>
            <p:ph type="sldNum" sz="quarter" idx="12"/>
          </p:nvPr>
        </p:nvSpPr>
        <p:spPr>
          <a:xfrm>
            <a:off x="9891134" y="6356354"/>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8764493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Quote Red Background">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9"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8" y="3211517"/>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76787" y="504859"/>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90"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2" y="6356354"/>
            <a:ext cx="1358591" cy="365125"/>
          </a:xfrm>
        </p:spPr>
        <p:txBody>
          <a:bodyPr/>
          <a:lstStyle>
            <a:lvl1pPr>
              <a:defRPr>
                <a:solidFill>
                  <a:schemeClr val="bg1"/>
                </a:solidFill>
              </a:defRPr>
            </a:lvl1pPr>
          </a:lstStyle>
          <a:p>
            <a:fld id="{276FB33B-BCEE-4E25-B97B-A564B0E1024B}" type="datetime1">
              <a:rPr lang="en-US" smtClean="0">
                <a:solidFill>
                  <a:srgbClr val="FFFFFF"/>
                </a:solidFill>
              </a:rPr>
              <a:pPr/>
              <a:t>5/22/2019</a:t>
            </a:fld>
            <a:endParaRPr lang="en-US" dirty="0">
              <a:solidFill>
                <a:srgbClr val="FFFFFF"/>
              </a:solidFill>
            </a:endParaRPr>
          </a:p>
        </p:txBody>
      </p:sp>
      <p:sp>
        <p:nvSpPr>
          <p:cNvPr id="9"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11" name="Slide Number Placeholder 6"/>
          <p:cNvSpPr>
            <a:spLocks noGrp="1"/>
          </p:cNvSpPr>
          <p:nvPr>
            <p:ph type="sldNum" sz="quarter" idx="12"/>
          </p:nvPr>
        </p:nvSpPr>
        <p:spPr>
          <a:xfrm>
            <a:off x="9891134" y="6356354"/>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0829679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Single Quote Red Background">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2025">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7"/>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3459" y="3222702"/>
            <a:ext cx="9387471"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5"/>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178410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CB1D97-6C5F-4F61-A044-A8401EA77418}" type="datetimeFigureOut">
              <a:rPr lang="en-US" smtClean="0">
                <a:solidFill>
                  <a:prstClr val="black">
                    <a:tint val="75000"/>
                  </a:prstClr>
                </a:solidFill>
              </a:rPr>
              <a:pPr/>
              <a:t>5/22/2019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129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ingle Quote Red Background">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7" name="Title 1"/>
          <p:cNvSpPr>
            <a:spLocks noGrp="1"/>
          </p:cNvSpPr>
          <p:nvPr>
            <p:ph type="title" hasCustomPrompt="1"/>
          </p:nvPr>
        </p:nvSpPr>
        <p:spPr>
          <a:xfrm>
            <a:off x="1387736" y="1438511"/>
            <a:ext cx="9488245" cy="2219093"/>
          </a:xfrm>
        </p:spPr>
        <p:txBody>
          <a:bodyPr>
            <a:noAutofit/>
          </a:bodyPr>
          <a:lstStyle>
            <a:lvl1pPr algn="ctr">
              <a:tabLst>
                <a:tab pos="2120801" algn="l"/>
              </a:tabLst>
              <a:defRPr sz="2813"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20"/>
            <a:ext cx="9488245" cy="1015739"/>
          </a:xfrm>
        </p:spPr>
        <p:txBody>
          <a:bodyPr anchor="ctr">
            <a:normAutofit/>
          </a:bodyPr>
          <a:lstStyle>
            <a:lvl1pPr marL="0" indent="0" algn="ctr">
              <a:buNone/>
              <a:defRPr sz="135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2" y="6356354"/>
            <a:ext cx="1358591" cy="365125"/>
          </a:xfrm>
        </p:spPr>
        <p:txBody>
          <a:bodyPr/>
          <a:lstStyle>
            <a:lvl1pPr>
              <a:defRPr>
                <a:solidFill>
                  <a:schemeClr val="bg1"/>
                </a:solidFill>
              </a:defRPr>
            </a:lvl1pPr>
          </a:lstStyle>
          <a:p>
            <a:fld id="{276FB33B-BCEE-4E25-B97B-A564B0E1024B}" type="datetime1">
              <a:rPr lang="en-US" smtClean="0">
                <a:solidFill>
                  <a:srgbClr val="FFFFFF"/>
                </a:solidFill>
              </a:rPr>
              <a:pPr/>
              <a:t>5/22/2019</a:t>
            </a:fld>
            <a:endParaRPr lang="en-US" dirty="0">
              <a:solidFill>
                <a:srgbClr val="FFFFFF"/>
              </a:solidFill>
            </a:endParaRPr>
          </a:p>
        </p:txBody>
      </p:sp>
      <p:sp>
        <p:nvSpPr>
          <p:cNvPr id="9"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11" name="Slide Number Placeholder 6"/>
          <p:cNvSpPr>
            <a:spLocks noGrp="1"/>
          </p:cNvSpPr>
          <p:nvPr>
            <p:ph type="sldNum" sz="quarter" idx="12"/>
          </p:nvPr>
        </p:nvSpPr>
        <p:spPr>
          <a:xfrm>
            <a:off x="9891134" y="6356354"/>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659966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and Content (Solid Dark)">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4" name="Title 1"/>
          <p:cNvSpPr>
            <a:spLocks noGrp="1"/>
          </p:cNvSpPr>
          <p:nvPr>
            <p:ph type="title" hasCustomPrompt="1"/>
          </p:nvPr>
        </p:nvSpPr>
        <p:spPr>
          <a:xfrm>
            <a:off x="1387736" y="1438511"/>
            <a:ext cx="9488245" cy="2219093"/>
          </a:xfrm>
        </p:spPr>
        <p:txBody>
          <a:bodyPr>
            <a:noAutofit/>
          </a:bodyPr>
          <a:lstStyle>
            <a:lvl1pPr algn="ctr">
              <a:tabLst>
                <a:tab pos="2120801" algn="l"/>
              </a:tabLst>
              <a:defRPr sz="2813"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20"/>
            <a:ext cx="9488245" cy="1015739"/>
          </a:xfrm>
        </p:spPr>
        <p:txBody>
          <a:bodyPr anchor="ctr">
            <a:normAutofit/>
          </a:bodyPr>
          <a:lstStyle>
            <a:lvl1pPr marL="0" indent="0" algn="ctr">
              <a:buNone/>
              <a:defRPr sz="135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2" y="6356354"/>
            <a:ext cx="1358591" cy="365125"/>
          </a:xfrm>
        </p:spPr>
        <p:txBody>
          <a:bodyPr/>
          <a:lstStyle>
            <a:lvl1pPr>
              <a:defRPr>
                <a:solidFill>
                  <a:schemeClr val="bg1"/>
                </a:solidFill>
              </a:defRPr>
            </a:lvl1pPr>
          </a:lstStyle>
          <a:p>
            <a:fld id="{276FB33B-BCEE-4E25-B97B-A564B0E1024B}" type="datetime1">
              <a:rPr lang="en-US" smtClean="0">
                <a:solidFill>
                  <a:srgbClr val="FFFFFF"/>
                </a:solidFill>
              </a:rPr>
              <a:pPr/>
              <a:t>5/22/2019</a:t>
            </a:fld>
            <a:endParaRPr lang="en-US" dirty="0">
              <a:solidFill>
                <a:srgbClr val="FFFFFF"/>
              </a:solidFill>
            </a:endParaRPr>
          </a:p>
        </p:txBody>
      </p:sp>
      <p:sp>
        <p:nvSpPr>
          <p:cNvPr id="18"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19" name="Slide Number Placeholder 6"/>
          <p:cNvSpPr>
            <a:spLocks noGrp="1"/>
          </p:cNvSpPr>
          <p:nvPr>
            <p:ph type="sldNum" sz="quarter" idx="12"/>
          </p:nvPr>
        </p:nvSpPr>
        <p:spPr>
          <a:xfrm>
            <a:off x="9891134" y="6356354"/>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5032445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1317129" algn="l"/>
                <a:tab pos="2120801" algn="l"/>
              </a:tabLst>
              <a:defRPr sz="3094"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solidFill>
                  <a:srgbClr val="FFFFFF"/>
                </a:solidFill>
              </a:rPr>
              <a:pPr/>
              <a:t>5/22/2019</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60584499"/>
      </p:ext>
    </p:extLst>
  </p:cSld>
  <p:clrMapOvr>
    <a:masterClrMapping/>
  </p:clrMapOvr>
  <p:timing>
    <p:tnLst>
      <p:par>
        <p:cTn id="1" dur="indefinite" restart="never" nodeType="tmRoot"/>
      </p:par>
    </p:tn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9" y="912530"/>
            <a:ext cx="4661388" cy="4661388"/>
          </a:xfrm>
          <a:prstGeom prst="ellipse">
            <a:avLst/>
          </a:prstGeom>
          <a:solidFill>
            <a:srgbClr val="003865">
              <a:alpha val="87843"/>
            </a:srgbClr>
          </a:solidFill>
        </p:spPr>
        <p:txBody>
          <a:bodyPr>
            <a:noAutofit/>
          </a:bodyPr>
          <a:lstStyle>
            <a:lvl1pPr algn="ctr">
              <a:tabLst>
                <a:tab pos="2120801" algn="l"/>
              </a:tabLst>
              <a:defRPr sz="2531"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8" y="524007"/>
            <a:ext cx="2155300" cy="2155300"/>
          </a:xfrm>
          <a:prstGeom prst="ellipse">
            <a:avLst/>
          </a:prstGeom>
          <a:solidFill>
            <a:srgbClr val="78BE21">
              <a:alpha val="87843"/>
            </a:srgbClr>
          </a:solidFill>
        </p:spPr>
        <p:txBody>
          <a:bodyPr anchor="ctr">
            <a:normAutofit/>
          </a:bodyPr>
          <a:lstStyle>
            <a:lvl1pPr marL="0" indent="0" algn="ctr">
              <a:buNone/>
              <a:defRPr sz="1406"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1" y="3581845"/>
            <a:ext cx="2637979" cy="2637978"/>
          </a:xfrm>
          <a:prstGeom prst="ellipse">
            <a:avLst/>
          </a:prstGeom>
          <a:solidFill>
            <a:srgbClr val="000000">
              <a:alpha val="87843"/>
            </a:srgbClr>
          </a:solidFill>
        </p:spPr>
        <p:txBody>
          <a:bodyPr anchor="ctr">
            <a:normAutofit/>
          </a:bodyPr>
          <a:lstStyle>
            <a:lvl1pPr marL="0" indent="0" algn="ctr">
              <a:buNone/>
              <a:defRPr sz="1406"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solidFill>
                  <a:srgbClr val="FFFFFF"/>
                </a:solidFill>
              </a:rPr>
              <a:pPr/>
              <a:t>5/22/2019</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86161040"/>
      </p:ext>
    </p:extLst>
  </p:cSld>
  <p:clrMapOvr>
    <a:masterClrMapping/>
  </p:clrMapOvr>
  <p:timing>
    <p:tnLst>
      <p:par>
        <p:cTn id="1" dur="indefinite" restart="never" nodeType="tmRoot"/>
      </p:par>
    </p:tnLst>
  </p:timing>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Black Box Overlay">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7" y="1609867"/>
            <a:ext cx="7593051" cy="3638266"/>
          </a:xfrm>
          <a:solidFill>
            <a:srgbClr val="003865">
              <a:alpha val="87843"/>
            </a:srgbClr>
          </a:solidFill>
        </p:spPr>
        <p:txBody>
          <a:bodyPr>
            <a:noAutofit/>
          </a:bodyPr>
          <a:lstStyle>
            <a:lvl1pPr algn="ctr">
              <a:spcAft>
                <a:spcPts val="563"/>
              </a:spcAft>
              <a:tabLst>
                <a:tab pos="2120801" algn="l"/>
              </a:tabLst>
              <a:defRPr sz="3938"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solidFill>
                  <a:srgbClr val="FFFFFF"/>
                </a:solidFill>
              </a:rPr>
              <a:pPr/>
              <a:t>5/22/2019</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52899240"/>
      </p:ext>
    </p:extLst>
  </p:cSld>
  <p:clrMapOvr>
    <a:masterClrMapping/>
  </p:clrMapOvr>
  <p:timing>
    <p:tnLst>
      <p:par>
        <p:cTn id="1" dur="indefinite" restart="never" nodeType="tmRoot"/>
      </p:par>
    </p:tn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Solid Red Background">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6"/>
            <a:ext cx="10515600" cy="1340989"/>
          </a:xfrm>
        </p:spPr>
        <p:txBody>
          <a:bodyPr>
            <a:noAutofit/>
          </a:bodyPr>
          <a:lstStyle>
            <a:lvl1pPr algn="ctr">
              <a:tabLst>
                <a:tab pos="2120801" algn="l"/>
              </a:tabLst>
              <a:defRPr sz="3938">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703"/>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5/22/2019</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5770772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Solid Light Backgroun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12192000" cy="1340989"/>
          </a:xfrm>
          <a:solidFill>
            <a:schemeClr val="tx1"/>
          </a:solidFill>
        </p:spPr>
        <p:txBody>
          <a:bodyPr>
            <a:noAutofit/>
          </a:bodyPr>
          <a:lstStyle>
            <a:lvl1pPr algn="ctr">
              <a:tabLst>
                <a:tab pos="2120801" algn="l"/>
              </a:tabLst>
              <a:defRPr sz="3938">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703"/>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solidFill>
                  <a:srgbClr val="000000"/>
                </a:solidFill>
              </a:rPr>
              <a:pPr/>
              <a:t>5/22/2019</a:t>
            </a:fld>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smtClean="0">
                <a:solidFill>
                  <a:srgbClr val="000000"/>
                </a:solidFill>
              </a:rPr>
              <a:t>Optional Tagline Goes Here |  mndot.gov/</a:t>
            </a:r>
            <a:endParaRPr lang="en-US" dirty="0">
              <a:solidFill>
                <a:srgbClr val="000000"/>
              </a:solidFill>
            </a:endParaRPr>
          </a:p>
        </p:txBody>
      </p:sp>
      <p:sp>
        <p:nvSpPr>
          <p:cNvPr id="4" name="Slide Number Placeholder 3"/>
          <p:cNvSpPr>
            <a:spLocks noGrp="1"/>
          </p:cNvSpPr>
          <p:nvPr>
            <p:ph type="sldNum" sz="quarter" idx="11"/>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9418968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Full Image Background">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6"/>
            <a:ext cx="10515600" cy="1340989"/>
          </a:xfrm>
        </p:spPr>
        <p:txBody>
          <a:bodyPr>
            <a:noAutofit/>
          </a:bodyPr>
          <a:lstStyle>
            <a:lvl1pPr algn="ctr">
              <a:tabLst>
                <a:tab pos="2120801" algn="l"/>
              </a:tabLst>
              <a:defRPr sz="3938">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703"/>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solidFill>
                  <a:srgbClr val="FFFFFF"/>
                </a:solidFill>
              </a:rPr>
              <a:pPr/>
              <a:t>5/22/2019</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23523663"/>
      </p:ext>
    </p:extLst>
  </p:cSld>
  <p:clrMapOvr>
    <a:masterClrMapping/>
  </p:clrMapOvr>
  <p:timing>
    <p:tnLst>
      <p:par>
        <p:cTn id="1" dur="indefinite" restart="never" nodeType="tmRoot"/>
      </p:par>
    </p:tnLst>
  </p:timing>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Number - Image Backgrou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9" y="624469"/>
            <a:ext cx="5198328" cy="5072440"/>
          </a:xfrm>
          <a:prstGeom prst="ellipse">
            <a:avLst/>
          </a:prstGeom>
          <a:solidFill>
            <a:schemeClr val="bg1"/>
          </a:solidFill>
        </p:spPr>
        <p:txBody>
          <a:bodyPr>
            <a:noAutofit/>
          </a:bodyPr>
          <a:lstStyle>
            <a:lvl1pPr algn="ctr">
              <a:tabLst>
                <a:tab pos="2120801" algn="l"/>
              </a:tabLst>
              <a:defRPr sz="3375"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7" y="0"/>
            <a:ext cx="3986213" cy="5086350"/>
          </a:xfrm>
        </p:spPr>
        <p:txBody>
          <a:bodyPr>
            <a:noAutofit/>
          </a:bodyPr>
          <a:lstStyle>
            <a:lvl1pPr marL="0" indent="0" algn="ctr">
              <a:spcBef>
                <a:spcPts val="0"/>
              </a:spcBef>
              <a:spcAft>
                <a:spcPts val="0"/>
              </a:spcAft>
              <a:buNone/>
              <a:defRPr sz="22500" i="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solidFill>
                  <a:srgbClr val="FFFFFF"/>
                </a:solidFill>
              </a:rPr>
              <a:pPr/>
              <a:t>5/22/2019</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90577398"/>
      </p:ext>
    </p:extLst>
  </p:cSld>
  <p:clrMapOvr>
    <a:masterClrMapping/>
  </p:clrMapOvr>
  <p:timing>
    <p:tnLst>
      <p:par>
        <p:cTn id="1" dur="indefinite" restart="never" nodeType="tmRoot"/>
      </p:par>
    </p:tnLst>
  </p:timing>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Number - Red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9" y="624469"/>
            <a:ext cx="5198328" cy="5072440"/>
          </a:xfrm>
          <a:prstGeom prst="ellipse">
            <a:avLst/>
          </a:prstGeom>
          <a:solidFill>
            <a:schemeClr val="bg1"/>
          </a:solidFill>
        </p:spPr>
        <p:txBody>
          <a:bodyPr>
            <a:noAutofit/>
          </a:bodyPr>
          <a:lstStyle>
            <a:lvl1pPr algn="ctr">
              <a:tabLst>
                <a:tab pos="2120801" algn="l"/>
              </a:tabLst>
              <a:defRPr sz="3375"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7" y="0"/>
            <a:ext cx="3986213" cy="5086350"/>
          </a:xfrm>
        </p:spPr>
        <p:txBody>
          <a:bodyPr>
            <a:noAutofit/>
          </a:bodyPr>
          <a:lstStyle>
            <a:lvl1pPr marL="0" indent="0" algn="ctr">
              <a:spcBef>
                <a:spcPts val="0"/>
              </a:spcBef>
              <a:spcAft>
                <a:spcPts val="0"/>
              </a:spcAft>
              <a:buNone/>
              <a:defRPr sz="22500" i="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solidFill>
                  <a:srgbClr val="FFFFFF"/>
                </a:solidFill>
              </a:rPr>
              <a:pPr/>
              <a:t>5/22/2019</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14779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CB1D97-6C5F-4F61-A044-A8401EA77418}" type="datetimeFigureOut">
              <a:rPr lang="en-US" smtClean="0">
                <a:solidFill>
                  <a:prstClr val="black">
                    <a:tint val="75000"/>
                  </a:prstClr>
                </a:solidFill>
              </a:rPr>
              <a:pPr/>
              <a:t>5/22/2019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223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Quote Solid Red Backgroun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7"/>
            <a:ext cx="10515600" cy="1472163"/>
          </a:xfrm>
        </p:spPr>
        <p:txBody>
          <a:bodyPr>
            <a:noAutofit/>
          </a:bodyPr>
          <a:lstStyle>
            <a:lvl1pPr algn="ctr">
              <a:tabLst>
                <a:tab pos="2120801" algn="l"/>
              </a:tabLst>
              <a:defRPr sz="3938">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5/22/2019</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solidFill>
                  <a:srgbClr val="FFFFFF"/>
                </a:solidFill>
              </a:rPr>
              <a:t>Optional Tagline Goes Here </a:t>
            </a:r>
            <a:r>
              <a:rPr lang="en-US" dirty="0" smtClean="0">
                <a:solidFill>
                  <a:srgbClr val="78BE21"/>
                </a:solidFill>
              </a:rPr>
              <a:t>|</a:t>
            </a:r>
            <a:r>
              <a:rPr lang="en-US" dirty="0" smtClean="0">
                <a:solidFill>
                  <a:srgbClr val="FFFFFF"/>
                </a:solidFill>
              </a:rPr>
              <a:t>  mndot.gov/</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pic>
        <p:nvPicPr>
          <p:cNvPr id="10" name="MN.IT Service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88354" y="630935"/>
            <a:ext cx="3858492" cy="457200"/>
          </a:xfrm>
          <a:prstGeom prst="rect">
            <a:avLst/>
          </a:prstGeom>
        </p:spPr>
      </p:pic>
    </p:spTree>
    <p:extLst>
      <p:ext uri="{BB962C8B-B14F-4D97-AF65-F5344CB8AC3E}">
        <p14:creationId xmlns:p14="http://schemas.microsoft.com/office/powerpoint/2010/main" val="266887044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Quote Solid Light Backgroun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2120801" algn="l"/>
              </a:tabLst>
              <a:defRPr sz="3938">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solidFill>
                  <a:srgbClr val="000000"/>
                </a:solidFill>
              </a:rPr>
              <a:pPr/>
              <a:t>5/22/2019</a:t>
            </a:fld>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smtClean="0">
                <a:solidFill>
                  <a:srgbClr val="000000"/>
                </a:solidFill>
              </a:rPr>
              <a:t>Optional Tagline Goes Here</a:t>
            </a:r>
            <a:r>
              <a:rPr lang="en-US" dirty="0" smtClean="0">
                <a:solidFill>
                  <a:srgbClr val="003865"/>
                </a:solidFill>
              </a:rPr>
              <a:t> |  mndot.gov/</a:t>
            </a:r>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pic>
        <p:nvPicPr>
          <p:cNvPr id="11" name="MN.IT Service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88354" y="630936"/>
            <a:ext cx="3858492" cy="457200"/>
          </a:xfrm>
          <a:prstGeom prst="rect">
            <a:avLst/>
          </a:prstGeom>
        </p:spPr>
      </p:pic>
    </p:spTree>
    <p:extLst>
      <p:ext uri="{BB962C8B-B14F-4D97-AF65-F5344CB8AC3E}">
        <p14:creationId xmlns:p14="http://schemas.microsoft.com/office/powerpoint/2010/main" val="342007683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651B3A-03BC-4A5D-844D-B792004B81FE}" type="datetimeFigureOut">
              <a:rPr lang="en-US" smtClean="0">
                <a:solidFill>
                  <a:srgbClr val="000000"/>
                </a:solidFill>
              </a:rPr>
              <a:pPr/>
              <a:t>5/22/2019</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5940C318-E3D6-46B5-BC00-ED084C8D41F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595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B1D97-6C5F-4F61-A044-A8401EA77418}" type="datetimeFigureOut">
              <a:rPr lang="en-US" smtClean="0">
                <a:solidFill>
                  <a:prstClr val="black">
                    <a:tint val="75000"/>
                  </a:prstClr>
                </a:solidFill>
              </a:rPr>
              <a:pPr/>
              <a:t>5/22/2019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00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23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B1D97-6C5F-4F61-A044-A8401EA77418}"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00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2" y="6356354"/>
            <a:ext cx="1358591" cy="365125"/>
          </a:xfrm>
          <a:prstGeom prst="rect">
            <a:avLst/>
          </a:prstGeom>
        </p:spPr>
        <p:txBody>
          <a:bodyPr vert="horz" lIns="91440" tIns="45720" rIns="91440" bIns="45720" rtlCol="0" anchor="ctr"/>
          <a:lstStyle>
            <a:lvl1pPr algn="l">
              <a:defRPr sz="675">
                <a:solidFill>
                  <a:schemeClr val="tx2"/>
                </a:solidFill>
              </a:defRPr>
            </a:lvl1pPr>
          </a:lstStyle>
          <a:p>
            <a:fld id="{068C556E-7101-4471-A958-3911E20944AB}" type="datetime1">
              <a:rPr lang="en-US" smtClean="0">
                <a:solidFill>
                  <a:srgbClr val="000000"/>
                </a:solidFill>
              </a:rPr>
              <a:pPr/>
              <a:t>5/22/2019</a:t>
            </a:fld>
            <a:endParaRPr lang="en-US" dirty="0">
              <a:solidFill>
                <a:srgbClr val="000000"/>
              </a:solidFill>
            </a:endParaRPr>
          </a:p>
        </p:txBody>
      </p:sp>
      <p:sp>
        <p:nvSpPr>
          <p:cNvPr id="12" name="Footer Placeholder 4"/>
          <p:cNvSpPr>
            <a:spLocks noGrp="1"/>
          </p:cNvSpPr>
          <p:nvPr>
            <p:ph type="ftr" sz="quarter" idx="3"/>
          </p:nvPr>
        </p:nvSpPr>
        <p:spPr>
          <a:xfrm>
            <a:off x="3302179" y="6356353"/>
            <a:ext cx="5587647" cy="365125"/>
          </a:xfrm>
          <a:prstGeom prst="rect">
            <a:avLst/>
          </a:prstGeom>
        </p:spPr>
        <p:txBody>
          <a:bodyPr anchor="ctr"/>
          <a:lstStyle>
            <a:lvl1pPr algn="ctr">
              <a:defRPr sz="675">
                <a:solidFill>
                  <a:schemeClr val="tx2"/>
                </a:solidFill>
              </a:defRPr>
            </a:lvl1pPr>
          </a:lstStyle>
          <a:p>
            <a:r>
              <a:rPr lang="en-US" smtClean="0">
                <a:solidFill>
                  <a:srgbClr val="000000"/>
                </a:solidFill>
              </a:rPr>
              <a:t>Optional Tagline Goes Here </a:t>
            </a:r>
            <a:r>
              <a:rPr lang="en-US" smtClean="0">
                <a:solidFill>
                  <a:srgbClr val="003865"/>
                </a:solidFill>
              </a:rPr>
              <a:t>|</a:t>
            </a:r>
            <a:r>
              <a:rPr lang="en-US" smtClean="0">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9891134" y="6356354"/>
            <a:ext cx="1462668" cy="365125"/>
          </a:xfrm>
          <a:prstGeom prst="rect">
            <a:avLst/>
          </a:prstGeom>
        </p:spPr>
        <p:txBody>
          <a:bodyPr vert="horz" lIns="91440" tIns="45720" rIns="91440" bIns="45720" rtlCol="0" anchor="ctr"/>
          <a:lstStyle>
            <a:lvl1pPr algn="r">
              <a:defRPr sz="675">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6507789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 id="2147483730" r:id="rId45"/>
    <p:sldLayoutId id="2147483731" r:id="rId46"/>
    <p:sldLayoutId id="2147483732" r:id="rId47"/>
    <p:sldLayoutId id="2147483733" r:id="rId48"/>
    <p:sldLayoutId id="2147483734" r:id="rId49"/>
    <p:sldLayoutId id="2147483735" r:id="rId50"/>
    <p:sldLayoutId id="2147483736" r:id="rId51"/>
  </p:sldLayoutIdLst>
  <p:timing>
    <p:tnLst>
      <p:par>
        <p:cTn id="1" dur="indefinite" restart="never" nodeType="tmRoot"/>
      </p:par>
    </p:tnLst>
  </p:timing>
  <p:hf hdr="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100000"/>
        </a:lnSpc>
        <a:spcBef>
          <a:spcPts val="563"/>
        </a:spcBef>
        <a:spcAft>
          <a:spcPts val="563"/>
        </a:spcAft>
        <a:buClr>
          <a:schemeClr val="accent1"/>
        </a:buClr>
        <a:buFont typeface="Arial" panose="020B0604020202020204" pitchFamily="34" charset="0"/>
        <a:buChar char="•"/>
        <a:defRPr sz="1406" kern="1200">
          <a:solidFill>
            <a:schemeClr val="tx1"/>
          </a:solidFill>
          <a:latin typeface="+mn-lt"/>
          <a:ea typeface="+mn-ea"/>
          <a:cs typeface="+mn-cs"/>
        </a:defRPr>
      </a:lvl1pPr>
      <a:lvl2pPr marL="385763" indent="-128588" algn="l" defTabSz="514350" rtl="0" eaLnBrk="1" latinLnBrk="0" hangingPunct="1">
        <a:lnSpc>
          <a:spcPct val="100000"/>
        </a:lnSpc>
        <a:spcBef>
          <a:spcPts val="281"/>
        </a:spcBef>
        <a:spcAft>
          <a:spcPts val="563"/>
        </a:spcAft>
        <a:buClr>
          <a:schemeClr val="accent1"/>
        </a:buClr>
        <a:buFont typeface="Arial" panose="020B0604020202020204" pitchFamily="34" charset="0"/>
        <a:buChar char="•"/>
        <a:defRPr sz="1181" kern="1200">
          <a:solidFill>
            <a:schemeClr val="tx1"/>
          </a:solidFill>
          <a:latin typeface="+mn-lt"/>
          <a:ea typeface="+mn-ea"/>
          <a:cs typeface="+mn-cs"/>
        </a:defRPr>
      </a:lvl2pPr>
      <a:lvl3pPr marL="642938" indent="-128588" algn="l" defTabSz="514350" rtl="0" eaLnBrk="1" latinLnBrk="0" hangingPunct="1">
        <a:lnSpc>
          <a:spcPct val="100000"/>
        </a:lnSpc>
        <a:spcBef>
          <a:spcPts val="281"/>
        </a:spcBef>
        <a:spcAft>
          <a:spcPts val="563"/>
        </a:spcAft>
        <a:buClr>
          <a:schemeClr val="accent1"/>
        </a:buClr>
        <a:buFont typeface="Arial" panose="020B0604020202020204" pitchFamily="34" charset="0"/>
        <a:buChar char="•"/>
        <a:defRPr sz="956" kern="1200">
          <a:solidFill>
            <a:schemeClr val="tx1"/>
          </a:solidFill>
          <a:latin typeface="+mn-lt"/>
          <a:ea typeface="+mn-ea"/>
          <a:cs typeface="+mn-cs"/>
        </a:defRPr>
      </a:lvl3pPr>
      <a:lvl4pPr marL="900113" indent="-128588" algn="l" defTabSz="514350" rtl="0" eaLnBrk="1" latinLnBrk="0" hangingPunct="1">
        <a:lnSpc>
          <a:spcPct val="100000"/>
        </a:lnSpc>
        <a:spcBef>
          <a:spcPts val="281"/>
        </a:spcBef>
        <a:spcAft>
          <a:spcPts val="563"/>
        </a:spcAft>
        <a:buClr>
          <a:schemeClr val="accent1"/>
        </a:buClr>
        <a:buFont typeface="Arial" panose="020B0604020202020204" pitchFamily="34" charset="0"/>
        <a:buChar char="•"/>
        <a:defRPr sz="956" kern="1200">
          <a:solidFill>
            <a:schemeClr val="tx1"/>
          </a:solidFill>
          <a:latin typeface="+mn-lt"/>
          <a:ea typeface="+mn-ea"/>
          <a:cs typeface="+mn-cs"/>
        </a:defRPr>
      </a:lvl4pPr>
      <a:lvl5pPr marL="1157288" indent="-128588" algn="l" defTabSz="514350" rtl="0" eaLnBrk="1" latinLnBrk="0" hangingPunct="1">
        <a:lnSpc>
          <a:spcPct val="100000"/>
        </a:lnSpc>
        <a:spcBef>
          <a:spcPts val="281"/>
        </a:spcBef>
        <a:spcAft>
          <a:spcPts val="563"/>
        </a:spcAft>
        <a:buClr>
          <a:schemeClr val="accent1"/>
        </a:buClr>
        <a:buFont typeface="Arial" panose="020B0604020202020204" pitchFamily="34" charset="0"/>
        <a:buChar char="•"/>
        <a:defRPr sz="956"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19.jpeg"/><Relationship Id="rId18" Type="http://schemas.openxmlformats.org/officeDocument/2006/relationships/image" Target="../media/image24.png"/><Relationship Id="rId26" Type="http://schemas.openxmlformats.org/officeDocument/2006/relationships/image" Target="../media/image32.jpg"/><Relationship Id="rId39" Type="http://schemas.openxmlformats.org/officeDocument/2006/relationships/image" Target="../media/image45.jpeg"/><Relationship Id="rId21" Type="http://schemas.openxmlformats.org/officeDocument/2006/relationships/image" Target="../media/image27.png"/><Relationship Id="rId34" Type="http://schemas.openxmlformats.org/officeDocument/2006/relationships/image" Target="../media/image40.jpg"/><Relationship Id="rId42" Type="http://schemas.openxmlformats.org/officeDocument/2006/relationships/image" Target="../media/image48.png"/><Relationship Id="rId47" Type="http://schemas.openxmlformats.org/officeDocument/2006/relationships/image" Target="../media/image53.png"/><Relationship Id="rId50" Type="http://schemas.openxmlformats.org/officeDocument/2006/relationships/image" Target="../media/image56.png"/><Relationship Id="rId55" Type="http://schemas.openxmlformats.org/officeDocument/2006/relationships/image" Target="../media/image61.jpg"/><Relationship Id="rId63" Type="http://schemas.openxmlformats.org/officeDocument/2006/relationships/image" Target="../media/image69.png"/><Relationship Id="rId68" Type="http://schemas.openxmlformats.org/officeDocument/2006/relationships/image" Target="../media/image74.emf"/><Relationship Id="rId7" Type="http://schemas.openxmlformats.org/officeDocument/2006/relationships/image" Target="../media/image13.png"/><Relationship Id="rId2" Type="http://schemas.openxmlformats.org/officeDocument/2006/relationships/notesSlide" Target="../notesSlides/notesSlide18.xml"/><Relationship Id="rId16" Type="http://schemas.openxmlformats.org/officeDocument/2006/relationships/image" Target="../media/image22.png"/><Relationship Id="rId29" Type="http://schemas.openxmlformats.org/officeDocument/2006/relationships/image" Target="../media/image35.png"/><Relationship Id="rId1" Type="http://schemas.openxmlformats.org/officeDocument/2006/relationships/slideLayout" Target="../slideLayouts/slideLayout6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jpg"/><Relationship Id="rId37" Type="http://schemas.openxmlformats.org/officeDocument/2006/relationships/image" Target="../media/image43.png"/><Relationship Id="rId40" Type="http://schemas.openxmlformats.org/officeDocument/2006/relationships/image" Target="../media/image46.jpeg"/><Relationship Id="rId45" Type="http://schemas.openxmlformats.org/officeDocument/2006/relationships/image" Target="../media/image51.png"/><Relationship Id="rId53" Type="http://schemas.openxmlformats.org/officeDocument/2006/relationships/image" Target="../media/image59.jpeg"/><Relationship Id="rId58" Type="http://schemas.openxmlformats.org/officeDocument/2006/relationships/image" Target="../media/image64.jpg"/><Relationship Id="rId66" Type="http://schemas.openxmlformats.org/officeDocument/2006/relationships/image" Target="../media/image72.jpeg"/><Relationship Id="rId5" Type="http://schemas.openxmlformats.org/officeDocument/2006/relationships/image" Target="../media/image11.jpeg"/><Relationship Id="rId15" Type="http://schemas.openxmlformats.org/officeDocument/2006/relationships/image" Target="../media/image21.png"/><Relationship Id="rId23" Type="http://schemas.openxmlformats.org/officeDocument/2006/relationships/image" Target="../media/image29.jpeg"/><Relationship Id="rId28" Type="http://schemas.openxmlformats.org/officeDocument/2006/relationships/image" Target="../media/image34.jpeg"/><Relationship Id="rId36" Type="http://schemas.openxmlformats.org/officeDocument/2006/relationships/image" Target="../media/image42.jpg"/><Relationship Id="rId49" Type="http://schemas.openxmlformats.org/officeDocument/2006/relationships/image" Target="../media/image55.jpg"/><Relationship Id="rId57" Type="http://schemas.openxmlformats.org/officeDocument/2006/relationships/image" Target="../media/image63.jpeg"/><Relationship Id="rId61" Type="http://schemas.openxmlformats.org/officeDocument/2006/relationships/image" Target="../media/image67.jpe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52" Type="http://schemas.openxmlformats.org/officeDocument/2006/relationships/image" Target="../media/image58.jpeg"/><Relationship Id="rId60" Type="http://schemas.openxmlformats.org/officeDocument/2006/relationships/image" Target="../media/image66.jpg"/><Relationship Id="rId65" Type="http://schemas.openxmlformats.org/officeDocument/2006/relationships/image" Target="../media/image71.jpe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jpe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jpeg"/><Relationship Id="rId43" Type="http://schemas.openxmlformats.org/officeDocument/2006/relationships/image" Target="../media/image49.jpg"/><Relationship Id="rId48" Type="http://schemas.openxmlformats.org/officeDocument/2006/relationships/image" Target="../media/image54.jpeg"/><Relationship Id="rId56" Type="http://schemas.openxmlformats.org/officeDocument/2006/relationships/image" Target="../media/image62.jpg"/><Relationship Id="rId64" Type="http://schemas.openxmlformats.org/officeDocument/2006/relationships/image" Target="../media/image70.jpg"/><Relationship Id="rId8" Type="http://schemas.openxmlformats.org/officeDocument/2006/relationships/image" Target="../media/image14.png"/><Relationship Id="rId51" Type="http://schemas.openxmlformats.org/officeDocument/2006/relationships/image" Target="../media/image57.jpeg"/><Relationship Id="rId3" Type="http://schemas.openxmlformats.org/officeDocument/2006/relationships/image" Target="../media/image9.jpeg"/><Relationship Id="rId12" Type="http://schemas.openxmlformats.org/officeDocument/2006/relationships/image" Target="../media/image18.jpeg"/><Relationship Id="rId17" Type="http://schemas.openxmlformats.org/officeDocument/2006/relationships/image" Target="../media/image23.png"/><Relationship Id="rId25" Type="http://schemas.openxmlformats.org/officeDocument/2006/relationships/image" Target="../media/image31.jpg"/><Relationship Id="rId33" Type="http://schemas.openxmlformats.org/officeDocument/2006/relationships/image" Target="../media/image39.jpeg"/><Relationship Id="rId38" Type="http://schemas.openxmlformats.org/officeDocument/2006/relationships/image" Target="../media/image44.png"/><Relationship Id="rId46" Type="http://schemas.openxmlformats.org/officeDocument/2006/relationships/image" Target="../media/image52.jpeg"/><Relationship Id="rId59" Type="http://schemas.openxmlformats.org/officeDocument/2006/relationships/image" Target="../media/image65.jpeg"/><Relationship Id="rId67" Type="http://schemas.openxmlformats.org/officeDocument/2006/relationships/image" Target="../media/image73.jpeg"/><Relationship Id="rId20" Type="http://schemas.openxmlformats.org/officeDocument/2006/relationships/image" Target="../media/image26.png"/><Relationship Id="rId41" Type="http://schemas.openxmlformats.org/officeDocument/2006/relationships/image" Target="../media/image47.jpeg"/><Relationship Id="rId54" Type="http://schemas.openxmlformats.org/officeDocument/2006/relationships/image" Target="../media/image60.jpeg"/><Relationship Id="rId62" Type="http://schemas.openxmlformats.org/officeDocument/2006/relationships/image" Target="../media/image68.jpe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5546"/>
            <a:ext cx="4715691" cy="1713568"/>
          </a:xfrm>
        </p:spPr>
        <p:txBody>
          <a:bodyPr>
            <a:noAutofit/>
          </a:bodyPr>
          <a:lstStyle/>
          <a:p>
            <a:r>
              <a:rPr lang="en-US" sz="3200" b="1" dirty="0" smtClean="0">
                <a:solidFill>
                  <a:schemeClr val="bg1"/>
                </a:solidFill>
              </a:rPr>
              <a:t>2019 Pavement Workshop</a:t>
            </a:r>
            <a:r>
              <a:rPr lang="en-US" sz="3600" b="1" dirty="0" smtClean="0">
                <a:solidFill>
                  <a:schemeClr val="bg1"/>
                </a:solidFill>
              </a:rPr>
              <a:t/>
            </a:r>
            <a:br>
              <a:rPr lang="en-US" sz="3600" b="1" dirty="0" smtClean="0">
                <a:solidFill>
                  <a:schemeClr val="bg1"/>
                </a:solidFill>
              </a:rPr>
            </a:br>
            <a:r>
              <a:rPr lang="en-US" sz="2800" b="1" dirty="0" smtClean="0">
                <a:solidFill>
                  <a:schemeClr val="bg1"/>
                </a:solidFill>
              </a:rPr>
              <a:t>May 22, 2019</a:t>
            </a:r>
            <a:endParaRPr lang="en-US" sz="2800"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055817" y="490106"/>
            <a:ext cx="2667000" cy="1335088"/>
          </a:xfrm>
          <a:prstGeom prst="rect">
            <a:avLst/>
          </a:prstGeom>
          <a:ln>
            <a:noFill/>
          </a:ln>
          <a:effectLst>
            <a:outerShdw blurRad="50800" dist="38100" dir="2700000" algn="tl" rotWithShape="0">
              <a:prstClr val="black">
                <a:alpha val="40000"/>
              </a:prstClr>
            </a:outerShdw>
          </a:effectLst>
        </p:spPr>
      </p:pic>
      <p:sp>
        <p:nvSpPr>
          <p:cNvPr id="7" name="Title 1"/>
          <p:cNvSpPr txBox="1">
            <a:spLocks/>
          </p:cNvSpPr>
          <p:nvPr/>
        </p:nvSpPr>
        <p:spPr>
          <a:xfrm>
            <a:off x="4876394" y="1585546"/>
            <a:ext cx="7119257" cy="2199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C000"/>
                </a:solidFill>
              </a:rPr>
              <a:t>Preventive Maintenance Team</a:t>
            </a:r>
            <a:br>
              <a:rPr lang="en-US" sz="4000" b="1" dirty="0" smtClean="0">
                <a:solidFill>
                  <a:srgbClr val="FFC000"/>
                </a:solidFill>
              </a:rPr>
            </a:br>
            <a:r>
              <a:rPr lang="en-US" sz="4000" b="1" dirty="0" smtClean="0">
                <a:solidFill>
                  <a:srgbClr val="FFC000"/>
                </a:solidFill>
              </a:rPr>
              <a:t>Jerry Geib</a:t>
            </a:r>
          </a:p>
          <a:p>
            <a:r>
              <a:rPr lang="en-US" sz="2800" b="1" dirty="0" smtClean="0">
                <a:solidFill>
                  <a:srgbClr val="FFC000"/>
                </a:solidFill>
              </a:rPr>
              <a:t>Research Operations Engineer</a:t>
            </a:r>
          </a:p>
          <a:p>
            <a:endParaRPr lang="en-US" sz="2800" b="1" dirty="0">
              <a:solidFill>
                <a:srgbClr val="FFC000"/>
              </a:solidFill>
            </a:endParaRPr>
          </a:p>
        </p:txBody>
      </p:sp>
      <p:sp>
        <p:nvSpPr>
          <p:cNvPr id="3" name="TextBox 2"/>
          <p:cNvSpPr txBox="1"/>
          <p:nvPr/>
        </p:nvSpPr>
        <p:spPr>
          <a:xfrm>
            <a:off x="851791" y="5806359"/>
            <a:ext cx="3012107" cy="461665"/>
          </a:xfrm>
          <a:prstGeom prst="rect">
            <a:avLst/>
          </a:prstGeom>
          <a:noFill/>
        </p:spPr>
        <p:txBody>
          <a:bodyPr wrap="none" rtlCol="0">
            <a:spAutoFit/>
          </a:bodyPr>
          <a:lstStyle/>
          <a:p>
            <a:pPr algn="ctr"/>
            <a:r>
              <a:rPr lang="en-US" sz="2400" dirty="0" smtClean="0">
                <a:solidFill>
                  <a:prstClr val="white"/>
                </a:solidFill>
              </a:rPr>
              <a:t>55 Associate Members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67" y="2891193"/>
            <a:ext cx="4127500" cy="2780557"/>
          </a:xfrm>
          <a:prstGeom prst="rect">
            <a:avLst/>
          </a:prstGeom>
        </p:spPr>
      </p:pic>
    </p:spTree>
    <p:extLst>
      <p:ext uri="{BB962C8B-B14F-4D97-AF65-F5344CB8AC3E}">
        <p14:creationId xmlns:p14="http://schemas.microsoft.com/office/powerpoint/2010/main" val="1368760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10</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278038"/>
            <a:ext cx="11257004" cy="4524315"/>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Long term research</a:t>
            </a:r>
          </a:p>
          <a:p>
            <a:pPr marL="1028700" lvl="1" indent="-571500">
              <a:buFont typeface="Arial" panose="020B0604020202020204" pitchFamily="34" charset="0"/>
              <a:buChar char="•"/>
            </a:pPr>
            <a:r>
              <a:rPr lang="en-US" sz="3600" b="1" dirty="0" smtClean="0">
                <a:solidFill>
                  <a:schemeClr val="bg1"/>
                </a:solidFill>
                <a:latin typeface="+mj-lt"/>
              </a:rPr>
              <a:t>Effective Long Lasting Partial Depth Joint Repairs for Challenging Conditions	</a:t>
            </a:r>
          </a:p>
          <a:p>
            <a:pPr marL="1485900" lvl="2" indent="-571500">
              <a:buFont typeface="Arial" panose="020B0604020202020204" pitchFamily="34" charset="0"/>
              <a:buChar char="•"/>
            </a:pPr>
            <a:r>
              <a:rPr lang="en-US" sz="3600" b="1" dirty="0">
                <a:solidFill>
                  <a:schemeClr val="bg1"/>
                </a:solidFill>
                <a:latin typeface="+mj-lt"/>
              </a:rPr>
              <a:t>Task 1: Summary of the Patch installation</a:t>
            </a:r>
          </a:p>
          <a:p>
            <a:pPr marL="1485900" lvl="2" indent="-571500">
              <a:buFont typeface="Arial" panose="020B0604020202020204" pitchFamily="34" charset="0"/>
              <a:buChar char="•"/>
            </a:pPr>
            <a:r>
              <a:rPr lang="en-US" sz="3600" b="1" dirty="0">
                <a:solidFill>
                  <a:schemeClr val="bg1"/>
                </a:solidFill>
                <a:latin typeface="+mj-lt"/>
              </a:rPr>
              <a:t> Task 2: Survey and Literature Review</a:t>
            </a:r>
          </a:p>
          <a:p>
            <a:pPr marL="1485900" lvl="2" indent="-571500">
              <a:buFont typeface="Arial" panose="020B0604020202020204" pitchFamily="34" charset="0"/>
              <a:buChar char="•"/>
            </a:pPr>
            <a:r>
              <a:rPr lang="en-US" sz="3600" b="1" dirty="0">
                <a:solidFill>
                  <a:schemeClr val="bg1"/>
                </a:solidFill>
                <a:latin typeface="+mj-lt"/>
              </a:rPr>
              <a:t> Task 3: Annual Condition Review and Interim Report</a:t>
            </a:r>
            <a:endParaRPr lang="en-US" sz="3600" b="1" dirty="0" smtClean="0">
              <a:solidFill>
                <a:schemeClr val="bg1"/>
              </a:solidFill>
              <a:latin typeface="+mj-lt"/>
            </a:endParaRPr>
          </a:p>
          <a:p>
            <a:pPr marL="1485900" lvl="2" indent="-571500">
              <a:buFont typeface="Arial" panose="020B0604020202020204" pitchFamily="34" charset="0"/>
              <a:buChar char="•"/>
            </a:pPr>
            <a:endParaRPr lang="en-US" sz="3600" b="1" dirty="0" smtClean="0">
              <a:solidFill>
                <a:schemeClr val="bg1"/>
              </a:solidFill>
              <a:latin typeface="+mj-lt"/>
            </a:endParaRPr>
          </a:p>
        </p:txBody>
      </p:sp>
    </p:spTree>
    <p:extLst>
      <p:ext uri="{BB962C8B-B14F-4D97-AF65-F5344CB8AC3E}">
        <p14:creationId xmlns:p14="http://schemas.microsoft.com/office/powerpoint/2010/main" val="3175936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11</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3724096"/>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Short term synthesis</a:t>
            </a:r>
          </a:p>
          <a:p>
            <a:pPr marL="1028700" lvl="1" indent="-571500">
              <a:buFont typeface="Arial" panose="020B0604020202020204" pitchFamily="34" charset="0"/>
              <a:buChar char="•"/>
            </a:pPr>
            <a:r>
              <a:rPr lang="en-US" sz="3600" b="1" dirty="0" smtClean="0">
                <a:solidFill>
                  <a:schemeClr val="bg1"/>
                </a:solidFill>
                <a:latin typeface="+mj-lt"/>
              </a:rPr>
              <a:t>Surface characteristics of diamond ground PCC surfaces</a:t>
            </a:r>
          </a:p>
          <a:p>
            <a:pPr marL="1485900" lvl="2" indent="-571500">
              <a:buFont typeface="Arial" panose="020B0604020202020204" pitchFamily="34" charset="0"/>
              <a:buChar char="•"/>
            </a:pPr>
            <a:r>
              <a:rPr lang="en-US" sz="3200" b="1" dirty="0">
                <a:solidFill>
                  <a:schemeClr val="bg1"/>
                </a:solidFill>
                <a:latin typeface="+mj-lt"/>
              </a:rPr>
              <a:t>Task 1: Identify Textures for Evaluation:  Identify test cells at MnROAD and test sections within the MnDOT PMS system that can be used as candidate sections for evaluation. </a:t>
            </a:r>
            <a:endParaRPr lang="en-US" sz="3600" b="1" dirty="0" smtClean="0">
              <a:solidFill>
                <a:schemeClr val="bg1"/>
              </a:solidFill>
              <a:latin typeface="+mj-lt"/>
            </a:endParaRPr>
          </a:p>
        </p:txBody>
      </p:sp>
    </p:spTree>
    <p:extLst>
      <p:ext uri="{BB962C8B-B14F-4D97-AF65-F5344CB8AC3E}">
        <p14:creationId xmlns:p14="http://schemas.microsoft.com/office/powerpoint/2010/main" val="3623940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12</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3600986"/>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Short term synthesis Technical Advisory Panel (TAP)</a:t>
            </a:r>
          </a:p>
          <a:p>
            <a:pPr marL="1028700" lvl="1" indent="-571500">
              <a:buFont typeface="Arial" panose="020B0604020202020204" pitchFamily="34" charset="0"/>
              <a:buChar char="•"/>
            </a:pPr>
            <a:r>
              <a:rPr lang="en-US" sz="3200" b="1" dirty="0">
                <a:solidFill>
                  <a:schemeClr val="bg1"/>
                </a:solidFill>
                <a:latin typeface="+mj-lt"/>
              </a:rPr>
              <a:t>Robert Green (MI)</a:t>
            </a:r>
          </a:p>
          <a:p>
            <a:pPr marL="1028700" lvl="1" indent="-571500">
              <a:buFont typeface="Arial" panose="020B0604020202020204" pitchFamily="34" charset="0"/>
              <a:buChar char="•"/>
            </a:pPr>
            <a:r>
              <a:rPr lang="en-US" sz="3200" b="1" dirty="0">
                <a:solidFill>
                  <a:schemeClr val="bg1"/>
                </a:solidFill>
                <a:latin typeface="+mj-lt"/>
              </a:rPr>
              <a:t> Maria Masten (MN)</a:t>
            </a:r>
          </a:p>
          <a:p>
            <a:pPr marL="1028700" lvl="1" indent="-571500">
              <a:buFont typeface="Arial" panose="020B0604020202020204" pitchFamily="34" charset="0"/>
              <a:buChar char="•"/>
            </a:pPr>
            <a:r>
              <a:rPr lang="en-US" sz="3200" b="1" dirty="0" smtClean="0">
                <a:solidFill>
                  <a:schemeClr val="bg1"/>
                </a:solidFill>
                <a:latin typeface="+mj-lt"/>
              </a:rPr>
              <a:t>John </a:t>
            </a:r>
            <a:r>
              <a:rPr lang="en-US" sz="3200" b="1" dirty="0">
                <a:solidFill>
                  <a:schemeClr val="bg1"/>
                </a:solidFill>
                <a:latin typeface="+mj-lt"/>
              </a:rPr>
              <a:t>Roberts (IGGA)</a:t>
            </a:r>
          </a:p>
          <a:p>
            <a:pPr marL="1028700" lvl="1" indent="-571500">
              <a:buFont typeface="Arial" panose="020B0604020202020204" pitchFamily="34" charset="0"/>
              <a:buChar char="•"/>
            </a:pPr>
            <a:r>
              <a:rPr lang="en-US" sz="3200" b="1" dirty="0">
                <a:solidFill>
                  <a:schemeClr val="bg1"/>
                </a:solidFill>
                <a:latin typeface="+mj-lt"/>
              </a:rPr>
              <a:t> Matt Zeller (CPAM)</a:t>
            </a:r>
          </a:p>
          <a:p>
            <a:pPr marL="1028700" lvl="1" indent="-571500">
              <a:buFont typeface="Arial" panose="020B0604020202020204" pitchFamily="34" charset="0"/>
              <a:buChar char="•"/>
            </a:pPr>
            <a:r>
              <a:rPr lang="en-US" sz="3200" b="1" dirty="0">
                <a:solidFill>
                  <a:schemeClr val="bg1"/>
                </a:solidFill>
                <a:latin typeface="+mj-lt"/>
              </a:rPr>
              <a:t> Zhanping You (MTU)</a:t>
            </a:r>
          </a:p>
          <a:p>
            <a:pPr marL="1028700" lvl="1" indent="-571500">
              <a:buFont typeface="Arial" panose="020B0604020202020204" pitchFamily="34" charset="0"/>
              <a:buChar char="•"/>
            </a:pPr>
            <a:r>
              <a:rPr lang="en-US" sz="3200" b="1" dirty="0">
                <a:solidFill>
                  <a:schemeClr val="bg1"/>
                </a:solidFill>
                <a:latin typeface="+mj-lt"/>
              </a:rPr>
              <a:t> Jim Wilde (MSU</a:t>
            </a:r>
            <a:r>
              <a:rPr lang="en-US" sz="3200" b="1" dirty="0" smtClean="0">
                <a:solidFill>
                  <a:schemeClr val="bg1"/>
                </a:solidFill>
                <a:latin typeface="+mj-lt"/>
              </a:rPr>
              <a:t>) </a:t>
            </a:r>
            <a:endParaRPr lang="en-US" sz="3600" b="1" dirty="0" smtClean="0">
              <a:solidFill>
                <a:schemeClr val="bg1"/>
              </a:solidFill>
              <a:latin typeface="+mj-lt"/>
            </a:endParaRPr>
          </a:p>
        </p:txBody>
      </p:sp>
    </p:spTree>
    <p:extLst>
      <p:ext uri="{BB962C8B-B14F-4D97-AF65-F5344CB8AC3E}">
        <p14:creationId xmlns:p14="http://schemas.microsoft.com/office/powerpoint/2010/main" val="1058268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13</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4216539"/>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Short term synthesis</a:t>
            </a:r>
          </a:p>
          <a:p>
            <a:pPr marL="1028700" lvl="1" indent="-571500">
              <a:buFont typeface="Arial" panose="020B0604020202020204" pitchFamily="34" charset="0"/>
              <a:buChar char="•"/>
            </a:pPr>
            <a:r>
              <a:rPr lang="en-US" sz="3600" b="1" dirty="0" smtClean="0">
                <a:solidFill>
                  <a:schemeClr val="bg1"/>
                </a:solidFill>
                <a:latin typeface="+mj-lt"/>
              </a:rPr>
              <a:t>Pavement preservation approaches for lightly surfaced roads</a:t>
            </a:r>
          </a:p>
          <a:p>
            <a:pPr marL="1485900" lvl="2" indent="-571500">
              <a:buFont typeface="Arial" panose="020B0604020202020204" pitchFamily="34" charset="0"/>
              <a:buChar char="•"/>
            </a:pPr>
            <a:r>
              <a:rPr lang="en-US" sz="3200" b="1" dirty="0" smtClean="0">
                <a:solidFill>
                  <a:schemeClr val="bg1"/>
                </a:solidFill>
                <a:latin typeface="+mj-lt"/>
              </a:rPr>
              <a:t>Options </a:t>
            </a:r>
            <a:r>
              <a:rPr lang="en-US" sz="3200" b="1" dirty="0">
                <a:solidFill>
                  <a:schemeClr val="bg1"/>
                </a:solidFill>
                <a:latin typeface="+mj-lt"/>
              </a:rPr>
              <a:t>for local agencies to preserve roads that meet the unique requirements of low volume roadways. Address roadways surfaced with aggregates, thin PCC, stabilized RAP, including both engineered emulsion and foamed </a:t>
            </a:r>
            <a:r>
              <a:rPr lang="en-US" sz="3200" b="1" dirty="0" smtClean="0">
                <a:solidFill>
                  <a:schemeClr val="bg1"/>
                </a:solidFill>
                <a:latin typeface="+mj-lt"/>
              </a:rPr>
              <a:t>asphalt.</a:t>
            </a:r>
            <a:endParaRPr lang="en-US" sz="3600" b="1" dirty="0" smtClean="0">
              <a:solidFill>
                <a:schemeClr val="bg1"/>
              </a:solidFill>
              <a:latin typeface="+mj-lt"/>
            </a:endParaRPr>
          </a:p>
        </p:txBody>
      </p:sp>
    </p:spTree>
    <p:extLst>
      <p:ext uri="{BB962C8B-B14F-4D97-AF65-F5344CB8AC3E}">
        <p14:creationId xmlns:p14="http://schemas.microsoft.com/office/powerpoint/2010/main" val="2462312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14</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1165656" y="1389974"/>
            <a:ext cx="9943068" cy="5078313"/>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Short term synthesis, TAP</a:t>
            </a:r>
          </a:p>
          <a:p>
            <a:pPr marL="1028700" lvl="1" indent="-571500">
              <a:buFont typeface="Arial" panose="020B0604020202020204" pitchFamily="34" charset="0"/>
              <a:buChar char="•"/>
            </a:pPr>
            <a:r>
              <a:rPr lang="en-US" sz="3200" b="1" dirty="0">
                <a:solidFill>
                  <a:schemeClr val="bg1"/>
                </a:solidFill>
                <a:latin typeface="+mj-lt"/>
              </a:rPr>
              <a:t>Mark Gawedzinski (IL</a:t>
            </a:r>
            <a:r>
              <a:rPr lang="en-US" sz="3200" b="1" dirty="0" smtClean="0">
                <a:solidFill>
                  <a:schemeClr val="bg1"/>
                </a:solidFill>
                <a:latin typeface="+mj-lt"/>
              </a:rPr>
              <a:t>)</a:t>
            </a:r>
          </a:p>
          <a:p>
            <a:pPr marL="1028700" lvl="1" indent="-571500">
              <a:buFont typeface="Arial" panose="020B0604020202020204" pitchFamily="34" charset="0"/>
              <a:buChar char="•"/>
            </a:pPr>
            <a:r>
              <a:rPr lang="en-US" sz="3200" b="1" dirty="0" smtClean="0">
                <a:solidFill>
                  <a:schemeClr val="bg1"/>
                </a:solidFill>
                <a:latin typeface="+mj-lt"/>
              </a:rPr>
              <a:t>Andrew </a:t>
            </a:r>
            <a:r>
              <a:rPr lang="en-US" sz="3200" b="1" dirty="0" err="1" smtClean="0">
                <a:solidFill>
                  <a:schemeClr val="bg1"/>
                </a:solidFill>
                <a:latin typeface="+mj-lt"/>
              </a:rPr>
              <a:t>Hanz</a:t>
            </a:r>
            <a:r>
              <a:rPr lang="en-US" sz="3200" b="1" dirty="0" smtClean="0">
                <a:solidFill>
                  <a:schemeClr val="bg1"/>
                </a:solidFill>
                <a:latin typeface="+mj-lt"/>
              </a:rPr>
              <a:t> (MTE Services) </a:t>
            </a:r>
            <a:endParaRPr lang="en-US" sz="3200" b="1" dirty="0">
              <a:solidFill>
                <a:schemeClr val="bg1"/>
              </a:solidFill>
              <a:latin typeface="+mj-lt"/>
            </a:endParaRPr>
          </a:p>
          <a:p>
            <a:pPr marL="1028700" lvl="1" indent="-571500">
              <a:buFont typeface="Arial" panose="020B0604020202020204" pitchFamily="34" charset="0"/>
              <a:buChar char="•"/>
            </a:pPr>
            <a:r>
              <a:rPr lang="en-US" sz="3200" b="1" dirty="0">
                <a:solidFill>
                  <a:schemeClr val="bg1"/>
                </a:solidFill>
                <a:latin typeface="+mj-lt"/>
              </a:rPr>
              <a:t> Kevin Kliethermes (FHWA)</a:t>
            </a:r>
          </a:p>
          <a:p>
            <a:pPr marL="1028700" lvl="1" indent="-571500">
              <a:buFont typeface="Arial" panose="020B0604020202020204" pitchFamily="34" charset="0"/>
              <a:buChar char="•"/>
            </a:pPr>
            <a:r>
              <a:rPr lang="en-US" sz="3200" b="1" dirty="0">
                <a:solidFill>
                  <a:schemeClr val="bg1"/>
                </a:solidFill>
                <a:latin typeface="+mj-lt"/>
              </a:rPr>
              <a:t> Dan Wegman (Braun)</a:t>
            </a:r>
          </a:p>
          <a:p>
            <a:pPr marL="1028700" lvl="1" indent="-571500">
              <a:buFont typeface="Arial" panose="020B0604020202020204" pitchFamily="34" charset="0"/>
              <a:buChar char="•"/>
            </a:pPr>
            <a:r>
              <a:rPr lang="en-US" sz="3200" b="1" dirty="0">
                <a:solidFill>
                  <a:schemeClr val="bg1"/>
                </a:solidFill>
                <a:latin typeface="+mj-lt"/>
              </a:rPr>
              <a:t> Zhanping You (MTU)</a:t>
            </a:r>
          </a:p>
          <a:p>
            <a:pPr marL="1028700" lvl="1" indent="-571500">
              <a:buFont typeface="Arial" panose="020B0604020202020204" pitchFamily="34" charset="0"/>
              <a:buChar char="•"/>
            </a:pPr>
            <a:r>
              <a:rPr lang="en-US" sz="3200" b="1" dirty="0">
                <a:solidFill>
                  <a:schemeClr val="bg1"/>
                </a:solidFill>
                <a:latin typeface="+mj-lt"/>
              </a:rPr>
              <a:t> Eshan Dave (UNH)</a:t>
            </a:r>
          </a:p>
          <a:p>
            <a:pPr marL="1028700" lvl="1" indent="-571500">
              <a:buFont typeface="Arial" panose="020B0604020202020204" pitchFamily="34" charset="0"/>
              <a:buChar char="•"/>
            </a:pPr>
            <a:r>
              <a:rPr lang="en-US" sz="3200" b="1" dirty="0">
                <a:solidFill>
                  <a:schemeClr val="bg1"/>
                </a:solidFill>
                <a:latin typeface="+mj-lt"/>
              </a:rPr>
              <a:t> Jim Wilde (MSU)</a:t>
            </a:r>
          </a:p>
          <a:p>
            <a:pPr marL="1028700" lvl="1" indent="-571500">
              <a:buFont typeface="Arial" panose="020B0604020202020204" pitchFamily="34" charset="0"/>
              <a:buChar char="•"/>
            </a:pPr>
            <a:r>
              <a:rPr lang="en-US" sz="3200" b="1" dirty="0">
                <a:solidFill>
                  <a:schemeClr val="bg1"/>
                </a:solidFill>
                <a:latin typeface="+mj-lt"/>
              </a:rPr>
              <a:t> Ed Johnson (MN)</a:t>
            </a:r>
          </a:p>
          <a:p>
            <a:pPr marL="1028700" lvl="1" indent="-571500">
              <a:buFont typeface="Arial" panose="020B0604020202020204" pitchFamily="34" charset="0"/>
              <a:buChar char="•"/>
            </a:pPr>
            <a:r>
              <a:rPr lang="en-US" sz="3200" b="1" dirty="0">
                <a:solidFill>
                  <a:schemeClr val="bg1"/>
                </a:solidFill>
                <a:latin typeface="+mj-lt"/>
              </a:rPr>
              <a:t> Jerry Geib (MN</a:t>
            </a:r>
            <a:r>
              <a:rPr lang="en-US" sz="3200" b="1" dirty="0" smtClean="0">
                <a:solidFill>
                  <a:schemeClr val="bg1"/>
                </a:solidFill>
                <a:latin typeface="+mj-lt"/>
              </a:rPr>
              <a:t>)</a:t>
            </a:r>
            <a:endParaRPr lang="en-US" sz="3600" b="1" dirty="0" smtClean="0">
              <a:solidFill>
                <a:schemeClr val="bg1"/>
              </a:solidFill>
              <a:latin typeface="+mj-lt"/>
            </a:endParaRPr>
          </a:p>
        </p:txBody>
      </p:sp>
    </p:spTree>
    <p:extLst>
      <p:ext uri="{BB962C8B-B14F-4D97-AF65-F5344CB8AC3E}">
        <p14:creationId xmlns:p14="http://schemas.microsoft.com/office/powerpoint/2010/main" val="3548677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15</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278038"/>
            <a:ext cx="11257004" cy="3724096"/>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PHASE II</a:t>
            </a:r>
          </a:p>
          <a:p>
            <a:pPr marL="1485900" lvl="2" indent="-571500">
              <a:buFont typeface="Arial" panose="020B0604020202020204" pitchFamily="34" charset="0"/>
              <a:buChar char="•"/>
            </a:pPr>
            <a:r>
              <a:rPr lang="en-US" sz="3200" b="1" dirty="0" smtClean="0">
                <a:solidFill>
                  <a:schemeClr val="bg1"/>
                </a:solidFill>
                <a:latin typeface="+mj-lt"/>
              </a:rPr>
              <a:t>Spray on Rejuvenator SYNTHESIS</a:t>
            </a:r>
          </a:p>
          <a:p>
            <a:pPr marL="1485900" lvl="2" indent="-571500">
              <a:buFont typeface="Arial" panose="020B0604020202020204" pitchFamily="34" charset="0"/>
              <a:buChar char="•"/>
            </a:pPr>
            <a:r>
              <a:rPr lang="en-US" sz="2800" b="1" dirty="0" smtClean="0">
                <a:solidFill>
                  <a:schemeClr val="bg1"/>
                </a:solidFill>
                <a:latin typeface="+mj-lt"/>
              </a:rPr>
              <a:t>Project </a:t>
            </a:r>
            <a:r>
              <a:rPr lang="en-US" sz="2800" b="1" dirty="0">
                <a:solidFill>
                  <a:schemeClr val="bg1"/>
                </a:solidFill>
                <a:latin typeface="+mj-lt"/>
              </a:rPr>
              <a:t>Summary:  A synthesis on field projects constructed to evaluate spray on rejuvenators, by NRRA members, NCAT, NCHRP, MN cities and counties, and others.  Also include all recent research projects by MO DOT with ARA. The final report should read as a work plan for the rejuvenator test sections.  Include products to tests, tests to run, frequencies, etc. </a:t>
            </a:r>
            <a:endParaRPr lang="en-US" sz="2800" b="1" dirty="0" smtClean="0">
              <a:solidFill>
                <a:schemeClr val="bg1"/>
              </a:solidFill>
              <a:latin typeface="+mj-lt"/>
            </a:endParaRPr>
          </a:p>
        </p:txBody>
      </p:sp>
    </p:spTree>
    <p:extLst>
      <p:ext uri="{BB962C8B-B14F-4D97-AF65-F5344CB8AC3E}">
        <p14:creationId xmlns:p14="http://schemas.microsoft.com/office/powerpoint/2010/main" val="4215289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16</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278038"/>
            <a:ext cx="11257004" cy="4832092"/>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Long term research  PHASE II</a:t>
            </a:r>
          </a:p>
          <a:p>
            <a:pPr marL="1485900" lvl="2" indent="-571500">
              <a:buFont typeface="Arial" panose="020B0604020202020204" pitchFamily="34" charset="0"/>
              <a:buChar char="•"/>
            </a:pPr>
            <a:r>
              <a:rPr lang="en-US" sz="3200" b="1" dirty="0" smtClean="0">
                <a:solidFill>
                  <a:schemeClr val="bg1"/>
                </a:solidFill>
                <a:latin typeface="+mj-lt"/>
              </a:rPr>
              <a:t>Spray on Rejuvenator Test Sections  </a:t>
            </a:r>
          </a:p>
          <a:p>
            <a:pPr marL="1485900" lvl="2" indent="-571500">
              <a:buFont typeface="Arial" panose="020B0604020202020204" pitchFamily="34" charset="0"/>
              <a:buChar char="•"/>
            </a:pPr>
            <a:r>
              <a:rPr lang="en-US" sz="2400" b="1" dirty="0" smtClean="0">
                <a:solidFill>
                  <a:schemeClr val="bg1"/>
                </a:solidFill>
                <a:latin typeface="+mj-lt"/>
              </a:rPr>
              <a:t>Project </a:t>
            </a:r>
            <a:r>
              <a:rPr lang="en-US" sz="2400" b="1" dirty="0">
                <a:solidFill>
                  <a:schemeClr val="bg1"/>
                </a:solidFill>
                <a:latin typeface="+mj-lt"/>
              </a:rPr>
              <a:t>Summary</a:t>
            </a:r>
            <a:r>
              <a:rPr lang="en-US" sz="2400" b="1" dirty="0" smtClean="0">
                <a:solidFill>
                  <a:schemeClr val="bg1"/>
                </a:solidFill>
                <a:latin typeface="+mj-lt"/>
              </a:rPr>
              <a:t>:</a:t>
            </a:r>
          </a:p>
          <a:p>
            <a:pPr marL="1485900" lvl="2" indent="-571500">
              <a:buFont typeface="Arial" panose="020B0604020202020204" pitchFamily="34" charset="0"/>
              <a:buChar char="•"/>
            </a:pPr>
            <a:r>
              <a:rPr lang="en-US" sz="2400" b="1" dirty="0">
                <a:solidFill>
                  <a:schemeClr val="bg1"/>
                </a:solidFill>
                <a:latin typeface="+mj-lt"/>
              </a:rPr>
              <a:t>A very detailed study of spray applied rejuvenators on a newer HMA pavement.  Testing will include friction, pavement marking reflectivity, and other tests (</a:t>
            </a:r>
            <a:r>
              <a:rPr lang="en-US" sz="2400" b="1" dirty="0" err="1">
                <a:solidFill>
                  <a:schemeClr val="bg1"/>
                </a:solidFill>
                <a:latin typeface="+mj-lt"/>
              </a:rPr>
              <a:t>tbd</a:t>
            </a:r>
            <a:r>
              <a:rPr lang="en-US" sz="2400" b="1" dirty="0">
                <a:solidFill>
                  <a:schemeClr val="bg1"/>
                </a:solidFill>
                <a:latin typeface="+mj-lt"/>
              </a:rPr>
              <a:t>) to study the effect of the products. This is expected to require a significant amount of hours. Traffic control and testing will be the responsibility of the research team.  The research team will plan and coordinate all aspects of the product installation.  Due to the number of products that may be included and the desire to apply them to newer pavements, this study will likely not be at MnROAD. 500’ sections are desired. </a:t>
            </a:r>
          </a:p>
        </p:txBody>
      </p:sp>
    </p:spTree>
    <p:extLst>
      <p:ext uri="{BB962C8B-B14F-4D97-AF65-F5344CB8AC3E}">
        <p14:creationId xmlns:p14="http://schemas.microsoft.com/office/powerpoint/2010/main" val="1367990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17</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278038"/>
            <a:ext cx="11257004" cy="4216539"/>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PHASE II</a:t>
            </a:r>
          </a:p>
          <a:p>
            <a:pPr marL="1485900" lvl="2" indent="-571500">
              <a:buFont typeface="Arial" panose="020B0604020202020204" pitchFamily="34" charset="0"/>
              <a:buChar char="•"/>
            </a:pPr>
            <a:r>
              <a:rPr lang="en-US" sz="2400" b="1" dirty="0" smtClean="0">
                <a:solidFill>
                  <a:schemeClr val="bg1"/>
                </a:solidFill>
                <a:latin typeface="+mj-lt"/>
              </a:rPr>
              <a:t>Service </a:t>
            </a:r>
            <a:r>
              <a:rPr lang="en-US" sz="2400" b="1" dirty="0">
                <a:solidFill>
                  <a:schemeClr val="bg1"/>
                </a:solidFill>
                <a:latin typeface="+mj-lt"/>
              </a:rPr>
              <a:t>Life Enhancement of Substrates Overlaid with Thin Overlays (UTWBC, Chip Seals &amp; </a:t>
            </a:r>
            <a:r>
              <a:rPr lang="en-US" sz="2400" b="1" dirty="0" err="1">
                <a:solidFill>
                  <a:schemeClr val="bg1"/>
                </a:solidFill>
                <a:latin typeface="+mj-lt"/>
              </a:rPr>
              <a:t>Microsurfacing</a:t>
            </a:r>
            <a:r>
              <a:rPr lang="en-US" sz="2400" b="1" dirty="0">
                <a:solidFill>
                  <a:schemeClr val="bg1"/>
                </a:solidFill>
                <a:latin typeface="+mj-lt"/>
              </a:rPr>
              <a:t>) for each </a:t>
            </a:r>
            <a:r>
              <a:rPr lang="en-US" sz="2400" b="1" dirty="0" smtClean="0">
                <a:solidFill>
                  <a:schemeClr val="bg1"/>
                </a:solidFill>
                <a:latin typeface="+mj-lt"/>
              </a:rPr>
              <a:t>state STUDY</a:t>
            </a:r>
          </a:p>
          <a:p>
            <a:pPr marL="1485900" lvl="2" indent="-571500">
              <a:buFont typeface="Arial" panose="020B0604020202020204" pitchFamily="34" charset="0"/>
              <a:buChar char="•"/>
            </a:pPr>
            <a:r>
              <a:rPr lang="en-US" sz="2400" b="1" dirty="0" smtClean="0">
                <a:solidFill>
                  <a:schemeClr val="bg1"/>
                </a:solidFill>
                <a:latin typeface="+mj-lt"/>
              </a:rPr>
              <a:t>Project Summary: </a:t>
            </a:r>
            <a:r>
              <a:rPr lang="en-US" sz="2000" b="1" dirty="0" smtClean="0">
                <a:solidFill>
                  <a:schemeClr val="bg1"/>
                </a:solidFill>
                <a:latin typeface="+mj-lt"/>
              </a:rPr>
              <a:t>Whereas </a:t>
            </a:r>
            <a:r>
              <a:rPr lang="en-US" sz="2000" b="1" dirty="0">
                <a:solidFill>
                  <a:schemeClr val="bg1"/>
                </a:solidFill>
                <a:latin typeface="+mj-lt"/>
              </a:rPr>
              <a:t>the use of thin overlays as preventive maintenance and other strategies have intensified in recent years, very little about the life-extensions that these fixes impart on their various substrates have been tenably quantified. Additionally, variability in life-extensions with respect to the design and condition of various substrates as well as timing of their intervention also need to be determined. In an investment scenario, agencies need to know what enhancements in service lives and changes in failure-modes (if any) are derivable from these fixes to improve informed institutional decision process pertaining to their usage. This small scale analytic project should not exceed 3 months and an estimated cost of $20,000 since raw data is already available.</a:t>
            </a:r>
            <a:endParaRPr lang="en-US" sz="2000" b="1" dirty="0" smtClean="0">
              <a:solidFill>
                <a:schemeClr val="bg1"/>
              </a:solidFill>
              <a:latin typeface="+mj-lt"/>
            </a:endParaRPr>
          </a:p>
        </p:txBody>
      </p:sp>
    </p:spTree>
    <p:extLst>
      <p:ext uri="{BB962C8B-B14F-4D97-AF65-F5344CB8AC3E}">
        <p14:creationId xmlns:p14="http://schemas.microsoft.com/office/powerpoint/2010/main" val="2134882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4213" y="1379653"/>
            <a:ext cx="1528316" cy="55318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0424" y="4078878"/>
            <a:ext cx="1764962" cy="26404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7207" y="6181601"/>
            <a:ext cx="1273622" cy="61982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11215" y="2613678"/>
            <a:ext cx="726965" cy="38631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0777" y="898257"/>
            <a:ext cx="1617767" cy="118711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03213" y="4324370"/>
            <a:ext cx="775127" cy="34622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1" y="4594084"/>
            <a:ext cx="1996125" cy="380585"/>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63720" y="3231061"/>
            <a:ext cx="629867" cy="631778"/>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87063" y="2626909"/>
            <a:ext cx="880448" cy="281066"/>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41165" y="4764388"/>
            <a:ext cx="723674" cy="376310"/>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60828" y="3113374"/>
            <a:ext cx="780777" cy="409908"/>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08594" y="5329836"/>
            <a:ext cx="1093729" cy="464022"/>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33891" y="3945031"/>
            <a:ext cx="1150361" cy="483257"/>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16178" y="5123826"/>
            <a:ext cx="1361996" cy="477087"/>
          </a:xfrm>
          <a:prstGeom prst="rect">
            <a:avLst/>
          </a:prstGeom>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48797" y="3356400"/>
            <a:ext cx="660877" cy="538615"/>
          </a:xfrm>
          <a:prstGeom prst="rect">
            <a:avLst/>
          </a:prstGeom>
        </p:spPr>
      </p:pic>
      <p:pic>
        <p:nvPicPr>
          <p:cNvPr id="27" name="Picture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927469" y="2542470"/>
            <a:ext cx="830618" cy="493436"/>
          </a:xfrm>
          <a:prstGeom prst="rect">
            <a:avLst/>
          </a:prstGeom>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205752" y="1998011"/>
            <a:ext cx="1108117" cy="456955"/>
          </a:xfrm>
          <a:prstGeom prst="rect">
            <a:avLst/>
          </a:prstGeom>
        </p:spPr>
      </p:pic>
      <p:pic>
        <p:nvPicPr>
          <p:cNvPr id="29" name="Pictur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11603" y="4271805"/>
            <a:ext cx="986708" cy="663068"/>
          </a:xfrm>
          <a:prstGeom prst="rect">
            <a:avLst/>
          </a:prstGeom>
        </p:spPr>
      </p:pic>
      <p:pic>
        <p:nvPicPr>
          <p:cNvPr id="30" name="Picture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995298" y="3642326"/>
            <a:ext cx="772822" cy="382659"/>
          </a:xfrm>
          <a:prstGeom prst="rect">
            <a:avLst/>
          </a:prstGeom>
        </p:spPr>
      </p:pic>
      <p:pic>
        <p:nvPicPr>
          <p:cNvPr id="31" name="Picture 3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010391" y="4866793"/>
            <a:ext cx="1381330" cy="258494"/>
          </a:xfrm>
          <a:prstGeom prst="rect">
            <a:avLst/>
          </a:prstGeom>
        </p:spPr>
      </p:pic>
      <p:pic>
        <p:nvPicPr>
          <p:cNvPr id="32" name="Picture 3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022679" y="6108304"/>
            <a:ext cx="1159537" cy="416827"/>
          </a:xfrm>
          <a:prstGeom prst="rect">
            <a:avLst/>
          </a:prstGeom>
        </p:spPr>
      </p:pic>
      <p:pic>
        <p:nvPicPr>
          <p:cNvPr id="33" name="Picture 3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286660" y="3189521"/>
            <a:ext cx="1141401" cy="298275"/>
          </a:xfrm>
          <a:prstGeom prst="rect">
            <a:avLst/>
          </a:prstGeom>
        </p:spPr>
      </p:pic>
      <p:pic>
        <p:nvPicPr>
          <p:cNvPr id="34" name="Picture 3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895796" y="5970604"/>
            <a:ext cx="768208" cy="672701"/>
          </a:xfrm>
          <a:prstGeom prst="rect">
            <a:avLst/>
          </a:prstGeom>
        </p:spPr>
      </p:pic>
      <p:pic>
        <p:nvPicPr>
          <p:cNvPr id="38" name="Picture 3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457371" y="2440035"/>
            <a:ext cx="1249240" cy="749544"/>
          </a:xfrm>
          <a:prstGeom prst="rect">
            <a:avLst/>
          </a:prstGeom>
        </p:spPr>
      </p:pic>
      <p:pic>
        <p:nvPicPr>
          <p:cNvPr id="39" name="Picture 38"/>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862718" y="1155406"/>
            <a:ext cx="1030653" cy="729563"/>
          </a:xfrm>
          <a:prstGeom prst="rect">
            <a:avLst/>
          </a:prstGeom>
        </p:spPr>
      </p:pic>
      <p:pic>
        <p:nvPicPr>
          <p:cNvPr id="2" name="Picture 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400769" y="3137551"/>
            <a:ext cx="1592386" cy="937404"/>
          </a:xfrm>
          <a:prstGeom prst="rect">
            <a:avLst/>
          </a:prstGeom>
          <a:ln>
            <a:solidFill>
              <a:schemeClr val="tx1"/>
            </a:solidFill>
          </a:ln>
        </p:spPr>
      </p:pic>
      <p:pic>
        <p:nvPicPr>
          <p:cNvPr id="3" name="Picture 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082984" y="3213855"/>
            <a:ext cx="686858" cy="686858"/>
          </a:xfrm>
          <a:prstGeom prst="rect">
            <a:avLst/>
          </a:prstGeom>
        </p:spPr>
      </p:pic>
      <p:pic>
        <p:nvPicPr>
          <p:cNvPr id="9" name="Picture 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666395" y="3130258"/>
            <a:ext cx="966848" cy="422190"/>
          </a:xfrm>
          <a:prstGeom prst="rect">
            <a:avLst/>
          </a:prstGeom>
        </p:spPr>
      </p:pic>
      <p:pic>
        <p:nvPicPr>
          <p:cNvPr id="20" name="Picture 1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217605" y="1685533"/>
            <a:ext cx="1357043" cy="399131"/>
          </a:xfrm>
          <a:prstGeom prst="rect">
            <a:avLst/>
          </a:prstGeom>
        </p:spPr>
      </p:pic>
      <p:pic>
        <p:nvPicPr>
          <p:cNvPr id="36" name="Picture 3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9588343" y="1888197"/>
            <a:ext cx="959899" cy="464591"/>
          </a:xfrm>
          <a:prstGeom prst="rect">
            <a:avLst/>
          </a:prstGeom>
        </p:spPr>
      </p:pic>
      <p:pic>
        <p:nvPicPr>
          <p:cNvPr id="37" name="Picture 3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674069" y="1594318"/>
            <a:ext cx="2171135" cy="346352"/>
          </a:xfrm>
          <a:prstGeom prst="rect">
            <a:avLst/>
          </a:prstGeom>
        </p:spPr>
      </p:pic>
      <p:pic>
        <p:nvPicPr>
          <p:cNvPr id="40" name="Picture 39"/>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575844" y="4753749"/>
            <a:ext cx="1484735" cy="475115"/>
          </a:xfrm>
          <a:prstGeom prst="rect">
            <a:avLst/>
          </a:prstGeom>
        </p:spPr>
      </p:pic>
      <p:pic>
        <p:nvPicPr>
          <p:cNvPr id="4" name="Picture 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817318" y="2159756"/>
            <a:ext cx="1296083" cy="246256"/>
          </a:xfrm>
          <a:prstGeom prst="rect">
            <a:avLst/>
          </a:prstGeom>
        </p:spPr>
      </p:pic>
      <p:pic>
        <p:nvPicPr>
          <p:cNvPr id="25" name="Picture 24"/>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012674" y="2509848"/>
            <a:ext cx="1057997" cy="577089"/>
          </a:xfrm>
          <a:prstGeom prst="rect">
            <a:avLst/>
          </a:prstGeom>
        </p:spPr>
      </p:pic>
      <p:pic>
        <p:nvPicPr>
          <p:cNvPr id="26" name="Picture 2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699910" y="3586605"/>
            <a:ext cx="1410725" cy="350116"/>
          </a:xfrm>
          <a:prstGeom prst="rect">
            <a:avLst/>
          </a:prstGeom>
        </p:spPr>
      </p:pic>
      <p:pic>
        <p:nvPicPr>
          <p:cNvPr id="48" name="Picture 47"/>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643546" y="5133409"/>
            <a:ext cx="1005539" cy="728564"/>
          </a:xfrm>
          <a:prstGeom prst="rect">
            <a:avLst/>
          </a:prstGeom>
        </p:spPr>
      </p:pic>
      <p:pic>
        <p:nvPicPr>
          <p:cNvPr id="49" name="Picture 48"/>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716888" y="2415221"/>
            <a:ext cx="2092035" cy="730135"/>
          </a:xfrm>
          <a:prstGeom prst="rect">
            <a:avLst/>
          </a:prstGeom>
        </p:spPr>
      </p:pic>
      <p:pic>
        <p:nvPicPr>
          <p:cNvPr id="24" name="Picture 23"/>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376595" y="1002051"/>
            <a:ext cx="1216837" cy="687919"/>
          </a:xfrm>
          <a:prstGeom prst="rect">
            <a:avLst/>
          </a:prstGeom>
        </p:spPr>
      </p:pic>
      <p:pic>
        <p:nvPicPr>
          <p:cNvPr id="19" name="Picture 18"/>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797223" y="5616609"/>
            <a:ext cx="1393362" cy="407849"/>
          </a:xfrm>
          <a:prstGeom prst="rect">
            <a:avLst/>
          </a:prstGeom>
        </p:spPr>
      </p:pic>
      <p:pic>
        <p:nvPicPr>
          <p:cNvPr id="52" name="Picture 51"/>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982854" y="5398663"/>
            <a:ext cx="1578401" cy="536657"/>
          </a:xfrm>
          <a:prstGeom prst="rect">
            <a:avLst/>
          </a:prstGeom>
        </p:spPr>
      </p:pic>
      <p:pic>
        <p:nvPicPr>
          <p:cNvPr id="51" name="Picture 50"/>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8183116" y="1859988"/>
            <a:ext cx="1323505" cy="518814"/>
          </a:xfrm>
          <a:prstGeom prst="rect">
            <a:avLst/>
          </a:prstGeom>
        </p:spPr>
      </p:pic>
      <p:pic>
        <p:nvPicPr>
          <p:cNvPr id="15" name="Picture 14"/>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3781126" y="2966339"/>
            <a:ext cx="1284260" cy="326507"/>
          </a:xfrm>
          <a:prstGeom prst="rect">
            <a:avLst/>
          </a:prstGeom>
        </p:spPr>
      </p:pic>
      <p:pic>
        <p:nvPicPr>
          <p:cNvPr id="53" name="Picture 52"/>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842309" y="1105191"/>
            <a:ext cx="1483848" cy="356383"/>
          </a:xfrm>
          <a:prstGeom prst="rect">
            <a:avLst/>
          </a:prstGeom>
        </p:spPr>
      </p:pic>
      <p:pic>
        <p:nvPicPr>
          <p:cNvPr id="54" name="Picture 53"/>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5488597" y="2061492"/>
            <a:ext cx="1418342" cy="576562"/>
          </a:xfrm>
          <a:prstGeom prst="rect">
            <a:avLst/>
          </a:prstGeom>
        </p:spPr>
      </p:pic>
      <p:pic>
        <p:nvPicPr>
          <p:cNvPr id="55" name="Picture 54"/>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574202" y="5040799"/>
            <a:ext cx="568475" cy="698412"/>
          </a:xfrm>
          <a:prstGeom prst="rect">
            <a:avLst/>
          </a:prstGeom>
        </p:spPr>
      </p:pic>
      <p:pic>
        <p:nvPicPr>
          <p:cNvPr id="57" name="Picture 56"/>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6707266" y="5139313"/>
            <a:ext cx="1668583" cy="742520"/>
          </a:xfrm>
          <a:prstGeom prst="rect">
            <a:avLst/>
          </a:prstGeom>
        </p:spPr>
      </p:pic>
      <p:pic>
        <p:nvPicPr>
          <p:cNvPr id="41" name="Picture 40"/>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3511443" y="925285"/>
            <a:ext cx="812704" cy="619687"/>
          </a:xfrm>
          <a:prstGeom prst="rect">
            <a:avLst/>
          </a:prstGeom>
        </p:spPr>
      </p:pic>
      <p:pic>
        <p:nvPicPr>
          <p:cNvPr id="56" name="Picture 55"/>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1765802" y="253175"/>
            <a:ext cx="1118001" cy="571706"/>
          </a:xfrm>
          <a:prstGeom prst="rect">
            <a:avLst/>
          </a:prstGeom>
        </p:spPr>
      </p:pic>
      <p:pic>
        <p:nvPicPr>
          <p:cNvPr id="58" name="Picture 57"/>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2963698" y="23758"/>
            <a:ext cx="1162862" cy="771365"/>
          </a:xfrm>
          <a:prstGeom prst="rect">
            <a:avLst/>
          </a:prstGeom>
        </p:spPr>
      </p:pic>
      <p:pic>
        <p:nvPicPr>
          <p:cNvPr id="59" name="Content Placeholder 3"/>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4044375" y="109886"/>
            <a:ext cx="920903" cy="666119"/>
          </a:xfrm>
          <a:prstGeom prst="rect">
            <a:avLst/>
          </a:prstGeom>
        </p:spPr>
      </p:pic>
      <p:pic>
        <p:nvPicPr>
          <p:cNvPr id="60" name="Picture 59"/>
          <p:cNvPicPr>
            <a:picLocks noChangeAspect="1"/>
          </p:cNvPicPr>
          <p:nvPr/>
        </p:nvPicPr>
        <p:blipFill rotWithShape="1">
          <a:blip r:embed="rId53" cstate="print">
            <a:extLst>
              <a:ext uri="{28A0092B-C50C-407E-A947-70E740481C1C}">
                <a14:useLocalDpi xmlns:a14="http://schemas.microsoft.com/office/drawing/2010/main" val="0"/>
              </a:ext>
            </a:extLst>
          </a:blip>
          <a:srcRect l="6514" t="14107" r="7045" b="18778"/>
          <a:stretch/>
        </p:blipFill>
        <p:spPr>
          <a:xfrm>
            <a:off x="5059600" y="141136"/>
            <a:ext cx="1279595" cy="659020"/>
          </a:xfrm>
          <a:prstGeom prst="rect">
            <a:avLst/>
          </a:prstGeom>
        </p:spPr>
      </p:pic>
      <p:pic>
        <p:nvPicPr>
          <p:cNvPr id="61" name="Picture 60"/>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6881690" y="86715"/>
            <a:ext cx="1224508" cy="812257"/>
          </a:xfrm>
          <a:prstGeom prst="rect">
            <a:avLst/>
          </a:prstGeom>
        </p:spPr>
      </p:pic>
      <p:pic>
        <p:nvPicPr>
          <p:cNvPr id="62" name="Picture 61"/>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743441" y="13550"/>
            <a:ext cx="1264814" cy="838994"/>
          </a:xfrm>
          <a:prstGeom prst="rect">
            <a:avLst/>
          </a:prstGeom>
        </p:spPr>
      </p:pic>
      <p:pic>
        <p:nvPicPr>
          <p:cNvPr id="63" name="Picture 62"/>
          <p:cNvPicPr>
            <a:picLocks noChangeAspect="1"/>
          </p:cNvPicPr>
          <p:nvPr/>
        </p:nvPicPr>
        <p:blipFill rotWithShape="1">
          <a:blip r:embed="rId56">
            <a:extLst>
              <a:ext uri="{28A0092B-C50C-407E-A947-70E740481C1C}">
                <a14:useLocalDpi xmlns:a14="http://schemas.microsoft.com/office/drawing/2010/main" val="0"/>
              </a:ext>
            </a:extLst>
          </a:blip>
          <a:srcRect l="4667" t="13007" r="5151" b="12439"/>
          <a:stretch/>
        </p:blipFill>
        <p:spPr>
          <a:xfrm>
            <a:off x="9008255" y="63839"/>
            <a:ext cx="1176942" cy="645421"/>
          </a:xfrm>
          <a:prstGeom prst="rect">
            <a:avLst/>
          </a:prstGeom>
        </p:spPr>
      </p:pic>
      <p:pic>
        <p:nvPicPr>
          <p:cNvPr id="64" name="Picture 63"/>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5579830" y="1013217"/>
            <a:ext cx="1157609" cy="700250"/>
          </a:xfrm>
          <a:prstGeom prst="rect">
            <a:avLst/>
          </a:prstGeom>
        </p:spPr>
      </p:pic>
      <p:pic>
        <p:nvPicPr>
          <p:cNvPr id="42" name="Picture 41"/>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1529012" y="5967860"/>
            <a:ext cx="1297799" cy="469713"/>
          </a:xfrm>
          <a:prstGeom prst="rect">
            <a:avLst/>
          </a:prstGeom>
        </p:spPr>
      </p:pic>
      <p:pic>
        <p:nvPicPr>
          <p:cNvPr id="43" name="Picture 42"/>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3740847" y="4567873"/>
            <a:ext cx="1111814" cy="625396"/>
          </a:xfrm>
          <a:prstGeom prst="rect">
            <a:avLst/>
          </a:prstGeom>
        </p:spPr>
      </p:pic>
      <p:pic>
        <p:nvPicPr>
          <p:cNvPr id="44" name="Picture 43"/>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7715300" y="724780"/>
            <a:ext cx="2008281" cy="456234"/>
          </a:xfrm>
          <a:prstGeom prst="rect">
            <a:avLst/>
          </a:prstGeom>
        </p:spPr>
      </p:pic>
      <p:pic>
        <p:nvPicPr>
          <p:cNvPr id="45" name="Picture 44"/>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6470768" y="6024739"/>
            <a:ext cx="1136474" cy="712190"/>
          </a:xfrm>
          <a:prstGeom prst="rect">
            <a:avLst/>
          </a:prstGeom>
        </p:spPr>
      </p:pic>
      <p:pic>
        <p:nvPicPr>
          <p:cNvPr id="46" name="Picture 45"/>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9057851" y="5895285"/>
            <a:ext cx="957479" cy="773643"/>
          </a:xfrm>
          <a:prstGeom prst="rect">
            <a:avLst/>
          </a:prstGeom>
        </p:spPr>
      </p:pic>
      <p:pic>
        <p:nvPicPr>
          <p:cNvPr id="35" name="Picture 34"/>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6875088" y="1856511"/>
            <a:ext cx="1327762" cy="512404"/>
          </a:xfrm>
          <a:prstGeom prst="rect">
            <a:avLst/>
          </a:prstGeom>
        </p:spPr>
      </p:pic>
      <p:pic>
        <p:nvPicPr>
          <p:cNvPr id="47" name="Picture 46"/>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2344261" y="6306954"/>
            <a:ext cx="1167182" cy="500221"/>
          </a:xfrm>
          <a:prstGeom prst="rect">
            <a:avLst/>
          </a:prstGeom>
        </p:spPr>
      </p:pic>
      <p:pic>
        <p:nvPicPr>
          <p:cNvPr id="65" name="Picture 64"/>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3353303" y="2019519"/>
            <a:ext cx="584166" cy="580403"/>
          </a:xfrm>
          <a:prstGeom prst="rect">
            <a:avLst/>
          </a:prstGeom>
        </p:spPr>
      </p:pic>
      <p:pic>
        <p:nvPicPr>
          <p:cNvPr id="66" name="Picture 65"/>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8112952" y="2409701"/>
            <a:ext cx="820939" cy="520523"/>
          </a:xfrm>
          <a:prstGeom prst="rect">
            <a:avLst/>
          </a:prstGeom>
        </p:spPr>
      </p:pic>
      <p:pic>
        <p:nvPicPr>
          <p:cNvPr id="67" name="Picture 66"/>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4174135" y="3342705"/>
            <a:ext cx="1006227" cy="566003"/>
          </a:xfrm>
          <a:prstGeom prst="rect">
            <a:avLst/>
          </a:prstGeom>
        </p:spPr>
      </p:pic>
      <p:pic>
        <p:nvPicPr>
          <p:cNvPr id="68" name="Picture 67"/>
          <p:cNvPicPr>
            <a:picLocks noChangeAspect="1"/>
          </p:cNvPicPr>
          <p:nvPr/>
        </p:nvPicPr>
        <p:blipFill>
          <a:blip r:embed="rId68"/>
          <a:stretch>
            <a:fillRect/>
          </a:stretch>
        </p:blipFill>
        <p:spPr>
          <a:xfrm>
            <a:off x="6240560" y="563253"/>
            <a:ext cx="984326" cy="584929"/>
          </a:xfrm>
          <a:prstGeom prst="rect">
            <a:avLst/>
          </a:prstGeom>
        </p:spPr>
      </p:pic>
      <p:sp>
        <p:nvSpPr>
          <p:cNvPr id="69" name="TextBox 68"/>
          <p:cNvSpPr txBox="1"/>
          <p:nvPr/>
        </p:nvSpPr>
        <p:spPr>
          <a:xfrm>
            <a:off x="4329544" y="3976680"/>
            <a:ext cx="3875420" cy="523220"/>
          </a:xfrm>
          <a:prstGeom prst="rect">
            <a:avLst/>
          </a:prstGeom>
          <a:noFill/>
        </p:spPr>
        <p:txBody>
          <a:bodyPr wrap="none" rtlCol="0">
            <a:spAutoFit/>
          </a:bodyPr>
          <a:lstStyle/>
          <a:p>
            <a:pPr algn="ctr"/>
            <a:r>
              <a:rPr lang="en-US" sz="2800" dirty="0">
                <a:solidFill>
                  <a:srgbClr val="000000"/>
                </a:solidFill>
              </a:rPr>
              <a:t>Questions or Comments?</a:t>
            </a:r>
          </a:p>
        </p:txBody>
      </p:sp>
    </p:spTree>
    <p:extLst>
      <p:ext uri="{BB962C8B-B14F-4D97-AF65-F5344CB8AC3E}">
        <p14:creationId xmlns:p14="http://schemas.microsoft.com/office/powerpoint/2010/main" val="2811161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635" y="335529"/>
            <a:ext cx="7924800" cy="1143000"/>
          </a:xfrm>
        </p:spPr>
        <p:txBody>
          <a:bodyPr/>
          <a:lstStyle/>
          <a:p>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19</a:t>
            </a:fld>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218891" y="140631"/>
            <a:ext cx="2475140" cy="1239044"/>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7878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2</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2862322"/>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Web Page, google NRRA</a:t>
            </a:r>
          </a:p>
          <a:p>
            <a:pPr marL="571500" indent="-571500">
              <a:buFont typeface="Arial" panose="020B0604020202020204" pitchFamily="34" charset="0"/>
              <a:buChar char="•"/>
            </a:pPr>
            <a:r>
              <a:rPr lang="en-US" sz="3600" b="1" dirty="0" smtClean="0">
                <a:solidFill>
                  <a:schemeClr val="bg1"/>
                </a:solidFill>
                <a:latin typeface="+mj-lt"/>
              </a:rPr>
              <a:t>Members</a:t>
            </a:r>
          </a:p>
          <a:p>
            <a:pPr marL="571500" indent="-571500">
              <a:buFont typeface="Arial" panose="020B0604020202020204" pitchFamily="34" charset="0"/>
              <a:buChar char="•"/>
            </a:pPr>
            <a:r>
              <a:rPr lang="en-US" sz="3600" b="1" dirty="0" smtClean="0">
                <a:solidFill>
                  <a:schemeClr val="bg1"/>
                </a:solidFill>
                <a:latin typeface="+mj-lt"/>
              </a:rPr>
              <a:t>Long term research</a:t>
            </a:r>
          </a:p>
          <a:p>
            <a:pPr marL="571500" indent="-571500">
              <a:buFont typeface="Arial" panose="020B0604020202020204" pitchFamily="34" charset="0"/>
              <a:buChar char="•"/>
            </a:pPr>
            <a:r>
              <a:rPr lang="en-US" sz="3600" b="1" dirty="0" smtClean="0">
                <a:solidFill>
                  <a:schemeClr val="bg1"/>
                </a:solidFill>
                <a:latin typeface="+mj-lt"/>
              </a:rPr>
              <a:t>Short term synthesis</a:t>
            </a:r>
          </a:p>
          <a:p>
            <a:pPr marL="571500" indent="-571500">
              <a:buFont typeface="Arial" panose="020B0604020202020204" pitchFamily="34" charset="0"/>
              <a:buChar char="•"/>
            </a:pPr>
            <a:endParaRPr lang="en-US" sz="3600" b="1" dirty="0" smtClean="0">
              <a:solidFill>
                <a:schemeClr val="bg1"/>
              </a:solidFill>
              <a:latin typeface="+mj-lt"/>
            </a:endParaRPr>
          </a:p>
        </p:txBody>
      </p:sp>
    </p:spTree>
    <p:extLst>
      <p:ext uri="{BB962C8B-B14F-4D97-AF65-F5344CB8AC3E}">
        <p14:creationId xmlns:p14="http://schemas.microsoft.com/office/powerpoint/2010/main" val="3907738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20</a:t>
            </a:fld>
            <a:endParaRPr lang="en-US" dirty="0">
              <a:solidFill>
                <a:prstClr val="black">
                  <a:tint val="75000"/>
                </a:prstClr>
              </a:solidFill>
            </a:endParaRPr>
          </a:p>
        </p:txBody>
      </p:sp>
      <p:pic>
        <p:nvPicPr>
          <p:cNvPr id="9" name="Picture 8"/>
          <p:cNvPicPr>
            <a:picLocks noChangeAspect="1"/>
          </p:cNvPicPr>
          <p:nvPr/>
        </p:nvPicPr>
        <p:blipFill>
          <a:blip r:embed="rId2"/>
          <a:stretch>
            <a:fillRect/>
          </a:stretch>
        </p:blipFill>
        <p:spPr>
          <a:xfrm>
            <a:off x="239486" y="195943"/>
            <a:ext cx="2417217" cy="1210048"/>
          </a:xfrm>
          <a:prstGeom prst="rect">
            <a:avLst/>
          </a:prstGeom>
          <a:ln>
            <a:noFill/>
          </a:ln>
          <a:effectLst>
            <a:outerShdw blurRad="50800" dist="38100" dir="2700000" algn="tl" rotWithShape="0">
              <a:prstClr val="black">
                <a:alpha val="40000"/>
              </a:prstClr>
            </a:outerShdw>
          </a:effectLst>
        </p:spPr>
      </p:pic>
      <p:sp>
        <p:nvSpPr>
          <p:cNvPr id="5" name="Title 4"/>
          <p:cNvSpPr>
            <a:spLocks noGrp="1"/>
          </p:cNvSpPr>
          <p:nvPr>
            <p:ph type="title"/>
          </p:nvPr>
        </p:nvSpPr>
        <p:spPr>
          <a:xfrm>
            <a:off x="3039762" y="274638"/>
            <a:ext cx="8542638" cy="1143000"/>
          </a:xfrm>
        </p:spPr>
        <p:txBody>
          <a:bodyPr/>
          <a:lstStyle/>
          <a:p>
            <a:endParaRPr lang="en-US" dirty="0">
              <a:solidFill>
                <a:schemeClr val="bg1"/>
              </a:solidFill>
            </a:endParaRPr>
          </a:p>
        </p:txBody>
      </p:sp>
    </p:spTree>
    <p:extLst>
      <p:ext uri="{BB962C8B-B14F-4D97-AF65-F5344CB8AC3E}">
        <p14:creationId xmlns:p14="http://schemas.microsoft.com/office/powerpoint/2010/main" val="1223118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3</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531339" cy="444843"/>
          </a:xfrm>
          <a:prstGeom prst="rect">
            <a:avLst/>
          </a:prstGeom>
          <a:noFill/>
        </p:spPr>
        <p:txBody>
          <a:bodyPr wrap="square" rtlCol="0">
            <a:spAutoFit/>
          </a:bodyPr>
          <a:lstStyle/>
          <a:p>
            <a:pPr marL="1485900" lvl="2" indent="-571500">
              <a:buFont typeface="Arial" panose="020B0604020202020204" pitchFamily="34" charset="0"/>
              <a:buChar char="•"/>
            </a:pPr>
            <a:endParaRPr lang="en-US" sz="3600" b="1" dirty="0" smtClean="0">
              <a:solidFill>
                <a:schemeClr val="bg1"/>
              </a:solidFill>
              <a:latin typeface="+mj-lt"/>
            </a:endParaRPr>
          </a:p>
        </p:txBody>
      </p:sp>
      <p:sp>
        <p:nvSpPr>
          <p:cNvPr id="7" name="TextBox 6"/>
          <p:cNvSpPr txBox="1"/>
          <p:nvPr/>
        </p:nvSpPr>
        <p:spPr>
          <a:xfrm>
            <a:off x="518985" y="1519881"/>
            <a:ext cx="11257004" cy="4524315"/>
          </a:xfrm>
          <a:prstGeom prst="rect">
            <a:avLst/>
          </a:prstGeom>
          <a:noFill/>
        </p:spPr>
        <p:txBody>
          <a:bodyPr wrap="square" rtlCol="0">
            <a:spAutoFit/>
          </a:bodyPr>
          <a:lstStyle/>
          <a:p>
            <a:pPr marL="1485900" lvl="2" indent="-571500">
              <a:buFont typeface="Arial" panose="020B0604020202020204" pitchFamily="34" charset="0"/>
              <a:buChar char="•"/>
            </a:pPr>
            <a:r>
              <a:rPr lang="en-US" sz="3600" b="1" dirty="0">
                <a:solidFill>
                  <a:schemeClr val="bg1"/>
                </a:solidFill>
                <a:latin typeface="+mj-lt"/>
              </a:rPr>
              <a:t>Members</a:t>
            </a:r>
          </a:p>
          <a:p>
            <a:pPr marL="1943100" lvl="3" indent="-571500">
              <a:buFont typeface="Arial" panose="020B0604020202020204" pitchFamily="34" charset="0"/>
              <a:buChar char="•"/>
            </a:pPr>
            <a:r>
              <a:rPr lang="en-US" sz="3600" b="1" dirty="0" smtClean="0">
                <a:solidFill>
                  <a:schemeClr val="bg1"/>
                </a:solidFill>
                <a:latin typeface="+mj-lt"/>
              </a:rPr>
              <a:t>Member </a:t>
            </a:r>
            <a:r>
              <a:rPr lang="en-US" sz="3600" b="1" dirty="0">
                <a:solidFill>
                  <a:schemeClr val="bg1"/>
                </a:solidFill>
                <a:latin typeface="+mj-lt"/>
              </a:rPr>
              <a:t>List</a:t>
            </a:r>
          </a:p>
          <a:p>
            <a:pPr marL="1943100" lvl="3" indent="-571500">
              <a:buFont typeface="Arial" panose="020B0604020202020204" pitchFamily="34" charset="0"/>
              <a:buChar char="•"/>
            </a:pPr>
            <a:r>
              <a:rPr lang="en-US" sz="3600" b="1" dirty="0" smtClean="0">
                <a:solidFill>
                  <a:schemeClr val="bg1"/>
                </a:solidFill>
                <a:latin typeface="+mj-lt"/>
              </a:rPr>
              <a:t>Email </a:t>
            </a:r>
            <a:r>
              <a:rPr lang="en-US" sz="3600" b="1" dirty="0">
                <a:solidFill>
                  <a:schemeClr val="bg1"/>
                </a:solidFill>
                <a:latin typeface="+mj-lt"/>
              </a:rPr>
              <a:t>the team</a:t>
            </a:r>
          </a:p>
          <a:p>
            <a:pPr marL="1485900" lvl="2" indent="-571500">
              <a:buFont typeface="Arial" panose="020B0604020202020204" pitchFamily="34" charset="0"/>
              <a:buChar char="•"/>
            </a:pPr>
            <a:endParaRPr lang="en-US" sz="3600" b="1" dirty="0">
              <a:solidFill>
                <a:schemeClr val="bg1"/>
              </a:solidFill>
              <a:latin typeface="+mj-lt"/>
            </a:endParaRPr>
          </a:p>
          <a:p>
            <a:pPr marL="1485900" lvl="2" indent="-571500">
              <a:buFont typeface="Arial" panose="020B0604020202020204" pitchFamily="34" charset="0"/>
              <a:buChar char="•"/>
            </a:pPr>
            <a:r>
              <a:rPr lang="en-US" sz="3600" b="1" dirty="0">
                <a:solidFill>
                  <a:schemeClr val="bg1"/>
                </a:solidFill>
                <a:latin typeface="+mj-lt"/>
              </a:rPr>
              <a:t>General </a:t>
            </a:r>
            <a:r>
              <a:rPr lang="en-US" sz="3600" b="1" dirty="0" smtClean="0">
                <a:solidFill>
                  <a:schemeClr val="bg1"/>
                </a:solidFill>
                <a:latin typeface="+mj-lt"/>
              </a:rPr>
              <a:t>Questions</a:t>
            </a:r>
            <a:endParaRPr lang="en-US" sz="3600" b="1" dirty="0">
              <a:solidFill>
                <a:schemeClr val="bg1"/>
              </a:solidFill>
              <a:latin typeface="+mj-lt"/>
            </a:endParaRPr>
          </a:p>
          <a:p>
            <a:pPr lvl="3"/>
            <a:r>
              <a:rPr lang="en-US" sz="3600" b="1" dirty="0" smtClean="0">
                <a:solidFill>
                  <a:schemeClr val="bg1"/>
                </a:solidFill>
                <a:latin typeface="+mj-lt"/>
              </a:rPr>
              <a:t>  Jerry </a:t>
            </a:r>
            <a:r>
              <a:rPr lang="en-US" sz="3600" b="1" dirty="0">
                <a:solidFill>
                  <a:schemeClr val="bg1"/>
                </a:solidFill>
                <a:latin typeface="+mj-lt"/>
              </a:rPr>
              <a:t>Geib - Chair </a:t>
            </a:r>
          </a:p>
          <a:p>
            <a:pPr lvl="2"/>
            <a:r>
              <a:rPr lang="en-US" sz="3600" b="1" dirty="0">
                <a:solidFill>
                  <a:schemeClr val="bg1"/>
                </a:solidFill>
                <a:latin typeface="+mj-lt"/>
              </a:rPr>
              <a:t>  </a:t>
            </a:r>
            <a:r>
              <a:rPr lang="en-US" sz="3600" b="1" dirty="0" smtClean="0">
                <a:solidFill>
                  <a:schemeClr val="bg1"/>
                </a:solidFill>
                <a:latin typeface="+mj-lt"/>
              </a:rPr>
              <a:t>    Minnesota </a:t>
            </a:r>
            <a:r>
              <a:rPr lang="en-US" sz="3600" b="1" dirty="0">
                <a:solidFill>
                  <a:schemeClr val="bg1"/>
                </a:solidFill>
                <a:latin typeface="+mj-lt"/>
              </a:rPr>
              <a:t>DOT</a:t>
            </a:r>
          </a:p>
          <a:p>
            <a:pPr lvl="3"/>
            <a:r>
              <a:rPr lang="en-US" sz="3600" b="1" dirty="0" smtClean="0">
                <a:solidFill>
                  <a:schemeClr val="bg1"/>
                </a:solidFill>
                <a:latin typeface="+mj-lt"/>
              </a:rPr>
              <a:t> jerry.geib@state.mn.us </a:t>
            </a:r>
            <a:endParaRPr lang="en-US" sz="3600" b="1" dirty="0">
              <a:solidFill>
                <a:schemeClr val="bg1"/>
              </a:solidFill>
              <a:latin typeface="+mj-lt"/>
            </a:endParaRPr>
          </a:p>
        </p:txBody>
      </p:sp>
    </p:spTree>
    <p:extLst>
      <p:ext uri="{BB962C8B-B14F-4D97-AF65-F5344CB8AC3E}">
        <p14:creationId xmlns:p14="http://schemas.microsoft.com/office/powerpoint/2010/main" val="1112687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4</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645266"/>
            <a:ext cx="11257004" cy="4647426"/>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 DOT Members</a:t>
            </a:r>
            <a:endParaRPr lang="en-US" sz="3600" b="1" dirty="0">
              <a:solidFill>
                <a:schemeClr val="bg1"/>
              </a:solidFill>
              <a:latin typeface="+mj-lt"/>
            </a:endParaRPr>
          </a:p>
          <a:p>
            <a:pPr marL="571500" indent="-571500">
              <a:buFont typeface="Arial" panose="020B0604020202020204" pitchFamily="34" charset="0"/>
              <a:buChar char="•"/>
            </a:pPr>
            <a:r>
              <a:rPr lang="en-US" sz="2000" b="1" dirty="0">
                <a:solidFill>
                  <a:schemeClr val="bg1"/>
                </a:solidFill>
                <a:latin typeface="+mj-lt"/>
              </a:rPr>
              <a:t>Mark Gawedzinski--Illinois Department of Transportation</a:t>
            </a:r>
          </a:p>
          <a:p>
            <a:pPr marL="571500" indent="-571500">
              <a:buFont typeface="Arial" panose="020B0604020202020204" pitchFamily="34" charset="0"/>
              <a:buChar char="•"/>
            </a:pPr>
            <a:r>
              <a:rPr lang="en-US" sz="2000" b="1" dirty="0">
                <a:solidFill>
                  <a:schemeClr val="bg1"/>
                </a:solidFill>
                <a:latin typeface="+mj-lt"/>
              </a:rPr>
              <a:t>Jerry Geib (Chair)--Minnesota Department of Transportation </a:t>
            </a:r>
          </a:p>
          <a:p>
            <a:pPr marL="571500" indent="-571500">
              <a:buFont typeface="Arial" panose="020B0604020202020204" pitchFamily="34" charset="0"/>
              <a:buChar char="•"/>
            </a:pPr>
            <a:r>
              <a:rPr lang="en-US" sz="2000" b="1" dirty="0">
                <a:solidFill>
                  <a:schemeClr val="bg1"/>
                </a:solidFill>
                <a:latin typeface="+mj-lt"/>
              </a:rPr>
              <a:t>Ned Grady--Wisconsin Department of Transportation</a:t>
            </a:r>
          </a:p>
          <a:p>
            <a:pPr marL="571500" indent="-571500">
              <a:buFont typeface="Arial" panose="020B0604020202020204" pitchFamily="34" charset="0"/>
              <a:buChar char="•"/>
            </a:pPr>
            <a:r>
              <a:rPr lang="en-US" sz="2000" b="1" dirty="0">
                <a:solidFill>
                  <a:schemeClr val="bg1"/>
                </a:solidFill>
                <a:latin typeface="+mj-lt"/>
              </a:rPr>
              <a:t>Robert Green -- Michigan Department of Transportation </a:t>
            </a:r>
          </a:p>
          <a:p>
            <a:pPr marL="571500" indent="-571500">
              <a:buFont typeface="Arial" panose="020B0604020202020204" pitchFamily="34" charset="0"/>
              <a:buChar char="•"/>
            </a:pPr>
            <a:r>
              <a:rPr lang="en-US" sz="2000" b="1" dirty="0">
                <a:solidFill>
                  <a:schemeClr val="bg1"/>
                </a:solidFill>
                <a:latin typeface="+mj-lt"/>
              </a:rPr>
              <a:t>Pete Kemp--Wisconsin Department of Transportation</a:t>
            </a:r>
          </a:p>
          <a:p>
            <a:pPr marL="571500" indent="-571500">
              <a:buFont typeface="Arial" panose="020B0604020202020204" pitchFamily="34" charset="0"/>
              <a:buChar char="•"/>
            </a:pPr>
            <a:r>
              <a:rPr lang="en-US" sz="2000" b="1" dirty="0">
                <a:solidFill>
                  <a:schemeClr val="bg1"/>
                </a:solidFill>
                <a:latin typeface="+mj-lt"/>
              </a:rPr>
              <a:t>Elliot Keyes--Minnesota Department of Transportation</a:t>
            </a:r>
          </a:p>
          <a:p>
            <a:pPr marL="571500" indent="-571500">
              <a:buFont typeface="Arial" panose="020B0604020202020204" pitchFamily="34" charset="0"/>
              <a:buChar char="•"/>
            </a:pPr>
            <a:r>
              <a:rPr lang="en-US" sz="2000" b="1" dirty="0">
                <a:solidFill>
                  <a:schemeClr val="bg1"/>
                </a:solidFill>
                <a:latin typeface="+mj-lt"/>
              </a:rPr>
              <a:t>Jeffery Kroner--Missouri Department of Transportation </a:t>
            </a:r>
          </a:p>
          <a:p>
            <a:pPr marL="571500" indent="-571500">
              <a:buFont typeface="Arial" panose="020B0604020202020204" pitchFamily="34" charset="0"/>
              <a:buChar char="•"/>
            </a:pPr>
            <a:r>
              <a:rPr lang="en-US" sz="2000" b="1" dirty="0">
                <a:solidFill>
                  <a:schemeClr val="bg1"/>
                </a:solidFill>
                <a:latin typeface="+mj-lt"/>
              </a:rPr>
              <a:t>Leo </a:t>
            </a:r>
            <a:r>
              <a:rPr lang="en-US" sz="2000" b="1" dirty="0" err="1">
                <a:solidFill>
                  <a:schemeClr val="bg1"/>
                </a:solidFill>
                <a:latin typeface="+mj-lt"/>
              </a:rPr>
              <a:t>Mahserelli</a:t>
            </a:r>
            <a:r>
              <a:rPr lang="en-US" sz="2000" b="1" dirty="0">
                <a:solidFill>
                  <a:schemeClr val="bg1"/>
                </a:solidFill>
                <a:latin typeface="+mj-lt"/>
              </a:rPr>
              <a:t>-- Caltrans – California Department of Transportation</a:t>
            </a:r>
          </a:p>
          <a:p>
            <a:pPr marL="571500" indent="-571500">
              <a:buFont typeface="Arial" panose="020B0604020202020204" pitchFamily="34" charset="0"/>
              <a:buChar char="•"/>
            </a:pPr>
            <a:r>
              <a:rPr lang="en-US" sz="2000" b="1" dirty="0">
                <a:solidFill>
                  <a:schemeClr val="bg1"/>
                </a:solidFill>
                <a:latin typeface="+mj-lt"/>
              </a:rPr>
              <a:t>Doug Mason-- Caltrans – California Department of Transportation</a:t>
            </a:r>
          </a:p>
          <a:p>
            <a:pPr marL="571500" indent="-571500">
              <a:buFont typeface="Arial" panose="020B0604020202020204" pitchFamily="34" charset="0"/>
              <a:buChar char="•"/>
            </a:pPr>
            <a:r>
              <a:rPr lang="en-US" sz="2000" b="1" dirty="0">
                <a:solidFill>
                  <a:schemeClr val="bg1"/>
                </a:solidFill>
                <a:latin typeface="+mj-lt"/>
              </a:rPr>
              <a:t>Jesse Nelson, North Dakota Department of Transportation </a:t>
            </a:r>
          </a:p>
          <a:p>
            <a:pPr marL="571500" indent="-571500">
              <a:buFont typeface="Arial" panose="020B0604020202020204" pitchFamily="34" charset="0"/>
              <a:buChar char="•"/>
            </a:pPr>
            <a:r>
              <a:rPr lang="en-US" sz="2000" b="1" dirty="0">
                <a:solidFill>
                  <a:schemeClr val="bg1"/>
                </a:solidFill>
                <a:latin typeface="+mj-lt"/>
              </a:rPr>
              <a:t>Phil Ruffus--Missouri Department of Transportation </a:t>
            </a:r>
          </a:p>
          <a:p>
            <a:pPr marL="571500" indent="-571500">
              <a:buFont typeface="Arial" panose="020B0604020202020204" pitchFamily="34" charset="0"/>
              <a:buChar char="•"/>
            </a:pPr>
            <a:r>
              <a:rPr lang="en-US" sz="2000" b="1" dirty="0">
                <a:solidFill>
                  <a:schemeClr val="bg1"/>
                </a:solidFill>
                <a:latin typeface="+mj-lt"/>
              </a:rPr>
              <a:t>Mike Shea --Missouri Department of Transportation</a:t>
            </a:r>
          </a:p>
          <a:p>
            <a:pPr marL="571500" indent="-571500">
              <a:buFont typeface="Arial" panose="020B0604020202020204" pitchFamily="34" charset="0"/>
              <a:buChar char="•"/>
            </a:pPr>
            <a:r>
              <a:rPr lang="en-US" sz="2000" b="1" dirty="0">
                <a:solidFill>
                  <a:schemeClr val="bg1"/>
                </a:solidFill>
                <a:latin typeface="+mj-lt"/>
              </a:rPr>
              <a:t>Stephanie Weigel, North Dakota Department of Transportation</a:t>
            </a:r>
            <a:endParaRPr lang="en-US" sz="2000" b="1" dirty="0" smtClean="0">
              <a:solidFill>
                <a:schemeClr val="bg1"/>
              </a:solidFill>
              <a:latin typeface="+mj-lt"/>
            </a:endParaRPr>
          </a:p>
        </p:txBody>
      </p:sp>
    </p:spTree>
    <p:extLst>
      <p:ext uri="{BB962C8B-B14F-4D97-AF65-F5344CB8AC3E}">
        <p14:creationId xmlns:p14="http://schemas.microsoft.com/office/powerpoint/2010/main" val="3923004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5</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1340855" y="1198605"/>
            <a:ext cx="11257004" cy="4955203"/>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Associate Members</a:t>
            </a:r>
          </a:p>
          <a:p>
            <a:pPr marL="571500" indent="-571500">
              <a:buFont typeface="Arial" panose="020B0604020202020204" pitchFamily="34" charset="0"/>
              <a:buChar char="•"/>
            </a:pPr>
            <a:r>
              <a:rPr lang="en-US" sz="2000" b="1" dirty="0">
                <a:solidFill>
                  <a:schemeClr val="bg1"/>
                </a:solidFill>
                <a:latin typeface="+mj-lt"/>
              </a:rPr>
              <a:t>Robert </a:t>
            </a:r>
            <a:r>
              <a:rPr lang="en-US" sz="2000" b="1" dirty="0" err="1">
                <a:solidFill>
                  <a:schemeClr val="bg1"/>
                </a:solidFill>
                <a:latin typeface="+mj-lt"/>
              </a:rPr>
              <a:t>Betsold</a:t>
            </a:r>
            <a:r>
              <a:rPr lang="en-US" sz="2000" b="1" dirty="0">
                <a:solidFill>
                  <a:schemeClr val="bg1"/>
                </a:solidFill>
                <a:latin typeface="+mj-lt"/>
              </a:rPr>
              <a:t>--All States Material Group</a:t>
            </a:r>
          </a:p>
          <a:p>
            <a:pPr marL="571500" indent="-571500">
              <a:buFont typeface="Arial" panose="020B0604020202020204" pitchFamily="34" charset="0"/>
              <a:buChar char="•"/>
            </a:pPr>
            <a:r>
              <a:rPr lang="en-US" sz="2000" b="1" dirty="0">
                <a:solidFill>
                  <a:schemeClr val="bg1"/>
                </a:solidFill>
                <a:latin typeface="+mj-lt"/>
              </a:rPr>
              <a:t>Brandon Brever --Minnesota Asphalt Pavement Association (MAPA) </a:t>
            </a:r>
          </a:p>
          <a:p>
            <a:pPr marL="571500" indent="-571500">
              <a:buFont typeface="Arial" panose="020B0604020202020204" pitchFamily="34" charset="0"/>
              <a:buChar char="•"/>
            </a:pPr>
            <a:r>
              <a:rPr lang="en-US" sz="2000" b="1" dirty="0">
                <a:solidFill>
                  <a:schemeClr val="bg1"/>
                </a:solidFill>
                <a:latin typeface="+mj-lt"/>
              </a:rPr>
              <a:t>Rod </a:t>
            </a:r>
            <a:r>
              <a:rPr lang="en-US" sz="2000" b="1" dirty="0" err="1">
                <a:solidFill>
                  <a:schemeClr val="bg1"/>
                </a:solidFill>
                <a:latin typeface="+mj-lt"/>
              </a:rPr>
              <a:t>Birdsall</a:t>
            </a:r>
            <a:r>
              <a:rPr lang="en-US" sz="2000" b="1" dirty="0">
                <a:solidFill>
                  <a:schemeClr val="bg1"/>
                </a:solidFill>
                <a:latin typeface="+mj-lt"/>
              </a:rPr>
              <a:t>--All States Material Group</a:t>
            </a:r>
          </a:p>
          <a:p>
            <a:pPr marL="571500" indent="-571500">
              <a:buFont typeface="Arial" panose="020B0604020202020204" pitchFamily="34" charset="0"/>
              <a:buChar char="•"/>
            </a:pPr>
            <a:r>
              <a:rPr lang="en-US" sz="2000" b="1" dirty="0">
                <a:solidFill>
                  <a:schemeClr val="bg1"/>
                </a:solidFill>
                <a:latin typeface="+mj-lt"/>
              </a:rPr>
              <a:t>John </a:t>
            </a:r>
            <a:r>
              <a:rPr lang="en-US" sz="2000" b="1" dirty="0" err="1">
                <a:solidFill>
                  <a:schemeClr val="bg1"/>
                </a:solidFill>
                <a:latin typeface="+mj-lt"/>
              </a:rPr>
              <a:t>Brunkhorst</a:t>
            </a:r>
            <a:r>
              <a:rPr lang="en-US" sz="2000" b="1" dirty="0">
                <a:solidFill>
                  <a:schemeClr val="bg1"/>
                </a:solidFill>
                <a:latin typeface="+mj-lt"/>
              </a:rPr>
              <a:t>--Minnesota Local Road Research Board - McLeod County</a:t>
            </a:r>
          </a:p>
          <a:p>
            <a:pPr marL="571500" indent="-571500">
              <a:buFont typeface="Arial" panose="020B0604020202020204" pitchFamily="34" charset="0"/>
              <a:buChar char="•"/>
            </a:pPr>
            <a:r>
              <a:rPr lang="en-US" sz="2000" b="1" dirty="0">
                <a:solidFill>
                  <a:schemeClr val="bg1"/>
                </a:solidFill>
                <a:latin typeface="+mj-lt"/>
              </a:rPr>
              <a:t>Eshan Dave--University of New Hampshire</a:t>
            </a:r>
          </a:p>
          <a:p>
            <a:pPr marL="571500" indent="-571500">
              <a:buFont typeface="Arial" panose="020B0604020202020204" pitchFamily="34" charset="0"/>
              <a:buChar char="•"/>
            </a:pPr>
            <a:r>
              <a:rPr lang="en-US" sz="2000" b="1" dirty="0" err="1">
                <a:solidFill>
                  <a:schemeClr val="bg1"/>
                </a:solidFill>
                <a:latin typeface="+mj-lt"/>
              </a:rPr>
              <a:t>Jolee</a:t>
            </a:r>
            <a:r>
              <a:rPr lang="en-US" sz="2000" b="1" dirty="0">
                <a:solidFill>
                  <a:schemeClr val="bg1"/>
                </a:solidFill>
                <a:latin typeface="+mj-lt"/>
              </a:rPr>
              <a:t> Dominowski--Dow Chemical </a:t>
            </a:r>
          </a:p>
          <a:p>
            <a:pPr marL="571500" indent="-571500">
              <a:buFont typeface="Arial" panose="020B0604020202020204" pitchFamily="34" charset="0"/>
              <a:buChar char="•"/>
            </a:pPr>
            <a:r>
              <a:rPr lang="en-US" sz="2000" b="1" dirty="0">
                <a:solidFill>
                  <a:schemeClr val="bg1"/>
                </a:solidFill>
                <a:latin typeface="+mj-lt"/>
              </a:rPr>
              <a:t>Tyler </a:t>
            </a:r>
            <a:r>
              <a:rPr lang="en-US" sz="2000" b="1" dirty="0" err="1">
                <a:solidFill>
                  <a:schemeClr val="bg1"/>
                </a:solidFill>
                <a:latin typeface="+mj-lt"/>
              </a:rPr>
              <a:t>Eckenrode</a:t>
            </a:r>
            <a:r>
              <a:rPr lang="en-US" sz="2000" b="1" dirty="0">
                <a:solidFill>
                  <a:schemeClr val="bg1"/>
                </a:solidFill>
                <a:latin typeface="+mj-lt"/>
              </a:rPr>
              <a:t>--Flint Hills Resources</a:t>
            </a:r>
          </a:p>
          <a:p>
            <a:pPr marL="571500" indent="-571500">
              <a:buFont typeface="Arial" panose="020B0604020202020204" pitchFamily="34" charset="0"/>
              <a:buChar char="•"/>
            </a:pPr>
            <a:r>
              <a:rPr lang="en-US" sz="2000" b="1" dirty="0">
                <a:solidFill>
                  <a:schemeClr val="bg1"/>
                </a:solidFill>
                <a:latin typeface="+mj-lt"/>
              </a:rPr>
              <a:t>Andrew </a:t>
            </a:r>
            <a:r>
              <a:rPr lang="en-US" sz="2000" b="1" dirty="0" err="1">
                <a:solidFill>
                  <a:schemeClr val="bg1"/>
                </a:solidFill>
                <a:latin typeface="+mj-lt"/>
              </a:rPr>
              <a:t>Hanz</a:t>
            </a:r>
            <a:r>
              <a:rPr lang="en-US" sz="2000" b="1" dirty="0">
                <a:solidFill>
                  <a:schemeClr val="bg1"/>
                </a:solidFill>
                <a:latin typeface="+mj-lt"/>
              </a:rPr>
              <a:t>--</a:t>
            </a:r>
            <a:r>
              <a:rPr lang="en-US" sz="2000" b="1" dirty="0" err="1">
                <a:solidFill>
                  <a:schemeClr val="bg1"/>
                </a:solidFill>
                <a:latin typeface="+mj-lt"/>
              </a:rPr>
              <a:t>Mathy</a:t>
            </a:r>
            <a:r>
              <a:rPr lang="en-US" sz="2000" b="1" dirty="0">
                <a:solidFill>
                  <a:schemeClr val="bg1"/>
                </a:solidFill>
                <a:latin typeface="+mj-lt"/>
              </a:rPr>
              <a:t> Construction</a:t>
            </a:r>
          </a:p>
          <a:p>
            <a:pPr marL="571500" indent="-571500">
              <a:buFont typeface="Arial" panose="020B0604020202020204" pitchFamily="34" charset="0"/>
              <a:buChar char="•"/>
            </a:pPr>
            <a:r>
              <a:rPr lang="en-US" sz="2000" b="1" dirty="0">
                <a:solidFill>
                  <a:schemeClr val="bg1"/>
                </a:solidFill>
                <a:latin typeface="+mj-lt"/>
              </a:rPr>
              <a:t>Buzz Powell--National Center for Asphalt Technology (NCAT)</a:t>
            </a:r>
          </a:p>
          <a:p>
            <a:pPr marL="571500" indent="-571500">
              <a:buFont typeface="Arial" panose="020B0604020202020204" pitchFamily="34" charset="0"/>
              <a:buChar char="•"/>
            </a:pPr>
            <a:r>
              <a:rPr lang="en-US" sz="2000" b="1" dirty="0">
                <a:solidFill>
                  <a:schemeClr val="bg1"/>
                </a:solidFill>
                <a:latin typeface="+mj-lt"/>
              </a:rPr>
              <a:t>John Roberts--International Grooving and Grinding Association </a:t>
            </a:r>
          </a:p>
          <a:p>
            <a:pPr marL="571500" indent="-571500">
              <a:buFont typeface="Arial" panose="020B0604020202020204" pitchFamily="34" charset="0"/>
              <a:buChar char="•"/>
            </a:pPr>
            <a:r>
              <a:rPr lang="en-US" sz="2000" b="1" dirty="0" err="1">
                <a:solidFill>
                  <a:schemeClr val="bg1"/>
                </a:solidFill>
                <a:latin typeface="+mj-lt"/>
              </a:rPr>
              <a:t>Timo</a:t>
            </a:r>
            <a:r>
              <a:rPr lang="en-US" sz="2000" b="1" dirty="0">
                <a:solidFill>
                  <a:schemeClr val="bg1"/>
                </a:solidFill>
                <a:latin typeface="+mj-lt"/>
              </a:rPr>
              <a:t> </a:t>
            </a:r>
            <a:r>
              <a:rPr lang="en-US" sz="2000" b="1" dirty="0" err="1">
                <a:solidFill>
                  <a:schemeClr val="bg1"/>
                </a:solidFill>
                <a:latin typeface="+mj-lt"/>
              </a:rPr>
              <a:t>Saarenketo</a:t>
            </a:r>
            <a:r>
              <a:rPr lang="en-US" sz="2000" b="1" dirty="0">
                <a:solidFill>
                  <a:schemeClr val="bg1"/>
                </a:solidFill>
                <a:latin typeface="+mj-lt"/>
              </a:rPr>
              <a:t>--</a:t>
            </a:r>
            <a:r>
              <a:rPr lang="en-US" sz="2000" b="1" dirty="0" err="1">
                <a:solidFill>
                  <a:schemeClr val="bg1"/>
                </a:solidFill>
                <a:latin typeface="+mj-lt"/>
              </a:rPr>
              <a:t>Roadscanners</a:t>
            </a:r>
            <a:r>
              <a:rPr lang="en-US" sz="2000" b="1" dirty="0">
                <a:solidFill>
                  <a:schemeClr val="bg1"/>
                </a:solidFill>
                <a:latin typeface="+mj-lt"/>
              </a:rPr>
              <a:t>, USA </a:t>
            </a:r>
          </a:p>
          <a:p>
            <a:pPr marL="571500" indent="-571500">
              <a:buFont typeface="Arial" panose="020B0604020202020204" pitchFamily="34" charset="0"/>
              <a:buChar char="•"/>
            </a:pPr>
            <a:r>
              <a:rPr lang="en-US" sz="2000" b="1" dirty="0">
                <a:solidFill>
                  <a:schemeClr val="bg1"/>
                </a:solidFill>
                <a:latin typeface="+mj-lt"/>
              </a:rPr>
              <a:t>Tom Wood--WSB &amp; Associates, </a:t>
            </a:r>
            <a:r>
              <a:rPr lang="en-US" sz="2000" b="1" dirty="0" err="1">
                <a:solidFill>
                  <a:schemeClr val="bg1"/>
                </a:solidFill>
                <a:latin typeface="+mj-lt"/>
              </a:rPr>
              <a:t>Inc</a:t>
            </a:r>
            <a:r>
              <a:rPr lang="en-US" sz="2000" b="1" dirty="0">
                <a:solidFill>
                  <a:schemeClr val="bg1"/>
                </a:solidFill>
                <a:latin typeface="+mj-lt"/>
              </a:rPr>
              <a:t> </a:t>
            </a:r>
          </a:p>
          <a:p>
            <a:pPr marL="571500" indent="-571500">
              <a:buFont typeface="Arial" panose="020B0604020202020204" pitchFamily="34" charset="0"/>
              <a:buChar char="•"/>
            </a:pPr>
            <a:r>
              <a:rPr lang="en-US" sz="2000" b="1" dirty="0">
                <a:solidFill>
                  <a:schemeClr val="bg1"/>
                </a:solidFill>
                <a:latin typeface="+mj-lt"/>
              </a:rPr>
              <a:t>Dan Wegman--Braun </a:t>
            </a:r>
            <a:r>
              <a:rPr lang="en-US" sz="2000" b="1" dirty="0" err="1">
                <a:solidFill>
                  <a:schemeClr val="bg1"/>
                </a:solidFill>
                <a:latin typeface="+mj-lt"/>
              </a:rPr>
              <a:t>Intertec</a:t>
            </a:r>
            <a:r>
              <a:rPr lang="en-US" sz="2000" b="1" dirty="0">
                <a:solidFill>
                  <a:schemeClr val="bg1"/>
                </a:solidFill>
                <a:latin typeface="+mj-lt"/>
              </a:rPr>
              <a:t> </a:t>
            </a:r>
          </a:p>
          <a:p>
            <a:pPr marL="571500" indent="-571500">
              <a:buFont typeface="Arial" panose="020B0604020202020204" pitchFamily="34" charset="0"/>
              <a:buChar char="•"/>
            </a:pPr>
            <a:r>
              <a:rPr lang="en-US" sz="2000" b="1" dirty="0">
                <a:solidFill>
                  <a:schemeClr val="bg1"/>
                </a:solidFill>
                <a:latin typeface="+mj-lt"/>
              </a:rPr>
              <a:t>Matt Zeller--Concrete Paving Association</a:t>
            </a:r>
            <a:endParaRPr lang="en-US" sz="2000" b="1" dirty="0" smtClean="0">
              <a:solidFill>
                <a:schemeClr val="bg1"/>
              </a:solidFill>
              <a:latin typeface="+mj-lt"/>
            </a:endParaRPr>
          </a:p>
        </p:txBody>
      </p:sp>
    </p:spTree>
    <p:extLst>
      <p:ext uri="{BB962C8B-B14F-4D97-AF65-F5344CB8AC3E}">
        <p14:creationId xmlns:p14="http://schemas.microsoft.com/office/powerpoint/2010/main" val="1811284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6</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4893647"/>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Friends and Support Members</a:t>
            </a:r>
          </a:p>
          <a:p>
            <a:pPr lvl="1"/>
            <a:r>
              <a:rPr lang="en-US" sz="2000" b="1" dirty="0">
                <a:solidFill>
                  <a:schemeClr val="bg1"/>
                </a:solidFill>
                <a:latin typeface="+mj-lt"/>
              </a:rPr>
              <a:t>Jason Blomberg--Missouri Department of Transportation </a:t>
            </a:r>
          </a:p>
          <a:p>
            <a:pPr lvl="1"/>
            <a:r>
              <a:rPr lang="en-US" sz="2000" b="1" dirty="0">
                <a:solidFill>
                  <a:schemeClr val="bg1"/>
                </a:solidFill>
                <a:latin typeface="+mj-lt"/>
              </a:rPr>
              <a:t>Melissa Cole--Minnesota Department of Transportation</a:t>
            </a:r>
          </a:p>
          <a:p>
            <a:pPr lvl="1"/>
            <a:r>
              <a:rPr lang="en-US" sz="2000" b="1" dirty="0">
                <a:solidFill>
                  <a:schemeClr val="bg1"/>
                </a:solidFill>
                <a:latin typeface="+mj-lt"/>
              </a:rPr>
              <a:t>Ron Jones, Caltrans </a:t>
            </a:r>
          </a:p>
          <a:p>
            <a:pPr lvl="1"/>
            <a:r>
              <a:rPr lang="en-US" sz="2000" b="1" dirty="0">
                <a:solidFill>
                  <a:schemeClr val="bg1"/>
                </a:solidFill>
                <a:latin typeface="+mj-lt"/>
              </a:rPr>
              <a:t>Eddie Johnson--Minnesota Department of Transportation</a:t>
            </a:r>
          </a:p>
          <a:p>
            <a:pPr lvl="1"/>
            <a:r>
              <a:rPr lang="en-US" sz="2000" b="1" dirty="0">
                <a:solidFill>
                  <a:schemeClr val="bg1"/>
                </a:solidFill>
                <a:latin typeface="+mj-lt"/>
              </a:rPr>
              <a:t>Kevin Kliethermes--FHWA</a:t>
            </a:r>
          </a:p>
          <a:p>
            <a:pPr lvl="1"/>
            <a:r>
              <a:rPr lang="en-US" sz="2000" b="1" dirty="0">
                <a:solidFill>
                  <a:schemeClr val="bg1"/>
                </a:solidFill>
                <a:latin typeface="+mj-lt"/>
              </a:rPr>
              <a:t>Joe Korzilius, SRF Consulting </a:t>
            </a:r>
          </a:p>
          <a:p>
            <a:pPr lvl="1"/>
            <a:r>
              <a:rPr lang="en-US" sz="2000" b="1" dirty="0">
                <a:solidFill>
                  <a:schemeClr val="bg1"/>
                </a:solidFill>
                <a:latin typeface="+mj-lt"/>
              </a:rPr>
              <a:t>Renae Kuehl, SRF Consulting</a:t>
            </a:r>
          </a:p>
          <a:p>
            <a:pPr lvl="1"/>
            <a:r>
              <a:rPr lang="en-US" sz="2000" b="1" dirty="0">
                <a:solidFill>
                  <a:schemeClr val="bg1"/>
                </a:solidFill>
                <a:latin typeface="+mj-lt"/>
              </a:rPr>
              <a:t>Matt </a:t>
            </a:r>
            <a:r>
              <a:rPr lang="en-US" sz="2000" b="1" dirty="0" err="1">
                <a:solidFill>
                  <a:schemeClr val="bg1"/>
                </a:solidFill>
                <a:latin typeface="+mj-lt"/>
              </a:rPr>
              <a:t>Mastel</a:t>
            </a:r>
            <a:r>
              <a:rPr lang="en-US" sz="2000" b="1" dirty="0">
                <a:solidFill>
                  <a:schemeClr val="bg1"/>
                </a:solidFill>
                <a:latin typeface="+mj-lt"/>
              </a:rPr>
              <a:t>, North Dakota Department of Transportation</a:t>
            </a:r>
          </a:p>
          <a:p>
            <a:pPr lvl="1"/>
            <a:r>
              <a:rPr lang="en-US" sz="2000" b="1" dirty="0">
                <a:solidFill>
                  <a:schemeClr val="bg1"/>
                </a:solidFill>
                <a:latin typeface="+mj-lt"/>
              </a:rPr>
              <a:t>Aaron Perez, North Dakota Department of Transportation</a:t>
            </a:r>
          </a:p>
          <a:p>
            <a:pPr lvl="1"/>
            <a:r>
              <a:rPr lang="en-US" sz="2000" b="1" dirty="0">
                <a:solidFill>
                  <a:schemeClr val="bg1"/>
                </a:solidFill>
                <a:latin typeface="+mj-lt"/>
              </a:rPr>
              <a:t>John Senger--Illinois Department of Transportation</a:t>
            </a:r>
          </a:p>
          <a:p>
            <a:pPr lvl="1"/>
            <a:r>
              <a:rPr lang="en-US" sz="2000" b="1" dirty="0">
                <a:solidFill>
                  <a:schemeClr val="bg1"/>
                </a:solidFill>
                <a:latin typeface="+mj-lt"/>
              </a:rPr>
              <a:t>Ben Worel--Minnesota Department of Transportation </a:t>
            </a:r>
          </a:p>
          <a:p>
            <a:pPr lvl="1"/>
            <a:r>
              <a:rPr lang="en-US" sz="2000" b="1" dirty="0">
                <a:solidFill>
                  <a:schemeClr val="bg1"/>
                </a:solidFill>
                <a:latin typeface="+mj-lt"/>
              </a:rPr>
              <a:t>Tom Zimmerman--Minnesota Department of Transportation</a:t>
            </a:r>
            <a:endParaRPr lang="en-US" sz="2000" b="1" dirty="0" smtClean="0">
              <a:solidFill>
                <a:schemeClr val="bg1"/>
              </a:solidFill>
              <a:latin typeface="+mj-lt"/>
            </a:endParaRPr>
          </a:p>
          <a:p>
            <a:pPr marL="571500" indent="-571500">
              <a:buFont typeface="Arial" panose="020B0604020202020204" pitchFamily="34" charset="0"/>
              <a:buChar char="•"/>
            </a:pPr>
            <a:endParaRPr lang="en-US" sz="3600" b="1" dirty="0" smtClean="0">
              <a:solidFill>
                <a:schemeClr val="bg1"/>
              </a:solidFill>
              <a:latin typeface="+mj-lt"/>
            </a:endParaRPr>
          </a:p>
        </p:txBody>
      </p:sp>
    </p:spTree>
    <p:extLst>
      <p:ext uri="{BB962C8B-B14F-4D97-AF65-F5344CB8AC3E}">
        <p14:creationId xmlns:p14="http://schemas.microsoft.com/office/powerpoint/2010/main" val="1147158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7</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4154984"/>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Long term research</a:t>
            </a:r>
          </a:p>
          <a:p>
            <a:pPr marL="1028700" lvl="1" indent="-571500">
              <a:buFont typeface="Arial" panose="020B0604020202020204" pitchFamily="34" charset="0"/>
              <a:buChar char="•"/>
            </a:pPr>
            <a:r>
              <a:rPr lang="en-US" sz="3600" b="1" dirty="0" smtClean="0">
                <a:solidFill>
                  <a:schemeClr val="bg1"/>
                </a:solidFill>
                <a:latin typeface="+mj-lt"/>
              </a:rPr>
              <a:t>Maintaining Poor Pavements, Phase 1</a:t>
            </a:r>
          </a:p>
          <a:p>
            <a:pPr marL="1485900" lvl="2" indent="-571500">
              <a:buFont typeface="Arial" panose="020B0604020202020204" pitchFamily="34" charset="0"/>
              <a:buChar char="•"/>
            </a:pPr>
            <a:r>
              <a:rPr lang="en-US" sz="3600" b="1" dirty="0">
                <a:solidFill>
                  <a:schemeClr val="bg1"/>
                </a:solidFill>
                <a:latin typeface="+mj-lt"/>
              </a:rPr>
              <a:t>Project Summary:</a:t>
            </a:r>
          </a:p>
          <a:p>
            <a:pPr marL="1485900" lvl="2" indent="-571500">
              <a:buFont typeface="Arial" panose="020B0604020202020204" pitchFamily="34" charset="0"/>
              <a:buChar char="•"/>
            </a:pPr>
            <a:r>
              <a:rPr lang="en-US" sz="3600" b="1" dirty="0">
                <a:solidFill>
                  <a:schemeClr val="bg1"/>
                </a:solidFill>
                <a:latin typeface="+mj-lt"/>
              </a:rPr>
              <a:t> </a:t>
            </a:r>
            <a:r>
              <a:rPr lang="en-US" sz="2400" b="1" dirty="0">
                <a:solidFill>
                  <a:schemeClr val="bg1"/>
                </a:solidFill>
                <a:latin typeface="+mj-lt"/>
              </a:rPr>
              <a:t>The objective of this project is to identify performance improvements that can be expected for Hot-Mix Asphalt (HMA) roadways, from the application of a variety of thin pavement rehabilitation treatments similar to and including thin lift overlays, fine graded HMA scratch course with a chip seal, mastic surface correction for cupped cracks with a chip seal, </a:t>
            </a:r>
            <a:r>
              <a:rPr lang="en-US" sz="2400" b="1" dirty="0" err="1">
                <a:solidFill>
                  <a:schemeClr val="bg1"/>
                </a:solidFill>
                <a:latin typeface="+mj-lt"/>
              </a:rPr>
              <a:t>microsurfacing</a:t>
            </a:r>
            <a:r>
              <a:rPr lang="en-US" sz="2400" b="1" dirty="0">
                <a:solidFill>
                  <a:schemeClr val="bg1"/>
                </a:solidFill>
                <a:latin typeface="+mj-lt"/>
              </a:rPr>
              <a:t>, scrub seals, etc.</a:t>
            </a:r>
            <a:endParaRPr lang="en-US" sz="2400" b="1" dirty="0" smtClean="0">
              <a:solidFill>
                <a:schemeClr val="bg1"/>
              </a:solidFill>
              <a:latin typeface="+mj-lt"/>
            </a:endParaRPr>
          </a:p>
        </p:txBody>
      </p:sp>
    </p:spTree>
    <p:extLst>
      <p:ext uri="{BB962C8B-B14F-4D97-AF65-F5344CB8AC3E}">
        <p14:creationId xmlns:p14="http://schemas.microsoft.com/office/powerpoint/2010/main" val="3089049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8</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1754326"/>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Long term research</a:t>
            </a:r>
          </a:p>
          <a:p>
            <a:pPr marL="1028700" lvl="1" indent="-571500">
              <a:buFont typeface="Arial" panose="020B0604020202020204" pitchFamily="34" charset="0"/>
              <a:buChar char="•"/>
            </a:pPr>
            <a:r>
              <a:rPr lang="en-US" sz="3600" b="1" dirty="0" smtClean="0">
                <a:solidFill>
                  <a:schemeClr val="bg1"/>
                </a:solidFill>
                <a:latin typeface="+mj-lt"/>
              </a:rPr>
              <a:t>Maintaining Poor Pavements</a:t>
            </a:r>
          </a:p>
          <a:p>
            <a:pPr marL="1485900" lvl="2" indent="-571500">
              <a:buFont typeface="Arial" panose="020B0604020202020204" pitchFamily="34" charset="0"/>
              <a:buChar char="•"/>
            </a:pPr>
            <a:r>
              <a:rPr lang="en-US" sz="3600" b="1" dirty="0" smtClean="0">
                <a:solidFill>
                  <a:schemeClr val="bg1"/>
                </a:solidFill>
                <a:latin typeface="+mj-lt"/>
              </a:rPr>
              <a:t>Task 2: Collect data from the NRRA States</a:t>
            </a:r>
          </a:p>
        </p:txBody>
      </p:sp>
    </p:spTree>
    <p:extLst>
      <p:ext uri="{BB962C8B-B14F-4D97-AF65-F5344CB8AC3E}">
        <p14:creationId xmlns:p14="http://schemas.microsoft.com/office/powerpoint/2010/main" val="870481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9</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278038"/>
            <a:ext cx="11257004" cy="5078313"/>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Long term research</a:t>
            </a:r>
          </a:p>
          <a:p>
            <a:pPr marL="1028700" lvl="1" indent="-571500">
              <a:buFont typeface="Arial" panose="020B0604020202020204" pitchFamily="34" charset="0"/>
              <a:buChar char="•"/>
            </a:pPr>
            <a:r>
              <a:rPr lang="en-US" sz="3600" b="1" dirty="0" smtClean="0">
                <a:solidFill>
                  <a:schemeClr val="bg1"/>
                </a:solidFill>
                <a:latin typeface="+mj-lt"/>
              </a:rPr>
              <a:t>Effective Long Lasting Partial Depth Joint Repairs for Challenging Conditions, Phase 1</a:t>
            </a:r>
          </a:p>
          <a:p>
            <a:pPr marL="1485900" lvl="2" indent="-571500">
              <a:buFont typeface="Arial" panose="020B0604020202020204" pitchFamily="34" charset="0"/>
              <a:buChar char="•"/>
            </a:pPr>
            <a:r>
              <a:rPr lang="en-US" sz="2400" b="1" dirty="0">
                <a:solidFill>
                  <a:schemeClr val="bg1"/>
                </a:solidFill>
                <a:latin typeface="+mj-lt"/>
              </a:rPr>
              <a:t>Project Summary:</a:t>
            </a:r>
          </a:p>
          <a:p>
            <a:pPr marL="1485900" lvl="2" indent="-571500">
              <a:buFont typeface="Arial" panose="020B0604020202020204" pitchFamily="34" charset="0"/>
              <a:buChar char="•"/>
            </a:pPr>
            <a:r>
              <a:rPr lang="en-US" sz="2400" b="1" dirty="0">
                <a:solidFill>
                  <a:schemeClr val="bg1"/>
                </a:solidFill>
                <a:latin typeface="+mj-lt"/>
              </a:rPr>
              <a:t> As Portland Cement Concrete (PCC) pavements age, longitudinal and transverse joints can exhibit signs of distress as a  result of traffic loading, climatic variations, materials related issues, and construction defects. Although only small areas are often involved, the joint distress can substantially disrupt traffic flow and increase pavement roughness sacrificing consumer ride comfort. Furthermore, secondary distresses and degradation of otherwise sound concrete can occur due to poor joint conditions.</a:t>
            </a:r>
            <a:endParaRPr lang="en-US" sz="2400" b="1" dirty="0" smtClean="0">
              <a:solidFill>
                <a:schemeClr val="bg1"/>
              </a:solidFill>
              <a:latin typeface="+mj-lt"/>
            </a:endParaRPr>
          </a:p>
        </p:txBody>
      </p:sp>
    </p:spTree>
    <p:extLst>
      <p:ext uri="{BB962C8B-B14F-4D97-AF65-F5344CB8AC3E}">
        <p14:creationId xmlns:p14="http://schemas.microsoft.com/office/powerpoint/2010/main" val="3439530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smtClean="0">
            <a:solidFill>
              <a:schemeClr val="bg1"/>
            </a:solidFill>
            <a:latin typeface="+mj-lt"/>
          </a:defRPr>
        </a:defPPr>
      </a:lstStyle>
    </a:txDef>
  </a:objectDefaults>
  <a:extraClrScheme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4996</TotalTime>
  <Words>1295</Words>
  <Application>Microsoft Office PowerPoint</Application>
  <PresentationFormat>Widescreen</PresentationFormat>
  <Paragraphs>176</Paragraphs>
  <Slides>20</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1_Office Theme</vt:lpstr>
      <vt:lpstr>MN.IT</vt:lpstr>
      <vt:lpstr>2019 Pavement Workshop May 22, 2019</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PowerPoint Presentation</vt:lpstr>
      <vt:lpstr>PowerPoint Presentation</vt:lpstr>
      <vt:lpstr>PowerPoint Presentation</vt:lpstr>
    </vt:vector>
  </TitlesOfParts>
  <Company>MnDOT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NRRA Universities</dc:title>
  <dc:creator>Worel, Benjamin (DOT)</dc:creator>
  <cp:lastModifiedBy>Jerry Geib</cp:lastModifiedBy>
  <cp:revision>43</cp:revision>
  <dcterms:created xsi:type="dcterms:W3CDTF">2017-11-13T15:43:16Z</dcterms:created>
  <dcterms:modified xsi:type="dcterms:W3CDTF">2019-05-22T11:47:34Z</dcterms:modified>
</cp:coreProperties>
</file>