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</p:sldMasterIdLst>
  <p:notesMasterIdLst>
    <p:notesMasterId r:id="rId52"/>
  </p:notesMasterIdLst>
  <p:handoutMasterIdLst>
    <p:handoutMasterId r:id="rId53"/>
  </p:handoutMasterIdLst>
  <p:sldIdLst>
    <p:sldId id="258" r:id="rId5"/>
    <p:sldId id="259" r:id="rId6"/>
    <p:sldId id="303" r:id="rId7"/>
    <p:sldId id="315" r:id="rId8"/>
    <p:sldId id="261" r:id="rId9"/>
    <p:sldId id="316" r:id="rId10"/>
    <p:sldId id="317" r:id="rId11"/>
    <p:sldId id="341" r:id="rId12"/>
    <p:sldId id="307" r:id="rId13"/>
    <p:sldId id="308" r:id="rId14"/>
    <p:sldId id="342" r:id="rId15"/>
    <p:sldId id="310" r:id="rId16"/>
    <p:sldId id="311" r:id="rId17"/>
    <p:sldId id="305" r:id="rId18"/>
    <p:sldId id="262" r:id="rId19"/>
    <p:sldId id="344" r:id="rId20"/>
    <p:sldId id="278" r:id="rId21"/>
    <p:sldId id="338" r:id="rId22"/>
    <p:sldId id="339" r:id="rId23"/>
    <p:sldId id="34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90" r:id="rId32"/>
    <p:sldId id="291" r:id="rId33"/>
    <p:sldId id="328" r:id="rId34"/>
    <p:sldId id="329" r:id="rId35"/>
    <p:sldId id="330" r:id="rId36"/>
    <p:sldId id="296" r:id="rId37"/>
    <p:sldId id="297" r:id="rId38"/>
    <p:sldId id="298" r:id="rId39"/>
    <p:sldId id="324" r:id="rId40"/>
    <p:sldId id="325" r:id="rId41"/>
    <p:sldId id="331" r:id="rId42"/>
    <p:sldId id="332" r:id="rId43"/>
    <p:sldId id="333" r:id="rId44"/>
    <p:sldId id="334" r:id="rId45"/>
    <p:sldId id="326" r:id="rId46"/>
    <p:sldId id="327" r:id="rId47"/>
    <p:sldId id="345" r:id="rId48"/>
    <p:sldId id="346" r:id="rId49"/>
    <p:sldId id="321" r:id="rId50"/>
    <p:sldId id="322" r:id="rId5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3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gney, Melanie (FHWA)" initials="RM(" lastIdx="81" clrIdx="0">
    <p:extLst>
      <p:ext uri="{19B8F6BF-5375-455C-9EA6-DF929625EA0E}">
        <p15:presenceInfo xmlns:p15="http://schemas.microsoft.com/office/powerpoint/2012/main" userId="S-1-5-21-982035342-1880134254-310265210-330140" providerId="AD"/>
      </p:ext>
    </p:extLst>
  </p:cmAuthor>
  <p:cmAuthor id="2" name="Aschenbrener, Timothy (FHWA)" initials="AT(" lastIdx="8" clrIdx="1">
    <p:extLst>
      <p:ext uri="{19B8F6BF-5375-455C-9EA6-DF929625EA0E}">
        <p15:presenceInfo xmlns:p15="http://schemas.microsoft.com/office/powerpoint/2012/main" userId="S-1-5-21-982035342-1880134254-310265210-286791" providerId="AD"/>
      </p:ext>
    </p:extLst>
  </p:cmAuthor>
  <p:cmAuthor id="3" name="Mensching, David (FHWA)" initials="MD(" lastIdx="44" clrIdx="2">
    <p:extLst>
      <p:ext uri="{19B8F6BF-5375-455C-9EA6-DF929625EA0E}">
        <p15:presenceInfo xmlns:p15="http://schemas.microsoft.com/office/powerpoint/2012/main" userId="S-1-5-21-982035342-1880134254-310265210-456782" providerId="AD"/>
      </p:ext>
    </p:extLst>
  </p:cmAuthor>
  <p:cmAuthor id="4" name="Paugh, Chuck CTR (FHWA)" initials="PCC(" lastIdx="4" clrIdx="3">
    <p:extLst>
      <p:ext uri="{19B8F6BF-5375-455C-9EA6-DF929625EA0E}">
        <p15:presenceInfo xmlns:p15="http://schemas.microsoft.com/office/powerpoint/2012/main" userId="S-1-5-21-982035342-1880134254-310265210-76376" providerId="AD"/>
      </p:ext>
    </p:extLst>
  </p:cmAuthor>
  <p:cmAuthor id="5" name="Golalipour, Amir CTR (FHWA)" initials="GAC(" lastIdx="1" clrIdx="4">
    <p:extLst>
      <p:ext uri="{19B8F6BF-5375-455C-9EA6-DF929625EA0E}">
        <p15:presenceInfo xmlns:p15="http://schemas.microsoft.com/office/powerpoint/2012/main" userId="S-1-5-21-982035342-1880134254-310265210-4521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164C6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227" autoAdjust="0"/>
  </p:normalViewPr>
  <p:slideViewPr>
    <p:cSldViewPr snapToGrid="0">
      <p:cViewPr varScale="1">
        <p:scale>
          <a:sx n="92" d="100"/>
          <a:sy n="92" d="100"/>
        </p:scale>
        <p:origin x="438" y="78"/>
      </p:cViewPr>
      <p:guideLst>
        <p:guide orient="horz" pos="2136"/>
        <p:guide pos="33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35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155F77-2B5D-43EA-B971-260CBA3ABA6B}" type="doc">
      <dgm:prSet loTypeId="urn:microsoft.com/office/officeart/2005/8/layout/hierarchy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7EEE293-1B29-4117-82D8-752F35233061}" type="pres">
      <dgm:prSet presAssocID="{6A155F77-2B5D-43EA-B971-260CBA3ABA6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66F32A25-DE07-478B-9E73-2A3AF3C7CACA}" type="presOf" srcId="{6A155F77-2B5D-43EA-B971-260CBA3ABA6B}" destId="{27EEE293-1B29-4117-82D8-752F35233061}" srcOrd="0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552435-84DD-4292-9BBA-DFEA52CD677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C79784-9A9F-4F02-B95E-95A7F6992C49}">
      <dgm:prSet phldrT="[Text]" custT="1"/>
      <dgm:spPr/>
      <dgm:t>
        <a:bodyPr/>
        <a:lstStyle/>
        <a:p>
          <a:r>
            <a:rPr lang="en-US" sz="1800" b="0" dirty="0">
              <a:effectLst/>
            </a:rPr>
            <a:t>Asphalt Mixture Sample</a:t>
          </a:r>
        </a:p>
      </dgm:t>
    </dgm:pt>
    <dgm:pt modelId="{B75B187C-8139-418B-9E5E-77246908BFAE}" type="parTrans" cxnId="{91555B36-6B97-4053-9428-5EF0E2E84134}">
      <dgm:prSet/>
      <dgm:spPr/>
      <dgm:t>
        <a:bodyPr/>
        <a:lstStyle/>
        <a:p>
          <a:endParaRPr lang="en-US"/>
        </a:p>
      </dgm:t>
    </dgm:pt>
    <dgm:pt modelId="{06F5D7AC-08BB-46BA-B260-597E0661C18C}" type="sibTrans" cxnId="{91555B36-6B97-4053-9428-5EF0E2E84134}">
      <dgm:prSet/>
      <dgm:spPr/>
      <dgm:t>
        <a:bodyPr/>
        <a:lstStyle/>
        <a:p>
          <a:endParaRPr lang="en-US"/>
        </a:p>
      </dgm:t>
    </dgm:pt>
    <dgm:pt modelId="{CA74E6EB-BA7E-47F8-9537-1A38BE944987}">
      <dgm:prSet phldrT="[Text]" custT="1"/>
      <dgm:spPr/>
      <dgm:t>
        <a:bodyPr/>
        <a:lstStyle/>
        <a:p>
          <a:r>
            <a:rPr lang="en-US" sz="1800" b="0" dirty="0">
              <a:effectLst/>
            </a:rPr>
            <a:t>Volumetric Properties</a:t>
          </a:r>
        </a:p>
      </dgm:t>
    </dgm:pt>
    <dgm:pt modelId="{ECE04895-2C8E-4AB5-AA33-1DFCA91D4464}" type="parTrans" cxnId="{2DAB2114-04FB-4156-94A9-9FCB03C4421A}">
      <dgm:prSet/>
      <dgm:spPr/>
      <dgm:t>
        <a:bodyPr/>
        <a:lstStyle/>
        <a:p>
          <a:endParaRPr lang="en-US"/>
        </a:p>
      </dgm:t>
    </dgm:pt>
    <dgm:pt modelId="{6BC2D29B-C6B7-4D3E-8CE6-D2366F706022}" type="sibTrans" cxnId="{2DAB2114-04FB-4156-94A9-9FCB03C4421A}">
      <dgm:prSet/>
      <dgm:spPr/>
      <dgm:t>
        <a:bodyPr/>
        <a:lstStyle/>
        <a:p>
          <a:endParaRPr lang="en-US"/>
        </a:p>
      </dgm:t>
    </dgm:pt>
    <dgm:pt modelId="{D4E72D35-F7E9-46AE-8A41-B841B24BF46D}">
      <dgm:prSet phldrT="[Text]" custT="1"/>
      <dgm:spPr/>
      <dgm:t>
        <a:bodyPr/>
        <a:lstStyle/>
        <a:p>
          <a:pPr algn="l"/>
          <a:r>
            <a:rPr lang="en-US" sz="1200" b="0" dirty="0"/>
            <a:t>P</a:t>
          </a:r>
          <a:r>
            <a:rPr lang="en-US" sz="1200" b="0" baseline="-25000" dirty="0"/>
            <a:t>b</a:t>
          </a:r>
          <a:r>
            <a:rPr lang="en-US" sz="1200" b="0" dirty="0"/>
            <a:t> – Ignition (T 308)</a:t>
          </a:r>
        </a:p>
        <a:p>
          <a:pPr algn="l"/>
          <a:r>
            <a:rPr lang="en-US" sz="1200" b="0" dirty="0"/>
            <a:t>Gradation – (T 30)</a:t>
          </a:r>
        </a:p>
      </dgm:t>
    </dgm:pt>
    <dgm:pt modelId="{A414B3A1-4AA4-4673-93ED-C3408D1F2D7E}" type="parTrans" cxnId="{C2E1FFF6-302A-4E1C-AEC7-5EBC7E0C291C}">
      <dgm:prSet/>
      <dgm:spPr/>
      <dgm:t>
        <a:bodyPr/>
        <a:lstStyle/>
        <a:p>
          <a:endParaRPr lang="en-US"/>
        </a:p>
      </dgm:t>
    </dgm:pt>
    <dgm:pt modelId="{D8E402B2-C561-4F1C-B92D-AEFD2DAA3EE8}" type="sibTrans" cxnId="{C2E1FFF6-302A-4E1C-AEC7-5EBC7E0C291C}">
      <dgm:prSet/>
      <dgm:spPr/>
      <dgm:t>
        <a:bodyPr/>
        <a:lstStyle/>
        <a:p>
          <a:endParaRPr lang="en-US"/>
        </a:p>
      </dgm:t>
    </dgm:pt>
    <dgm:pt modelId="{EAD7076A-640E-4C06-B361-6BF42B3A4A6F}">
      <dgm:prSet phldrT="[Text]" custT="1"/>
      <dgm:spPr/>
      <dgm:t>
        <a:bodyPr/>
        <a:lstStyle/>
        <a:p>
          <a:pPr algn="l"/>
          <a:r>
            <a:rPr lang="en-US" sz="1200" b="0" dirty="0" err="1"/>
            <a:t>Gmm</a:t>
          </a:r>
          <a:r>
            <a:rPr lang="en-US" sz="1200" b="0" dirty="0"/>
            <a:t> – Rice (T 209)</a:t>
          </a:r>
          <a:br>
            <a:rPr lang="en-US" sz="1200" b="0" dirty="0"/>
          </a:br>
          <a:r>
            <a:rPr lang="en-US" sz="1200" b="0" dirty="0" err="1"/>
            <a:t>Gmb</a:t>
          </a:r>
          <a:r>
            <a:rPr lang="en-US" sz="1200" b="0" dirty="0"/>
            <a:t> – (T 166)</a:t>
          </a:r>
        </a:p>
        <a:p>
          <a:pPr algn="l"/>
          <a:r>
            <a:rPr lang="en-US" sz="1200" b="0" dirty="0"/>
            <a:t>- </a:t>
          </a:r>
          <a:r>
            <a:rPr lang="en-US" sz="1200" b="0" dirty="0" err="1"/>
            <a:t>Corelok</a:t>
          </a:r>
          <a:r>
            <a:rPr lang="en-US" sz="1200" b="0" dirty="0"/>
            <a:t> (T 331)</a:t>
          </a:r>
        </a:p>
        <a:p>
          <a:pPr algn="l"/>
          <a:r>
            <a:rPr lang="en-US" sz="1200" b="0" dirty="0"/>
            <a:t>- Gilson SG 4 (TP 82)</a:t>
          </a:r>
          <a:endParaRPr lang="en-US" sz="1000" b="0" dirty="0"/>
        </a:p>
      </dgm:t>
    </dgm:pt>
    <dgm:pt modelId="{C9067A72-1D4F-4BD5-AA0B-473A6DD0EA79}" type="parTrans" cxnId="{BE9BA172-A218-44DD-85C7-894840ED7B53}">
      <dgm:prSet/>
      <dgm:spPr/>
      <dgm:t>
        <a:bodyPr/>
        <a:lstStyle/>
        <a:p>
          <a:endParaRPr lang="en-US"/>
        </a:p>
      </dgm:t>
    </dgm:pt>
    <dgm:pt modelId="{C14C4B09-7002-4210-B215-598951F5B004}" type="sibTrans" cxnId="{BE9BA172-A218-44DD-85C7-894840ED7B53}">
      <dgm:prSet/>
      <dgm:spPr/>
      <dgm:t>
        <a:bodyPr/>
        <a:lstStyle/>
        <a:p>
          <a:endParaRPr lang="en-US"/>
        </a:p>
      </dgm:t>
    </dgm:pt>
    <dgm:pt modelId="{A2DF5A96-F1D6-4CB2-A5C7-586087D2BE12}">
      <dgm:prSet phldrT="[Text]" custT="1"/>
      <dgm:spPr/>
      <dgm:t>
        <a:bodyPr/>
        <a:lstStyle/>
        <a:p>
          <a:r>
            <a:rPr lang="en-US" sz="1800" b="0" dirty="0">
              <a:effectLst/>
            </a:rPr>
            <a:t>Performance Testing</a:t>
          </a:r>
        </a:p>
      </dgm:t>
    </dgm:pt>
    <dgm:pt modelId="{417249A2-F235-410E-BC0F-88270E9AA5FA}" type="parTrans" cxnId="{D02CA85D-2817-4B93-87A2-335F4A63B2E8}">
      <dgm:prSet/>
      <dgm:spPr/>
      <dgm:t>
        <a:bodyPr/>
        <a:lstStyle/>
        <a:p>
          <a:endParaRPr lang="en-US"/>
        </a:p>
      </dgm:t>
    </dgm:pt>
    <dgm:pt modelId="{370105EA-C6B0-4ED9-A475-789708408155}" type="sibTrans" cxnId="{D02CA85D-2817-4B93-87A2-335F4A63B2E8}">
      <dgm:prSet/>
      <dgm:spPr/>
      <dgm:t>
        <a:bodyPr/>
        <a:lstStyle/>
        <a:p>
          <a:endParaRPr lang="en-US"/>
        </a:p>
      </dgm:t>
    </dgm:pt>
    <dgm:pt modelId="{D6685FA8-8526-4B5D-B84E-4ABE7FD768B4}">
      <dgm:prSet phldrT="[Text]" custT="1"/>
      <dgm:spPr/>
      <dgm:t>
        <a:bodyPr/>
        <a:lstStyle/>
        <a:p>
          <a:pPr algn="l"/>
          <a:r>
            <a:rPr lang="en-US" sz="1200" b="0" dirty="0"/>
            <a:t>Dynamic Modulus (T 378) </a:t>
          </a:r>
        </a:p>
        <a:p>
          <a:pPr algn="l"/>
          <a:r>
            <a:rPr lang="en-US" sz="1200" b="0" dirty="0"/>
            <a:t>- Unconfined</a:t>
          </a:r>
        </a:p>
        <a:p>
          <a:pPr algn="l"/>
          <a:r>
            <a:rPr lang="en-US" sz="1200" b="0" dirty="0"/>
            <a:t>Flow Number (T 378)</a:t>
          </a:r>
        </a:p>
        <a:p>
          <a:pPr algn="l"/>
          <a:r>
            <a:rPr lang="en-US" sz="1200" b="0" dirty="0"/>
            <a:t>- Confined</a:t>
          </a:r>
        </a:p>
        <a:p>
          <a:pPr algn="l"/>
          <a:r>
            <a:rPr lang="en-US" sz="1200" b="0" dirty="0"/>
            <a:t>- Unconfined</a:t>
          </a:r>
        </a:p>
        <a:p>
          <a:pPr algn="l"/>
          <a:r>
            <a:rPr lang="en-US" sz="1200" b="0" dirty="0"/>
            <a:t>Cyclic Fatigue (TP 107)</a:t>
          </a:r>
        </a:p>
      </dgm:t>
    </dgm:pt>
    <dgm:pt modelId="{E33813C1-3A90-470A-8A5C-33C46F03A310}" type="parTrans" cxnId="{A6E2B4BD-2493-40D1-83B1-1DD5ED27AEC4}">
      <dgm:prSet/>
      <dgm:spPr/>
      <dgm:t>
        <a:bodyPr/>
        <a:lstStyle/>
        <a:p>
          <a:endParaRPr lang="en-US"/>
        </a:p>
      </dgm:t>
    </dgm:pt>
    <dgm:pt modelId="{12B1C80E-7E4C-4415-902F-CD46DF8AD57E}" type="sibTrans" cxnId="{A6E2B4BD-2493-40D1-83B1-1DD5ED27AEC4}">
      <dgm:prSet/>
      <dgm:spPr/>
      <dgm:t>
        <a:bodyPr/>
        <a:lstStyle/>
        <a:p>
          <a:endParaRPr lang="en-US"/>
        </a:p>
      </dgm:t>
    </dgm:pt>
    <dgm:pt modelId="{72444F12-7FBC-42AB-80BA-ECA196FF4A3B}" type="pres">
      <dgm:prSet presAssocID="{46552435-84DD-4292-9BBA-DFEA52CD677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C56D3A-B5A6-4974-8E1B-D4C2F54594B3}" type="pres">
      <dgm:prSet presAssocID="{3AC79784-9A9F-4F02-B95E-95A7F6992C49}" presName="hierRoot1" presStyleCnt="0"/>
      <dgm:spPr/>
    </dgm:pt>
    <dgm:pt modelId="{A7FA5756-55D0-4393-B7C6-1D198C5367BD}" type="pres">
      <dgm:prSet presAssocID="{3AC79784-9A9F-4F02-B95E-95A7F6992C49}" presName="composite" presStyleCnt="0"/>
      <dgm:spPr/>
    </dgm:pt>
    <dgm:pt modelId="{A708A96C-C0E6-4084-88B0-CE400EE515D3}" type="pres">
      <dgm:prSet presAssocID="{3AC79784-9A9F-4F02-B95E-95A7F6992C49}" presName="background" presStyleLbl="node0" presStyleIdx="0" presStyleCnt="1"/>
      <dgm:spPr/>
    </dgm:pt>
    <dgm:pt modelId="{5864AD1A-7222-40C0-9875-64BAF4A144B4}" type="pres">
      <dgm:prSet presAssocID="{3AC79784-9A9F-4F02-B95E-95A7F6992C49}" presName="text" presStyleLbl="fgAcc0" presStyleIdx="0" presStyleCnt="1">
        <dgm:presLayoutVars>
          <dgm:chPref val="3"/>
        </dgm:presLayoutVars>
      </dgm:prSet>
      <dgm:spPr/>
    </dgm:pt>
    <dgm:pt modelId="{67325019-309D-46E6-ADE9-D5C65F7EE7C7}" type="pres">
      <dgm:prSet presAssocID="{3AC79784-9A9F-4F02-B95E-95A7F6992C49}" presName="hierChild2" presStyleCnt="0"/>
      <dgm:spPr/>
    </dgm:pt>
    <dgm:pt modelId="{07D2B3FF-A0E2-4506-94AF-10D2793464CD}" type="pres">
      <dgm:prSet presAssocID="{ECE04895-2C8E-4AB5-AA33-1DFCA91D4464}" presName="Name10" presStyleLbl="parChTrans1D2" presStyleIdx="0" presStyleCnt="2"/>
      <dgm:spPr/>
    </dgm:pt>
    <dgm:pt modelId="{11643C2B-BE25-4C78-BDF7-398654466688}" type="pres">
      <dgm:prSet presAssocID="{CA74E6EB-BA7E-47F8-9537-1A38BE944987}" presName="hierRoot2" presStyleCnt="0"/>
      <dgm:spPr/>
    </dgm:pt>
    <dgm:pt modelId="{5A4E58DE-4640-4BAC-9FE2-E858B514E657}" type="pres">
      <dgm:prSet presAssocID="{CA74E6EB-BA7E-47F8-9537-1A38BE944987}" presName="composite2" presStyleCnt="0"/>
      <dgm:spPr/>
    </dgm:pt>
    <dgm:pt modelId="{EC0D7143-B0EA-41D3-A14E-A5CD6FEC99EE}" type="pres">
      <dgm:prSet presAssocID="{CA74E6EB-BA7E-47F8-9537-1A38BE944987}" presName="background2" presStyleLbl="node2" presStyleIdx="0" presStyleCnt="2"/>
      <dgm:spPr/>
    </dgm:pt>
    <dgm:pt modelId="{8CBAACD2-AFC9-4372-838D-B77E18313103}" type="pres">
      <dgm:prSet presAssocID="{CA74E6EB-BA7E-47F8-9537-1A38BE944987}" presName="text2" presStyleLbl="fgAcc2" presStyleIdx="0" presStyleCnt="2">
        <dgm:presLayoutVars>
          <dgm:chPref val="3"/>
        </dgm:presLayoutVars>
      </dgm:prSet>
      <dgm:spPr/>
    </dgm:pt>
    <dgm:pt modelId="{54E41D70-C4B0-489F-B88B-29F3703591C6}" type="pres">
      <dgm:prSet presAssocID="{CA74E6EB-BA7E-47F8-9537-1A38BE944987}" presName="hierChild3" presStyleCnt="0"/>
      <dgm:spPr/>
    </dgm:pt>
    <dgm:pt modelId="{BC907344-BDDE-4496-8317-003362D937BC}" type="pres">
      <dgm:prSet presAssocID="{A414B3A1-4AA4-4673-93ED-C3408D1F2D7E}" presName="Name17" presStyleLbl="parChTrans1D3" presStyleIdx="0" presStyleCnt="3"/>
      <dgm:spPr/>
    </dgm:pt>
    <dgm:pt modelId="{739AB18B-ED64-457A-BA2D-2261DD3A86FF}" type="pres">
      <dgm:prSet presAssocID="{D4E72D35-F7E9-46AE-8A41-B841B24BF46D}" presName="hierRoot3" presStyleCnt="0"/>
      <dgm:spPr/>
    </dgm:pt>
    <dgm:pt modelId="{58BAFA16-58CB-4D22-9097-458468B5F88D}" type="pres">
      <dgm:prSet presAssocID="{D4E72D35-F7E9-46AE-8A41-B841B24BF46D}" presName="composite3" presStyleCnt="0"/>
      <dgm:spPr/>
    </dgm:pt>
    <dgm:pt modelId="{058F4A14-9C0B-4D91-959F-E08B849816E8}" type="pres">
      <dgm:prSet presAssocID="{D4E72D35-F7E9-46AE-8A41-B841B24BF46D}" presName="background3" presStyleLbl="node3" presStyleIdx="0" presStyleCnt="3"/>
      <dgm:spPr/>
    </dgm:pt>
    <dgm:pt modelId="{A0B5A140-CCE3-4420-8FC2-E06C608FB464}" type="pres">
      <dgm:prSet presAssocID="{D4E72D35-F7E9-46AE-8A41-B841B24BF46D}" presName="text3" presStyleLbl="fgAcc3" presStyleIdx="0" presStyleCnt="3">
        <dgm:presLayoutVars>
          <dgm:chPref val="3"/>
        </dgm:presLayoutVars>
      </dgm:prSet>
      <dgm:spPr/>
    </dgm:pt>
    <dgm:pt modelId="{CAD62B86-CE00-4788-9FF4-F5F60FE5FD7B}" type="pres">
      <dgm:prSet presAssocID="{D4E72D35-F7E9-46AE-8A41-B841B24BF46D}" presName="hierChild4" presStyleCnt="0"/>
      <dgm:spPr/>
    </dgm:pt>
    <dgm:pt modelId="{F821FC8A-B572-4AFF-B790-464982D0DFFE}" type="pres">
      <dgm:prSet presAssocID="{C9067A72-1D4F-4BD5-AA0B-473A6DD0EA79}" presName="Name17" presStyleLbl="parChTrans1D3" presStyleIdx="1" presStyleCnt="3"/>
      <dgm:spPr/>
    </dgm:pt>
    <dgm:pt modelId="{B9C05EBC-0F56-42D0-91DE-98003CEDA726}" type="pres">
      <dgm:prSet presAssocID="{EAD7076A-640E-4C06-B361-6BF42B3A4A6F}" presName="hierRoot3" presStyleCnt="0"/>
      <dgm:spPr/>
    </dgm:pt>
    <dgm:pt modelId="{F166DAA4-FBD8-4BD8-BFC2-06463D4A3C34}" type="pres">
      <dgm:prSet presAssocID="{EAD7076A-640E-4C06-B361-6BF42B3A4A6F}" presName="composite3" presStyleCnt="0"/>
      <dgm:spPr/>
    </dgm:pt>
    <dgm:pt modelId="{5954A95C-FDAD-46E0-81B7-068291B4CC39}" type="pres">
      <dgm:prSet presAssocID="{EAD7076A-640E-4C06-B361-6BF42B3A4A6F}" presName="background3" presStyleLbl="node3" presStyleIdx="1" presStyleCnt="3"/>
      <dgm:spPr/>
    </dgm:pt>
    <dgm:pt modelId="{B84F54A0-A9FB-46BD-BCAB-A647A1BB8AB8}" type="pres">
      <dgm:prSet presAssocID="{EAD7076A-640E-4C06-B361-6BF42B3A4A6F}" presName="text3" presStyleLbl="fgAcc3" presStyleIdx="1" presStyleCnt="3">
        <dgm:presLayoutVars>
          <dgm:chPref val="3"/>
        </dgm:presLayoutVars>
      </dgm:prSet>
      <dgm:spPr/>
    </dgm:pt>
    <dgm:pt modelId="{85AE900B-3529-4397-B436-685CA0E309B7}" type="pres">
      <dgm:prSet presAssocID="{EAD7076A-640E-4C06-B361-6BF42B3A4A6F}" presName="hierChild4" presStyleCnt="0"/>
      <dgm:spPr/>
    </dgm:pt>
    <dgm:pt modelId="{0A04ADC6-AA5C-4DEE-9FFA-2BB58EBE8B87}" type="pres">
      <dgm:prSet presAssocID="{417249A2-F235-410E-BC0F-88270E9AA5FA}" presName="Name10" presStyleLbl="parChTrans1D2" presStyleIdx="1" presStyleCnt="2"/>
      <dgm:spPr/>
    </dgm:pt>
    <dgm:pt modelId="{0DF7C84C-36E6-4955-814A-2776AF265D21}" type="pres">
      <dgm:prSet presAssocID="{A2DF5A96-F1D6-4CB2-A5C7-586087D2BE12}" presName="hierRoot2" presStyleCnt="0"/>
      <dgm:spPr/>
    </dgm:pt>
    <dgm:pt modelId="{6B140C32-E5D2-46E4-8680-B0F695C0A9FB}" type="pres">
      <dgm:prSet presAssocID="{A2DF5A96-F1D6-4CB2-A5C7-586087D2BE12}" presName="composite2" presStyleCnt="0"/>
      <dgm:spPr/>
    </dgm:pt>
    <dgm:pt modelId="{54F579D6-70ED-44F9-9272-CC3580A22F72}" type="pres">
      <dgm:prSet presAssocID="{A2DF5A96-F1D6-4CB2-A5C7-586087D2BE12}" presName="background2" presStyleLbl="node2" presStyleIdx="1" presStyleCnt="2"/>
      <dgm:spPr/>
    </dgm:pt>
    <dgm:pt modelId="{89AE3867-0D4D-4A26-8296-E2E7E3DC09B1}" type="pres">
      <dgm:prSet presAssocID="{A2DF5A96-F1D6-4CB2-A5C7-586087D2BE12}" presName="text2" presStyleLbl="fgAcc2" presStyleIdx="1" presStyleCnt="2">
        <dgm:presLayoutVars>
          <dgm:chPref val="3"/>
        </dgm:presLayoutVars>
      </dgm:prSet>
      <dgm:spPr/>
    </dgm:pt>
    <dgm:pt modelId="{8F642C5E-4AEF-4491-B775-ACA5E1E83A01}" type="pres">
      <dgm:prSet presAssocID="{A2DF5A96-F1D6-4CB2-A5C7-586087D2BE12}" presName="hierChild3" presStyleCnt="0"/>
      <dgm:spPr/>
    </dgm:pt>
    <dgm:pt modelId="{B9379AC2-E267-41B4-9A18-F2AE626C4457}" type="pres">
      <dgm:prSet presAssocID="{E33813C1-3A90-470A-8A5C-33C46F03A310}" presName="Name17" presStyleLbl="parChTrans1D3" presStyleIdx="2" presStyleCnt="3"/>
      <dgm:spPr/>
    </dgm:pt>
    <dgm:pt modelId="{420EB286-A030-4098-BC83-DDE0CFE08111}" type="pres">
      <dgm:prSet presAssocID="{D6685FA8-8526-4B5D-B84E-4ABE7FD768B4}" presName="hierRoot3" presStyleCnt="0"/>
      <dgm:spPr/>
    </dgm:pt>
    <dgm:pt modelId="{AB76F6E5-F501-4945-94A3-A8B715ECBD3B}" type="pres">
      <dgm:prSet presAssocID="{D6685FA8-8526-4B5D-B84E-4ABE7FD768B4}" presName="composite3" presStyleCnt="0"/>
      <dgm:spPr/>
    </dgm:pt>
    <dgm:pt modelId="{037109FD-A4C2-4D9B-AD53-A016B30E6D61}" type="pres">
      <dgm:prSet presAssocID="{D6685FA8-8526-4B5D-B84E-4ABE7FD768B4}" presName="background3" presStyleLbl="node3" presStyleIdx="2" presStyleCnt="3"/>
      <dgm:spPr/>
    </dgm:pt>
    <dgm:pt modelId="{F1499D3C-28DB-4035-89DF-5CFEBB1AAD14}" type="pres">
      <dgm:prSet presAssocID="{D6685FA8-8526-4B5D-B84E-4ABE7FD768B4}" presName="text3" presStyleLbl="fgAcc3" presStyleIdx="2" presStyleCnt="3" custScaleX="126199" custScaleY="109367">
        <dgm:presLayoutVars>
          <dgm:chPref val="3"/>
        </dgm:presLayoutVars>
      </dgm:prSet>
      <dgm:spPr/>
    </dgm:pt>
    <dgm:pt modelId="{8338FA69-FF1B-4780-83FE-88B4EA3545FF}" type="pres">
      <dgm:prSet presAssocID="{D6685FA8-8526-4B5D-B84E-4ABE7FD768B4}" presName="hierChild4" presStyleCnt="0"/>
      <dgm:spPr/>
    </dgm:pt>
  </dgm:ptLst>
  <dgm:cxnLst>
    <dgm:cxn modelId="{2DAB2114-04FB-4156-94A9-9FCB03C4421A}" srcId="{3AC79784-9A9F-4F02-B95E-95A7F6992C49}" destId="{CA74E6EB-BA7E-47F8-9537-1A38BE944987}" srcOrd="0" destOrd="0" parTransId="{ECE04895-2C8E-4AB5-AA33-1DFCA91D4464}" sibTransId="{6BC2D29B-C6B7-4D3E-8CE6-D2366F706022}"/>
    <dgm:cxn modelId="{7EBCCD24-FA23-457E-A007-A4C8C06B565F}" type="presOf" srcId="{46552435-84DD-4292-9BBA-DFEA52CD677A}" destId="{72444F12-7FBC-42AB-80BA-ECA196FF4A3B}" srcOrd="0" destOrd="0" presId="urn:microsoft.com/office/officeart/2005/8/layout/hierarchy1"/>
    <dgm:cxn modelId="{91555B36-6B97-4053-9428-5EF0E2E84134}" srcId="{46552435-84DD-4292-9BBA-DFEA52CD677A}" destId="{3AC79784-9A9F-4F02-B95E-95A7F6992C49}" srcOrd="0" destOrd="0" parTransId="{B75B187C-8139-418B-9E5E-77246908BFAE}" sibTransId="{06F5D7AC-08BB-46BA-B260-597E0661C18C}"/>
    <dgm:cxn modelId="{E7E4B23A-DA59-4D87-93C7-3858D983AB76}" type="presOf" srcId="{D6685FA8-8526-4B5D-B84E-4ABE7FD768B4}" destId="{F1499D3C-28DB-4035-89DF-5CFEBB1AAD14}" srcOrd="0" destOrd="0" presId="urn:microsoft.com/office/officeart/2005/8/layout/hierarchy1"/>
    <dgm:cxn modelId="{D02CA85D-2817-4B93-87A2-335F4A63B2E8}" srcId="{3AC79784-9A9F-4F02-B95E-95A7F6992C49}" destId="{A2DF5A96-F1D6-4CB2-A5C7-586087D2BE12}" srcOrd="1" destOrd="0" parTransId="{417249A2-F235-410E-BC0F-88270E9AA5FA}" sibTransId="{370105EA-C6B0-4ED9-A475-789708408155}"/>
    <dgm:cxn modelId="{3028296C-E430-47AB-97B0-C08578D45765}" type="presOf" srcId="{A2DF5A96-F1D6-4CB2-A5C7-586087D2BE12}" destId="{89AE3867-0D4D-4A26-8296-E2E7E3DC09B1}" srcOrd="0" destOrd="0" presId="urn:microsoft.com/office/officeart/2005/8/layout/hierarchy1"/>
    <dgm:cxn modelId="{BE9BA172-A218-44DD-85C7-894840ED7B53}" srcId="{CA74E6EB-BA7E-47F8-9537-1A38BE944987}" destId="{EAD7076A-640E-4C06-B361-6BF42B3A4A6F}" srcOrd="1" destOrd="0" parTransId="{C9067A72-1D4F-4BD5-AA0B-473A6DD0EA79}" sibTransId="{C14C4B09-7002-4210-B215-598951F5B004}"/>
    <dgm:cxn modelId="{AAF44E94-32FA-4D8C-B568-1615BF56727E}" type="presOf" srcId="{ECE04895-2C8E-4AB5-AA33-1DFCA91D4464}" destId="{07D2B3FF-A0E2-4506-94AF-10D2793464CD}" srcOrd="0" destOrd="0" presId="urn:microsoft.com/office/officeart/2005/8/layout/hierarchy1"/>
    <dgm:cxn modelId="{FEFCFE96-32BA-4794-ADA6-E3B863ABE1B4}" type="presOf" srcId="{A414B3A1-4AA4-4673-93ED-C3408D1F2D7E}" destId="{BC907344-BDDE-4496-8317-003362D937BC}" srcOrd="0" destOrd="0" presId="urn:microsoft.com/office/officeart/2005/8/layout/hierarchy1"/>
    <dgm:cxn modelId="{20E1F9A1-D7F4-480D-AE2C-24894121F95B}" type="presOf" srcId="{417249A2-F235-410E-BC0F-88270E9AA5FA}" destId="{0A04ADC6-AA5C-4DEE-9FFA-2BB58EBE8B87}" srcOrd="0" destOrd="0" presId="urn:microsoft.com/office/officeart/2005/8/layout/hierarchy1"/>
    <dgm:cxn modelId="{E0B31DAE-988D-4100-8285-A5B3DBBAA341}" type="presOf" srcId="{E33813C1-3A90-470A-8A5C-33C46F03A310}" destId="{B9379AC2-E267-41B4-9A18-F2AE626C4457}" srcOrd="0" destOrd="0" presId="urn:microsoft.com/office/officeart/2005/8/layout/hierarchy1"/>
    <dgm:cxn modelId="{A6E2B4BD-2493-40D1-83B1-1DD5ED27AEC4}" srcId="{A2DF5A96-F1D6-4CB2-A5C7-586087D2BE12}" destId="{D6685FA8-8526-4B5D-B84E-4ABE7FD768B4}" srcOrd="0" destOrd="0" parTransId="{E33813C1-3A90-470A-8A5C-33C46F03A310}" sibTransId="{12B1C80E-7E4C-4415-902F-CD46DF8AD57E}"/>
    <dgm:cxn modelId="{384F3AD3-720F-4589-B186-7DD56D023FB4}" type="presOf" srcId="{CA74E6EB-BA7E-47F8-9537-1A38BE944987}" destId="{8CBAACD2-AFC9-4372-838D-B77E18313103}" srcOrd="0" destOrd="0" presId="urn:microsoft.com/office/officeart/2005/8/layout/hierarchy1"/>
    <dgm:cxn modelId="{344419D6-7E5A-4DAD-99C9-CDA7FC6AA02E}" type="presOf" srcId="{EAD7076A-640E-4C06-B361-6BF42B3A4A6F}" destId="{B84F54A0-A9FB-46BD-BCAB-A647A1BB8AB8}" srcOrd="0" destOrd="0" presId="urn:microsoft.com/office/officeart/2005/8/layout/hierarchy1"/>
    <dgm:cxn modelId="{542953E3-B758-41B7-9676-AA47C8EFA1AE}" type="presOf" srcId="{C9067A72-1D4F-4BD5-AA0B-473A6DD0EA79}" destId="{F821FC8A-B572-4AFF-B790-464982D0DFFE}" srcOrd="0" destOrd="0" presId="urn:microsoft.com/office/officeart/2005/8/layout/hierarchy1"/>
    <dgm:cxn modelId="{C2E1FFF6-302A-4E1C-AEC7-5EBC7E0C291C}" srcId="{CA74E6EB-BA7E-47F8-9537-1A38BE944987}" destId="{D4E72D35-F7E9-46AE-8A41-B841B24BF46D}" srcOrd="0" destOrd="0" parTransId="{A414B3A1-4AA4-4673-93ED-C3408D1F2D7E}" sibTransId="{D8E402B2-C561-4F1C-B92D-AEFD2DAA3EE8}"/>
    <dgm:cxn modelId="{C8372FFD-0E4B-40E8-9E74-B778A3433EDE}" type="presOf" srcId="{3AC79784-9A9F-4F02-B95E-95A7F6992C49}" destId="{5864AD1A-7222-40C0-9875-64BAF4A144B4}" srcOrd="0" destOrd="0" presId="urn:microsoft.com/office/officeart/2005/8/layout/hierarchy1"/>
    <dgm:cxn modelId="{B9628DFD-BCC0-481D-8F7C-810B19F84BF7}" type="presOf" srcId="{D4E72D35-F7E9-46AE-8A41-B841B24BF46D}" destId="{A0B5A140-CCE3-4420-8FC2-E06C608FB464}" srcOrd="0" destOrd="0" presId="urn:microsoft.com/office/officeart/2005/8/layout/hierarchy1"/>
    <dgm:cxn modelId="{663AC902-3B00-4CEF-AAAF-7F1E8E4105E7}" type="presParOf" srcId="{72444F12-7FBC-42AB-80BA-ECA196FF4A3B}" destId="{0EC56D3A-B5A6-4974-8E1B-D4C2F54594B3}" srcOrd="0" destOrd="0" presId="urn:microsoft.com/office/officeart/2005/8/layout/hierarchy1"/>
    <dgm:cxn modelId="{195AD110-5863-4DEC-9144-DA1703BA942C}" type="presParOf" srcId="{0EC56D3A-B5A6-4974-8E1B-D4C2F54594B3}" destId="{A7FA5756-55D0-4393-B7C6-1D198C5367BD}" srcOrd="0" destOrd="0" presId="urn:microsoft.com/office/officeart/2005/8/layout/hierarchy1"/>
    <dgm:cxn modelId="{73CA6DE5-F7C8-4EFD-88B5-EC37F6A9C87A}" type="presParOf" srcId="{A7FA5756-55D0-4393-B7C6-1D198C5367BD}" destId="{A708A96C-C0E6-4084-88B0-CE400EE515D3}" srcOrd="0" destOrd="0" presId="urn:microsoft.com/office/officeart/2005/8/layout/hierarchy1"/>
    <dgm:cxn modelId="{81590BCF-415F-4032-8018-4EA848222B62}" type="presParOf" srcId="{A7FA5756-55D0-4393-B7C6-1D198C5367BD}" destId="{5864AD1A-7222-40C0-9875-64BAF4A144B4}" srcOrd="1" destOrd="0" presId="urn:microsoft.com/office/officeart/2005/8/layout/hierarchy1"/>
    <dgm:cxn modelId="{A94EA431-14F2-4F51-9907-7136BAE4EF75}" type="presParOf" srcId="{0EC56D3A-B5A6-4974-8E1B-D4C2F54594B3}" destId="{67325019-309D-46E6-ADE9-D5C65F7EE7C7}" srcOrd="1" destOrd="0" presId="urn:microsoft.com/office/officeart/2005/8/layout/hierarchy1"/>
    <dgm:cxn modelId="{63795476-2F4A-45FF-90AE-90C16F4E6A60}" type="presParOf" srcId="{67325019-309D-46E6-ADE9-D5C65F7EE7C7}" destId="{07D2B3FF-A0E2-4506-94AF-10D2793464CD}" srcOrd="0" destOrd="0" presId="urn:microsoft.com/office/officeart/2005/8/layout/hierarchy1"/>
    <dgm:cxn modelId="{21496955-6964-4CE8-A78C-9BFD972D65CE}" type="presParOf" srcId="{67325019-309D-46E6-ADE9-D5C65F7EE7C7}" destId="{11643C2B-BE25-4C78-BDF7-398654466688}" srcOrd="1" destOrd="0" presId="urn:microsoft.com/office/officeart/2005/8/layout/hierarchy1"/>
    <dgm:cxn modelId="{69B87E66-B66C-4ECF-AAC7-61648064DAA6}" type="presParOf" srcId="{11643C2B-BE25-4C78-BDF7-398654466688}" destId="{5A4E58DE-4640-4BAC-9FE2-E858B514E657}" srcOrd="0" destOrd="0" presId="urn:microsoft.com/office/officeart/2005/8/layout/hierarchy1"/>
    <dgm:cxn modelId="{D85A68C2-F3A4-483D-A9C9-D340AC53B67F}" type="presParOf" srcId="{5A4E58DE-4640-4BAC-9FE2-E858B514E657}" destId="{EC0D7143-B0EA-41D3-A14E-A5CD6FEC99EE}" srcOrd="0" destOrd="0" presId="urn:microsoft.com/office/officeart/2005/8/layout/hierarchy1"/>
    <dgm:cxn modelId="{526AA805-8479-4903-A3B2-574CA009BBCA}" type="presParOf" srcId="{5A4E58DE-4640-4BAC-9FE2-E858B514E657}" destId="{8CBAACD2-AFC9-4372-838D-B77E18313103}" srcOrd="1" destOrd="0" presId="urn:microsoft.com/office/officeart/2005/8/layout/hierarchy1"/>
    <dgm:cxn modelId="{D39CF6DB-9728-438D-8F23-0CFA85541217}" type="presParOf" srcId="{11643C2B-BE25-4C78-BDF7-398654466688}" destId="{54E41D70-C4B0-489F-B88B-29F3703591C6}" srcOrd="1" destOrd="0" presId="urn:microsoft.com/office/officeart/2005/8/layout/hierarchy1"/>
    <dgm:cxn modelId="{5FFE0ADC-898D-4C0B-8283-4F1D0A7A3BD8}" type="presParOf" srcId="{54E41D70-C4B0-489F-B88B-29F3703591C6}" destId="{BC907344-BDDE-4496-8317-003362D937BC}" srcOrd="0" destOrd="0" presId="urn:microsoft.com/office/officeart/2005/8/layout/hierarchy1"/>
    <dgm:cxn modelId="{7A5F6322-1182-4D2B-8114-1E3172524BEC}" type="presParOf" srcId="{54E41D70-C4B0-489F-B88B-29F3703591C6}" destId="{739AB18B-ED64-457A-BA2D-2261DD3A86FF}" srcOrd="1" destOrd="0" presId="urn:microsoft.com/office/officeart/2005/8/layout/hierarchy1"/>
    <dgm:cxn modelId="{20317A75-DB1A-4DCA-9CEC-200872ED334F}" type="presParOf" srcId="{739AB18B-ED64-457A-BA2D-2261DD3A86FF}" destId="{58BAFA16-58CB-4D22-9097-458468B5F88D}" srcOrd="0" destOrd="0" presId="urn:microsoft.com/office/officeart/2005/8/layout/hierarchy1"/>
    <dgm:cxn modelId="{4DB7C3A4-9690-426D-9333-4B961AF9772F}" type="presParOf" srcId="{58BAFA16-58CB-4D22-9097-458468B5F88D}" destId="{058F4A14-9C0B-4D91-959F-E08B849816E8}" srcOrd="0" destOrd="0" presId="urn:microsoft.com/office/officeart/2005/8/layout/hierarchy1"/>
    <dgm:cxn modelId="{3CC9B9E5-A310-4FA0-9957-B7BC3A10367F}" type="presParOf" srcId="{58BAFA16-58CB-4D22-9097-458468B5F88D}" destId="{A0B5A140-CCE3-4420-8FC2-E06C608FB464}" srcOrd="1" destOrd="0" presId="urn:microsoft.com/office/officeart/2005/8/layout/hierarchy1"/>
    <dgm:cxn modelId="{FDFA1CF5-9F3B-4C5D-9315-B1B7E57E655F}" type="presParOf" srcId="{739AB18B-ED64-457A-BA2D-2261DD3A86FF}" destId="{CAD62B86-CE00-4788-9FF4-F5F60FE5FD7B}" srcOrd="1" destOrd="0" presId="urn:microsoft.com/office/officeart/2005/8/layout/hierarchy1"/>
    <dgm:cxn modelId="{656AFBE3-0C85-4519-B995-550E34ED254B}" type="presParOf" srcId="{54E41D70-C4B0-489F-B88B-29F3703591C6}" destId="{F821FC8A-B572-4AFF-B790-464982D0DFFE}" srcOrd="2" destOrd="0" presId="urn:microsoft.com/office/officeart/2005/8/layout/hierarchy1"/>
    <dgm:cxn modelId="{8CB6C9AC-B1B3-4401-8D88-FE007C8CC3EA}" type="presParOf" srcId="{54E41D70-C4B0-489F-B88B-29F3703591C6}" destId="{B9C05EBC-0F56-42D0-91DE-98003CEDA726}" srcOrd="3" destOrd="0" presId="urn:microsoft.com/office/officeart/2005/8/layout/hierarchy1"/>
    <dgm:cxn modelId="{4AC09CC0-F789-453A-B4A0-900F78D09873}" type="presParOf" srcId="{B9C05EBC-0F56-42D0-91DE-98003CEDA726}" destId="{F166DAA4-FBD8-4BD8-BFC2-06463D4A3C34}" srcOrd="0" destOrd="0" presId="urn:microsoft.com/office/officeart/2005/8/layout/hierarchy1"/>
    <dgm:cxn modelId="{90AE8868-D86A-45D4-95C5-4906F0CE25EA}" type="presParOf" srcId="{F166DAA4-FBD8-4BD8-BFC2-06463D4A3C34}" destId="{5954A95C-FDAD-46E0-81B7-068291B4CC39}" srcOrd="0" destOrd="0" presId="urn:microsoft.com/office/officeart/2005/8/layout/hierarchy1"/>
    <dgm:cxn modelId="{390BE275-7694-42CA-A2A7-846E1E2F94DC}" type="presParOf" srcId="{F166DAA4-FBD8-4BD8-BFC2-06463D4A3C34}" destId="{B84F54A0-A9FB-46BD-BCAB-A647A1BB8AB8}" srcOrd="1" destOrd="0" presId="urn:microsoft.com/office/officeart/2005/8/layout/hierarchy1"/>
    <dgm:cxn modelId="{55082640-988B-4E1D-8A87-3E2889B62E5B}" type="presParOf" srcId="{B9C05EBC-0F56-42D0-91DE-98003CEDA726}" destId="{85AE900B-3529-4397-B436-685CA0E309B7}" srcOrd="1" destOrd="0" presId="urn:microsoft.com/office/officeart/2005/8/layout/hierarchy1"/>
    <dgm:cxn modelId="{7D98A42C-F370-4DED-B57E-2D756540CE0C}" type="presParOf" srcId="{67325019-309D-46E6-ADE9-D5C65F7EE7C7}" destId="{0A04ADC6-AA5C-4DEE-9FFA-2BB58EBE8B87}" srcOrd="2" destOrd="0" presId="urn:microsoft.com/office/officeart/2005/8/layout/hierarchy1"/>
    <dgm:cxn modelId="{A49DBDC8-A25A-49BC-9F20-AF16BFD25356}" type="presParOf" srcId="{67325019-309D-46E6-ADE9-D5C65F7EE7C7}" destId="{0DF7C84C-36E6-4955-814A-2776AF265D21}" srcOrd="3" destOrd="0" presId="urn:microsoft.com/office/officeart/2005/8/layout/hierarchy1"/>
    <dgm:cxn modelId="{05479918-1B25-4B70-88B0-5D4CA1ED13D3}" type="presParOf" srcId="{0DF7C84C-36E6-4955-814A-2776AF265D21}" destId="{6B140C32-E5D2-46E4-8680-B0F695C0A9FB}" srcOrd="0" destOrd="0" presId="urn:microsoft.com/office/officeart/2005/8/layout/hierarchy1"/>
    <dgm:cxn modelId="{CB08B3F5-5D95-490D-8F66-3CFD20A35FD6}" type="presParOf" srcId="{6B140C32-E5D2-46E4-8680-B0F695C0A9FB}" destId="{54F579D6-70ED-44F9-9272-CC3580A22F72}" srcOrd="0" destOrd="0" presId="urn:microsoft.com/office/officeart/2005/8/layout/hierarchy1"/>
    <dgm:cxn modelId="{560B00E0-D390-4A75-9E3A-96379E01B182}" type="presParOf" srcId="{6B140C32-E5D2-46E4-8680-B0F695C0A9FB}" destId="{89AE3867-0D4D-4A26-8296-E2E7E3DC09B1}" srcOrd="1" destOrd="0" presId="urn:microsoft.com/office/officeart/2005/8/layout/hierarchy1"/>
    <dgm:cxn modelId="{37FCD6E1-7EE3-46B8-8CD3-62323B3F80ED}" type="presParOf" srcId="{0DF7C84C-36E6-4955-814A-2776AF265D21}" destId="{8F642C5E-4AEF-4491-B775-ACA5E1E83A01}" srcOrd="1" destOrd="0" presId="urn:microsoft.com/office/officeart/2005/8/layout/hierarchy1"/>
    <dgm:cxn modelId="{2D548603-BB88-49C5-8EBE-86FAA0F1BB22}" type="presParOf" srcId="{8F642C5E-4AEF-4491-B775-ACA5E1E83A01}" destId="{B9379AC2-E267-41B4-9A18-F2AE626C4457}" srcOrd="0" destOrd="0" presId="urn:microsoft.com/office/officeart/2005/8/layout/hierarchy1"/>
    <dgm:cxn modelId="{3DCCC699-D422-4C45-A210-24F85A5E87E1}" type="presParOf" srcId="{8F642C5E-4AEF-4491-B775-ACA5E1E83A01}" destId="{420EB286-A030-4098-BC83-DDE0CFE08111}" srcOrd="1" destOrd="0" presId="urn:microsoft.com/office/officeart/2005/8/layout/hierarchy1"/>
    <dgm:cxn modelId="{5B6367CE-F97E-441E-98D8-0849B4C609A0}" type="presParOf" srcId="{420EB286-A030-4098-BC83-DDE0CFE08111}" destId="{AB76F6E5-F501-4945-94A3-A8B715ECBD3B}" srcOrd="0" destOrd="0" presId="urn:microsoft.com/office/officeart/2005/8/layout/hierarchy1"/>
    <dgm:cxn modelId="{06A2C77D-50D2-487C-96F6-327E7EC1B563}" type="presParOf" srcId="{AB76F6E5-F501-4945-94A3-A8B715ECBD3B}" destId="{037109FD-A4C2-4D9B-AD53-A016B30E6D61}" srcOrd="0" destOrd="0" presId="urn:microsoft.com/office/officeart/2005/8/layout/hierarchy1"/>
    <dgm:cxn modelId="{2E7F1E31-A268-4275-8388-3A7ED2C499AF}" type="presParOf" srcId="{AB76F6E5-F501-4945-94A3-A8B715ECBD3B}" destId="{F1499D3C-28DB-4035-89DF-5CFEBB1AAD14}" srcOrd="1" destOrd="0" presId="urn:microsoft.com/office/officeart/2005/8/layout/hierarchy1"/>
    <dgm:cxn modelId="{B455EF9A-37AA-4354-BE96-A3D4AC860DB5}" type="presParOf" srcId="{420EB286-A030-4098-BC83-DDE0CFE08111}" destId="{8338FA69-FF1B-4780-83FE-88B4EA3545F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C2055D-C4CE-434A-B47A-771B08F823AE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E71403-9C3F-4EF2-A34C-BD4D58BED285}">
      <dgm:prSet phldrT="[Text]"/>
      <dgm:spPr/>
      <dgm:t>
        <a:bodyPr/>
        <a:lstStyle/>
        <a:p>
          <a:r>
            <a:rPr lang="en-US" dirty="0"/>
            <a:t>PEMD</a:t>
          </a:r>
        </a:p>
      </dgm:t>
    </dgm:pt>
    <dgm:pt modelId="{EF0BECC8-F707-4476-A6CE-E128F3066CA7}" type="parTrans" cxnId="{8717093B-785E-450E-A342-5D7EB4410D73}">
      <dgm:prSet/>
      <dgm:spPr/>
      <dgm:t>
        <a:bodyPr/>
        <a:lstStyle/>
        <a:p>
          <a:endParaRPr lang="en-US"/>
        </a:p>
      </dgm:t>
    </dgm:pt>
    <dgm:pt modelId="{458D552E-6121-44B7-BC40-8A68A17C2B2C}" type="sibTrans" cxnId="{8717093B-785E-450E-A342-5D7EB4410D73}">
      <dgm:prSet/>
      <dgm:spPr/>
      <dgm:t>
        <a:bodyPr/>
        <a:lstStyle/>
        <a:p>
          <a:endParaRPr lang="en-US"/>
        </a:p>
      </dgm:t>
    </dgm:pt>
    <dgm:pt modelId="{486A696B-5238-40B4-AF39-6659D7B71753}">
      <dgm:prSet phldrT="[Text]"/>
      <dgm:spPr/>
      <dgm:t>
        <a:bodyPr/>
        <a:lstStyle/>
        <a:p>
          <a:r>
            <a:rPr lang="en-US" dirty="0"/>
            <a:t>Production testing (as-built condition/QA)</a:t>
          </a:r>
        </a:p>
      </dgm:t>
    </dgm:pt>
    <dgm:pt modelId="{19F71714-B2D7-4754-8714-DD48B46AF648}" type="parTrans" cxnId="{CAB6DBBA-E6B7-4FA1-B09D-FD8E76377311}">
      <dgm:prSet/>
      <dgm:spPr/>
      <dgm:t>
        <a:bodyPr/>
        <a:lstStyle/>
        <a:p>
          <a:endParaRPr lang="en-US"/>
        </a:p>
      </dgm:t>
    </dgm:pt>
    <dgm:pt modelId="{DD156FF1-5D03-4DB6-A752-8DA495FAAC7C}" type="sibTrans" cxnId="{CAB6DBBA-E6B7-4FA1-B09D-FD8E76377311}">
      <dgm:prSet/>
      <dgm:spPr/>
      <dgm:t>
        <a:bodyPr/>
        <a:lstStyle/>
        <a:p>
          <a:endParaRPr lang="en-US"/>
        </a:p>
      </dgm:t>
    </dgm:pt>
    <dgm:pt modelId="{2DBD7222-AC42-4DE2-8C4D-2938AE2C28AC}">
      <dgm:prSet phldrT="[Text]"/>
      <dgm:spPr/>
      <dgm:t>
        <a:bodyPr/>
        <a:lstStyle/>
        <a:p>
          <a:r>
            <a:rPr lang="en-US" dirty="0"/>
            <a:t>Performance predictions and comparisons (PEMD to as-built)</a:t>
          </a:r>
        </a:p>
      </dgm:t>
    </dgm:pt>
    <dgm:pt modelId="{DD94BC55-C77D-46EE-ABEB-488AD6A581B5}" type="parTrans" cxnId="{13B453DB-9A73-4664-9288-341C80D82F7C}">
      <dgm:prSet/>
      <dgm:spPr/>
      <dgm:t>
        <a:bodyPr/>
        <a:lstStyle/>
        <a:p>
          <a:endParaRPr lang="en-US"/>
        </a:p>
      </dgm:t>
    </dgm:pt>
    <dgm:pt modelId="{135EEED1-364F-4B13-9183-BBD47812079E}" type="sibTrans" cxnId="{13B453DB-9A73-4664-9288-341C80D82F7C}">
      <dgm:prSet/>
      <dgm:spPr/>
      <dgm:t>
        <a:bodyPr/>
        <a:lstStyle/>
        <a:p>
          <a:endParaRPr lang="en-US"/>
        </a:p>
      </dgm:t>
    </dgm:pt>
    <dgm:pt modelId="{5EC61726-3944-477C-AAE7-96B312EBBD83}" type="pres">
      <dgm:prSet presAssocID="{0BC2055D-C4CE-434A-B47A-771B08F823AE}" presName="rootnode" presStyleCnt="0">
        <dgm:presLayoutVars>
          <dgm:chMax/>
          <dgm:chPref/>
          <dgm:dir/>
          <dgm:animLvl val="lvl"/>
        </dgm:presLayoutVars>
      </dgm:prSet>
      <dgm:spPr/>
    </dgm:pt>
    <dgm:pt modelId="{0E9D8CF1-48FB-4C81-BB85-A4D290BF7A57}" type="pres">
      <dgm:prSet presAssocID="{1CE71403-9C3F-4EF2-A34C-BD4D58BED285}" presName="composite" presStyleCnt="0"/>
      <dgm:spPr/>
    </dgm:pt>
    <dgm:pt modelId="{14D3B4F4-CAD7-4224-8C57-31C8EDCBACDE}" type="pres">
      <dgm:prSet presAssocID="{1CE71403-9C3F-4EF2-A34C-BD4D58BED285}" presName="LShape" presStyleLbl="alignNode1" presStyleIdx="0" presStyleCnt="5"/>
      <dgm:spPr/>
    </dgm:pt>
    <dgm:pt modelId="{1F13BE01-7FC0-421F-BB2D-2C10F42C89DA}" type="pres">
      <dgm:prSet presAssocID="{1CE71403-9C3F-4EF2-A34C-BD4D58BED285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56B56B2-23F4-4245-A833-20EFF153585A}" type="pres">
      <dgm:prSet presAssocID="{1CE71403-9C3F-4EF2-A34C-BD4D58BED285}" presName="Triangle" presStyleLbl="alignNode1" presStyleIdx="1" presStyleCnt="5"/>
      <dgm:spPr/>
    </dgm:pt>
    <dgm:pt modelId="{12191F3F-0E96-4909-B3E6-BDA8CC8D3131}" type="pres">
      <dgm:prSet presAssocID="{458D552E-6121-44B7-BC40-8A68A17C2B2C}" presName="sibTrans" presStyleCnt="0"/>
      <dgm:spPr/>
    </dgm:pt>
    <dgm:pt modelId="{1C487C25-9E8B-4FBF-AF87-086B039D9C38}" type="pres">
      <dgm:prSet presAssocID="{458D552E-6121-44B7-BC40-8A68A17C2B2C}" presName="space" presStyleCnt="0"/>
      <dgm:spPr/>
    </dgm:pt>
    <dgm:pt modelId="{A7AF34E2-525B-463D-AB17-65432E8EE838}" type="pres">
      <dgm:prSet presAssocID="{486A696B-5238-40B4-AF39-6659D7B71753}" presName="composite" presStyleCnt="0"/>
      <dgm:spPr/>
    </dgm:pt>
    <dgm:pt modelId="{E8610B2B-9A44-4D66-845C-1F57D873720B}" type="pres">
      <dgm:prSet presAssocID="{486A696B-5238-40B4-AF39-6659D7B71753}" presName="LShape" presStyleLbl="alignNode1" presStyleIdx="2" presStyleCnt="5"/>
      <dgm:spPr/>
    </dgm:pt>
    <dgm:pt modelId="{4E04F284-5DB6-4FA7-88D7-A2D7F15CEEEC}" type="pres">
      <dgm:prSet presAssocID="{486A696B-5238-40B4-AF39-6659D7B71753}" presName="ParentText" presStyleLbl="revTx" presStyleIdx="1" presStyleCnt="3" custScaleX="122546" custLinFactNeighborX="9877" custLinFactNeighborY="742">
        <dgm:presLayoutVars>
          <dgm:chMax val="0"/>
          <dgm:chPref val="0"/>
          <dgm:bulletEnabled val="1"/>
        </dgm:presLayoutVars>
      </dgm:prSet>
      <dgm:spPr/>
    </dgm:pt>
    <dgm:pt modelId="{CA116B46-B97F-4197-85C3-74CAF145205D}" type="pres">
      <dgm:prSet presAssocID="{486A696B-5238-40B4-AF39-6659D7B71753}" presName="Triangle" presStyleLbl="alignNode1" presStyleIdx="3" presStyleCnt="5"/>
      <dgm:spPr/>
    </dgm:pt>
    <dgm:pt modelId="{03A3DC11-DE89-4FB8-9673-F64639712E95}" type="pres">
      <dgm:prSet presAssocID="{DD156FF1-5D03-4DB6-A752-8DA495FAAC7C}" presName="sibTrans" presStyleCnt="0"/>
      <dgm:spPr/>
    </dgm:pt>
    <dgm:pt modelId="{B728E6CB-FE5E-4D6C-853E-85C238FCFAEC}" type="pres">
      <dgm:prSet presAssocID="{DD156FF1-5D03-4DB6-A752-8DA495FAAC7C}" presName="space" presStyleCnt="0"/>
      <dgm:spPr/>
    </dgm:pt>
    <dgm:pt modelId="{F7E4F83B-FE9D-4A3A-B01A-AE133D61F435}" type="pres">
      <dgm:prSet presAssocID="{2DBD7222-AC42-4DE2-8C4D-2938AE2C28AC}" presName="composite" presStyleCnt="0"/>
      <dgm:spPr/>
    </dgm:pt>
    <dgm:pt modelId="{2E2F4993-7B89-413D-A195-261A287E06A6}" type="pres">
      <dgm:prSet presAssocID="{2DBD7222-AC42-4DE2-8C4D-2938AE2C28AC}" presName="LShape" presStyleLbl="alignNode1" presStyleIdx="4" presStyleCnt="5"/>
      <dgm:spPr/>
    </dgm:pt>
    <dgm:pt modelId="{8A09619C-5272-438A-9888-222F93F2A97B}" type="pres">
      <dgm:prSet presAssocID="{2DBD7222-AC42-4DE2-8C4D-2938AE2C28AC}" presName="ParentText" presStyleLbl="revTx" presStyleIdx="2" presStyleCnt="3" custScaleX="135040" custLinFactNeighborX="20166" custLinFactNeighborY="2739">
        <dgm:presLayoutVars>
          <dgm:chMax val="0"/>
          <dgm:chPref val="0"/>
          <dgm:bulletEnabled val="1"/>
        </dgm:presLayoutVars>
      </dgm:prSet>
      <dgm:spPr/>
    </dgm:pt>
  </dgm:ptLst>
  <dgm:cxnLst>
    <dgm:cxn modelId="{8766492D-39B3-4089-9729-E99EF3ED2B98}" type="presOf" srcId="{0BC2055D-C4CE-434A-B47A-771B08F823AE}" destId="{5EC61726-3944-477C-AAE7-96B312EBBD83}" srcOrd="0" destOrd="0" presId="urn:microsoft.com/office/officeart/2009/3/layout/StepUpProcess"/>
    <dgm:cxn modelId="{8717093B-785E-450E-A342-5D7EB4410D73}" srcId="{0BC2055D-C4CE-434A-B47A-771B08F823AE}" destId="{1CE71403-9C3F-4EF2-A34C-BD4D58BED285}" srcOrd="0" destOrd="0" parTransId="{EF0BECC8-F707-4476-A6CE-E128F3066CA7}" sibTransId="{458D552E-6121-44B7-BC40-8A68A17C2B2C}"/>
    <dgm:cxn modelId="{EACBA43D-A014-4B93-A203-067507D2F2C5}" type="presOf" srcId="{1CE71403-9C3F-4EF2-A34C-BD4D58BED285}" destId="{1F13BE01-7FC0-421F-BB2D-2C10F42C89DA}" srcOrd="0" destOrd="0" presId="urn:microsoft.com/office/officeart/2009/3/layout/StepUpProcess"/>
    <dgm:cxn modelId="{695BD251-5110-477D-BDFC-FA041DD9CAAA}" type="presOf" srcId="{2DBD7222-AC42-4DE2-8C4D-2938AE2C28AC}" destId="{8A09619C-5272-438A-9888-222F93F2A97B}" srcOrd="0" destOrd="0" presId="urn:microsoft.com/office/officeart/2009/3/layout/StepUpProcess"/>
    <dgm:cxn modelId="{DD8FF398-F112-4669-9739-E162259676C1}" type="presOf" srcId="{486A696B-5238-40B4-AF39-6659D7B71753}" destId="{4E04F284-5DB6-4FA7-88D7-A2D7F15CEEEC}" srcOrd="0" destOrd="0" presId="urn:microsoft.com/office/officeart/2009/3/layout/StepUpProcess"/>
    <dgm:cxn modelId="{CAB6DBBA-E6B7-4FA1-B09D-FD8E76377311}" srcId="{0BC2055D-C4CE-434A-B47A-771B08F823AE}" destId="{486A696B-5238-40B4-AF39-6659D7B71753}" srcOrd="1" destOrd="0" parTransId="{19F71714-B2D7-4754-8714-DD48B46AF648}" sibTransId="{DD156FF1-5D03-4DB6-A752-8DA495FAAC7C}"/>
    <dgm:cxn modelId="{13B453DB-9A73-4664-9288-341C80D82F7C}" srcId="{0BC2055D-C4CE-434A-B47A-771B08F823AE}" destId="{2DBD7222-AC42-4DE2-8C4D-2938AE2C28AC}" srcOrd="2" destOrd="0" parTransId="{DD94BC55-C77D-46EE-ABEB-488AD6A581B5}" sibTransId="{135EEED1-364F-4B13-9183-BBD47812079E}"/>
    <dgm:cxn modelId="{FD8C1D42-24FF-4C07-8AE3-16537F5B5C4B}" type="presParOf" srcId="{5EC61726-3944-477C-AAE7-96B312EBBD83}" destId="{0E9D8CF1-48FB-4C81-BB85-A4D290BF7A57}" srcOrd="0" destOrd="0" presId="urn:microsoft.com/office/officeart/2009/3/layout/StepUpProcess"/>
    <dgm:cxn modelId="{F3F253C0-3E23-4E02-989A-1B1F1953FAEB}" type="presParOf" srcId="{0E9D8CF1-48FB-4C81-BB85-A4D290BF7A57}" destId="{14D3B4F4-CAD7-4224-8C57-31C8EDCBACDE}" srcOrd="0" destOrd="0" presId="urn:microsoft.com/office/officeart/2009/3/layout/StepUpProcess"/>
    <dgm:cxn modelId="{75A0AE42-699B-4EFD-9CEC-FFA7A13F3D40}" type="presParOf" srcId="{0E9D8CF1-48FB-4C81-BB85-A4D290BF7A57}" destId="{1F13BE01-7FC0-421F-BB2D-2C10F42C89DA}" srcOrd="1" destOrd="0" presId="urn:microsoft.com/office/officeart/2009/3/layout/StepUpProcess"/>
    <dgm:cxn modelId="{11AB3CF0-33D6-4025-8C6B-3118C105BF38}" type="presParOf" srcId="{0E9D8CF1-48FB-4C81-BB85-A4D290BF7A57}" destId="{956B56B2-23F4-4245-A833-20EFF153585A}" srcOrd="2" destOrd="0" presId="urn:microsoft.com/office/officeart/2009/3/layout/StepUpProcess"/>
    <dgm:cxn modelId="{CD21F280-45BB-4812-945C-6F2A4B1F06F7}" type="presParOf" srcId="{5EC61726-3944-477C-AAE7-96B312EBBD83}" destId="{12191F3F-0E96-4909-B3E6-BDA8CC8D3131}" srcOrd="1" destOrd="0" presId="urn:microsoft.com/office/officeart/2009/3/layout/StepUpProcess"/>
    <dgm:cxn modelId="{8B57D50D-CF38-4BCC-9713-CB8F92D7C76E}" type="presParOf" srcId="{12191F3F-0E96-4909-B3E6-BDA8CC8D3131}" destId="{1C487C25-9E8B-4FBF-AF87-086B039D9C38}" srcOrd="0" destOrd="0" presId="urn:microsoft.com/office/officeart/2009/3/layout/StepUpProcess"/>
    <dgm:cxn modelId="{464E8E51-3CF4-4F61-900C-1865667EC943}" type="presParOf" srcId="{5EC61726-3944-477C-AAE7-96B312EBBD83}" destId="{A7AF34E2-525B-463D-AB17-65432E8EE838}" srcOrd="2" destOrd="0" presId="urn:microsoft.com/office/officeart/2009/3/layout/StepUpProcess"/>
    <dgm:cxn modelId="{B695D385-5633-42E1-8E41-4BC80AEA0C62}" type="presParOf" srcId="{A7AF34E2-525B-463D-AB17-65432E8EE838}" destId="{E8610B2B-9A44-4D66-845C-1F57D873720B}" srcOrd="0" destOrd="0" presId="urn:microsoft.com/office/officeart/2009/3/layout/StepUpProcess"/>
    <dgm:cxn modelId="{4B002739-B379-4AE3-9D6B-DDA7165FDF57}" type="presParOf" srcId="{A7AF34E2-525B-463D-AB17-65432E8EE838}" destId="{4E04F284-5DB6-4FA7-88D7-A2D7F15CEEEC}" srcOrd="1" destOrd="0" presId="urn:microsoft.com/office/officeart/2009/3/layout/StepUpProcess"/>
    <dgm:cxn modelId="{6C16EB6B-254D-43B4-8431-A2931DCB157D}" type="presParOf" srcId="{A7AF34E2-525B-463D-AB17-65432E8EE838}" destId="{CA116B46-B97F-4197-85C3-74CAF145205D}" srcOrd="2" destOrd="0" presId="urn:microsoft.com/office/officeart/2009/3/layout/StepUpProcess"/>
    <dgm:cxn modelId="{35F23D3E-4515-49DF-9EEB-6670B260D994}" type="presParOf" srcId="{5EC61726-3944-477C-AAE7-96B312EBBD83}" destId="{03A3DC11-DE89-4FB8-9673-F64639712E95}" srcOrd="3" destOrd="0" presId="urn:microsoft.com/office/officeart/2009/3/layout/StepUpProcess"/>
    <dgm:cxn modelId="{1A71A38E-570C-4F54-A148-D71C6A06ED5C}" type="presParOf" srcId="{03A3DC11-DE89-4FB8-9673-F64639712E95}" destId="{B728E6CB-FE5E-4D6C-853E-85C238FCFAEC}" srcOrd="0" destOrd="0" presId="urn:microsoft.com/office/officeart/2009/3/layout/StepUpProcess"/>
    <dgm:cxn modelId="{ECD6692A-417E-478A-9318-3C10DFE776DF}" type="presParOf" srcId="{5EC61726-3944-477C-AAE7-96B312EBBD83}" destId="{F7E4F83B-FE9D-4A3A-B01A-AE133D61F435}" srcOrd="4" destOrd="0" presId="urn:microsoft.com/office/officeart/2009/3/layout/StepUpProcess"/>
    <dgm:cxn modelId="{8A6B0AB2-732C-4529-8095-EA35832AF42B}" type="presParOf" srcId="{F7E4F83B-FE9D-4A3A-B01A-AE133D61F435}" destId="{2E2F4993-7B89-413D-A195-261A287E06A6}" srcOrd="0" destOrd="0" presId="urn:microsoft.com/office/officeart/2009/3/layout/StepUpProcess"/>
    <dgm:cxn modelId="{8F06AA91-04E3-4229-BF84-58ADAFAD48BE}" type="presParOf" srcId="{F7E4F83B-FE9D-4A3A-B01A-AE133D61F435}" destId="{8A09619C-5272-438A-9888-222F93F2A97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79AC2-E267-41B4-9A18-F2AE626C4457}">
      <dsp:nvSpPr>
        <dsp:cNvPr id="0" name=""/>
        <dsp:cNvSpPr/>
      </dsp:nvSpPr>
      <dsp:spPr>
        <a:xfrm>
          <a:off x="6333976" y="2858305"/>
          <a:ext cx="91440" cy="5325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2567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4ADC6-AA5C-4DEE-9FFA-2BB58EBE8B87}">
      <dsp:nvSpPr>
        <dsp:cNvPr id="0" name=""/>
        <dsp:cNvSpPr/>
      </dsp:nvSpPr>
      <dsp:spPr>
        <a:xfrm>
          <a:off x="4581180" y="1162941"/>
          <a:ext cx="1798516" cy="532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2929"/>
              </a:lnTo>
              <a:lnTo>
                <a:pt x="1798516" y="362929"/>
              </a:lnTo>
              <a:lnTo>
                <a:pt x="1798516" y="532567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21FC8A-B572-4AFF-B790-464982D0DFFE}">
      <dsp:nvSpPr>
        <dsp:cNvPr id="0" name=""/>
        <dsp:cNvSpPr/>
      </dsp:nvSpPr>
      <dsp:spPr>
        <a:xfrm>
          <a:off x="2782664" y="2858305"/>
          <a:ext cx="1119052" cy="532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2929"/>
              </a:lnTo>
              <a:lnTo>
                <a:pt x="1119052" y="362929"/>
              </a:lnTo>
              <a:lnTo>
                <a:pt x="1119052" y="532567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907344-BDDE-4496-8317-003362D937BC}">
      <dsp:nvSpPr>
        <dsp:cNvPr id="0" name=""/>
        <dsp:cNvSpPr/>
      </dsp:nvSpPr>
      <dsp:spPr>
        <a:xfrm>
          <a:off x="1663612" y="2858305"/>
          <a:ext cx="1119052" cy="532567"/>
        </a:xfrm>
        <a:custGeom>
          <a:avLst/>
          <a:gdLst/>
          <a:ahLst/>
          <a:cxnLst/>
          <a:rect l="0" t="0" r="0" b="0"/>
          <a:pathLst>
            <a:path>
              <a:moveTo>
                <a:pt x="1119052" y="0"/>
              </a:moveTo>
              <a:lnTo>
                <a:pt x="1119052" y="362929"/>
              </a:lnTo>
              <a:lnTo>
                <a:pt x="0" y="362929"/>
              </a:lnTo>
              <a:lnTo>
                <a:pt x="0" y="532567"/>
              </a:lnTo>
            </a:path>
          </a:pathLst>
        </a:custGeom>
        <a:noFill/>
        <a:ln w="11429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2B3FF-A0E2-4506-94AF-10D2793464CD}">
      <dsp:nvSpPr>
        <dsp:cNvPr id="0" name=""/>
        <dsp:cNvSpPr/>
      </dsp:nvSpPr>
      <dsp:spPr>
        <a:xfrm>
          <a:off x="2782664" y="1162941"/>
          <a:ext cx="1798516" cy="532567"/>
        </a:xfrm>
        <a:custGeom>
          <a:avLst/>
          <a:gdLst/>
          <a:ahLst/>
          <a:cxnLst/>
          <a:rect l="0" t="0" r="0" b="0"/>
          <a:pathLst>
            <a:path>
              <a:moveTo>
                <a:pt x="1798516" y="0"/>
              </a:moveTo>
              <a:lnTo>
                <a:pt x="1798516" y="362929"/>
              </a:lnTo>
              <a:lnTo>
                <a:pt x="0" y="362929"/>
              </a:lnTo>
              <a:lnTo>
                <a:pt x="0" y="532567"/>
              </a:lnTo>
            </a:path>
          </a:pathLst>
        </a:custGeom>
        <a:noFill/>
        <a:ln w="11429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08A96C-C0E6-4084-88B0-CE400EE515D3}">
      <dsp:nvSpPr>
        <dsp:cNvPr id="0" name=""/>
        <dsp:cNvSpPr/>
      </dsp:nvSpPr>
      <dsp:spPr>
        <a:xfrm>
          <a:off x="3665592" y="144"/>
          <a:ext cx="1831176" cy="1162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64AD1A-7222-40C0-9875-64BAF4A144B4}">
      <dsp:nvSpPr>
        <dsp:cNvPr id="0" name=""/>
        <dsp:cNvSpPr/>
      </dsp:nvSpPr>
      <dsp:spPr>
        <a:xfrm>
          <a:off x="3869056" y="193434"/>
          <a:ext cx="1831176" cy="11627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</a:rPr>
            <a:t>Asphalt Mixture Sample</a:t>
          </a:r>
        </a:p>
      </dsp:txBody>
      <dsp:txXfrm>
        <a:off x="3903113" y="227491"/>
        <a:ext cx="1763062" cy="1094683"/>
      </dsp:txXfrm>
    </dsp:sp>
    <dsp:sp modelId="{EC0D7143-B0EA-41D3-A14E-A5CD6FEC99EE}">
      <dsp:nvSpPr>
        <dsp:cNvPr id="0" name=""/>
        <dsp:cNvSpPr/>
      </dsp:nvSpPr>
      <dsp:spPr>
        <a:xfrm>
          <a:off x="1867076" y="1695508"/>
          <a:ext cx="1831176" cy="1162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BAACD2-AFC9-4372-838D-B77E18313103}">
      <dsp:nvSpPr>
        <dsp:cNvPr id="0" name=""/>
        <dsp:cNvSpPr/>
      </dsp:nvSpPr>
      <dsp:spPr>
        <a:xfrm>
          <a:off x="2070540" y="1888799"/>
          <a:ext cx="1831176" cy="11627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</a:rPr>
            <a:t>Volumetric Properties</a:t>
          </a:r>
        </a:p>
      </dsp:txBody>
      <dsp:txXfrm>
        <a:off x="2104597" y="1922856"/>
        <a:ext cx="1763062" cy="1094683"/>
      </dsp:txXfrm>
    </dsp:sp>
    <dsp:sp modelId="{058F4A14-9C0B-4D91-959F-E08B849816E8}">
      <dsp:nvSpPr>
        <dsp:cNvPr id="0" name=""/>
        <dsp:cNvSpPr/>
      </dsp:nvSpPr>
      <dsp:spPr>
        <a:xfrm>
          <a:off x="748023" y="3390872"/>
          <a:ext cx="1831176" cy="1162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B5A140-CCE3-4420-8FC2-E06C608FB464}">
      <dsp:nvSpPr>
        <dsp:cNvPr id="0" name=""/>
        <dsp:cNvSpPr/>
      </dsp:nvSpPr>
      <dsp:spPr>
        <a:xfrm>
          <a:off x="951487" y="3584163"/>
          <a:ext cx="1831176" cy="11627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P</a:t>
          </a:r>
          <a:r>
            <a:rPr lang="en-US" sz="1200" b="0" kern="1200" baseline="-25000" dirty="0"/>
            <a:t>b</a:t>
          </a:r>
          <a:r>
            <a:rPr lang="en-US" sz="1200" b="0" kern="1200" dirty="0"/>
            <a:t> – Ignition (T 308)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Gradation – (T 30)</a:t>
          </a:r>
        </a:p>
      </dsp:txBody>
      <dsp:txXfrm>
        <a:off x="985544" y="3618220"/>
        <a:ext cx="1763062" cy="1094683"/>
      </dsp:txXfrm>
    </dsp:sp>
    <dsp:sp modelId="{5954A95C-FDAD-46E0-81B7-068291B4CC39}">
      <dsp:nvSpPr>
        <dsp:cNvPr id="0" name=""/>
        <dsp:cNvSpPr/>
      </dsp:nvSpPr>
      <dsp:spPr>
        <a:xfrm>
          <a:off x="2986128" y="3390872"/>
          <a:ext cx="1831176" cy="1162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4F54A0-A9FB-46BD-BCAB-A647A1BB8AB8}">
      <dsp:nvSpPr>
        <dsp:cNvPr id="0" name=""/>
        <dsp:cNvSpPr/>
      </dsp:nvSpPr>
      <dsp:spPr>
        <a:xfrm>
          <a:off x="3189592" y="3584163"/>
          <a:ext cx="1831176" cy="11627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 err="1"/>
            <a:t>Gmm</a:t>
          </a:r>
          <a:r>
            <a:rPr lang="en-US" sz="1200" b="0" kern="1200" dirty="0"/>
            <a:t> – Rice (T 209)</a:t>
          </a:r>
          <a:br>
            <a:rPr lang="en-US" sz="1200" b="0" kern="1200" dirty="0"/>
          </a:br>
          <a:r>
            <a:rPr lang="en-US" sz="1200" b="0" kern="1200" dirty="0" err="1"/>
            <a:t>Gmb</a:t>
          </a:r>
          <a:r>
            <a:rPr lang="en-US" sz="1200" b="0" kern="1200" dirty="0"/>
            <a:t> – (T 166)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- </a:t>
          </a:r>
          <a:r>
            <a:rPr lang="en-US" sz="1200" b="0" kern="1200" dirty="0" err="1"/>
            <a:t>Corelok</a:t>
          </a:r>
          <a:r>
            <a:rPr lang="en-US" sz="1200" b="0" kern="1200" dirty="0"/>
            <a:t> (T 331)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- Gilson SG 4 (TP 82)</a:t>
          </a:r>
          <a:endParaRPr lang="en-US" sz="1000" b="0" kern="1200" dirty="0"/>
        </a:p>
      </dsp:txBody>
      <dsp:txXfrm>
        <a:off x="3223649" y="3618220"/>
        <a:ext cx="1763062" cy="1094683"/>
      </dsp:txXfrm>
    </dsp:sp>
    <dsp:sp modelId="{54F579D6-70ED-44F9-9272-CC3580A22F72}">
      <dsp:nvSpPr>
        <dsp:cNvPr id="0" name=""/>
        <dsp:cNvSpPr/>
      </dsp:nvSpPr>
      <dsp:spPr>
        <a:xfrm>
          <a:off x="5464108" y="1695508"/>
          <a:ext cx="1831176" cy="1162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AE3867-0D4D-4A26-8296-E2E7E3DC09B1}">
      <dsp:nvSpPr>
        <dsp:cNvPr id="0" name=""/>
        <dsp:cNvSpPr/>
      </dsp:nvSpPr>
      <dsp:spPr>
        <a:xfrm>
          <a:off x="5667572" y="1888799"/>
          <a:ext cx="1831176" cy="11627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effectLst/>
            </a:rPr>
            <a:t>Performance Testing</a:t>
          </a:r>
        </a:p>
      </dsp:txBody>
      <dsp:txXfrm>
        <a:off x="5701629" y="1922856"/>
        <a:ext cx="1763062" cy="1094683"/>
      </dsp:txXfrm>
    </dsp:sp>
    <dsp:sp modelId="{037109FD-A4C2-4D9B-AD53-A016B30E6D61}">
      <dsp:nvSpPr>
        <dsp:cNvPr id="0" name=""/>
        <dsp:cNvSpPr/>
      </dsp:nvSpPr>
      <dsp:spPr>
        <a:xfrm>
          <a:off x="5224233" y="3390872"/>
          <a:ext cx="2310926" cy="12717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499D3C-28DB-4035-89DF-5CFEBB1AAD14}">
      <dsp:nvSpPr>
        <dsp:cNvPr id="0" name=""/>
        <dsp:cNvSpPr/>
      </dsp:nvSpPr>
      <dsp:spPr>
        <a:xfrm>
          <a:off x="5427697" y="3584163"/>
          <a:ext cx="2310926" cy="12717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Dynamic Modulus (T 378)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- Unconfined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Flow Number (T 378)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- Confined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- Unconfined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Cyclic Fatigue (TP 107)</a:t>
          </a:r>
        </a:p>
      </dsp:txBody>
      <dsp:txXfrm>
        <a:off x="5464944" y="3621410"/>
        <a:ext cx="2236432" cy="11972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3B4F4-CAD7-4224-8C57-31C8EDCBACDE}">
      <dsp:nvSpPr>
        <dsp:cNvPr id="0" name=""/>
        <dsp:cNvSpPr/>
      </dsp:nvSpPr>
      <dsp:spPr>
        <a:xfrm rot="5400000">
          <a:off x="1840241" y="627884"/>
          <a:ext cx="1083440" cy="180282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3BE01-7FC0-421F-BB2D-2C10F42C89DA}">
      <dsp:nvSpPr>
        <dsp:cNvPr id="0" name=""/>
        <dsp:cNvSpPr/>
      </dsp:nvSpPr>
      <dsp:spPr>
        <a:xfrm>
          <a:off x="1659388" y="1166539"/>
          <a:ext cx="1627596" cy="1426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PEMD</a:t>
          </a:r>
        </a:p>
      </dsp:txBody>
      <dsp:txXfrm>
        <a:off x="1659388" y="1166539"/>
        <a:ext cx="1627596" cy="1426683"/>
      </dsp:txXfrm>
    </dsp:sp>
    <dsp:sp modelId="{956B56B2-23F4-4245-A833-20EFF153585A}">
      <dsp:nvSpPr>
        <dsp:cNvPr id="0" name=""/>
        <dsp:cNvSpPr/>
      </dsp:nvSpPr>
      <dsp:spPr>
        <a:xfrm>
          <a:off x="2979890" y="495158"/>
          <a:ext cx="307093" cy="30709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10B2B-9A44-4D66-845C-1F57D873720B}">
      <dsp:nvSpPr>
        <dsp:cNvPr id="0" name=""/>
        <dsp:cNvSpPr/>
      </dsp:nvSpPr>
      <dsp:spPr>
        <a:xfrm rot="5400000">
          <a:off x="3837379" y="134839"/>
          <a:ext cx="1083440" cy="180282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04F284-5DB6-4FA7-88D7-A2D7F15CEEEC}">
      <dsp:nvSpPr>
        <dsp:cNvPr id="0" name=""/>
        <dsp:cNvSpPr/>
      </dsp:nvSpPr>
      <dsp:spPr>
        <a:xfrm>
          <a:off x="3633804" y="684080"/>
          <a:ext cx="1994553" cy="1426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Production testing (as-built condition/QA)</a:t>
          </a:r>
        </a:p>
      </dsp:txBody>
      <dsp:txXfrm>
        <a:off x="3633804" y="684080"/>
        <a:ext cx="1994553" cy="1426683"/>
      </dsp:txXfrm>
    </dsp:sp>
    <dsp:sp modelId="{CA116B46-B97F-4197-85C3-74CAF145205D}">
      <dsp:nvSpPr>
        <dsp:cNvPr id="0" name=""/>
        <dsp:cNvSpPr/>
      </dsp:nvSpPr>
      <dsp:spPr>
        <a:xfrm>
          <a:off x="4977028" y="2113"/>
          <a:ext cx="307093" cy="307093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2F4993-7B89-413D-A195-261A287E06A6}">
      <dsp:nvSpPr>
        <dsp:cNvPr id="0" name=""/>
        <dsp:cNvSpPr/>
      </dsp:nvSpPr>
      <dsp:spPr>
        <a:xfrm rot="5400000">
          <a:off x="5931550" y="-358205"/>
          <a:ext cx="1083440" cy="1802820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9619C-5272-438A-9888-222F93F2A97B}">
      <dsp:nvSpPr>
        <dsp:cNvPr id="0" name=""/>
        <dsp:cNvSpPr/>
      </dsp:nvSpPr>
      <dsp:spPr>
        <a:xfrm>
          <a:off x="5793763" y="219526"/>
          <a:ext cx="2197905" cy="1426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Performance predictions and comparisons (PEMD to as-built)</a:t>
          </a:r>
        </a:p>
      </dsp:txBody>
      <dsp:txXfrm>
        <a:off x="5793763" y="219526"/>
        <a:ext cx="2197905" cy="1426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7FEF4CC-7A31-4B41-88D7-483F47F6F598}" type="datetimeFigureOut">
              <a:rPr lang="en-US" smtClean="0"/>
              <a:t>5/7/2019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8A3AC3B-3C83-4E56-8188-56384AB355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239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101419F-29F4-4404-81F8-AF91CA2A58E3}" type="datetimeFigureOut">
              <a:rPr lang="en-US" smtClean="0"/>
              <a:t>5/7/2019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D53B019-1CF0-4809-B7B2-C6E1020C2F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616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974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701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3B019-1CF0-4809-B7B2-C6E1020C2F4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14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676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D732F19-AF8A-4B6B-AF06-33A905F8C477}" type="slidenum">
              <a:rPr lang="en-US" altLang="en-US" smtClean="0">
                <a:latin typeface="Arial" charset="0"/>
              </a:rPr>
              <a:pPr/>
              <a:t>17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415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3B019-1CF0-4809-B7B2-C6E1020C2F4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459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3B019-1CF0-4809-B7B2-C6E1020C2F4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01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3B019-1CF0-4809-B7B2-C6E1020C2F4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242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073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64CF2D3-47EE-4FDF-95CE-3F276D25AD65}" type="slidenum">
              <a:rPr lang="en-US" altLang="en-US" smtClean="0">
                <a:latin typeface="Arial" charset="0"/>
              </a:rPr>
              <a:pPr/>
              <a:t>22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56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612778F-61B6-4B37-AE90-592B350484DF}" type="slidenum">
              <a:rPr lang="en-US" altLang="en-US" smtClean="0">
                <a:latin typeface="Arial" charset="0"/>
              </a:rPr>
              <a:pPr/>
              <a:t>23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182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2459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194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0930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2574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76804" name="Slide Number Placeholder 3"/>
          <p:cNvSpPr txBox="1">
            <a:spLocks noGrp="1"/>
          </p:cNvSpPr>
          <p:nvPr/>
        </p:nvSpPr>
        <p:spPr bwMode="auto">
          <a:xfrm>
            <a:off x="3984727" y="8977133"/>
            <a:ext cx="3048388" cy="47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02" tIns="47101" rIns="94202" bIns="47101" anchor="b"/>
          <a:lstStyle/>
          <a:p>
            <a:pPr algn="r"/>
            <a:fld id="{AE4CC55C-6A7D-4EE7-951A-B23AA9807084}" type="slidenum">
              <a:rPr lang="en-US" sz="1200"/>
              <a:pPr algn="r"/>
              <a:t>27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6893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321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z="2400" b="1" dirty="0">
              <a:solidFill>
                <a:srgbClr val="FF0000"/>
              </a:solidFill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313E422-4B7F-4CEA-B837-14399E853B88}" type="slidenum">
              <a:rPr lang="en-US" altLang="en-US" smtClean="0">
                <a:latin typeface="Arial" charset="0"/>
              </a:rPr>
              <a:pPr/>
              <a:t>29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7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E848E50-ACDF-4785-8B7F-481B3B960056}" type="slidenum">
              <a:rPr lang="en-US" altLang="en-US" smtClean="0">
                <a:latin typeface="Arial" charset="0"/>
              </a:rPr>
              <a:pPr/>
              <a:t>32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50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093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76804" name="Slide Number Placeholder 3"/>
          <p:cNvSpPr txBox="1">
            <a:spLocks noGrp="1"/>
          </p:cNvSpPr>
          <p:nvPr/>
        </p:nvSpPr>
        <p:spPr bwMode="auto">
          <a:xfrm>
            <a:off x="3984727" y="8977133"/>
            <a:ext cx="3048388" cy="47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02" tIns="47101" rIns="94202" bIns="47101" anchor="b"/>
          <a:lstStyle/>
          <a:p>
            <a:pPr algn="r"/>
            <a:fld id="{AE4CC55C-6A7D-4EE7-951A-B23AA9807084}" type="slidenum">
              <a:rPr lang="en-US" sz="1200"/>
              <a:pPr algn="r"/>
              <a:t>34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91686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315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Added R&amp;D, Tech Services, and Divisions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60F8494-E484-488F-B5A4-46155C5F2955}" type="slidenum">
              <a:rPr lang="en-US" altLang="en-US" smtClean="0">
                <a:latin typeface="Arial" charset="0"/>
              </a:rPr>
              <a:pPr/>
              <a:t>4</a:t>
            </a:fld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5425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slide number.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3B019-1CF0-4809-B7B2-C6E1020C2F4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044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slide number.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3B019-1CF0-4809-B7B2-C6E1020C2F4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3639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3B019-1CF0-4809-B7B2-C6E1020C2F4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555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National data set – 120 mixes including Manitoba, CA</a:t>
            </a:r>
          </a:p>
          <a:p>
            <a:r>
              <a:rPr lang="en-US" dirty="0"/>
              <a:t>University of Georgia has put together a</a:t>
            </a:r>
            <a:r>
              <a:rPr lang="en-US" baseline="0" dirty="0"/>
              <a:t> table like this, Final report has been provided to the DOT.</a:t>
            </a:r>
            <a:endParaRPr lang="en-US" dirty="0"/>
          </a:p>
          <a:p>
            <a:r>
              <a:rPr lang="en-US" dirty="0"/>
              <a:t>Maine, Missouri, Ontario -&gt; plan to put together this for their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3B019-1CF0-4809-B7B2-C6E1020C2F4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83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1CDDC03-4069-47C2-8542-38CFC9F5CA62}" type="slidenum">
              <a:rPr lang="en-US" altLang="en-US" smtClean="0">
                <a:latin typeface="Arial" charset="0"/>
              </a:rPr>
              <a:pPr/>
              <a:t>42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0845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ACCA693-A1E6-454B-B8FB-E8B0E3E47BBE}" type="slidenum">
              <a:rPr lang="en-US" altLang="en-US" smtClean="0">
                <a:latin typeface="Arial" charset="0"/>
              </a:rPr>
              <a:pPr/>
              <a:t>43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4242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WEBPAGE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7389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52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920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341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3B019-1CF0-4809-B7B2-C6E1020C2F4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150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21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250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1A7526-F83B-46FE-B4E3-CD4A8BF434CA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13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1447800" y="4265676"/>
            <a:ext cx="6400800" cy="1088849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Name and office</a:t>
            </a:r>
          </a:p>
          <a:p>
            <a:r>
              <a:rPr kumimoji="0" lang="en-US" dirty="0"/>
              <a:t>Conference/Event title</a:t>
            </a:r>
          </a:p>
          <a:p>
            <a:r>
              <a:rPr kumimoji="0" lang="en-US" dirty="0"/>
              <a:t>Date</a:t>
            </a: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400" b="0" baseline="0">
                <a:solidFill>
                  <a:schemeClr val="accent1"/>
                </a:solidFill>
              </a:defRPr>
            </a:lvl1pPr>
          </a:lstStyle>
          <a:p>
            <a:r>
              <a:rPr kumimoji="0" lang="en-US" dirty="0"/>
              <a:t>Presentation Title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29339" y="5667148"/>
            <a:ext cx="2170545" cy="1181708"/>
            <a:chOff x="229339" y="5667148"/>
            <a:chExt cx="2170545" cy="118170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5667148"/>
              <a:ext cx="1828800" cy="71973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 userDrawn="1"/>
          </p:nvSpPr>
          <p:spPr>
            <a:xfrm>
              <a:off x="229339" y="6341025"/>
              <a:ext cx="217054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Office of Infrastructure</a:t>
              </a:r>
            </a:p>
            <a:p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334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406901"/>
            <a:ext cx="731520" cy="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29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 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8080" cy="73152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9AC07FE0-4A5D-4B75-B52A-039B6F3A5C3B}" type="slidenum">
              <a:rPr lang="en-US" altLang="en-US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1B587C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67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457200" y="1696879"/>
            <a:ext cx="8229600" cy="512064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400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2400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2400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1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52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3314E53F-2C72-46BC-A8CF-AC1E1462DDB4}" type="slidenum">
              <a:rPr lang="en-US" altLang="en-US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altLang="en-US" dirty="0">
              <a:solidFill>
                <a:srgbClr val="1B587C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901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72B27-C79B-466A-930C-FAD70A9C89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2784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950"/>
            <a:ext cx="8229600" cy="1090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224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24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2F2B3-C85C-4926-98AC-953A800677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33902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950"/>
            <a:ext cx="8229600" cy="1090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224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224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56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0B70D-FE7D-4C76-827B-54E9AFD1CE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2722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32232" y="1506517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843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36713" y="4575952"/>
            <a:ext cx="6480174" cy="1135773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r>
              <a:rPr kumimoji="0" lang="en-US" dirty="0"/>
              <a:t>Name and office</a:t>
            </a:r>
          </a:p>
          <a:p>
            <a:r>
              <a:rPr kumimoji="0" lang="en-US" dirty="0"/>
              <a:t>Conference/Event title</a:t>
            </a:r>
          </a:p>
          <a:p>
            <a:r>
              <a:rPr kumimoji="0" lang="en-US" dirty="0"/>
              <a:t>Date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Presentation Title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3048000" y="2114550"/>
            <a:ext cx="2835563" cy="1570038"/>
          </a:xfrm>
        </p:spPr>
        <p:txBody>
          <a:bodyPr/>
          <a:lstStyle>
            <a:lvl5pPr marL="1143000" indent="0">
              <a:buNone/>
              <a:defRPr/>
            </a:lvl5pPr>
          </a:lstStyle>
          <a:p>
            <a:pPr lvl="4"/>
            <a:r>
              <a:rPr lang="en-US" dirty="0"/>
              <a:t>Image Here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229339" y="5667148"/>
            <a:ext cx="2170545" cy="1181708"/>
            <a:chOff x="229339" y="5667148"/>
            <a:chExt cx="2170545" cy="1181708"/>
          </a:xfrm>
        </p:grpSpPr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5667148"/>
              <a:ext cx="1828800" cy="71973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 userDrawn="1"/>
          </p:nvSpPr>
          <p:spPr>
            <a:xfrm>
              <a:off x="229339" y="6341025"/>
              <a:ext cx="217054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Office of Infrastructure</a:t>
              </a:r>
            </a:p>
            <a:p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5628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34438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6803D8B-1680-45EA-85FA-EFBA275DD9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413325"/>
            <a:ext cx="731520" cy="2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27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22FC1C-5701-4850-9BC5-A601E26A4A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406901"/>
            <a:ext cx="731520" cy="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2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406901"/>
            <a:ext cx="731520" cy="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35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 userDrawn="1"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406901"/>
            <a:ext cx="731520" cy="2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69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66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146304" y="639580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defTabSz="914400"/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 defTabSz="914400"/>
              <a:t>‹#›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D88A3-EBAC-48BA-9415-5E3C87B1276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" y="6395575"/>
            <a:ext cx="731520" cy="2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5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leslie.mccarthy@dot.gov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hwa.dot.gov/pavement/asphalt/trailer/" TargetMode="External"/><Relationship Id="rId4" Type="http://schemas.openxmlformats.org/officeDocument/2006/relationships/hyperlink" Target="mailto:amir.golalipour.ctr@dot.gov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6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Asphalt Performance Testing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326664" name="Text Box 8"/>
          <p:cNvSpPr txBox="1">
            <a:spLocks noChangeArrowheads="1"/>
          </p:cNvSpPr>
          <p:nvPr/>
        </p:nvSpPr>
        <p:spPr bwMode="auto">
          <a:xfrm>
            <a:off x="9462" y="4465562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000" b="1" dirty="0">
                <a:latin typeface="+mj-lt"/>
                <a:ea typeface="+mj-ea"/>
                <a:cs typeface="+mj-cs"/>
              </a:rPr>
              <a:t>Mobile Asphalt Testing Trailer Program (MATT)</a:t>
            </a:r>
          </a:p>
          <a:p>
            <a:pPr algn="ctr">
              <a:defRPr/>
            </a:pPr>
            <a:r>
              <a:rPr lang="en-US" altLang="en-US" sz="2000" dirty="0">
                <a:latin typeface="+mj-lt"/>
              </a:rPr>
              <a:t> Long-Life Asphalt Pavements for the 21</a:t>
            </a:r>
            <a:r>
              <a:rPr lang="en-US" altLang="en-US" sz="2000" baseline="30000" dirty="0">
                <a:latin typeface="+mj-lt"/>
              </a:rPr>
              <a:t>st</a:t>
            </a:r>
            <a:r>
              <a:rPr lang="en-US" altLang="en-US" sz="2000" dirty="0">
                <a:latin typeface="+mj-lt"/>
              </a:rPr>
              <a:t> Century</a:t>
            </a:r>
          </a:p>
        </p:txBody>
      </p:sp>
      <p:pic>
        <p:nvPicPr>
          <p:cNvPr id="6150" name="Picture 10" descr="P0002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" y="2954912"/>
            <a:ext cx="1528763" cy="1082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11" descr="DSCN00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682" y="2946290"/>
            <a:ext cx="1508701" cy="1092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2" name="Text Box 12"/>
          <p:cNvSpPr txBox="1">
            <a:spLocks noChangeArrowheads="1"/>
          </p:cNvSpPr>
          <p:nvPr/>
        </p:nvSpPr>
        <p:spPr bwMode="auto">
          <a:xfrm>
            <a:off x="6241778" y="6216112"/>
            <a:ext cx="27684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latin typeface="+mn-lt"/>
              </a:rPr>
              <a:t>Office of Preconstruction, Construction, and Pavements</a:t>
            </a:r>
          </a:p>
        </p:txBody>
      </p:sp>
      <p:pic>
        <p:nvPicPr>
          <p:cNvPr id="6153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t="20984" r="3336" b="23457"/>
          <a:stretch>
            <a:fillRect/>
          </a:stretch>
        </p:blipFill>
        <p:spPr bwMode="auto">
          <a:xfrm>
            <a:off x="1847411" y="1820489"/>
            <a:ext cx="5468102" cy="2485501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7625996" y="4219586"/>
            <a:ext cx="114807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latin typeface="+mn-lt"/>
              </a:rPr>
              <a:t>Images: FHWA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344365" y="5185060"/>
            <a:ext cx="4639828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Amir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Golalipour, Ph.D., P.E.</a:t>
            </a:r>
            <a:br>
              <a:rPr lang="en-US" altLang="en-US" sz="20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</a:br>
            <a:r>
              <a:rPr lang="de-DE" altLang="en-US" sz="20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Leslie Myers McCarthy, Ph.D., P.E.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+mj-lt"/>
                <a:ea typeface="+mj-ea"/>
                <a:cs typeface="+mj-cs"/>
              </a:rPr>
              <a:t>National Road Research Alliance Workshop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+mj-lt"/>
                <a:ea typeface="+mj-ea"/>
                <a:cs typeface="+mj-cs"/>
              </a:rPr>
              <a:t>May 23, 2019 </a:t>
            </a:r>
            <a:r>
              <a:rPr lang="en-US" altLang="en-US" sz="1800" dirty="0">
                <a:latin typeface="+mj-lt"/>
                <a:ea typeface="+mj-ea"/>
                <a:cs typeface="+mj-cs"/>
                <a:sym typeface="Wingdings 2" panose="05020102010507070707" pitchFamily="18" charset="2"/>
              </a:rPr>
              <a:t> Saint Paul, MN</a:t>
            </a:r>
            <a:endParaRPr lang="en-US" altLang="en-US" sz="18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56057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Seven</a:t>
            </a:r>
            <a:r>
              <a:rPr lang="en-US" dirty="0"/>
              <a:t> projects between 2013 to 2015.</a:t>
            </a:r>
          </a:p>
          <a:p>
            <a:pPr>
              <a:defRPr/>
            </a:pPr>
            <a:r>
              <a:rPr lang="en-US" dirty="0"/>
              <a:t>Collaboration with </a:t>
            </a:r>
            <a:r>
              <a:rPr lang="en-US" b="1" dirty="0"/>
              <a:t>four State DOTs</a:t>
            </a:r>
            <a:r>
              <a:rPr lang="en-US" dirty="0"/>
              <a:t> to evaluate their specifications based on project results.</a:t>
            </a:r>
          </a:p>
          <a:p>
            <a:pPr>
              <a:defRPr/>
            </a:pPr>
            <a:r>
              <a:rPr lang="en-US" dirty="0"/>
              <a:t>Working with FHWA ETG to develop AASHTO standard for asphalt rubber testing.</a:t>
            </a:r>
          </a:p>
        </p:txBody>
      </p:sp>
      <p:sp>
        <p:nvSpPr>
          <p:cNvPr id="90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Example: Asphalt Rubber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E02-D630-4375-8A1E-AB0F8C2D0BE0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0438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6DC4FF-1D88-4DF2-A74C-448E2EF6F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63094"/>
            <a:ext cx="7772400" cy="1752600"/>
          </a:xfrm>
        </p:spPr>
        <p:txBody>
          <a:bodyPr/>
          <a:lstStyle/>
          <a:p>
            <a:r>
              <a:rPr lang="en-US" dirty="0"/>
              <a:t>What Do We Do?</a:t>
            </a:r>
          </a:p>
        </p:txBody>
      </p:sp>
    </p:spTree>
    <p:extLst>
      <p:ext uri="{BB962C8B-B14F-4D97-AF65-F5344CB8AC3E}">
        <p14:creationId xmlns:p14="http://schemas.microsoft.com/office/powerpoint/2010/main" val="3952075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Workshops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C1F-AFDB-4B6D-83E3-9E3178B031B1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88" y="1604772"/>
            <a:ext cx="4017264" cy="3012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2948940"/>
            <a:ext cx="4419600" cy="3314700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AEF988C-48D6-41A1-B059-6047C9D24317}"/>
              </a:ext>
            </a:extLst>
          </p:cNvPr>
          <p:cNvSpPr txBox="1">
            <a:spLocks/>
          </p:cNvSpPr>
          <p:nvPr/>
        </p:nvSpPr>
        <p:spPr>
          <a:xfrm>
            <a:off x="4818888" y="5904329"/>
            <a:ext cx="4017264" cy="276999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Wingdings 2"/>
              <a:buNone/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Images FHWA</a:t>
            </a:r>
          </a:p>
        </p:txBody>
      </p:sp>
    </p:spTree>
    <p:extLst>
      <p:ext uri="{BB962C8B-B14F-4D97-AF65-F5344CB8AC3E}">
        <p14:creationId xmlns:p14="http://schemas.microsoft.com/office/powerpoint/2010/main" val="4076629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C1F-AFDB-4B6D-83E3-9E3178B031B1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pic>
        <p:nvPicPr>
          <p:cNvPr id="6" name="Picture 5" descr="C:\Users\david.mensching.ctr\AppData\Local\Microsoft\Windows\Temporary Internet Files\Content.Outlook\0N6RWHSN\IMG_040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1"/>
          <a:stretch/>
        </p:blipFill>
        <p:spPr bwMode="auto">
          <a:xfrm>
            <a:off x="1634490" y="1635442"/>
            <a:ext cx="6075871" cy="41481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8630" y="5871315"/>
            <a:ext cx="8252460" cy="40011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+mn-lt"/>
              </a:rPr>
              <a:t>Training for the Maryland State Highway Administration staff</a:t>
            </a:r>
            <a:endParaRPr lang="en-US" altLang="en-US" sz="4800" dirty="0">
              <a:latin typeface="+mn-lt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BBDA2D1-3DD8-4886-AE9F-4BB8C8C0C001}"/>
              </a:ext>
            </a:extLst>
          </p:cNvPr>
          <p:cNvSpPr txBox="1">
            <a:spLocks/>
          </p:cNvSpPr>
          <p:nvPr/>
        </p:nvSpPr>
        <p:spPr>
          <a:xfrm>
            <a:off x="4590288" y="6422846"/>
            <a:ext cx="4017264" cy="276999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Wingdings 2"/>
              <a:buNone/>
            </a:pPr>
            <a:r>
              <a:rPr lang="en-US" sz="1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Image: FHWA</a:t>
            </a:r>
          </a:p>
        </p:txBody>
      </p:sp>
    </p:spTree>
    <p:extLst>
      <p:ext uri="{BB962C8B-B14F-4D97-AF65-F5344CB8AC3E}">
        <p14:creationId xmlns:p14="http://schemas.microsoft.com/office/powerpoint/2010/main" val="1596724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E7E02-D630-4375-8A1E-AB0F8C2D0BE0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sp>
        <p:nvSpPr>
          <p:cNvPr id="90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1"/>
            <a:ext cx="9144000" cy="64537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Program Mission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60525"/>
            <a:ext cx="8640762" cy="4664075"/>
          </a:xfrm>
        </p:spPr>
        <p:txBody>
          <a:bodyPr/>
          <a:lstStyle/>
          <a:p>
            <a:r>
              <a:rPr lang="en-US" dirty="0">
                <a:effectLst/>
              </a:rPr>
              <a:t>Provide guidance, leadership, and technology for the delivery of long life pavements. </a:t>
            </a:r>
          </a:p>
          <a:p>
            <a:r>
              <a:rPr lang="en-US" dirty="0">
                <a:effectLst/>
              </a:rPr>
              <a:t>Advance new and improved technologies and innovations into common practice.</a:t>
            </a:r>
          </a:p>
          <a:p>
            <a:r>
              <a:rPr lang="en-US" dirty="0">
                <a:effectLst/>
              </a:rPr>
              <a:t>Raise awareness, assist, support, and provide guidance to FHWA field offices, State Highway Agencies, and their industry partners.</a:t>
            </a:r>
          </a:p>
        </p:txBody>
      </p:sp>
    </p:spTree>
    <p:extLst>
      <p:ext uri="{BB962C8B-B14F-4D97-AF65-F5344CB8AC3E}">
        <p14:creationId xmlns:p14="http://schemas.microsoft.com/office/powerpoint/2010/main" val="2950181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dirty="0"/>
              <a:t>Provide Support to National Initiatives</a:t>
            </a:r>
          </a:p>
          <a:p>
            <a:pPr lvl="1"/>
            <a:r>
              <a:rPr lang="en-US" altLang="en-US" dirty="0"/>
              <a:t>Mixture Performance Testing and the AMPT</a:t>
            </a:r>
          </a:p>
          <a:p>
            <a:pPr lvl="1"/>
            <a:r>
              <a:rPr lang="en-US" altLang="en-US" dirty="0"/>
              <a:t>Increased Pavement Density</a:t>
            </a:r>
          </a:p>
          <a:p>
            <a:pPr lvl="1"/>
            <a:r>
              <a:rPr lang="en-US" altLang="en-US" dirty="0"/>
              <a:t>Development of New QA Concepts for HMA</a:t>
            </a:r>
          </a:p>
          <a:p>
            <a:pPr lvl="1"/>
            <a:r>
              <a:rPr lang="en-US" altLang="en-US" dirty="0"/>
              <a:t>Performance Engineered Mix Design (PEMD)</a:t>
            </a:r>
          </a:p>
          <a:p>
            <a:pPr lvl="1"/>
            <a:r>
              <a:rPr lang="en-US" altLang="en-US" dirty="0"/>
              <a:t>Understanding Asphalt Rubber Testing</a:t>
            </a:r>
          </a:p>
          <a:p>
            <a:pPr lvl="1"/>
            <a:r>
              <a:rPr lang="en-US" altLang="en-US" dirty="0"/>
              <a:t>Binder Performance Testing</a:t>
            </a:r>
          </a:p>
          <a:p>
            <a:pPr lvl="1"/>
            <a:r>
              <a:rPr lang="en-US" altLang="en-US" dirty="0"/>
              <a:t>Long-Term Aging</a:t>
            </a:r>
          </a:p>
        </p:txBody>
      </p:sp>
      <p:sp>
        <p:nvSpPr>
          <p:cNvPr id="90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Program Objective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E02-D630-4375-8A1E-AB0F8C2D0BE0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0169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6DC4FF-1D88-4DF2-A74C-448E2EF6F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63094"/>
            <a:ext cx="7772400" cy="1752600"/>
          </a:xfrm>
        </p:spPr>
        <p:txBody>
          <a:bodyPr/>
          <a:lstStyle/>
          <a:p>
            <a:r>
              <a:rPr lang="en-US" dirty="0"/>
              <a:t>Mixture Activities</a:t>
            </a:r>
          </a:p>
        </p:txBody>
      </p:sp>
    </p:spTree>
    <p:extLst>
      <p:ext uri="{BB962C8B-B14F-4D97-AF65-F5344CB8AC3E}">
        <p14:creationId xmlns:p14="http://schemas.microsoft.com/office/powerpoint/2010/main" val="2515426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Mixture Production Testing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30A673-AD92-470C-9128-29FCE32E780D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905116811"/>
              </p:ext>
            </p:extLst>
          </p:nvPr>
        </p:nvGraphicFramePr>
        <p:xfrm>
          <a:off x="0" y="1198563"/>
          <a:ext cx="9144000" cy="543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19091747"/>
              </p:ext>
            </p:extLst>
          </p:nvPr>
        </p:nvGraphicFramePr>
        <p:xfrm>
          <a:off x="301753" y="1506517"/>
          <a:ext cx="8486648" cy="4856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808671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B12A99-5181-43FF-BC04-FFD47325FAE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2232" y="1602770"/>
            <a:ext cx="8503920" cy="4572000"/>
          </a:xfrm>
        </p:spPr>
        <p:txBody>
          <a:bodyPr/>
          <a:lstStyle/>
          <a:p>
            <a:r>
              <a:rPr lang="en-US" dirty="0"/>
              <a:t>A method to address today’s problems</a:t>
            </a:r>
          </a:p>
          <a:p>
            <a:r>
              <a:rPr lang="en-US" dirty="0"/>
              <a:t>Mix designs accepted on passing performance indices in combination with volumetric targets (Go/No-Go)</a:t>
            </a:r>
          </a:p>
          <a:p>
            <a:r>
              <a:rPr lang="en-US" dirty="0"/>
              <a:t>Part of a performance continuum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963F87-466C-4860-9BF3-FE9C5E1CA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228600"/>
            <a:ext cx="8672866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Performance-Engineered Mixture Design (PEMD)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275C8-3331-42DD-8570-3D8BC8B4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18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17CE6CA-A14A-4A27-A471-5E4F4B2630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1451449"/>
              </p:ext>
            </p:extLst>
          </p:nvPr>
        </p:nvGraphicFramePr>
        <p:xfrm>
          <a:off x="-46893" y="4064002"/>
          <a:ext cx="9144000" cy="2594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1585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963F87-466C-4860-9BF3-FE9C5E1CA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228600"/>
            <a:ext cx="8672866" cy="758952"/>
          </a:xfrm>
        </p:spPr>
        <p:txBody>
          <a:bodyPr>
            <a:normAutofit/>
          </a:bodyPr>
          <a:lstStyle/>
          <a:p>
            <a:r>
              <a:rPr lang="en-US" dirty="0"/>
              <a:t>NCHRP 9-57: Selected Cracking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275C8-3331-42DD-8570-3D8BC8B4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19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2067" y="1584429"/>
            <a:ext cx="5362115" cy="4754880"/>
          </a:xfrm>
          <a:prstGeom prst="rect">
            <a:avLst/>
          </a:prstGeom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6528816" y="5953025"/>
            <a:ext cx="24474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latin typeface="+mn-lt"/>
              </a:rPr>
              <a:t>Image: NCHRP 9-57 booklet</a:t>
            </a:r>
            <a:endParaRPr lang="en-US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9311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6992" y="1623249"/>
            <a:ext cx="8503920" cy="4572000"/>
          </a:xfrm>
        </p:spPr>
        <p:txBody>
          <a:bodyPr/>
          <a:lstStyle/>
          <a:p>
            <a:r>
              <a:rPr lang="en-US" altLang="en-US" dirty="0"/>
              <a:t>FHWA Pavement and Materials</a:t>
            </a:r>
          </a:p>
          <a:p>
            <a:r>
              <a:rPr lang="en-US" altLang="en-US" dirty="0"/>
              <a:t>Asphalt Mixture Performance Tester (AMPT)</a:t>
            </a:r>
          </a:p>
          <a:p>
            <a:r>
              <a:rPr lang="en-US" altLang="en-US" dirty="0"/>
              <a:t>Mixture Performance Tests</a:t>
            </a:r>
          </a:p>
          <a:p>
            <a:pPr lvl="1"/>
            <a:r>
              <a:rPr lang="en-US" altLang="en-US" dirty="0"/>
              <a:t>Small Specimen Geometry</a:t>
            </a:r>
          </a:p>
          <a:p>
            <a:r>
              <a:rPr lang="en-US" altLang="en-US" dirty="0"/>
              <a:t>Recent Visits</a:t>
            </a:r>
          </a:p>
          <a:p>
            <a:r>
              <a:rPr lang="en-US" altLang="en-US" dirty="0"/>
              <a:t>Questions</a:t>
            </a:r>
          </a:p>
        </p:txBody>
      </p:sp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Agenda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EE13-E731-4018-B0C1-473ED1B9AB65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4182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B12A99-5181-43FF-BC04-FFD47325FAE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2232" y="1602770"/>
            <a:ext cx="8503920" cy="4572000"/>
          </a:xfrm>
        </p:spPr>
        <p:txBody>
          <a:bodyPr/>
          <a:lstStyle/>
          <a:p>
            <a:r>
              <a:rPr lang="en-US" dirty="0"/>
              <a:t>Disc Compact Tension (DCT)</a:t>
            </a:r>
          </a:p>
          <a:p>
            <a:r>
              <a:rPr lang="en-US" dirty="0"/>
              <a:t>Semi-Circular Bending (SCB)</a:t>
            </a:r>
          </a:p>
          <a:p>
            <a:pPr lvl="1"/>
            <a:r>
              <a:rPr lang="en-US" dirty="0"/>
              <a:t>University of Minnesota – Low Temperature</a:t>
            </a:r>
          </a:p>
          <a:p>
            <a:pPr lvl="1"/>
            <a:r>
              <a:rPr lang="en-US" dirty="0"/>
              <a:t>Louisiana Transp. Research Center – </a:t>
            </a:r>
            <a:r>
              <a:rPr lang="en-US" dirty="0" err="1"/>
              <a:t>Intermed</a:t>
            </a:r>
            <a:r>
              <a:rPr lang="en-US" dirty="0"/>
              <a:t>. Temp</a:t>
            </a:r>
          </a:p>
          <a:p>
            <a:pPr lvl="1"/>
            <a:r>
              <a:rPr lang="en-US" dirty="0"/>
              <a:t>University of Illinois – </a:t>
            </a:r>
            <a:r>
              <a:rPr lang="en-US" dirty="0" err="1"/>
              <a:t>Intermed</a:t>
            </a:r>
            <a:r>
              <a:rPr lang="en-US" dirty="0"/>
              <a:t>. Temp</a:t>
            </a:r>
          </a:p>
          <a:p>
            <a:r>
              <a:rPr lang="en-US" dirty="0"/>
              <a:t>Overlay Tester (OT)</a:t>
            </a:r>
          </a:p>
          <a:p>
            <a:r>
              <a:rPr lang="en-US" dirty="0"/>
              <a:t>Indirect Tension Test (IDT)</a:t>
            </a:r>
          </a:p>
          <a:p>
            <a:r>
              <a:rPr lang="en-US" dirty="0"/>
              <a:t>Bending Beam Fatigue (BBF)</a:t>
            </a:r>
          </a:p>
          <a:p>
            <a:r>
              <a:rPr lang="en-US" b="1" dirty="0"/>
              <a:t>Cyclic Fatigue Test (TP 107)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963F87-466C-4860-9BF3-FE9C5E1CA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228600"/>
            <a:ext cx="8672866" cy="758952"/>
          </a:xfrm>
        </p:spPr>
        <p:txBody>
          <a:bodyPr>
            <a:normAutofit/>
          </a:bodyPr>
          <a:lstStyle/>
          <a:p>
            <a:r>
              <a:rPr lang="en-US" dirty="0"/>
              <a:t>List of Cracking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275C8-3331-42DD-8570-3D8BC8B4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20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46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dirty="0"/>
              <a:t>Asphalt Mixture Performance Tester</a:t>
            </a:r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Performance Characteristics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C060E-364C-42E3-8A7C-A40B28CB7F34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31749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t="3297" r="3486" b="5046"/>
          <a:stretch/>
        </p:blipFill>
        <p:spPr bwMode="auto">
          <a:xfrm>
            <a:off x="3320716" y="2211668"/>
            <a:ext cx="2908633" cy="33870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138251" y="5700106"/>
            <a:ext cx="136127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latin typeface="+mn-lt"/>
              </a:rPr>
              <a:t>Image: IPC Global</a:t>
            </a:r>
            <a:endParaRPr lang="en-US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9462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>
              <a:buFont typeface="Wingdings 2" panose="05020102010507070707" pitchFamily="18" charset="2"/>
              <a:buChar char=""/>
              <a:defRPr/>
            </a:pPr>
            <a:r>
              <a:rPr lang="en-US" sz="2800" dirty="0">
                <a:latin typeface="+mj-lt"/>
              </a:rPr>
              <a:t>Late 1980s-Early 1990s: Strategic Highway Research Program</a:t>
            </a:r>
          </a:p>
          <a:p>
            <a:pPr marL="800100" lvl="1" indent="-342900">
              <a:buFont typeface="Wingdings" panose="05000000000000000000" pitchFamily="2" charset="2"/>
              <a:buChar char=""/>
              <a:defRPr/>
            </a:pPr>
            <a:r>
              <a:rPr lang="en-US" sz="2000" dirty="0" err="1">
                <a:solidFill>
                  <a:schemeClr val="tx1"/>
                </a:solidFill>
                <a:latin typeface="+mj-lt"/>
              </a:rPr>
              <a:t>Superpave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mixture design approach</a:t>
            </a:r>
          </a:p>
          <a:p>
            <a:pPr marL="800100" lvl="1" indent="-342900">
              <a:buFont typeface="Wingdings" panose="05000000000000000000" pitchFamily="2" charset="2"/>
              <a:buChar char="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Performance grade binders</a:t>
            </a:r>
          </a:p>
          <a:p>
            <a:pPr marL="800100" lvl="1" indent="-342900">
              <a:buFont typeface="Wingdings" panose="05000000000000000000" pitchFamily="2" charset="2"/>
              <a:buChar char="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No viable performance tests for mixture</a:t>
            </a:r>
          </a:p>
          <a:p>
            <a:pPr algn="l">
              <a:buFont typeface="Wingdings 2" panose="05020102010507070707" pitchFamily="18" charset="2"/>
              <a:buChar char=""/>
              <a:defRPr/>
            </a:pPr>
            <a:r>
              <a:rPr lang="en-US" sz="2800" dirty="0">
                <a:latin typeface="+mj-lt"/>
              </a:rPr>
              <a:t>National Cooperative Highway Research Program</a:t>
            </a:r>
          </a:p>
          <a:p>
            <a:pPr marL="800100" lvl="1" indent="-342900">
              <a:buFont typeface="Wingdings" panose="05000000000000000000" pitchFamily="2" charset="2"/>
              <a:buChar char="¡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9-19: Identify simple performance tests for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Superpave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(rutting, fatigue)</a:t>
            </a:r>
          </a:p>
          <a:p>
            <a:pPr marL="1257300" lvl="2" indent="-342900">
              <a:buFont typeface="Wingdings 2" panose="05020102010507070707" pitchFamily="18" charset="2"/>
              <a:buChar char=""/>
              <a:defRPr/>
            </a:pPr>
            <a:r>
              <a:rPr lang="en-US" sz="1600" dirty="0">
                <a:latin typeface="+mj-lt"/>
              </a:rPr>
              <a:t>Dynamic modulus, flow number, flow time</a:t>
            </a:r>
          </a:p>
          <a:p>
            <a:pPr marL="800100" lvl="1" indent="-342900">
              <a:buFont typeface="Wingdings" panose="05000000000000000000" pitchFamily="2" charset="2"/>
              <a:buChar char="¡"/>
              <a:defRPr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9-29: Produce test methods and prototype, conduct ruggedness and 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interlaboratory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studies</a:t>
            </a:r>
          </a:p>
          <a:p>
            <a:pPr marL="1257300" lvl="2" indent="-342900">
              <a:buFont typeface="Wingdings 2" panose="05020102010507070707" pitchFamily="18" charset="2"/>
              <a:buChar char="÷"/>
              <a:defRPr/>
            </a:pPr>
            <a:r>
              <a:rPr lang="en-US" sz="1600" dirty="0">
                <a:latin typeface="+mj-lt"/>
              </a:rPr>
              <a:t>Simple Performance Tester (now known as AMPT) was born!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j-lt"/>
              </a:rPr>
              <a:t>AMPT – Addressing a Need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06523-97F8-4DD5-ABA8-92CDE3DF7706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477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>
              <a:buFont typeface="Wingdings 2" panose="05020102010507070707" pitchFamily="18" charset="2"/>
              <a:buChar char=""/>
              <a:defRPr/>
            </a:pPr>
            <a:r>
              <a:rPr lang="en-US" sz="2800" dirty="0">
                <a:latin typeface="+mj-lt"/>
              </a:rPr>
              <a:t>Servo-hydraulic loading machine</a:t>
            </a:r>
          </a:p>
          <a:p>
            <a:pPr algn="l">
              <a:buFont typeface="Wingdings 2" panose="05020102010507070707" pitchFamily="18" charset="2"/>
              <a:buChar char=""/>
              <a:defRPr/>
            </a:pPr>
            <a:r>
              <a:rPr lang="en-US" sz="2800" dirty="0">
                <a:latin typeface="+mj-lt"/>
              </a:rPr>
              <a:t>Temperature range from  4° to 70°C</a:t>
            </a:r>
          </a:p>
          <a:p>
            <a:pPr algn="l">
              <a:buFont typeface="Wingdings 2" panose="05020102010507070707" pitchFamily="18" charset="2"/>
              <a:buChar char=""/>
              <a:defRPr/>
            </a:pPr>
            <a:r>
              <a:rPr lang="en-US" sz="2800" dirty="0">
                <a:latin typeface="+mj-lt"/>
              </a:rPr>
              <a:t>Computer-controlled device</a:t>
            </a:r>
          </a:p>
          <a:p>
            <a:pPr marL="800100" lvl="1" indent="-342900">
              <a:buFont typeface="Wingdings" panose="05000000000000000000" pitchFamily="2" charset="2"/>
              <a:buChar char="¡"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Software built-in for various test procedures</a:t>
            </a:r>
          </a:p>
          <a:p>
            <a:pPr algn="l">
              <a:buFont typeface="Wingdings 2" panose="05020102010507070707" pitchFamily="18" charset="2"/>
              <a:buChar char=""/>
              <a:defRPr/>
            </a:pPr>
            <a:r>
              <a:rPr lang="en-US" sz="2800" dirty="0">
                <a:latin typeface="+mj-lt"/>
              </a:rPr>
              <a:t>Fundamental tests</a:t>
            </a:r>
          </a:p>
          <a:p>
            <a:pPr marL="800100" lvl="1" indent="-342900">
              <a:buFont typeface="Wingdings" panose="05000000000000000000" pitchFamily="2" charset="2"/>
              <a:buChar char="¡"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Stress and strain modeling</a:t>
            </a:r>
          </a:p>
          <a:p>
            <a:pPr marL="800100" lvl="1" indent="-342900">
              <a:buFont typeface="Wingdings" panose="05000000000000000000" pitchFamily="2" charset="2"/>
              <a:buChar char="¡"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“Bulk testing”</a:t>
            </a:r>
          </a:p>
          <a:p>
            <a:pPr marL="800100" lvl="1" indent="-342900">
              <a:buFont typeface="Wingdings" panose="05000000000000000000" pitchFamily="2" charset="2"/>
              <a:buChar char="¡"/>
              <a:defRPr/>
            </a:pPr>
            <a:r>
              <a:rPr lang="en-US" sz="2400" dirty="0">
                <a:solidFill>
                  <a:schemeClr val="tx1"/>
                </a:solidFill>
                <a:latin typeface="+mj-lt"/>
              </a:rPr>
              <a:t>Pavement ME</a:t>
            </a:r>
          </a:p>
          <a:p>
            <a:pPr algn="l">
              <a:buFont typeface="Wingdings 2" panose="05020102010507070707" pitchFamily="18" charset="2"/>
              <a:buChar char=""/>
              <a:defRPr/>
            </a:pPr>
            <a:r>
              <a:rPr lang="en-US" dirty="0">
                <a:latin typeface="+mj-lt"/>
              </a:rPr>
              <a:t>Kits available for other tests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en-US" dirty="0"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j-lt"/>
              </a:rPr>
              <a:t>AMPT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ACCDE3-BFDB-4182-9A62-F203B35AFBE6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33796" name="Picture 2" descr="Image result for svecd fatig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3598863"/>
            <a:ext cx="2462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7151137" y="6466677"/>
            <a:ext cx="11112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solidFill>
                  <a:schemeClr val="bg1"/>
                </a:solidFill>
                <a:latin typeface="+mn-lt"/>
              </a:rPr>
              <a:t>Image: FHWA</a:t>
            </a:r>
          </a:p>
        </p:txBody>
      </p:sp>
    </p:spTree>
    <p:extLst>
      <p:ext uri="{BB962C8B-B14F-4D97-AF65-F5344CB8AC3E}">
        <p14:creationId xmlns:p14="http://schemas.microsoft.com/office/powerpoint/2010/main" val="40640634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5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200" dirty="0"/>
              <a:t>Proposed to enable field core testing</a:t>
            </a:r>
          </a:p>
          <a:p>
            <a:r>
              <a:rPr lang="en-US" sz="2200" dirty="0"/>
              <a:t>To improve the efficiency of laboratory specimen fabrication </a:t>
            </a:r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kern="1200" dirty="0"/>
              <a:t>Small Specimen Testing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253641" y="1032785"/>
            <a:ext cx="457200" cy="441325"/>
          </a:xfrm>
        </p:spPr>
        <p:txBody>
          <a:bodyPr/>
          <a:lstStyle/>
          <a:p>
            <a:pPr algn="r">
              <a:defRPr/>
            </a:pPr>
            <a:fld id="{6214272D-3EC9-4357-AFCC-551360D91E35}" type="slidenum">
              <a:rPr lang="en-US" altLang="en-US"/>
              <a:pPr algn="r">
                <a:defRPr/>
              </a:pPr>
              <a:t>24</a:t>
            </a:fld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1594" y="2688337"/>
            <a:ext cx="7585195" cy="3429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91594" y="6117337"/>
            <a:ext cx="3352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Image: North Carolina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182864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5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200" dirty="0"/>
              <a:t>Need less material to complete testing matrix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kern="1200" dirty="0"/>
              <a:t>Small Specimen Geometry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039396" y="990884"/>
            <a:ext cx="704088" cy="489129"/>
          </a:xfrm>
        </p:spPr>
        <p:txBody>
          <a:bodyPr/>
          <a:lstStyle/>
          <a:p>
            <a:pPr algn="r">
              <a:defRPr/>
            </a:pPr>
            <a:fld id="{6214272D-3EC9-4357-AFCC-551360D91E35}" type="slidenum">
              <a:rPr lang="en-US" altLang="en-US"/>
              <a:pPr algn="r">
                <a:defRPr/>
              </a:pPr>
              <a:t>25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1919552"/>
            <a:ext cx="7848600" cy="424515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91594" y="6117337"/>
            <a:ext cx="3352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Image: North Carolina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007283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Small Specimen Geometry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6214272D-3EC9-4357-AFCC-551360D91E35}" type="slidenum">
              <a:rPr lang="en-US" altLang="en-US" smtClean="0"/>
              <a:pPr/>
              <a:t>26</a:t>
            </a:fld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52" t="3555" r="5979" b="4263"/>
          <a:stretch/>
        </p:blipFill>
        <p:spPr>
          <a:xfrm>
            <a:off x="1668379" y="1347537"/>
            <a:ext cx="5967663" cy="49088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3354" y="6125616"/>
            <a:ext cx="3352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/>
              <a:t>Imag</a:t>
            </a:r>
            <a:r>
              <a:rPr lang="en-US" sz="1100" i="1" dirty="0"/>
              <a:t>: North Carolina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378419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14A3559-EA81-4984-A16D-13EF89DD5AC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9576" y="2668067"/>
            <a:ext cx="3952702" cy="2963487"/>
          </a:xfrm>
        </p:spPr>
      </p:pic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dirty="0">
                <a:latin typeface="Trebuchet MS" pitchFamily="34" charset="0"/>
              </a:rPr>
              <a:t> </a:t>
            </a:r>
            <a:r>
              <a:rPr lang="en-US" sz="3600" b="1" dirty="0"/>
              <a:t>Small Specimen Fabrication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282349" y="1014056"/>
            <a:ext cx="457200" cy="441325"/>
          </a:xfrm>
        </p:spPr>
        <p:txBody>
          <a:bodyPr/>
          <a:lstStyle/>
          <a:p>
            <a:pPr algn="r">
              <a:defRPr/>
            </a:pPr>
            <a:fld id="{6214272D-3EC9-4357-AFCC-551360D91E35}" type="slidenum">
              <a:rPr lang="en-US" altLang="en-US"/>
              <a:pPr algn="r">
                <a:defRPr/>
              </a:pPr>
              <a:t>27</a:t>
            </a:fld>
            <a:endParaRPr lang="en-US" alt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70CEC98-50BE-4FFE-A686-C11FA3B699C6}"/>
              </a:ext>
            </a:extLst>
          </p:cNvPr>
          <p:cNvPicPr>
            <a:picLocks noGrp="1"/>
          </p:cNvPicPr>
          <p:nvPr>
            <p:ph sz="quarter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4319" y="2198691"/>
            <a:ext cx="3219450" cy="3951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D7938A-DE52-4DD0-A3BC-00D0A9581BC4}"/>
              </a:ext>
            </a:extLst>
          </p:cNvPr>
          <p:cNvSpPr/>
          <p:nvPr/>
        </p:nvSpPr>
        <p:spPr>
          <a:xfrm>
            <a:off x="2026920" y="2346960"/>
            <a:ext cx="167640" cy="3962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04176" y="6126162"/>
            <a:ext cx="3352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Image: NCHRP 20-30 (NCHRP-IDEA) project 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901109" y="6149979"/>
            <a:ext cx="11112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latin typeface="+mn-lt"/>
              </a:rPr>
              <a:t>Image: FHWA</a:t>
            </a:r>
            <a:endParaRPr lang="en-US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323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114800"/>
          </a:xfrm>
        </p:spPr>
        <p:txBody>
          <a:bodyPr/>
          <a:lstStyle/>
          <a:p>
            <a:r>
              <a:rPr lang="en-US" dirty="0"/>
              <a:t>AASHTO T 378 (former TP 79)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Dynamic Modulus</a:t>
            </a:r>
          </a:p>
          <a:p>
            <a:pPr lvl="2"/>
            <a:r>
              <a:rPr lang="en-US" dirty="0"/>
              <a:t>Mixture Stiffness</a:t>
            </a:r>
          </a:p>
          <a:p>
            <a:pPr lvl="2"/>
            <a:r>
              <a:rPr lang="en-US" dirty="0"/>
              <a:t>Rutting</a:t>
            </a:r>
          </a:p>
          <a:p>
            <a:pPr lvl="2"/>
            <a:r>
              <a:rPr lang="en-US" dirty="0"/>
              <a:t>Fatigue Cracking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Flow Number</a:t>
            </a:r>
          </a:p>
          <a:p>
            <a:pPr lvl="2"/>
            <a:r>
              <a:rPr lang="en-US" dirty="0"/>
              <a:t>Rutting</a:t>
            </a:r>
          </a:p>
          <a:p>
            <a:r>
              <a:rPr lang="en-US" dirty="0"/>
              <a:t>AASHTO TP 107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Cyclic Fatigue</a:t>
            </a:r>
          </a:p>
          <a:p>
            <a:pPr lvl="2"/>
            <a:r>
              <a:rPr lang="en-US" dirty="0"/>
              <a:t>S-VECD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EB7A04-5175-4615-A062-79B320EAC126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1018" y="2823882"/>
            <a:ext cx="4470936" cy="335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429066" y="6180130"/>
            <a:ext cx="10871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latin typeface="+mn-lt"/>
              </a:rPr>
              <a:t>Image: FHWA</a:t>
            </a:r>
            <a:endParaRPr lang="en-US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2661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/>
              <a:t>Mixture Stiffness</a:t>
            </a:r>
          </a:p>
          <a:p>
            <a:r>
              <a:rPr lang="en-US"/>
              <a:t>Rutting</a:t>
            </a:r>
          </a:p>
          <a:p>
            <a:r>
              <a:rPr lang="en-US"/>
              <a:t>Fatigue Cracking</a:t>
            </a:r>
          </a:p>
          <a:p>
            <a:endParaRPr lang="en-US" dirty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 Modulus Test</a:t>
            </a:r>
            <a:endParaRPr lang="en-US" dirty="0"/>
          </a:p>
        </p:txBody>
      </p:sp>
      <p:sp>
        <p:nvSpPr>
          <p:cNvPr id="33805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44D0-E8A4-4584-A079-A06E60BFB2F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3055144" y="103167"/>
            <a:ext cx="45735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8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68" name="Picture 4" descr="AMPTphoto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10" b="8004"/>
          <a:stretch/>
        </p:blipFill>
        <p:spPr bwMode="auto">
          <a:xfrm>
            <a:off x="6592018" y="1437079"/>
            <a:ext cx="2048193" cy="31089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6"/>
          <p:cNvSpPr>
            <a:spLocks/>
          </p:cNvSpPr>
          <p:nvPr/>
        </p:nvSpPr>
        <p:spPr bwMode="auto">
          <a:xfrm>
            <a:off x="284992" y="3009900"/>
            <a:ext cx="3622675" cy="1652588"/>
          </a:xfrm>
          <a:custGeom>
            <a:avLst/>
            <a:gdLst>
              <a:gd name="T0" fmla="*/ 0 w 2274"/>
              <a:gd name="T1" fmla="*/ 2147483647 h 1153"/>
              <a:gd name="T2" fmla="*/ 2147483647 w 2274"/>
              <a:gd name="T3" fmla="*/ 2147483647 h 1153"/>
              <a:gd name="T4" fmla="*/ 2147483647 w 2274"/>
              <a:gd name="T5" fmla="*/ 2147483647 h 1153"/>
              <a:gd name="T6" fmla="*/ 2147483647 w 2274"/>
              <a:gd name="T7" fmla="*/ 2147483647 h 1153"/>
              <a:gd name="T8" fmla="*/ 2147483647 w 2274"/>
              <a:gd name="T9" fmla="*/ 2147483647 h 1153"/>
              <a:gd name="T10" fmla="*/ 2147483647 w 2274"/>
              <a:gd name="T11" fmla="*/ 2147483647 h 1153"/>
              <a:gd name="T12" fmla="*/ 2147483647 w 2274"/>
              <a:gd name="T13" fmla="*/ 2147483647 h 1153"/>
              <a:gd name="T14" fmla="*/ 2147483647 w 2274"/>
              <a:gd name="T15" fmla="*/ 2147483647 h 1153"/>
              <a:gd name="T16" fmla="*/ 2147483647 w 2274"/>
              <a:gd name="T17" fmla="*/ 2147483647 h 1153"/>
              <a:gd name="T18" fmla="*/ 2147483647 w 2274"/>
              <a:gd name="T19" fmla="*/ 2147483647 h 1153"/>
              <a:gd name="T20" fmla="*/ 2147483647 w 2274"/>
              <a:gd name="T21" fmla="*/ 2147483647 h 1153"/>
              <a:gd name="T22" fmla="*/ 2147483647 w 2274"/>
              <a:gd name="T23" fmla="*/ 2147483647 h 11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274"/>
              <a:gd name="T37" fmla="*/ 0 h 1153"/>
              <a:gd name="T38" fmla="*/ 2274 w 2274"/>
              <a:gd name="T39" fmla="*/ 1153 h 115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274" h="1153">
                <a:moveTo>
                  <a:pt x="0" y="569"/>
                </a:moveTo>
                <a:cubicBezTo>
                  <a:pt x="67" y="343"/>
                  <a:pt x="134" y="117"/>
                  <a:pt x="194" y="61"/>
                </a:cubicBezTo>
                <a:cubicBezTo>
                  <a:pt x="254" y="5"/>
                  <a:pt x="299" y="73"/>
                  <a:pt x="363" y="230"/>
                </a:cubicBezTo>
                <a:cubicBezTo>
                  <a:pt x="427" y="387"/>
                  <a:pt x="509" y="875"/>
                  <a:pt x="581" y="1004"/>
                </a:cubicBezTo>
                <a:cubicBezTo>
                  <a:pt x="653" y="1133"/>
                  <a:pt x="713" y="1153"/>
                  <a:pt x="798" y="1004"/>
                </a:cubicBezTo>
                <a:cubicBezTo>
                  <a:pt x="883" y="855"/>
                  <a:pt x="1004" y="218"/>
                  <a:pt x="1089" y="109"/>
                </a:cubicBezTo>
                <a:cubicBezTo>
                  <a:pt x="1174" y="0"/>
                  <a:pt x="1234" y="202"/>
                  <a:pt x="1306" y="351"/>
                </a:cubicBezTo>
                <a:cubicBezTo>
                  <a:pt x="1378" y="500"/>
                  <a:pt x="1459" y="903"/>
                  <a:pt x="1524" y="1004"/>
                </a:cubicBezTo>
                <a:cubicBezTo>
                  <a:pt x="1589" y="1105"/>
                  <a:pt x="1620" y="1093"/>
                  <a:pt x="1693" y="956"/>
                </a:cubicBezTo>
                <a:cubicBezTo>
                  <a:pt x="1766" y="819"/>
                  <a:pt x="1887" y="327"/>
                  <a:pt x="1960" y="182"/>
                </a:cubicBezTo>
                <a:cubicBezTo>
                  <a:pt x="2033" y="37"/>
                  <a:pt x="2077" y="33"/>
                  <a:pt x="2129" y="85"/>
                </a:cubicBezTo>
                <a:cubicBezTo>
                  <a:pt x="2181" y="137"/>
                  <a:pt x="2250" y="428"/>
                  <a:pt x="2274" y="49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7"/>
          <p:cNvSpPr>
            <a:spLocks/>
          </p:cNvSpPr>
          <p:nvPr/>
        </p:nvSpPr>
        <p:spPr bwMode="auto">
          <a:xfrm>
            <a:off x="207204" y="2911475"/>
            <a:ext cx="3879850" cy="1752600"/>
          </a:xfrm>
          <a:custGeom>
            <a:avLst/>
            <a:gdLst>
              <a:gd name="T0" fmla="*/ 0 w 2435"/>
              <a:gd name="T1" fmla="*/ 2147483647 h 1223"/>
              <a:gd name="T2" fmla="*/ 2147483647 w 2435"/>
              <a:gd name="T3" fmla="*/ 2147483647 h 1223"/>
              <a:gd name="T4" fmla="*/ 2147483647 w 2435"/>
              <a:gd name="T5" fmla="*/ 2147483647 h 1223"/>
              <a:gd name="T6" fmla="*/ 2147483647 w 2435"/>
              <a:gd name="T7" fmla="*/ 2147483647 h 1223"/>
              <a:gd name="T8" fmla="*/ 2147483647 w 2435"/>
              <a:gd name="T9" fmla="*/ 2147483647 h 1223"/>
              <a:gd name="T10" fmla="*/ 2147483647 w 2435"/>
              <a:gd name="T11" fmla="*/ 2147483647 h 1223"/>
              <a:gd name="T12" fmla="*/ 2147483647 w 2435"/>
              <a:gd name="T13" fmla="*/ 2147483647 h 1223"/>
              <a:gd name="T14" fmla="*/ 2147483647 w 2435"/>
              <a:gd name="T15" fmla="*/ 2147483647 h 1223"/>
              <a:gd name="T16" fmla="*/ 2147483647 w 2435"/>
              <a:gd name="T17" fmla="*/ 2147483647 h 1223"/>
              <a:gd name="T18" fmla="*/ 2147483647 w 2435"/>
              <a:gd name="T19" fmla="*/ 2147483647 h 1223"/>
              <a:gd name="T20" fmla="*/ 2147483647 w 2435"/>
              <a:gd name="T21" fmla="*/ 2147483647 h 1223"/>
              <a:gd name="T22" fmla="*/ 2147483647 w 2435"/>
              <a:gd name="T23" fmla="*/ 2147483647 h 12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435"/>
              <a:gd name="T37" fmla="*/ 0 h 1223"/>
              <a:gd name="T38" fmla="*/ 2435 w 2435"/>
              <a:gd name="T39" fmla="*/ 1223 h 122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435" h="1223">
                <a:moveTo>
                  <a:pt x="0" y="1089"/>
                </a:moveTo>
                <a:cubicBezTo>
                  <a:pt x="59" y="931"/>
                  <a:pt x="268" y="262"/>
                  <a:pt x="355" y="131"/>
                </a:cubicBezTo>
                <a:cubicBezTo>
                  <a:pt x="442" y="0"/>
                  <a:pt x="460" y="143"/>
                  <a:pt x="524" y="300"/>
                </a:cubicBezTo>
                <a:cubicBezTo>
                  <a:pt x="588" y="457"/>
                  <a:pt x="670" y="945"/>
                  <a:pt x="742" y="1074"/>
                </a:cubicBezTo>
                <a:cubicBezTo>
                  <a:pt x="814" y="1203"/>
                  <a:pt x="874" y="1223"/>
                  <a:pt x="959" y="1074"/>
                </a:cubicBezTo>
                <a:cubicBezTo>
                  <a:pt x="1044" y="925"/>
                  <a:pt x="1165" y="288"/>
                  <a:pt x="1250" y="179"/>
                </a:cubicBezTo>
                <a:cubicBezTo>
                  <a:pt x="1335" y="70"/>
                  <a:pt x="1395" y="272"/>
                  <a:pt x="1467" y="421"/>
                </a:cubicBezTo>
                <a:cubicBezTo>
                  <a:pt x="1539" y="570"/>
                  <a:pt x="1620" y="973"/>
                  <a:pt x="1685" y="1074"/>
                </a:cubicBezTo>
                <a:cubicBezTo>
                  <a:pt x="1750" y="1175"/>
                  <a:pt x="1781" y="1163"/>
                  <a:pt x="1854" y="1026"/>
                </a:cubicBezTo>
                <a:cubicBezTo>
                  <a:pt x="1927" y="889"/>
                  <a:pt x="2048" y="397"/>
                  <a:pt x="2121" y="252"/>
                </a:cubicBezTo>
                <a:cubicBezTo>
                  <a:pt x="2194" y="107"/>
                  <a:pt x="2238" y="103"/>
                  <a:pt x="2290" y="155"/>
                </a:cubicBezTo>
                <a:cubicBezTo>
                  <a:pt x="2342" y="207"/>
                  <a:pt x="2411" y="498"/>
                  <a:pt x="2435" y="566"/>
                </a:cubicBezTo>
              </a:path>
            </a:pathLst>
          </a:custGeom>
          <a:noFill/>
          <a:ln w="38100">
            <a:solidFill>
              <a:srgbClr val="CC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5385891" y="3401937"/>
            <a:ext cx="10070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+mn-lt"/>
              </a:rPr>
              <a:t>Stress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+mn-lt"/>
              </a:rPr>
              <a:t>Strain</a:t>
            </a: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 flipH="1">
            <a:off x="4590554" y="3599803"/>
            <a:ext cx="768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 flipH="1">
            <a:off x="4604047" y="4019030"/>
            <a:ext cx="768350" cy="0"/>
          </a:xfrm>
          <a:prstGeom prst="line">
            <a:avLst/>
          </a:prstGeom>
          <a:noFill/>
          <a:ln w="28575">
            <a:solidFill>
              <a:srgbClr val="CC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9" name="Group 60"/>
          <p:cNvGrpSpPr>
            <a:grpSpLocks/>
          </p:cNvGrpSpPr>
          <p:nvPr/>
        </p:nvGrpSpPr>
        <p:grpSpPr bwMode="auto">
          <a:xfrm>
            <a:off x="6652165" y="4804983"/>
            <a:ext cx="1984375" cy="1384299"/>
            <a:chOff x="2372" y="2862"/>
            <a:chExt cx="1250" cy="872"/>
          </a:xfrm>
        </p:grpSpPr>
        <p:sp>
          <p:nvSpPr>
            <p:cNvPr id="36878" name="Text Box 36"/>
            <p:cNvSpPr txBox="1">
              <a:spLocks noChangeArrowheads="1"/>
            </p:cNvSpPr>
            <p:nvPr/>
          </p:nvSpPr>
          <p:spPr bwMode="auto">
            <a:xfrm>
              <a:off x="2372" y="2862"/>
              <a:ext cx="12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itchFamily="34" charset="0"/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itchFamily="34" charset="0"/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latin typeface="+mn-lt"/>
                </a:rPr>
                <a:t>Phase Angle</a:t>
              </a:r>
            </a:p>
          </p:txBody>
        </p:sp>
        <p:grpSp>
          <p:nvGrpSpPr>
            <p:cNvPr id="36879" name="Group 67"/>
            <p:cNvGrpSpPr>
              <a:grpSpLocks/>
            </p:cNvGrpSpPr>
            <p:nvPr/>
          </p:nvGrpSpPr>
          <p:grpSpPr bwMode="auto">
            <a:xfrm>
              <a:off x="2382" y="3151"/>
              <a:ext cx="1240" cy="583"/>
              <a:chOff x="3630" y="3151"/>
              <a:chExt cx="1240" cy="583"/>
            </a:xfrm>
          </p:grpSpPr>
          <p:sp>
            <p:nvSpPr>
              <p:cNvPr id="36880" name="Text Box 40"/>
              <p:cNvSpPr txBox="1">
                <a:spLocks noChangeArrowheads="1"/>
              </p:cNvSpPr>
              <p:nvPr/>
            </p:nvSpPr>
            <p:spPr bwMode="auto">
              <a:xfrm>
                <a:off x="4007" y="3418"/>
                <a:ext cx="23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itchFamily="34" charset="0"/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itchFamily="34" charset="0"/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T</a:t>
                </a:r>
              </a:p>
            </p:txBody>
          </p:sp>
          <p:grpSp>
            <p:nvGrpSpPr>
              <p:cNvPr id="36881" name="Group 66"/>
              <p:cNvGrpSpPr>
                <a:grpSpLocks/>
              </p:cNvGrpSpPr>
              <p:nvPr/>
            </p:nvGrpSpPr>
            <p:grpSpPr bwMode="auto">
              <a:xfrm>
                <a:off x="3630" y="3151"/>
                <a:ext cx="1240" cy="583"/>
                <a:chOff x="3630" y="3154"/>
                <a:chExt cx="1240" cy="583"/>
              </a:xfrm>
            </p:grpSpPr>
            <p:sp>
              <p:nvSpPr>
                <p:cNvPr id="36882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002" y="3154"/>
                  <a:ext cx="23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</a:rPr>
                    <a:t>T</a:t>
                  </a:r>
                </a:p>
              </p:txBody>
            </p:sp>
            <p:sp>
              <p:nvSpPr>
                <p:cNvPr id="36883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3630" y="3249"/>
                  <a:ext cx="252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</a:rPr>
                    <a:t>f</a:t>
                  </a:r>
                  <a:endParaRPr lang="en-US" altLang="en-US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endParaRPr>
                </a:p>
              </p:txBody>
            </p:sp>
            <p:sp>
              <p:nvSpPr>
                <p:cNvPr id="36884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4114" y="3524"/>
                  <a:ext cx="192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600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rebuchet MS" pitchFamily="34" charset="0"/>
                    </a:rPr>
                    <a:t>p</a:t>
                  </a:r>
                </a:p>
              </p:txBody>
            </p:sp>
            <p:sp>
              <p:nvSpPr>
                <p:cNvPr id="36885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3993" y="3442"/>
                  <a:ext cx="363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886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4138" y="3248"/>
                  <a:ext cx="154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600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rebuchet MS" pitchFamily="34" charset="0"/>
                    </a:rPr>
                    <a:t>l</a:t>
                  </a:r>
                </a:p>
              </p:txBody>
            </p:sp>
            <p:sp>
              <p:nvSpPr>
                <p:cNvPr id="36887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3799" y="3275"/>
                  <a:ext cx="230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2400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rebuchet MS" pitchFamily="34" charset="0"/>
                    </a:rPr>
                    <a:t>=</a:t>
                  </a:r>
                </a:p>
              </p:txBody>
            </p:sp>
            <p:sp>
              <p:nvSpPr>
                <p:cNvPr id="36888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307" y="3306"/>
                  <a:ext cx="563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8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rebuchet MS" pitchFamily="34" charset="0"/>
                    </a:rPr>
                    <a:t>(360°)</a:t>
                  </a:r>
                </a:p>
              </p:txBody>
            </p:sp>
          </p:grpSp>
        </p:grpSp>
      </p:grpSp>
      <p:grpSp>
        <p:nvGrpSpPr>
          <p:cNvPr id="29" name="Group 90"/>
          <p:cNvGrpSpPr>
            <a:grpSpLocks/>
          </p:cNvGrpSpPr>
          <p:nvPr/>
        </p:nvGrpSpPr>
        <p:grpSpPr bwMode="auto">
          <a:xfrm>
            <a:off x="457583" y="3090863"/>
            <a:ext cx="4024312" cy="2651126"/>
            <a:chOff x="340" y="1120"/>
            <a:chExt cx="2535" cy="1670"/>
          </a:xfrm>
        </p:grpSpPr>
        <p:grpSp>
          <p:nvGrpSpPr>
            <p:cNvPr id="36901" name="Group 88"/>
            <p:cNvGrpSpPr>
              <a:grpSpLocks/>
            </p:cNvGrpSpPr>
            <p:nvPr/>
          </p:nvGrpSpPr>
          <p:grpSpPr bwMode="auto">
            <a:xfrm>
              <a:off x="340" y="1120"/>
              <a:ext cx="2535" cy="1443"/>
              <a:chOff x="340" y="1120"/>
              <a:chExt cx="2535" cy="1443"/>
            </a:xfrm>
          </p:grpSpPr>
          <p:sp>
            <p:nvSpPr>
              <p:cNvPr id="36903" name="Line 11"/>
              <p:cNvSpPr>
                <a:spLocks noChangeShapeType="1"/>
              </p:cNvSpPr>
              <p:nvPr/>
            </p:nvSpPr>
            <p:spPr bwMode="auto">
              <a:xfrm>
                <a:off x="1695" y="2378"/>
                <a:ext cx="2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4" name="Line 12"/>
              <p:cNvSpPr>
                <a:spLocks noChangeShapeType="1"/>
              </p:cNvSpPr>
              <p:nvPr/>
            </p:nvSpPr>
            <p:spPr bwMode="auto">
              <a:xfrm flipH="1">
                <a:off x="929" y="2378"/>
                <a:ext cx="31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5" name="Line 13"/>
              <p:cNvSpPr>
                <a:spLocks noChangeShapeType="1"/>
              </p:cNvSpPr>
              <p:nvPr/>
            </p:nvSpPr>
            <p:spPr bwMode="auto">
              <a:xfrm>
                <a:off x="1744" y="2188"/>
                <a:ext cx="21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6" name="Line 14"/>
              <p:cNvSpPr>
                <a:spLocks noChangeShapeType="1"/>
              </p:cNvSpPr>
              <p:nvPr/>
            </p:nvSpPr>
            <p:spPr bwMode="auto">
              <a:xfrm flipH="1">
                <a:off x="1211" y="2184"/>
                <a:ext cx="19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7" name="Line 15"/>
              <p:cNvSpPr>
                <a:spLocks noChangeShapeType="1"/>
              </p:cNvSpPr>
              <p:nvPr/>
            </p:nvSpPr>
            <p:spPr bwMode="auto">
              <a:xfrm flipV="1">
                <a:off x="979" y="1120"/>
                <a:ext cx="0" cy="2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8" name="Line 17"/>
              <p:cNvSpPr>
                <a:spLocks noChangeShapeType="1"/>
              </p:cNvSpPr>
              <p:nvPr/>
            </p:nvSpPr>
            <p:spPr bwMode="auto">
              <a:xfrm>
                <a:off x="982" y="1839"/>
                <a:ext cx="0" cy="2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9" name="Line 18"/>
              <p:cNvSpPr>
                <a:spLocks noChangeShapeType="1"/>
              </p:cNvSpPr>
              <p:nvPr/>
            </p:nvSpPr>
            <p:spPr bwMode="auto">
              <a:xfrm>
                <a:off x="1961" y="2063"/>
                <a:ext cx="0" cy="3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0" name="Line 19"/>
              <p:cNvSpPr>
                <a:spLocks noChangeShapeType="1"/>
              </p:cNvSpPr>
              <p:nvPr/>
            </p:nvSpPr>
            <p:spPr bwMode="auto">
              <a:xfrm>
                <a:off x="921" y="2112"/>
                <a:ext cx="0" cy="3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911" name="Line 21"/>
              <p:cNvSpPr>
                <a:spLocks noChangeShapeType="1"/>
              </p:cNvSpPr>
              <p:nvPr/>
            </p:nvSpPr>
            <p:spPr bwMode="auto">
              <a:xfrm flipH="1">
                <a:off x="944" y="1120"/>
                <a:ext cx="41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2" name="Line 22"/>
              <p:cNvSpPr>
                <a:spLocks noChangeShapeType="1"/>
              </p:cNvSpPr>
              <p:nvPr/>
            </p:nvSpPr>
            <p:spPr bwMode="auto">
              <a:xfrm flipH="1">
                <a:off x="340" y="2087"/>
                <a:ext cx="241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3" name="Text Box 69"/>
              <p:cNvSpPr txBox="1">
                <a:spLocks noChangeArrowheads="1"/>
              </p:cNvSpPr>
              <p:nvPr/>
            </p:nvSpPr>
            <p:spPr bwMode="auto">
              <a:xfrm flipH="1">
                <a:off x="800" y="1355"/>
                <a:ext cx="147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itchFamily="34" charset="0"/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itchFamily="34" charset="0"/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800" dirty="0">
                    <a:latin typeface="Symbol" pitchFamily="18" charset="2"/>
                  </a:rPr>
                  <a:t>s</a:t>
                </a:r>
              </a:p>
            </p:txBody>
          </p:sp>
          <p:sp>
            <p:nvSpPr>
              <p:cNvPr id="36914" name="Text Box 71"/>
              <p:cNvSpPr txBox="1">
                <a:spLocks noChangeArrowheads="1"/>
              </p:cNvSpPr>
              <p:nvPr/>
            </p:nvSpPr>
            <p:spPr bwMode="auto">
              <a:xfrm>
                <a:off x="2580" y="1386"/>
                <a:ext cx="228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itchFamily="34" charset="0"/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itchFamily="34" charset="0"/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dirty="0">
                    <a:latin typeface="Symbol" pitchFamily="18" charset="2"/>
                  </a:rPr>
                  <a:t>e</a:t>
                </a:r>
              </a:p>
            </p:txBody>
          </p:sp>
          <p:sp>
            <p:nvSpPr>
              <p:cNvPr id="36915" name="Text Box 75"/>
              <p:cNvSpPr txBox="1">
                <a:spLocks noChangeArrowheads="1"/>
              </p:cNvSpPr>
              <p:nvPr/>
            </p:nvSpPr>
            <p:spPr bwMode="auto">
              <a:xfrm>
                <a:off x="2692" y="1587"/>
                <a:ext cx="18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itchFamily="34" charset="0"/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itchFamily="34" charset="0"/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600" dirty="0">
                    <a:latin typeface="Trebuchet MS" pitchFamily="34" charset="0"/>
                  </a:rPr>
                  <a:t>0</a:t>
                </a:r>
              </a:p>
            </p:txBody>
          </p:sp>
          <p:sp>
            <p:nvSpPr>
              <p:cNvPr id="36916" name="Text Box 77"/>
              <p:cNvSpPr txBox="1">
                <a:spLocks noChangeArrowheads="1"/>
              </p:cNvSpPr>
              <p:nvPr/>
            </p:nvSpPr>
            <p:spPr bwMode="auto">
              <a:xfrm>
                <a:off x="925" y="1525"/>
                <a:ext cx="18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itchFamily="34" charset="0"/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itchFamily="34" charset="0"/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600" dirty="0">
                    <a:latin typeface="Trebuchet MS" pitchFamily="34" charset="0"/>
                  </a:rPr>
                  <a:t>0</a:t>
                </a:r>
              </a:p>
            </p:txBody>
          </p:sp>
          <p:grpSp>
            <p:nvGrpSpPr>
              <p:cNvPr id="36917" name="Group 91"/>
              <p:cNvGrpSpPr>
                <a:grpSpLocks/>
              </p:cNvGrpSpPr>
              <p:nvPr/>
            </p:nvGrpSpPr>
            <p:grpSpPr bwMode="auto">
              <a:xfrm>
                <a:off x="1392" y="2036"/>
                <a:ext cx="195" cy="308"/>
                <a:chOff x="834" y="294"/>
                <a:chExt cx="195" cy="308"/>
              </a:xfrm>
            </p:grpSpPr>
            <p:sp>
              <p:nvSpPr>
                <p:cNvPr id="36925" name="Text Box 86"/>
                <p:cNvSpPr txBox="1">
                  <a:spLocks noChangeArrowheads="1"/>
                </p:cNvSpPr>
                <p:nvPr/>
              </p:nvSpPr>
              <p:spPr bwMode="auto">
                <a:xfrm>
                  <a:off x="896" y="390"/>
                  <a:ext cx="129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600">
                      <a:latin typeface="Trebuchet MS" pitchFamily="34" charset="0"/>
                    </a:rPr>
                    <a:t>l</a:t>
                  </a:r>
                </a:p>
              </p:txBody>
            </p:sp>
            <p:sp>
              <p:nvSpPr>
                <p:cNvPr id="36926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834" y="294"/>
                  <a:ext cx="19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800" dirty="0">
                      <a:latin typeface="Symbol" pitchFamily="18" charset="2"/>
                    </a:rPr>
                    <a:t>T</a:t>
                  </a:r>
                </a:p>
              </p:txBody>
            </p:sp>
          </p:grpSp>
          <p:grpSp>
            <p:nvGrpSpPr>
              <p:cNvPr id="36918" name="Group 90"/>
              <p:cNvGrpSpPr>
                <a:grpSpLocks/>
              </p:cNvGrpSpPr>
              <p:nvPr/>
            </p:nvGrpSpPr>
            <p:grpSpPr bwMode="auto">
              <a:xfrm>
                <a:off x="1453" y="2266"/>
                <a:ext cx="259" cy="297"/>
                <a:chOff x="824" y="500"/>
                <a:chExt cx="259" cy="297"/>
              </a:xfrm>
            </p:grpSpPr>
            <p:sp>
              <p:nvSpPr>
                <p:cNvPr id="36923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824" y="500"/>
                  <a:ext cx="19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800">
                      <a:latin typeface="Symbol" pitchFamily="18" charset="2"/>
                    </a:rPr>
                    <a:t>T</a:t>
                  </a:r>
                </a:p>
              </p:txBody>
            </p:sp>
            <p:sp>
              <p:nvSpPr>
                <p:cNvPr id="36924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926" y="605"/>
                  <a:ext cx="15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400">
                      <a:latin typeface="Trebuchet MS" pitchFamily="34" charset="0"/>
                    </a:rPr>
                    <a:t>p</a:t>
                  </a:r>
                </a:p>
              </p:txBody>
            </p:sp>
          </p:grpSp>
          <p:sp>
            <p:nvSpPr>
              <p:cNvPr id="36919" name="Line 95"/>
              <p:cNvSpPr>
                <a:spLocks noChangeShapeType="1"/>
              </p:cNvSpPr>
              <p:nvPr/>
            </p:nvSpPr>
            <p:spPr bwMode="auto">
              <a:xfrm flipV="1">
                <a:off x="2727" y="1120"/>
                <a:ext cx="0" cy="2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0" name="Line 96"/>
              <p:cNvSpPr>
                <a:spLocks noChangeShapeType="1"/>
              </p:cNvSpPr>
              <p:nvPr/>
            </p:nvSpPr>
            <p:spPr bwMode="auto">
              <a:xfrm>
                <a:off x="2725" y="1861"/>
                <a:ext cx="0" cy="2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921" name="Line 97"/>
              <p:cNvSpPr>
                <a:spLocks noChangeShapeType="1"/>
              </p:cNvSpPr>
              <p:nvPr/>
            </p:nvSpPr>
            <p:spPr bwMode="auto">
              <a:xfrm flipH="1">
                <a:off x="2421" y="1120"/>
                <a:ext cx="41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2" name="Line 98"/>
              <p:cNvSpPr>
                <a:spLocks noChangeShapeType="1"/>
              </p:cNvSpPr>
              <p:nvPr/>
            </p:nvSpPr>
            <p:spPr bwMode="auto">
              <a:xfrm>
                <a:off x="1033" y="2110"/>
                <a:ext cx="0" cy="1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902" name="Text Box 23"/>
            <p:cNvSpPr txBox="1">
              <a:spLocks noChangeArrowheads="1"/>
            </p:cNvSpPr>
            <p:nvPr/>
          </p:nvSpPr>
          <p:spPr bwMode="auto">
            <a:xfrm>
              <a:off x="1235" y="2499"/>
              <a:ext cx="55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itchFamily="34" charset="0"/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itchFamily="34" charset="0"/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latin typeface="+mj-lt"/>
                </a:rPr>
                <a:t>Time</a:t>
              </a:r>
            </a:p>
          </p:txBody>
        </p:sp>
      </p:grpSp>
      <p:grpSp>
        <p:nvGrpSpPr>
          <p:cNvPr id="56" name="Group 59"/>
          <p:cNvGrpSpPr>
            <a:grpSpLocks/>
          </p:cNvGrpSpPr>
          <p:nvPr/>
        </p:nvGrpSpPr>
        <p:grpSpPr bwMode="auto">
          <a:xfrm>
            <a:off x="3711386" y="4833196"/>
            <a:ext cx="2765425" cy="1489076"/>
            <a:chOff x="219" y="2862"/>
            <a:chExt cx="1742" cy="938"/>
          </a:xfrm>
        </p:grpSpPr>
        <p:grpSp>
          <p:nvGrpSpPr>
            <p:cNvPr id="36889" name="Group 24"/>
            <p:cNvGrpSpPr>
              <a:grpSpLocks/>
            </p:cNvGrpSpPr>
            <p:nvPr/>
          </p:nvGrpSpPr>
          <p:grpSpPr bwMode="auto">
            <a:xfrm>
              <a:off x="485" y="3055"/>
              <a:ext cx="1097" cy="745"/>
              <a:chOff x="2509" y="2886"/>
              <a:chExt cx="1097" cy="745"/>
            </a:xfrm>
          </p:grpSpPr>
          <p:sp>
            <p:nvSpPr>
              <p:cNvPr id="36891" name="Text Box 25"/>
              <p:cNvSpPr txBox="1">
                <a:spLocks noChangeArrowheads="1"/>
              </p:cNvSpPr>
              <p:nvPr/>
            </p:nvSpPr>
            <p:spPr bwMode="auto">
              <a:xfrm>
                <a:off x="3098" y="2886"/>
                <a:ext cx="27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itchFamily="34" charset="0"/>
                  <a:buChar char="–"/>
                  <a:defRPr sz="28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itchFamily="34" charset="0"/>
                  <a:buChar char="–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itchFamily="2" charset="2"/>
                  <a:buChar char="v"/>
                  <a:defRPr sz="20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s</a:t>
                </a:r>
              </a:p>
            </p:txBody>
          </p:sp>
          <p:grpSp>
            <p:nvGrpSpPr>
              <p:cNvPr id="36892" name="Group 26"/>
              <p:cNvGrpSpPr>
                <a:grpSpLocks/>
              </p:cNvGrpSpPr>
              <p:nvPr/>
            </p:nvGrpSpPr>
            <p:grpSpPr bwMode="auto">
              <a:xfrm>
                <a:off x="2509" y="3055"/>
                <a:ext cx="1097" cy="576"/>
                <a:chOff x="2509" y="3055"/>
                <a:chExt cx="1097" cy="576"/>
              </a:xfrm>
            </p:grpSpPr>
            <p:sp>
              <p:nvSpPr>
                <p:cNvPr id="36893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112" y="3249"/>
                  <a:ext cx="230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</a:rPr>
                    <a:t>e</a:t>
                  </a:r>
                </a:p>
              </p:txBody>
            </p:sp>
            <p:sp>
              <p:nvSpPr>
                <p:cNvPr id="36894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509" y="3055"/>
                  <a:ext cx="37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rebuchet MS" pitchFamily="34" charset="0"/>
                    </a:rPr>
                    <a:t>E*</a:t>
                  </a:r>
                </a:p>
              </p:txBody>
            </p:sp>
            <p:sp>
              <p:nvSpPr>
                <p:cNvPr id="36895" name="Line 29"/>
                <p:cNvSpPr>
                  <a:spLocks noChangeShapeType="1"/>
                </p:cNvSpPr>
                <p:nvPr/>
              </p:nvSpPr>
              <p:spPr bwMode="auto">
                <a:xfrm>
                  <a:off x="2517" y="3104"/>
                  <a:ext cx="0" cy="31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896" name="Line 30"/>
                <p:cNvSpPr>
                  <a:spLocks noChangeShapeType="1"/>
                </p:cNvSpPr>
                <p:nvPr/>
              </p:nvSpPr>
              <p:spPr bwMode="auto">
                <a:xfrm>
                  <a:off x="2856" y="3104"/>
                  <a:ext cx="0" cy="31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897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219" y="3418"/>
                  <a:ext cx="192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600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rebuchet MS" pitchFamily="34" charset="0"/>
                    </a:rPr>
                    <a:t>0</a:t>
                  </a:r>
                </a:p>
              </p:txBody>
            </p:sp>
            <p:sp>
              <p:nvSpPr>
                <p:cNvPr id="36898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3122" y="3273"/>
                  <a:ext cx="48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6899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243" y="3079"/>
                  <a:ext cx="192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600" b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rebuchet MS" pitchFamily="34" charset="0"/>
                    </a:rPr>
                    <a:t>0</a:t>
                  </a:r>
                </a:p>
              </p:txBody>
            </p:sp>
            <p:sp>
              <p:nvSpPr>
                <p:cNvPr id="3690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904" y="3082"/>
                  <a:ext cx="230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Tahoma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120000"/>
                    <a:buChar char="•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Tahoma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80000"/>
                    <a:buFont typeface="Wingdings" pitchFamily="2" charset="2"/>
                    <a:buChar char="v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rebuchet MS" pitchFamily="34" charset="0"/>
                    </a:rPr>
                    <a:t>=</a:t>
                  </a:r>
                </a:p>
              </p:txBody>
            </p:sp>
          </p:grpSp>
        </p:grpSp>
        <p:sp>
          <p:nvSpPr>
            <p:cNvPr id="36890" name="Text Box 35"/>
            <p:cNvSpPr txBox="1">
              <a:spLocks noChangeArrowheads="1"/>
            </p:cNvSpPr>
            <p:nvPr/>
          </p:nvSpPr>
          <p:spPr bwMode="auto">
            <a:xfrm>
              <a:off x="219" y="2862"/>
              <a:ext cx="174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itchFamily="34" charset="0"/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itchFamily="34" charset="0"/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itchFamily="2" charset="2"/>
                <a:buChar char="v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 dirty="0">
                  <a:latin typeface="+mn-lt"/>
                </a:rPr>
                <a:t>Dynamic Modulus</a:t>
              </a:r>
            </a:p>
          </p:txBody>
        </p:sp>
      </p:grpSp>
      <p:sp>
        <p:nvSpPr>
          <p:cNvPr id="64" name="Rectangle 13"/>
          <p:cNvSpPr>
            <a:spLocks noChangeArrowheads="1"/>
          </p:cNvSpPr>
          <p:nvPr/>
        </p:nvSpPr>
        <p:spPr bwMode="auto">
          <a:xfrm>
            <a:off x="7180944" y="4543372"/>
            <a:ext cx="11112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latin typeface="+mn-lt"/>
              </a:rPr>
              <a:t>Image: FHWA</a:t>
            </a:r>
            <a:endParaRPr lang="en-US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242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217531" y="1430038"/>
            <a:ext cx="4059936" cy="4678136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US" sz="2900" dirty="0"/>
              <a:t>AASHTO: American Association of State Highway and Transportation Officials</a:t>
            </a:r>
          </a:p>
          <a:p>
            <a:pPr>
              <a:defRPr/>
            </a:pPr>
            <a:r>
              <a:rPr lang="en-US" sz="2900" dirty="0"/>
              <a:t>ABCD: Asphalt Binder Cracking Device</a:t>
            </a:r>
          </a:p>
          <a:p>
            <a:pPr>
              <a:defRPr/>
            </a:pPr>
            <a:r>
              <a:rPr lang="en-US" sz="2900" dirty="0"/>
              <a:t>ABTL: Asphalt Binder Testing Laboratory</a:t>
            </a:r>
          </a:p>
          <a:p>
            <a:pPr>
              <a:defRPr/>
            </a:pPr>
            <a:r>
              <a:rPr lang="en-US" altLang="en-US" sz="2900" dirty="0"/>
              <a:t>AIMS: Aggregate Imaging System</a:t>
            </a:r>
          </a:p>
          <a:p>
            <a:pPr>
              <a:defRPr/>
            </a:pPr>
            <a:r>
              <a:rPr lang="en-US" altLang="en-US" sz="2900" dirty="0"/>
              <a:t>AMPT: Asphalt Mixture Performance Tester</a:t>
            </a:r>
          </a:p>
          <a:p>
            <a:r>
              <a:rPr lang="en-US" altLang="en-US" sz="2900" dirty="0"/>
              <a:t>BBR: Bending Beam Rheometer</a:t>
            </a:r>
          </a:p>
          <a:p>
            <a:r>
              <a:rPr lang="en-US" altLang="en-US" sz="2900" dirty="0"/>
              <a:t>CAA: Coarse Aggregate Angularity</a:t>
            </a:r>
          </a:p>
          <a:p>
            <a:r>
              <a:rPr lang="en-US" sz="2900" dirty="0"/>
              <a:t>CC: Concentric Cylinders</a:t>
            </a:r>
          </a:p>
          <a:p>
            <a:r>
              <a:rPr lang="en-US" altLang="en-US" sz="2900" dirty="0"/>
              <a:t>DSR: Dynamic Shear Rheometer</a:t>
            </a:r>
          </a:p>
          <a:p>
            <a:r>
              <a:rPr lang="en-US" altLang="en-US" sz="2900" dirty="0"/>
              <a:t>DTT: Direct Tension Tester</a:t>
            </a:r>
          </a:p>
          <a:p>
            <a:r>
              <a:rPr lang="en-US" altLang="en-US" sz="2900" dirty="0"/>
              <a:t>ETG: Expert Task Group</a:t>
            </a:r>
          </a:p>
          <a:p>
            <a:r>
              <a:rPr lang="en-US" altLang="en-US" sz="2900" dirty="0" err="1"/>
              <a:t>Gmb</a:t>
            </a:r>
            <a:r>
              <a:rPr lang="en-US" altLang="en-US" sz="2900" dirty="0"/>
              <a:t>: Bulk Specific Gravity</a:t>
            </a:r>
          </a:p>
          <a:p>
            <a:r>
              <a:rPr lang="en-US" altLang="en-US" sz="2900" dirty="0"/>
              <a:t>GTR: Ground tire rubber</a:t>
            </a:r>
          </a:p>
          <a:p>
            <a:endParaRPr lang="en-US" alt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Acronyms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3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776216" y="1430037"/>
            <a:ext cx="4059936" cy="4577633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HMA: Hot mix asphalt</a:t>
            </a:r>
          </a:p>
          <a:p>
            <a:r>
              <a:rPr lang="en-US" sz="1600" dirty="0"/>
              <a:t>MATT: Mobile Asphalt Testing Trailer</a:t>
            </a:r>
          </a:p>
          <a:p>
            <a:r>
              <a:rPr lang="en-US" altLang="en-US" sz="1600" dirty="0"/>
              <a:t>MSCR: Multiple Stress Creep and Recovery </a:t>
            </a:r>
          </a:p>
          <a:p>
            <a:r>
              <a:rPr lang="en-US" altLang="en-US" sz="1600" dirty="0"/>
              <a:t>NCHRP: National Cooperative Highway Research Program</a:t>
            </a:r>
          </a:p>
          <a:p>
            <a:pPr defTabSz="914400"/>
            <a:r>
              <a:rPr lang="en-US" altLang="en-US" sz="1600" dirty="0"/>
              <a:t>PAV: Pressure Aging Vessel</a:t>
            </a:r>
          </a:p>
          <a:p>
            <a:pPr defTabSz="914400"/>
            <a:r>
              <a:rPr lang="en-US" altLang="en-US" sz="1600" dirty="0"/>
              <a:t>PEMD: Performance-engineered mixture design</a:t>
            </a:r>
          </a:p>
          <a:p>
            <a:pPr defTabSz="914400"/>
            <a:r>
              <a:rPr lang="en-US" altLang="en-US" sz="1600" dirty="0"/>
              <a:t>PG: Performance Grading</a:t>
            </a:r>
          </a:p>
          <a:p>
            <a:pPr defTabSz="914400"/>
            <a:r>
              <a:rPr lang="en-US" altLang="en-US" sz="1600" dirty="0"/>
              <a:t>PRS: Performance Related Specification</a:t>
            </a:r>
          </a:p>
          <a:p>
            <a:pPr defTabSz="914400"/>
            <a:r>
              <a:rPr lang="en-US" altLang="en-US" sz="1600" dirty="0"/>
              <a:t>QA: Quality Assurance</a:t>
            </a:r>
          </a:p>
          <a:p>
            <a:pPr defTabSz="914400"/>
            <a:r>
              <a:rPr lang="en-US" altLang="en-US" sz="1600" dirty="0"/>
              <a:t>RAP/RAS: Reclaimed Asphalt Pavement/Reclaimed Asphalt Shingles</a:t>
            </a:r>
          </a:p>
          <a:p>
            <a:pPr defTabSz="914400"/>
            <a:r>
              <a:rPr lang="en-US" altLang="en-US" sz="1600" dirty="0"/>
              <a:t>RTFO: Rolling Thin-film Oven</a:t>
            </a:r>
          </a:p>
          <a:p>
            <a:pPr defTabSz="914400"/>
            <a:r>
              <a:rPr lang="en-US" altLang="en-US" sz="1600" dirty="0"/>
              <a:t>RV: Rotational Viscometer</a:t>
            </a:r>
          </a:p>
          <a:p>
            <a:pPr defTabSz="914400"/>
            <a:r>
              <a:rPr lang="en-US" altLang="en-US" sz="1600" dirty="0"/>
              <a:t>TFHRC: Turner-Fairbank Highway Research Center</a:t>
            </a:r>
          </a:p>
          <a:p>
            <a:pPr defTabSz="914400"/>
            <a:r>
              <a:rPr lang="en-US" altLang="en-US" sz="1600" dirty="0"/>
              <a:t>WMA: Warm Mix Asphalt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866292" y="5904329"/>
            <a:ext cx="5969860" cy="461665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Wingdings 2"/>
              <a:buNone/>
            </a:pPr>
            <a:r>
              <a:rPr lang="en-U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Note: FHWA does not endorse products or manufacturers. Trade or manufacturers’ names appear in this presentation solely for informational purposes.</a:t>
            </a:r>
            <a:endParaRPr lang="en-US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100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332232" y="1506517"/>
            <a:ext cx="8503920" cy="4857338"/>
          </a:xfrm>
        </p:spPr>
        <p:txBody>
          <a:bodyPr>
            <a:normAutofit/>
          </a:bodyPr>
          <a:lstStyle/>
          <a:p>
            <a:r>
              <a:rPr lang="en-US" dirty="0"/>
              <a:t>Fundamental, repeated loading test</a:t>
            </a:r>
          </a:p>
          <a:p>
            <a:pPr lvl="1"/>
            <a:r>
              <a:rPr lang="en-US" dirty="0"/>
              <a:t>Based in sound engineering principles, not empirical</a:t>
            </a:r>
          </a:p>
          <a:p>
            <a:pPr lvl="1"/>
            <a:r>
              <a:rPr lang="en-US" dirty="0"/>
              <a:t>Direct tension</a:t>
            </a:r>
          </a:p>
          <a:p>
            <a:pPr lvl="1"/>
            <a:endParaRPr lang="en-US" sz="1100" dirty="0"/>
          </a:p>
          <a:p>
            <a:r>
              <a:rPr lang="en-US" dirty="0"/>
              <a:t>AASHTO TP 107-14 Determining the Damage Characteristic Curve of Asphalt Mixtures from Direct Tension Cyclic Fatigue Tests</a:t>
            </a:r>
          </a:p>
          <a:p>
            <a:pPr lvl="1"/>
            <a:r>
              <a:rPr lang="en-US" dirty="0"/>
              <a:t>|E*| Linear Viscoelastic (LVE) Test</a:t>
            </a:r>
          </a:p>
          <a:p>
            <a:pPr lvl="1"/>
            <a:r>
              <a:rPr lang="en-US" dirty="0"/>
              <a:t>|E*| Dynamic Modulus (Finger Print) Test</a:t>
            </a:r>
          </a:p>
          <a:p>
            <a:pPr lvl="1"/>
            <a:r>
              <a:rPr lang="en-US" dirty="0"/>
              <a:t>A typical mid-specimen failure</a:t>
            </a:r>
          </a:p>
          <a:p>
            <a:pPr lvl="1"/>
            <a:r>
              <a:rPr lang="en-US" dirty="0"/>
              <a:t>Predicted </a:t>
            </a:r>
            <a:r>
              <a:rPr lang="en-US" dirty="0" err="1"/>
              <a:t>Nf</a:t>
            </a:r>
            <a:r>
              <a:rPr lang="en-US" dirty="0"/>
              <a:t> &amp; Failure properties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AMPT Cyclic Fatigue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7A04-5175-4615-A062-79B320EAC126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6" name="Picture 4" descr="F:\_._HZ\__FHWA\__Projects\A C T I V E\NJ 1499\MATL\NJ1494_Test Data\NJ1494_Test Data\AMPT\PMLC_1\FAT\34\NJ1499_PMLC1_34_Fatigue pics_\IMG_0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934" y="3920788"/>
            <a:ext cx="1832218" cy="244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284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Controlled strain cyclic tension test</a:t>
            </a:r>
          </a:p>
          <a:p>
            <a:pPr lvl="1"/>
            <a:r>
              <a:rPr lang="en-US"/>
              <a:t>pull-pull load test</a:t>
            </a:r>
          </a:p>
          <a:p>
            <a:pPr lvl="1"/>
            <a:r>
              <a:rPr lang="en-US"/>
              <a:t>A constant frequency of 10 Hz </a:t>
            </a:r>
          </a:p>
          <a:p>
            <a:pPr lvl="1"/>
            <a:r>
              <a:rPr lang="en-US"/>
              <a:t>Temperature is based on Intermediate Grade (TP 107)</a:t>
            </a:r>
          </a:p>
          <a:p>
            <a:r>
              <a:rPr lang="en-US"/>
              <a:t>Failure is determined by a sharp decrease in phase angle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 Procedure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7A04-5175-4615-A062-79B320EAC126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930" y="4054764"/>
            <a:ext cx="381254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989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sz="quarter" idx="1"/>
          </p:nvPr>
        </p:nvSpPr>
        <p:spPr>
          <a:xfrm>
            <a:off x="338328" y="1618812"/>
            <a:ext cx="8503920" cy="4572000"/>
          </a:xfrm>
        </p:spPr>
        <p:txBody>
          <a:bodyPr>
            <a:normAutofit/>
          </a:bodyPr>
          <a:lstStyle/>
          <a:p>
            <a:pPr algn="l">
              <a:buFont typeface="Wingdings 2" panose="05020102010507070707" pitchFamily="18" charset="2"/>
              <a:buChar char=""/>
              <a:defRPr/>
            </a:pPr>
            <a:r>
              <a:rPr lang="en-US" dirty="0"/>
              <a:t>Fundamental, repeated loading test</a:t>
            </a:r>
          </a:p>
          <a:p>
            <a:pPr algn="l">
              <a:buFont typeface="Wingdings 2" panose="05020102010507070707" pitchFamily="18" charset="2"/>
              <a:buChar char=""/>
              <a:defRPr/>
            </a:pPr>
            <a:r>
              <a:rPr lang="en-US" dirty="0"/>
              <a:t>Direct tension</a:t>
            </a:r>
          </a:p>
          <a:p>
            <a:pPr algn="l">
              <a:buFont typeface="Wingdings 2" panose="05020102010507070707" pitchFamily="18" charset="2"/>
              <a:buChar char=""/>
              <a:defRPr/>
            </a:pPr>
            <a:r>
              <a:rPr lang="en-US" dirty="0"/>
              <a:t>Small-specimen testing available</a:t>
            </a:r>
          </a:p>
          <a:p>
            <a:pPr algn="l">
              <a:buFont typeface="Wingdings 2" panose="05020102010507070707" pitchFamily="18" charset="2"/>
              <a:buChar char=""/>
              <a:defRPr/>
            </a:pPr>
            <a:r>
              <a:rPr lang="en-US" dirty="0"/>
              <a:t>AASHTO TP 107/AASHTO TP 1xx</a:t>
            </a:r>
          </a:p>
          <a:p>
            <a:pPr algn="l">
              <a:buFont typeface="Wingdings 2" panose="05020102010507070707" pitchFamily="18" charset="2"/>
              <a:buChar char=""/>
              <a:defRPr/>
            </a:pPr>
            <a:r>
              <a:rPr lang="en-US" dirty="0"/>
              <a:t>Material behavior across all possible loading conditions!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j-lt"/>
              </a:rPr>
              <a:t>AMPT Cyclic Fatigue Summary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32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22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 sample preparation</a:t>
            </a:r>
          </a:p>
          <a:p>
            <a:r>
              <a:rPr lang="en-US" dirty="0"/>
              <a:t>AASHTOWare Pavement ME compatible</a:t>
            </a:r>
          </a:p>
          <a:p>
            <a:r>
              <a:rPr lang="en-US" dirty="0"/>
              <a:t>Ruggedness, precision and bias underway</a:t>
            </a:r>
          </a:p>
          <a:p>
            <a:r>
              <a:rPr lang="en-US" dirty="0"/>
              <a:t>Spreadsheet analysis &amp; formulation available</a:t>
            </a:r>
          </a:p>
          <a:p>
            <a:r>
              <a:rPr lang="en-US" dirty="0"/>
              <a:t>Predicts performance</a:t>
            </a:r>
          </a:p>
          <a:p>
            <a:r>
              <a:rPr lang="en-US" dirty="0"/>
              <a:t>Material behavior across all possible loading conditions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AMPT Cyclic Fatigue Advantages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DCA02-3E6F-46A0-BAF0-920F32CC2EE0}" type="slidenum">
              <a:rPr lang="en-US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1450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Types of Small Specimen Testing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fld id="{0D89591C-44E0-4400-95B6-6D2EDCE71DA5}" type="slidenum">
              <a:rPr lang="en-US" altLang="en-US" smtClean="0"/>
              <a:pPr/>
              <a:t>34</a:t>
            </a:fld>
            <a:endParaRPr lang="en-US" altLang="en-US" dirty="0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5295900" y="1725058"/>
            <a:ext cx="3505200" cy="43684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>
                <a:effectLst/>
              </a:rPr>
              <a:t>Small Scale Cyclic Fatigue </a:t>
            </a:r>
            <a:endParaRPr lang="en-US" sz="1800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5DC22-B9AC-4BD5-B306-73E438926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796" y="2721997"/>
            <a:ext cx="36576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1BFA4F-A28A-4D4B-B827-FC5EF9D9F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1600" y="2751438"/>
            <a:ext cx="3657600" cy="2743200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301752" y="1689608"/>
            <a:ext cx="4114800" cy="64008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>
                <a:effectLst/>
              </a:rPr>
              <a:t>Small Scale Dynamic Modulus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907405" y="6068805"/>
            <a:ext cx="11721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100" dirty="0">
                <a:latin typeface="+mn-lt"/>
              </a:rPr>
              <a:t>Images: FHWA</a:t>
            </a:r>
            <a:endParaRPr lang="en-US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6700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Field core testing</a:t>
            </a:r>
          </a:p>
          <a:p>
            <a:r>
              <a:rPr lang="en-US" dirty="0"/>
              <a:t>Reduced sampling and material requirements for testing</a:t>
            </a:r>
          </a:p>
          <a:p>
            <a:r>
              <a:rPr lang="en-US" dirty="0"/>
              <a:t>Same data output generated from small scale testing as full scale testing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AMPT Small Specimen Advantages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DCA02-3E6F-46A0-BAF0-920F32CC2EE0}" type="slidenum">
              <a:rPr lang="en-US" altLang="en-US" smtClean="0"/>
              <a:pPr/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5837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Draft procedure ready for consideration by AASHTO</a:t>
            </a:r>
          </a:p>
          <a:p>
            <a:r>
              <a:rPr lang="en-US" dirty="0" err="1"/>
              <a:t>FlexMAT</a:t>
            </a:r>
            <a:r>
              <a:rPr lang="en-US" baseline="30000" dirty="0" err="1"/>
              <a:t>TM</a:t>
            </a:r>
            <a:r>
              <a:rPr lang="en-US" baseline="30000" dirty="0"/>
              <a:t> </a:t>
            </a:r>
            <a:r>
              <a:rPr lang="en-US" dirty="0"/>
              <a:t>-Rutting available</a:t>
            </a:r>
          </a:p>
          <a:p>
            <a:pPr lvl="1"/>
            <a:r>
              <a:rPr lang="en-US" dirty="0"/>
              <a:t>Single tab spreadsheet</a:t>
            </a:r>
          </a:p>
          <a:p>
            <a:r>
              <a:rPr lang="en-US" dirty="0"/>
              <a:t>Confined testing (10 psi)</a:t>
            </a:r>
          </a:p>
          <a:p>
            <a:r>
              <a:rPr lang="en-US" b="1" dirty="0"/>
              <a:t>Model predicts permanent deformation at all loading conditions!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Sweep Rutting (SSR) Test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CADCA02-3E6F-46A0-BAF0-920F32CC2EE0}" type="slidenum">
              <a:rPr lang="en-US" altLang="en-US" smtClean="0"/>
              <a:pPr/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79757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dirty="0"/>
              <a:t>SSR Test Setup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70" y="2114335"/>
            <a:ext cx="2905642" cy="387419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356" y="2114334"/>
            <a:ext cx="2611247" cy="3481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91" y="2114335"/>
            <a:ext cx="2230582" cy="16729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9" y="3917663"/>
            <a:ext cx="2230583" cy="167293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5D1F55-C8DD-FA4D-9C05-18A02410CBF9}" type="slidenum">
              <a:rPr lang="en-US" smtClean="0"/>
              <a:t>37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858E4B-FBD0-48C9-8853-7A763F21D8AD}"/>
              </a:ext>
            </a:extLst>
          </p:cNvPr>
          <p:cNvSpPr txBox="1"/>
          <p:nvPr/>
        </p:nvSpPr>
        <p:spPr>
          <a:xfrm>
            <a:off x="2982684" y="6096000"/>
            <a:ext cx="4256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Images: North Carolina State University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CADCA02-3E6F-46A0-BAF0-920F32CC2EE0}" type="slidenum">
              <a:rPr lang="en-US" altLang="en-US" smtClean="0"/>
              <a:pPr/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5300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B12A99-5181-43FF-BC04-FFD47325FAE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2232" y="1602770"/>
            <a:ext cx="8503920" cy="4572000"/>
          </a:xfrm>
        </p:spPr>
        <p:txBody>
          <a:bodyPr/>
          <a:lstStyle/>
          <a:p>
            <a:r>
              <a:rPr lang="en-US" dirty="0"/>
              <a:t>A method to address today’s problems</a:t>
            </a:r>
          </a:p>
          <a:p>
            <a:r>
              <a:rPr lang="en-US" dirty="0"/>
              <a:t>Mix designs accepted on passing performance indices in combination with volumetric targets (Go/No-Go)</a:t>
            </a:r>
          </a:p>
          <a:p>
            <a:r>
              <a:rPr lang="en-US" dirty="0"/>
              <a:t>Two indices:</a:t>
            </a:r>
          </a:p>
          <a:p>
            <a:pPr lvl="1"/>
            <a:r>
              <a:rPr lang="en-US" dirty="0"/>
              <a:t>S</a:t>
            </a:r>
            <a:r>
              <a:rPr lang="en-US" baseline="-25000" dirty="0"/>
              <a:t>app </a:t>
            </a:r>
            <a:r>
              <a:rPr lang="en-US" dirty="0"/>
              <a:t>– fatigue resistance</a:t>
            </a:r>
          </a:p>
          <a:p>
            <a:pPr lvl="1"/>
            <a:r>
              <a:rPr lang="en-US" dirty="0"/>
              <a:t>Permanent strain – rutting resistance</a:t>
            </a:r>
          </a:p>
          <a:p>
            <a:r>
              <a:rPr lang="en-US" dirty="0"/>
              <a:t>Upcoming NCHRP 20-07 report to detail steps to implement a performance test!</a:t>
            </a:r>
          </a:p>
          <a:p>
            <a:pPr lvl="1"/>
            <a:r>
              <a:rPr lang="en-US" dirty="0"/>
              <a:t>AMPT cyclic fatigue is well on its way in many of these steps!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963F87-466C-4860-9BF3-FE9C5E1CA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228600"/>
            <a:ext cx="8672866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Performance-Engineered Mixture Design (PEMD)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275C8-3331-42DD-8570-3D8BC8B4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38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2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757" y="221913"/>
            <a:ext cx="5826919" cy="856060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app</a:t>
            </a:r>
            <a:r>
              <a:rPr lang="en-US" dirty="0"/>
              <a:t> trends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888" y="1748334"/>
            <a:ext cx="3840425" cy="22976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06" y="1748332"/>
            <a:ext cx="3840425" cy="2297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0D5299-AB2A-6F49-B62F-842F446E3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042" y="4119969"/>
            <a:ext cx="3845925" cy="2183863"/>
          </a:xfrm>
          <a:prstGeom prst="rect">
            <a:avLst/>
          </a:prstGeom>
        </p:spPr>
      </p:pic>
      <p:sp>
        <p:nvSpPr>
          <p:cNvPr id="8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39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55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Program Office</a:t>
            </a:r>
          </a:p>
          <a:p>
            <a:pPr lvl="1"/>
            <a:r>
              <a:rPr lang="en-US" dirty="0"/>
              <a:t>Office of Preconstruction, Construction, and Pavements (FHWA HQ, Washington, DC)</a:t>
            </a:r>
          </a:p>
          <a:p>
            <a:pPr lvl="2"/>
            <a:r>
              <a:rPr lang="en-US" dirty="0"/>
              <a:t>Mobile Asphalt Testing Trailer (MATT) </a:t>
            </a:r>
          </a:p>
          <a:p>
            <a:r>
              <a:rPr lang="en-US" dirty="0"/>
              <a:t>Research and Development</a:t>
            </a:r>
          </a:p>
          <a:p>
            <a:pPr lvl="1"/>
            <a:r>
              <a:rPr lang="en-US" dirty="0"/>
              <a:t>TFHRC (McLean, VA)</a:t>
            </a:r>
          </a:p>
          <a:p>
            <a:r>
              <a:rPr lang="en-US" dirty="0"/>
              <a:t>Technical Services</a:t>
            </a:r>
          </a:p>
          <a:p>
            <a:pPr lvl="1"/>
            <a:r>
              <a:rPr lang="en-US" dirty="0"/>
              <a:t>Resource Center</a:t>
            </a:r>
          </a:p>
          <a:p>
            <a:r>
              <a:rPr lang="en-US" dirty="0"/>
              <a:t>Divisions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Pavement &amp; Materials Discipline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7447F-2396-4444-A2D0-D34A333B3779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169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869" y="3946995"/>
            <a:ext cx="3683928" cy="26037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1270AC-21C2-AA40-8F3A-3C9D22D39746}"/>
              </a:ext>
            </a:extLst>
          </p:cNvPr>
          <p:cNvGrpSpPr/>
          <p:nvPr/>
        </p:nvGrpSpPr>
        <p:grpSpPr>
          <a:xfrm>
            <a:off x="967693" y="1573580"/>
            <a:ext cx="3393995" cy="2267532"/>
            <a:chOff x="93346" y="1180306"/>
            <a:chExt cx="4525327" cy="26707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46" y="1180306"/>
              <a:ext cx="4525327" cy="267079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13BCF2-0A70-CE41-97D7-2FB6F3113F62}"/>
                </a:ext>
              </a:extLst>
            </p:cNvPr>
            <p:cNvSpPr/>
            <p:nvPr/>
          </p:nvSpPr>
          <p:spPr bwMode="auto">
            <a:xfrm>
              <a:off x="2113722" y="1404730"/>
              <a:ext cx="1987826" cy="37106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42900" eaLnBrk="0" fontAlgn="base" hangingPunct="0">
                <a:lnSpc>
                  <a:spcPct val="10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>
                <a:solidFill>
                  <a:schemeClr val="bg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D8A4732-D8D0-2944-9F80-C7508EACEEB0}"/>
              </a:ext>
            </a:extLst>
          </p:cNvPr>
          <p:cNvGrpSpPr/>
          <p:nvPr/>
        </p:nvGrpSpPr>
        <p:grpSpPr>
          <a:xfrm>
            <a:off x="4607833" y="1614319"/>
            <a:ext cx="3393995" cy="2186054"/>
            <a:chOff x="4590097" y="1319331"/>
            <a:chExt cx="4525327" cy="26707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0097" y="1319331"/>
              <a:ext cx="4525327" cy="267079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ECCFA4C-1917-804B-97F9-0747AC0ACAEE}"/>
                </a:ext>
              </a:extLst>
            </p:cNvPr>
            <p:cNvSpPr/>
            <p:nvPr/>
          </p:nvSpPr>
          <p:spPr bwMode="auto">
            <a:xfrm>
              <a:off x="6610473" y="1530626"/>
              <a:ext cx="1987826" cy="37106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42900" eaLnBrk="0" fontAlgn="base" hangingPunct="0">
                <a:lnSpc>
                  <a:spcPct val="10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>
                <a:solidFill>
                  <a:schemeClr val="bg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12" name="Striped Right Arrow 11">
            <a:extLst>
              <a:ext uri="{FF2B5EF4-FFF2-40B4-BE49-F238E27FC236}">
                <a16:creationId xmlns:a16="http://schemas.microsoft.com/office/drawing/2014/main" id="{FB33E1A0-C82B-9049-9E09-E54B19B599A8}"/>
              </a:ext>
            </a:extLst>
          </p:cNvPr>
          <p:cNvSpPr/>
          <p:nvPr/>
        </p:nvSpPr>
        <p:spPr bwMode="auto">
          <a:xfrm>
            <a:off x="1623240" y="3585199"/>
            <a:ext cx="2350604" cy="402535"/>
          </a:xfrm>
          <a:prstGeom prst="strip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% AV Increases</a:t>
            </a:r>
          </a:p>
        </p:txBody>
      </p:sp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9FC8D06A-AE15-6846-817E-74B27676DB0B}"/>
              </a:ext>
            </a:extLst>
          </p:cNvPr>
          <p:cNvSpPr/>
          <p:nvPr/>
        </p:nvSpPr>
        <p:spPr bwMode="auto">
          <a:xfrm>
            <a:off x="3505985" y="6078403"/>
            <a:ext cx="2350604" cy="402535"/>
          </a:xfrm>
          <a:prstGeom prst="strip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Finer Gradation</a:t>
            </a:r>
          </a:p>
        </p:txBody>
      </p: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BF9D5AB1-5F47-8E46-86D9-241EE6750500}"/>
              </a:ext>
            </a:extLst>
          </p:cNvPr>
          <p:cNvSpPr/>
          <p:nvPr/>
        </p:nvSpPr>
        <p:spPr bwMode="auto">
          <a:xfrm>
            <a:off x="5263380" y="3547562"/>
            <a:ext cx="2350604" cy="402535"/>
          </a:xfrm>
          <a:prstGeom prst="striped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% AV Increases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210CC3E-3825-48D7-8D2D-F4394ABA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baseline="-25000" dirty="0"/>
              <a:t>app </a:t>
            </a:r>
            <a:r>
              <a:rPr lang="en-US" dirty="0"/>
              <a:t>trends</a:t>
            </a:r>
            <a:endParaRPr lang="en-US" b="1" i="1" dirty="0">
              <a:solidFill>
                <a:schemeClr val="accent2"/>
              </a:solidFill>
            </a:endParaRPr>
          </a:p>
        </p:txBody>
      </p:sp>
      <p:sp>
        <p:nvSpPr>
          <p:cNvPr id="16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40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58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baseline="-25000" dirty="0"/>
              <a:t>app</a:t>
            </a:r>
            <a:r>
              <a:rPr lang="en-US" dirty="0"/>
              <a:t> Criteria</a:t>
            </a:r>
            <a:endParaRPr lang="en-US" b="1" i="1" dirty="0">
              <a:solidFill>
                <a:schemeClr val="accent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10127" y="1622760"/>
          <a:ext cx="7323221" cy="4705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6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9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17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5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Traffic (million ESALs)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</a:t>
                      </a:r>
                      <a:r>
                        <a:rPr lang="en-US" sz="20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app</a:t>
                      </a:r>
                      <a:r>
                        <a:rPr lang="en-US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Limits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Tier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Designation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99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Less</a:t>
                      </a:r>
                      <a:r>
                        <a:rPr lang="en-US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than </a:t>
                      </a:r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</a:t>
                      </a:r>
                      <a:r>
                        <a:rPr lang="en-US" sz="20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app</a:t>
                      </a:r>
                      <a:r>
                        <a:rPr lang="en-US" sz="2000" b="0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&lt;= 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Light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Between 3 and 10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 &lt; </a:t>
                      </a: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</a:t>
                      </a:r>
                      <a:r>
                        <a:rPr lang="en-US" sz="20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app</a:t>
                      </a:r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&lt;=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18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Standard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5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Between</a:t>
                      </a:r>
                      <a:r>
                        <a:rPr lang="en-US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10 and 30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18 &lt; </a:t>
                      </a: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</a:t>
                      </a:r>
                      <a:r>
                        <a:rPr lang="en-US" sz="20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app</a:t>
                      </a:r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&lt;=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25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Heavy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H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5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Greater</a:t>
                      </a:r>
                      <a:r>
                        <a:rPr lang="en-US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than 30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25</a:t>
                      </a:r>
                      <a:r>
                        <a:rPr lang="en-US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&lt; </a:t>
                      </a: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</a:t>
                      </a:r>
                      <a:r>
                        <a:rPr lang="en-US" sz="20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app</a:t>
                      </a:r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&lt;=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30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Very Heavy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V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091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Greater</a:t>
                      </a:r>
                      <a:r>
                        <a:rPr lang="en-US" sz="20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than 30</a:t>
                      </a:r>
                      <a:endParaRPr lang="mr-IN" sz="2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 rtl="0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and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slow traffic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</a:t>
                      </a:r>
                      <a:r>
                        <a:rPr lang="en-US" sz="2000" b="0" i="1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app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&gt;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30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Extremely Heavy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E</a:t>
                      </a: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41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27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sz="quarter" idx="1"/>
          </p:nvPr>
        </p:nvSpPr>
        <p:spPr>
          <a:xfrm>
            <a:off x="332232" y="1634854"/>
            <a:ext cx="850392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Transportation Pooled Fund Study (TPF(5)-178)</a:t>
            </a:r>
          </a:p>
          <a:p>
            <a:pPr lvl="1"/>
            <a:r>
              <a:rPr lang="en-US" dirty="0"/>
              <a:t>Purchase, installation of 29 AMPTs </a:t>
            </a:r>
          </a:p>
          <a:p>
            <a:pPr lvl="1"/>
            <a:r>
              <a:rPr lang="en-US" dirty="0"/>
              <a:t>NHI Course (over 80 trainees)</a:t>
            </a:r>
          </a:p>
          <a:p>
            <a:pPr lvl="1"/>
            <a:r>
              <a:rPr lang="en-US" dirty="0"/>
              <a:t>Interlaboratory study on effect of air voids</a:t>
            </a:r>
          </a:p>
          <a:p>
            <a:pPr lvl="1"/>
            <a:r>
              <a:rPr lang="en-US" dirty="0"/>
              <a:t>National workshop</a:t>
            </a:r>
          </a:p>
          <a:p>
            <a:pPr lvl="1"/>
            <a:r>
              <a:rPr lang="en-US" dirty="0"/>
              <a:t>Equipment specification, and others</a:t>
            </a:r>
          </a:p>
          <a:p>
            <a:r>
              <a:rPr lang="en-US" dirty="0"/>
              <a:t>Test standard development, improvement, and revision</a:t>
            </a:r>
          </a:p>
          <a:p>
            <a:r>
              <a:rPr lang="en-US" dirty="0"/>
              <a:t>Instructional videos, TechBriefs</a:t>
            </a:r>
          </a:p>
          <a:p>
            <a:r>
              <a:rPr lang="en-US" dirty="0"/>
              <a:t>PRS shadow implementation (TFHRC-led)</a:t>
            </a:r>
          </a:p>
          <a:p>
            <a:r>
              <a:rPr lang="en-US" dirty="0"/>
              <a:t>MATT projects/training</a:t>
            </a:r>
          </a:p>
          <a:p>
            <a:r>
              <a:rPr lang="en-US" dirty="0"/>
              <a:t>User groups at TRB and regional meetings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AMPT Implementation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DCA02-3E6F-46A0-BAF0-920F32CC2EE0}" type="slidenum">
              <a:rPr lang="en-US" altLang="en-US" smtClean="0"/>
              <a:pPr/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21395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National/International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TRB annual meeting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Discussion of issues, best practices, future efforts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195 members, 28 DOTs present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Regional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User-producer groups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State asphalt paving association meetings</a:t>
            </a:r>
            <a:r>
              <a:rPr lang="en-US" dirty="0"/>
              <a:t>		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AMPT Users Groups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CADCA02-3E6F-46A0-BAF0-920F32CC2EE0}" type="slidenum">
              <a:rPr lang="en-US" altLang="en-US" smtClean="0"/>
              <a:pPr/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23476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332231" y="1506516"/>
            <a:ext cx="8605291" cy="5072084"/>
          </a:xfrm>
        </p:spPr>
        <p:txBody>
          <a:bodyPr>
            <a:normAutofit fontScale="92500"/>
          </a:bodyPr>
          <a:lstStyle/>
          <a:p>
            <a:r>
              <a:rPr lang="en-US" dirty="0"/>
              <a:t>State agency expressed concern related to difficulty with 3/8” Superpave Mixes not passing rutting criteria</a:t>
            </a:r>
          </a:p>
          <a:p>
            <a:pPr lvl="1"/>
            <a:r>
              <a:rPr lang="en-US" dirty="0"/>
              <a:t>Inconsistency among contractors for production of 3/8” </a:t>
            </a:r>
            <a:r>
              <a:rPr lang="en-US" dirty="0" err="1"/>
              <a:t>Superpave</a:t>
            </a:r>
            <a:r>
              <a:rPr lang="en-US" dirty="0"/>
              <a:t> mixes</a:t>
            </a:r>
          </a:p>
          <a:p>
            <a:pPr lvl="1"/>
            <a:r>
              <a:rPr lang="en-US" dirty="0"/>
              <a:t>Forensic study to investigate the mix and aggregate sources</a:t>
            </a:r>
          </a:p>
          <a:p>
            <a:pPr lvl="1"/>
            <a:r>
              <a:rPr lang="en-US" dirty="0"/>
              <a:t>Conduct image analysis testing for material from aggregate stockpiles</a:t>
            </a:r>
          </a:p>
          <a:p>
            <a:pPr lvl="1"/>
            <a:endParaRPr lang="en-US" sz="1000" dirty="0"/>
          </a:p>
          <a:p>
            <a:r>
              <a:rPr lang="en-US" dirty="0"/>
              <a:t>Highlights</a:t>
            </a:r>
          </a:p>
          <a:p>
            <a:pPr lvl="1"/>
            <a:r>
              <a:rPr lang="en-US" dirty="0"/>
              <a:t>Provided 1-day training for the state agency personnel</a:t>
            </a:r>
          </a:p>
          <a:p>
            <a:pPr lvl="1"/>
            <a:r>
              <a:rPr lang="en-US" dirty="0"/>
              <a:t>Discussed the importance of aggregate quality on rutting behavior</a:t>
            </a:r>
          </a:p>
          <a:p>
            <a:pPr lvl="1"/>
            <a:r>
              <a:rPr lang="en-US" dirty="0"/>
              <a:t>Used AIMS test and Bailey method data to explain the observations</a:t>
            </a:r>
          </a:p>
          <a:p>
            <a:pPr lvl="1"/>
            <a:r>
              <a:rPr lang="en-US" dirty="0"/>
              <a:t>Renewed interest in using Bailey’s method to evaluate mix properties</a:t>
            </a:r>
          </a:p>
          <a:p>
            <a:pPr lvl="1"/>
            <a:r>
              <a:rPr lang="en-US" dirty="0"/>
              <a:t>State to review their spec to possibly include new testing/criteria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Visit: State Lab Workshop – Nov.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7A04-5175-4615-A062-79B320EAC126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3715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332232" y="1506517"/>
            <a:ext cx="8503920" cy="4857338"/>
          </a:xfrm>
        </p:spPr>
        <p:txBody>
          <a:bodyPr>
            <a:normAutofit fontScale="92500"/>
          </a:bodyPr>
          <a:lstStyle/>
          <a:p>
            <a:r>
              <a:rPr lang="en-US" dirty="0"/>
              <a:t>Asphalt Mixture Performance Tester Training </a:t>
            </a:r>
          </a:p>
          <a:p>
            <a:pPr lvl="1"/>
            <a:r>
              <a:rPr lang="en-US" dirty="0"/>
              <a:t>Full &amp; Small-scale specimen preparation: Sawing, Coring, &amp; Bulking</a:t>
            </a:r>
          </a:p>
          <a:p>
            <a:pPr lvl="1"/>
            <a:r>
              <a:rPr lang="en-US" dirty="0"/>
              <a:t>Small-scale Dynamic Modulus &amp; Fatigue testing</a:t>
            </a:r>
          </a:p>
          <a:p>
            <a:pPr lvl="1"/>
            <a:r>
              <a:rPr lang="en-US" dirty="0"/>
              <a:t>Flow Number &amp; SSR tests demonstrations</a:t>
            </a:r>
          </a:p>
          <a:p>
            <a:pPr lvl="1"/>
            <a:r>
              <a:rPr lang="en-US" dirty="0"/>
              <a:t>Analysis software overview for F</a:t>
            </a:r>
            <a:r>
              <a:rPr lang="en-US" baseline="-25000" dirty="0"/>
              <a:t>n</a:t>
            </a:r>
            <a:r>
              <a:rPr lang="en-US" dirty="0"/>
              <a:t>/SSR/FAT/E* </a:t>
            </a:r>
          </a:p>
          <a:p>
            <a:pPr lvl="1"/>
            <a:endParaRPr lang="en-US" dirty="0"/>
          </a:p>
          <a:p>
            <a:r>
              <a:rPr lang="en-US" dirty="0"/>
              <a:t>Highlights</a:t>
            </a:r>
          </a:p>
          <a:p>
            <a:pPr lvl="1"/>
            <a:r>
              <a:rPr lang="en-US" dirty="0"/>
              <a:t>Provided 3 days hands-on training for VDOT &amp; VTRC personnel</a:t>
            </a:r>
          </a:p>
          <a:p>
            <a:pPr lvl="1"/>
            <a:r>
              <a:rPr lang="en-US" dirty="0"/>
              <a:t>VTRC to explore using AASHTO-approved AMPT method for small specimen testing</a:t>
            </a:r>
          </a:p>
          <a:p>
            <a:pPr lvl="1"/>
            <a:r>
              <a:rPr lang="en-US" dirty="0"/>
              <a:t>Detailed discussion was provided on data analysis for performance tests &amp; </a:t>
            </a:r>
            <a:r>
              <a:rPr lang="en-US" b="1" u="sng" dirty="0"/>
              <a:t>pavement performance predictions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645" y="228600"/>
            <a:ext cx="8659507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Recent Visit: Virginia DOT Workshop – Jan.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B7A04-5175-4615-A062-79B320EAC126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2660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have upcoming projects for which you would like MATT technical assistance, contact: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Leslie Myers McCarthy</a:t>
            </a:r>
            <a:br>
              <a:rPr lang="en-US" dirty="0"/>
            </a:br>
            <a:r>
              <a:rPr lang="en-US" dirty="0">
                <a:hlinkClick r:id="rId3"/>
              </a:rPr>
              <a:t>leslie.mccarthy@dot.gov</a:t>
            </a:r>
            <a:r>
              <a:rPr lang="en-US" dirty="0"/>
              <a:t>, 202-981-2875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Amir Golalipour</a:t>
            </a:r>
            <a:br>
              <a:rPr lang="en-US" dirty="0"/>
            </a:br>
            <a:r>
              <a:rPr lang="en-US" dirty="0">
                <a:hlinkClick r:id="rId4"/>
              </a:rPr>
              <a:t>amir.golalipour.ctr@dot.gov</a:t>
            </a:r>
            <a:r>
              <a:rPr lang="en-US" dirty="0"/>
              <a:t>, 202-366-3982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r>
              <a:rPr lang="en-US" altLang="en-US" sz="2400" dirty="0">
                <a:solidFill>
                  <a:schemeClr val="tx1"/>
                </a:solidFill>
                <a:hlinkClick r:id="rId5"/>
              </a:rPr>
              <a:t>https://www.fhwa.dot.gov/pavement/asphalt/trailer/</a:t>
            </a:r>
            <a:endParaRPr lang="en-US" altLang="en-US" sz="2400" dirty="0">
              <a:solidFill>
                <a:schemeClr val="tx1"/>
              </a:solidFill>
            </a:endParaRPr>
          </a:p>
          <a:p>
            <a:pPr marL="274320" lvl="1">
              <a:buClr>
                <a:schemeClr val="accent1"/>
              </a:buClr>
              <a:buSzPct val="85000"/>
              <a:buFont typeface="Wingdings 2"/>
              <a:buChar char="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Assistance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68930-64B1-452B-9A45-DAC41979D0C8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2150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We’re here to assist!  Please stop by anytime for more discussion.</a:t>
            </a:r>
          </a:p>
        </p:txBody>
      </p:sp>
      <p:sp>
        <p:nvSpPr>
          <p:cNvPr id="4" name="Text Box 6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Thank You – 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4B4C-1B29-40EC-A64F-6DA066FB8066}" type="slidenum">
              <a:rPr lang="en-US" altLang="en-US" smtClean="0"/>
              <a:pPr/>
              <a:t>47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33" y="2454406"/>
            <a:ext cx="7752945" cy="4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5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Projects began in 1988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Demonstration Project 74: Field Management of Asphalt Mixes Using Volumetric Quality Control</a:t>
            </a:r>
          </a:p>
          <a:p>
            <a:r>
              <a:rPr lang="en-US" dirty="0"/>
              <a:t>Transition to </a:t>
            </a:r>
            <a:r>
              <a:rPr lang="en-US" dirty="0" err="1"/>
              <a:t>Superpave</a:t>
            </a:r>
            <a:r>
              <a:rPr lang="en-US" dirty="0"/>
              <a:t> implementation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Early 1990s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Classroom and hands-on training</a:t>
            </a:r>
          </a:p>
          <a:p>
            <a:r>
              <a:rPr lang="en-US" dirty="0"/>
              <a:t>Transition to performance-related specifications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Shadow testing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AMPT user since 2003</a:t>
            </a:r>
          </a:p>
          <a:p>
            <a:r>
              <a:rPr lang="en-US" dirty="0"/>
              <a:t>Innovative materials and practices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WMA, GTR, RAP/RAS, increased density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MATT Program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C1F-AFDB-4B6D-83E3-9E3178B031B1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0016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 Visits Since 2007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EC1F-AFDB-4B6D-83E3-9E3178B031B1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84346" y="1506517"/>
            <a:ext cx="8011884" cy="4636816"/>
            <a:chOff x="2" y="-2"/>
            <a:chExt cx="7664552" cy="5166830"/>
          </a:xfrm>
        </p:grpSpPr>
        <p:grpSp>
          <p:nvGrpSpPr>
            <p:cNvPr id="7" name="Group 6"/>
            <p:cNvGrpSpPr/>
            <p:nvPr/>
          </p:nvGrpSpPr>
          <p:grpSpPr>
            <a:xfrm>
              <a:off x="2" y="-2"/>
              <a:ext cx="7122817" cy="4467226"/>
              <a:chOff x="0" y="0"/>
              <a:chExt cx="7199312" cy="4543425"/>
            </a:xfrm>
          </p:grpSpPr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6792912" y="1008063"/>
                <a:ext cx="96838" cy="127000"/>
              </a:xfrm>
              <a:custGeom>
                <a:avLst/>
                <a:gdLst/>
                <a:ahLst/>
                <a:cxnLst>
                  <a:cxn ang="0">
                    <a:pos x="50" y="29"/>
                  </a:cxn>
                  <a:cxn ang="0">
                    <a:pos x="56" y="30"/>
                  </a:cxn>
                  <a:cxn ang="0">
                    <a:pos x="57" y="37"/>
                  </a:cxn>
                  <a:cxn ang="0">
                    <a:pos x="61" y="46"/>
                  </a:cxn>
                  <a:cxn ang="0">
                    <a:pos x="57" y="52"/>
                  </a:cxn>
                  <a:cxn ang="0">
                    <a:pos x="55" y="47"/>
                  </a:cxn>
                  <a:cxn ang="0">
                    <a:pos x="53" y="47"/>
                  </a:cxn>
                  <a:cxn ang="0">
                    <a:pos x="49" y="54"/>
                  </a:cxn>
                  <a:cxn ang="0">
                    <a:pos x="41" y="54"/>
                  </a:cxn>
                  <a:cxn ang="0">
                    <a:pos x="37" y="66"/>
                  </a:cxn>
                  <a:cxn ang="0">
                    <a:pos x="28" y="69"/>
                  </a:cxn>
                  <a:cxn ang="0">
                    <a:pos x="12" y="80"/>
                  </a:cxn>
                  <a:cxn ang="0">
                    <a:pos x="10" y="77"/>
                  </a:cxn>
                  <a:cxn ang="0">
                    <a:pos x="12" y="77"/>
                  </a:cxn>
                  <a:cxn ang="0">
                    <a:pos x="15" y="67"/>
                  </a:cxn>
                  <a:cxn ang="0">
                    <a:pos x="10" y="49"/>
                  </a:cxn>
                  <a:cxn ang="0">
                    <a:pos x="10" y="47"/>
                  </a:cxn>
                  <a:cxn ang="0">
                    <a:pos x="9" y="44"/>
                  </a:cxn>
                  <a:cxn ang="0">
                    <a:pos x="9" y="43"/>
                  </a:cxn>
                  <a:cxn ang="0">
                    <a:pos x="9" y="42"/>
                  </a:cxn>
                  <a:cxn ang="0">
                    <a:pos x="7" y="36"/>
                  </a:cxn>
                  <a:cxn ang="0">
                    <a:pos x="7" y="34"/>
                  </a:cxn>
                  <a:cxn ang="0">
                    <a:pos x="1" y="18"/>
                  </a:cxn>
                  <a:cxn ang="0">
                    <a:pos x="0" y="9"/>
                  </a:cxn>
                  <a:cxn ang="0">
                    <a:pos x="2" y="8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4" y="2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31" y="13"/>
                  </a:cxn>
                  <a:cxn ang="0">
                    <a:pos x="35" y="12"/>
                  </a:cxn>
                  <a:cxn ang="0">
                    <a:pos x="40" y="22"/>
                  </a:cxn>
                  <a:cxn ang="0">
                    <a:pos x="44" y="25"/>
                  </a:cxn>
                  <a:cxn ang="0">
                    <a:pos x="46" y="25"/>
                  </a:cxn>
                  <a:cxn ang="0">
                    <a:pos x="50" y="29"/>
                  </a:cxn>
                </a:cxnLst>
                <a:rect l="0" t="0" r="r" b="b"/>
                <a:pathLst>
                  <a:path w="61" h="80">
                    <a:moveTo>
                      <a:pt x="50" y="29"/>
                    </a:moveTo>
                    <a:lnTo>
                      <a:pt x="56" y="30"/>
                    </a:lnTo>
                    <a:lnTo>
                      <a:pt x="57" y="37"/>
                    </a:lnTo>
                    <a:lnTo>
                      <a:pt x="61" y="46"/>
                    </a:lnTo>
                    <a:lnTo>
                      <a:pt x="57" y="52"/>
                    </a:lnTo>
                    <a:lnTo>
                      <a:pt x="55" y="47"/>
                    </a:lnTo>
                    <a:lnTo>
                      <a:pt x="53" y="47"/>
                    </a:lnTo>
                    <a:lnTo>
                      <a:pt x="49" y="54"/>
                    </a:lnTo>
                    <a:lnTo>
                      <a:pt x="41" y="54"/>
                    </a:lnTo>
                    <a:lnTo>
                      <a:pt x="37" y="66"/>
                    </a:lnTo>
                    <a:lnTo>
                      <a:pt x="28" y="69"/>
                    </a:lnTo>
                    <a:lnTo>
                      <a:pt x="12" y="80"/>
                    </a:lnTo>
                    <a:lnTo>
                      <a:pt x="10" y="77"/>
                    </a:lnTo>
                    <a:lnTo>
                      <a:pt x="12" y="77"/>
                    </a:lnTo>
                    <a:lnTo>
                      <a:pt x="15" y="67"/>
                    </a:lnTo>
                    <a:lnTo>
                      <a:pt x="10" y="49"/>
                    </a:lnTo>
                    <a:lnTo>
                      <a:pt x="10" y="47"/>
                    </a:lnTo>
                    <a:lnTo>
                      <a:pt x="9" y="44"/>
                    </a:lnTo>
                    <a:lnTo>
                      <a:pt x="9" y="43"/>
                    </a:lnTo>
                    <a:lnTo>
                      <a:pt x="9" y="42"/>
                    </a:lnTo>
                    <a:lnTo>
                      <a:pt x="7" y="36"/>
                    </a:lnTo>
                    <a:lnTo>
                      <a:pt x="7" y="34"/>
                    </a:lnTo>
                    <a:lnTo>
                      <a:pt x="1" y="18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4" y="2"/>
                    </a:lnTo>
                    <a:lnTo>
                      <a:pt x="29" y="0"/>
                    </a:lnTo>
                    <a:lnTo>
                      <a:pt x="29" y="4"/>
                    </a:lnTo>
                    <a:lnTo>
                      <a:pt x="31" y="13"/>
                    </a:lnTo>
                    <a:lnTo>
                      <a:pt x="35" y="12"/>
                    </a:lnTo>
                    <a:lnTo>
                      <a:pt x="40" y="22"/>
                    </a:lnTo>
                    <a:lnTo>
                      <a:pt x="44" y="25"/>
                    </a:lnTo>
                    <a:lnTo>
                      <a:pt x="46" y="25"/>
                    </a:lnTo>
                    <a:lnTo>
                      <a:pt x="50" y="29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5513387" y="1984375"/>
                <a:ext cx="1095375" cy="490538"/>
              </a:xfrm>
              <a:custGeom>
                <a:avLst/>
                <a:gdLst/>
                <a:ahLst/>
                <a:cxnLst>
                  <a:cxn ang="0">
                    <a:pos x="149" y="132"/>
                  </a:cxn>
                  <a:cxn ang="0">
                    <a:pos x="163" y="132"/>
                  </a:cxn>
                  <a:cxn ang="0">
                    <a:pos x="173" y="111"/>
                  </a:cxn>
                  <a:cxn ang="0">
                    <a:pos x="185" y="82"/>
                  </a:cxn>
                  <a:cxn ang="0">
                    <a:pos x="209" y="80"/>
                  </a:cxn>
                  <a:cxn ang="0">
                    <a:pos x="247" y="75"/>
                  </a:cxn>
                  <a:cxn ang="0">
                    <a:pos x="252" y="74"/>
                  </a:cxn>
                  <a:cxn ang="0">
                    <a:pos x="271" y="70"/>
                  </a:cxn>
                  <a:cxn ang="0">
                    <a:pos x="305" y="66"/>
                  </a:cxn>
                  <a:cxn ang="0">
                    <a:pos x="325" y="62"/>
                  </a:cxn>
                  <a:cxn ang="0">
                    <a:pos x="353" y="58"/>
                  </a:cxn>
                  <a:cxn ang="0">
                    <a:pos x="383" y="53"/>
                  </a:cxn>
                  <a:cxn ang="0">
                    <a:pos x="409" y="47"/>
                  </a:cxn>
                  <a:cxn ang="0">
                    <a:pos x="432" y="42"/>
                  </a:cxn>
                  <a:cxn ang="0">
                    <a:pos x="445" y="40"/>
                  </a:cxn>
                  <a:cxn ang="0">
                    <a:pos x="470" y="35"/>
                  </a:cxn>
                  <a:cxn ang="0">
                    <a:pos x="485" y="32"/>
                  </a:cxn>
                  <a:cxn ang="0">
                    <a:pos x="524" y="24"/>
                  </a:cxn>
                  <a:cxn ang="0">
                    <a:pos x="540" y="21"/>
                  </a:cxn>
                  <a:cxn ang="0">
                    <a:pos x="566" y="14"/>
                  </a:cxn>
                  <a:cxn ang="0">
                    <a:pos x="598" y="7"/>
                  </a:cxn>
                  <a:cxn ang="0">
                    <a:pos x="614" y="4"/>
                  </a:cxn>
                  <a:cxn ang="0">
                    <a:pos x="648" y="29"/>
                  </a:cxn>
                  <a:cxn ang="0">
                    <a:pos x="655" y="148"/>
                  </a:cxn>
                  <a:cxn ang="0">
                    <a:pos x="615" y="197"/>
                  </a:cxn>
                  <a:cxn ang="0">
                    <a:pos x="550" y="235"/>
                  </a:cxn>
                  <a:cxn ang="0">
                    <a:pos x="526" y="297"/>
                  </a:cxn>
                  <a:cxn ang="0">
                    <a:pos x="477" y="307"/>
                  </a:cxn>
                  <a:cxn ang="0">
                    <a:pos x="435" y="277"/>
                  </a:cxn>
                  <a:cxn ang="0">
                    <a:pos x="393" y="247"/>
                  </a:cxn>
                  <a:cxn ang="0">
                    <a:pos x="371" y="232"/>
                  </a:cxn>
                  <a:cxn ang="0">
                    <a:pos x="346" y="236"/>
                  </a:cxn>
                  <a:cxn ang="0">
                    <a:pos x="302" y="243"/>
                  </a:cxn>
                  <a:cxn ang="0">
                    <a:pos x="275" y="227"/>
                  </a:cxn>
                  <a:cxn ang="0">
                    <a:pos x="257" y="218"/>
                  </a:cxn>
                  <a:cxn ang="0">
                    <a:pos x="235" y="219"/>
                  </a:cxn>
                  <a:cxn ang="0">
                    <a:pos x="200" y="224"/>
                  </a:cxn>
                  <a:cxn ang="0">
                    <a:pos x="171" y="227"/>
                  </a:cxn>
                  <a:cxn ang="0">
                    <a:pos x="153" y="229"/>
                  </a:cxn>
                  <a:cxn ang="0">
                    <a:pos x="128" y="240"/>
                  </a:cxn>
                  <a:cxn ang="0">
                    <a:pos x="104" y="253"/>
                  </a:cxn>
                  <a:cxn ang="0">
                    <a:pos x="80" y="260"/>
                  </a:cxn>
                  <a:cxn ang="0">
                    <a:pos x="56" y="264"/>
                  </a:cxn>
                  <a:cxn ang="0">
                    <a:pos x="15" y="270"/>
                  </a:cxn>
                  <a:cxn ang="0">
                    <a:pos x="0" y="259"/>
                  </a:cxn>
                  <a:cxn ang="0">
                    <a:pos x="19" y="239"/>
                  </a:cxn>
                  <a:cxn ang="0">
                    <a:pos x="23" y="221"/>
                  </a:cxn>
                  <a:cxn ang="0">
                    <a:pos x="47" y="207"/>
                  </a:cxn>
                  <a:cxn ang="0">
                    <a:pos x="84" y="181"/>
                  </a:cxn>
                  <a:cxn ang="0">
                    <a:pos x="99" y="166"/>
                  </a:cxn>
                  <a:cxn ang="0">
                    <a:pos x="121" y="148"/>
                  </a:cxn>
                  <a:cxn ang="0">
                    <a:pos x="132" y="150"/>
                  </a:cxn>
                </a:cxnLst>
                <a:rect l="0" t="0" r="r" b="b"/>
                <a:pathLst>
                  <a:path w="690" h="309">
                    <a:moveTo>
                      <a:pt x="135" y="143"/>
                    </a:moveTo>
                    <a:lnTo>
                      <a:pt x="138" y="138"/>
                    </a:lnTo>
                    <a:lnTo>
                      <a:pt x="147" y="135"/>
                    </a:lnTo>
                    <a:lnTo>
                      <a:pt x="149" y="132"/>
                    </a:lnTo>
                    <a:lnTo>
                      <a:pt x="156" y="134"/>
                    </a:lnTo>
                    <a:lnTo>
                      <a:pt x="157" y="136"/>
                    </a:lnTo>
                    <a:lnTo>
                      <a:pt x="160" y="136"/>
                    </a:lnTo>
                    <a:lnTo>
                      <a:pt x="163" y="132"/>
                    </a:lnTo>
                    <a:lnTo>
                      <a:pt x="165" y="132"/>
                    </a:lnTo>
                    <a:lnTo>
                      <a:pt x="170" y="117"/>
                    </a:lnTo>
                    <a:lnTo>
                      <a:pt x="171" y="115"/>
                    </a:lnTo>
                    <a:lnTo>
                      <a:pt x="173" y="111"/>
                    </a:lnTo>
                    <a:lnTo>
                      <a:pt x="183" y="108"/>
                    </a:lnTo>
                    <a:lnTo>
                      <a:pt x="184" y="102"/>
                    </a:lnTo>
                    <a:lnTo>
                      <a:pt x="184" y="91"/>
                    </a:lnTo>
                    <a:lnTo>
                      <a:pt x="185" y="82"/>
                    </a:lnTo>
                    <a:lnTo>
                      <a:pt x="188" y="82"/>
                    </a:lnTo>
                    <a:lnTo>
                      <a:pt x="200" y="81"/>
                    </a:lnTo>
                    <a:lnTo>
                      <a:pt x="202" y="81"/>
                    </a:lnTo>
                    <a:lnTo>
                      <a:pt x="209" y="80"/>
                    </a:lnTo>
                    <a:lnTo>
                      <a:pt x="213" y="79"/>
                    </a:lnTo>
                    <a:lnTo>
                      <a:pt x="233" y="76"/>
                    </a:lnTo>
                    <a:lnTo>
                      <a:pt x="245" y="75"/>
                    </a:lnTo>
                    <a:lnTo>
                      <a:pt x="247" y="75"/>
                    </a:lnTo>
                    <a:lnTo>
                      <a:pt x="248" y="75"/>
                    </a:lnTo>
                    <a:lnTo>
                      <a:pt x="249" y="74"/>
                    </a:lnTo>
                    <a:lnTo>
                      <a:pt x="250" y="74"/>
                    </a:lnTo>
                    <a:lnTo>
                      <a:pt x="252" y="74"/>
                    </a:lnTo>
                    <a:lnTo>
                      <a:pt x="255" y="73"/>
                    </a:lnTo>
                    <a:lnTo>
                      <a:pt x="261" y="73"/>
                    </a:lnTo>
                    <a:lnTo>
                      <a:pt x="268" y="72"/>
                    </a:lnTo>
                    <a:lnTo>
                      <a:pt x="271" y="70"/>
                    </a:lnTo>
                    <a:lnTo>
                      <a:pt x="276" y="70"/>
                    </a:lnTo>
                    <a:lnTo>
                      <a:pt x="281" y="69"/>
                    </a:lnTo>
                    <a:lnTo>
                      <a:pt x="292" y="68"/>
                    </a:lnTo>
                    <a:lnTo>
                      <a:pt x="305" y="66"/>
                    </a:lnTo>
                    <a:lnTo>
                      <a:pt x="311" y="66"/>
                    </a:lnTo>
                    <a:lnTo>
                      <a:pt x="314" y="65"/>
                    </a:lnTo>
                    <a:lnTo>
                      <a:pt x="316" y="65"/>
                    </a:lnTo>
                    <a:lnTo>
                      <a:pt x="325" y="62"/>
                    </a:lnTo>
                    <a:lnTo>
                      <a:pt x="337" y="61"/>
                    </a:lnTo>
                    <a:lnTo>
                      <a:pt x="344" y="60"/>
                    </a:lnTo>
                    <a:lnTo>
                      <a:pt x="349" y="59"/>
                    </a:lnTo>
                    <a:lnTo>
                      <a:pt x="353" y="58"/>
                    </a:lnTo>
                    <a:lnTo>
                      <a:pt x="364" y="56"/>
                    </a:lnTo>
                    <a:lnTo>
                      <a:pt x="373" y="54"/>
                    </a:lnTo>
                    <a:lnTo>
                      <a:pt x="376" y="54"/>
                    </a:lnTo>
                    <a:lnTo>
                      <a:pt x="383" y="53"/>
                    </a:lnTo>
                    <a:lnTo>
                      <a:pt x="406" y="48"/>
                    </a:lnTo>
                    <a:lnTo>
                      <a:pt x="407" y="47"/>
                    </a:lnTo>
                    <a:lnTo>
                      <a:pt x="408" y="47"/>
                    </a:lnTo>
                    <a:lnTo>
                      <a:pt x="409" y="47"/>
                    </a:lnTo>
                    <a:lnTo>
                      <a:pt x="412" y="47"/>
                    </a:lnTo>
                    <a:lnTo>
                      <a:pt x="413" y="46"/>
                    </a:lnTo>
                    <a:lnTo>
                      <a:pt x="422" y="45"/>
                    </a:lnTo>
                    <a:lnTo>
                      <a:pt x="432" y="42"/>
                    </a:lnTo>
                    <a:lnTo>
                      <a:pt x="435" y="42"/>
                    </a:lnTo>
                    <a:lnTo>
                      <a:pt x="439" y="41"/>
                    </a:lnTo>
                    <a:lnTo>
                      <a:pt x="441" y="41"/>
                    </a:lnTo>
                    <a:lnTo>
                      <a:pt x="445" y="40"/>
                    </a:lnTo>
                    <a:lnTo>
                      <a:pt x="450" y="39"/>
                    </a:lnTo>
                    <a:lnTo>
                      <a:pt x="453" y="39"/>
                    </a:lnTo>
                    <a:lnTo>
                      <a:pt x="467" y="35"/>
                    </a:lnTo>
                    <a:lnTo>
                      <a:pt x="470" y="35"/>
                    </a:lnTo>
                    <a:lnTo>
                      <a:pt x="474" y="34"/>
                    </a:lnTo>
                    <a:lnTo>
                      <a:pt x="477" y="33"/>
                    </a:lnTo>
                    <a:lnTo>
                      <a:pt x="482" y="33"/>
                    </a:lnTo>
                    <a:lnTo>
                      <a:pt x="485" y="32"/>
                    </a:lnTo>
                    <a:lnTo>
                      <a:pt x="488" y="32"/>
                    </a:lnTo>
                    <a:lnTo>
                      <a:pt x="503" y="28"/>
                    </a:lnTo>
                    <a:lnTo>
                      <a:pt x="505" y="28"/>
                    </a:lnTo>
                    <a:lnTo>
                      <a:pt x="524" y="24"/>
                    </a:lnTo>
                    <a:lnTo>
                      <a:pt x="528" y="24"/>
                    </a:lnTo>
                    <a:lnTo>
                      <a:pt x="535" y="21"/>
                    </a:lnTo>
                    <a:lnTo>
                      <a:pt x="538" y="21"/>
                    </a:lnTo>
                    <a:lnTo>
                      <a:pt x="540" y="21"/>
                    </a:lnTo>
                    <a:lnTo>
                      <a:pt x="553" y="18"/>
                    </a:lnTo>
                    <a:lnTo>
                      <a:pt x="553" y="17"/>
                    </a:lnTo>
                    <a:lnTo>
                      <a:pt x="557" y="17"/>
                    </a:lnTo>
                    <a:lnTo>
                      <a:pt x="566" y="14"/>
                    </a:lnTo>
                    <a:lnTo>
                      <a:pt x="583" y="11"/>
                    </a:lnTo>
                    <a:lnTo>
                      <a:pt x="586" y="11"/>
                    </a:lnTo>
                    <a:lnTo>
                      <a:pt x="595" y="8"/>
                    </a:lnTo>
                    <a:lnTo>
                      <a:pt x="598" y="7"/>
                    </a:lnTo>
                    <a:lnTo>
                      <a:pt x="600" y="7"/>
                    </a:lnTo>
                    <a:lnTo>
                      <a:pt x="604" y="6"/>
                    </a:lnTo>
                    <a:lnTo>
                      <a:pt x="605" y="6"/>
                    </a:lnTo>
                    <a:lnTo>
                      <a:pt x="614" y="4"/>
                    </a:lnTo>
                    <a:lnTo>
                      <a:pt x="623" y="3"/>
                    </a:lnTo>
                    <a:lnTo>
                      <a:pt x="634" y="0"/>
                    </a:lnTo>
                    <a:lnTo>
                      <a:pt x="636" y="5"/>
                    </a:lnTo>
                    <a:lnTo>
                      <a:pt x="648" y="29"/>
                    </a:lnTo>
                    <a:lnTo>
                      <a:pt x="685" y="83"/>
                    </a:lnTo>
                    <a:lnTo>
                      <a:pt x="690" y="122"/>
                    </a:lnTo>
                    <a:lnTo>
                      <a:pt x="673" y="131"/>
                    </a:lnTo>
                    <a:lnTo>
                      <a:pt x="655" y="148"/>
                    </a:lnTo>
                    <a:lnTo>
                      <a:pt x="655" y="149"/>
                    </a:lnTo>
                    <a:lnTo>
                      <a:pt x="637" y="171"/>
                    </a:lnTo>
                    <a:lnTo>
                      <a:pt x="623" y="200"/>
                    </a:lnTo>
                    <a:lnTo>
                      <a:pt x="615" y="197"/>
                    </a:lnTo>
                    <a:lnTo>
                      <a:pt x="605" y="197"/>
                    </a:lnTo>
                    <a:lnTo>
                      <a:pt x="578" y="208"/>
                    </a:lnTo>
                    <a:lnTo>
                      <a:pt x="568" y="215"/>
                    </a:lnTo>
                    <a:lnTo>
                      <a:pt x="550" y="235"/>
                    </a:lnTo>
                    <a:lnTo>
                      <a:pt x="537" y="253"/>
                    </a:lnTo>
                    <a:lnTo>
                      <a:pt x="535" y="257"/>
                    </a:lnTo>
                    <a:lnTo>
                      <a:pt x="526" y="291"/>
                    </a:lnTo>
                    <a:lnTo>
                      <a:pt x="526" y="297"/>
                    </a:lnTo>
                    <a:lnTo>
                      <a:pt x="512" y="297"/>
                    </a:lnTo>
                    <a:lnTo>
                      <a:pt x="492" y="302"/>
                    </a:lnTo>
                    <a:lnTo>
                      <a:pt x="480" y="309"/>
                    </a:lnTo>
                    <a:lnTo>
                      <a:pt x="477" y="307"/>
                    </a:lnTo>
                    <a:lnTo>
                      <a:pt x="470" y="302"/>
                    </a:lnTo>
                    <a:lnTo>
                      <a:pt x="469" y="302"/>
                    </a:lnTo>
                    <a:lnTo>
                      <a:pt x="448" y="287"/>
                    </a:lnTo>
                    <a:lnTo>
                      <a:pt x="435" y="277"/>
                    </a:lnTo>
                    <a:lnTo>
                      <a:pt x="429" y="273"/>
                    </a:lnTo>
                    <a:lnTo>
                      <a:pt x="411" y="260"/>
                    </a:lnTo>
                    <a:lnTo>
                      <a:pt x="404" y="254"/>
                    </a:lnTo>
                    <a:lnTo>
                      <a:pt x="393" y="247"/>
                    </a:lnTo>
                    <a:lnTo>
                      <a:pt x="392" y="246"/>
                    </a:lnTo>
                    <a:lnTo>
                      <a:pt x="378" y="236"/>
                    </a:lnTo>
                    <a:lnTo>
                      <a:pt x="372" y="232"/>
                    </a:lnTo>
                    <a:lnTo>
                      <a:pt x="371" y="232"/>
                    </a:lnTo>
                    <a:lnTo>
                      <a:pt x="366" y="233"/>
                    </a:lnTo>
                    <a:lnTo>
                      <a:pt x="356" y="234"/>
                    </a:lnTo>
                    <a:lnTo>
                      <a:pt x="352" y="235"/>
                    </a:lnTo>
                    <a:lnTo>
                      <a:pt x="346" y="236"/>
                    </a:lnTo>
                    <a:lnTo>
                      <a:pt x="325" y="240"/>
                    </a:lnTo>
                    <a:lnTo>
                      <a:pt x="321" y="240"/>
                    </a:lnTo>
                    <a:lnTo>
                      <a:pt x="310" y="242"/>
                    </a:lnTo>
                    <a:lnTo>
                      <a:pt x="302" y="243"/>
                    </a:lnTo>
                    <a:lnTo>
                      <a:pt x="283" y="246"/>
                    </a:lnTo>
                    <a:lnTo>
                      <a:pt x="282" y="234"/>
                    </a:lnTo>
                    <a:lnTo>
                      <a:pt x="276" y="228"/>
                    </a:lnTo>
                    <a:lnTo>
                      <a:pt x="275" y="227"/>
                    </a:lnTo>
                    <a:lnTo>
                      <a:pt x="273" y="225"/>
                    </a:lnTo>
                    <a:lnTo>
                      <a:pt x="270" y="222"/>
                    </a:lnTo>
                    <a:lnTo>
                      <a:pt x="262" y="225"/>
                    </a:lnTo>
                    <a:lnTo>
                      <a:pt x="257" y="218"/>
                    </a:lnTo>
                    <a:lnTo>
                      <a:pt x="259" y="217"/>
                    </a:lnTo>
                    <a:lnTo>
                      <a:pt x="249" y="218"/>
                    </a:lnTo>
                    <a:lnTo>
                      <a:pt x="241" y="219"/>
                    </a:lnTo>
                    <a:lnTo>
                      <a:pt x="235" y="219"/>
                    </a:lnTo>
                    <a:lnTo>
                      <a:pt x="232" y="219"/>
                    </a:lnTo>
                    <a:lnTo>
                      <a:pt x="221" y="221"/>
                    </a:lnTo>
                    <a:lnTo>
                      <a:pt x="201" y="222"/>
                    </a:lnTo>
                    <a:lnTo>
                      <a:pt x="200" y="224"/>
                    </a:lnTo>
                    <a:lnTo>
                      <a:pt x="192" y="224"/>
                    </a:lnTo>
                    <a:lnTo>
                      <a:pt x="184" y="225"/>
                    </a:lnTo>
                    <a:lnTo>
                      <a:pt x="177" y="226"/>
                    </a:lnTo>
                    <a:lnTo>
                      <a:pt x="171" y="227"/>
                    </a:lnTo>
                    <a:lnTo>
                      <a:pt x="164" y="227"/>
                    </a:lnTo>
                    <a:lnTo>
                      <a:pt x="163" y="227"/>
                    </a:lnTo>
                    <a:lnTo>
                      <a:pt x="161" y="227"/>
                    </a:lnTo>
                    <a:lnTo>
                      <a:pt x="153" y="229"/>
                    </a:lnTo>
                    <a:lnTo>
                      <a:pt x="143" y="234"/>
                    </a:lnTo>
                    <a:lnTo>
                      <a:pt x="137" y="236"/>
                    </a:lnTo>
                    <a:lnTo>
                      <a:pt x="131" y="240"/>
                    </a:lnTo>
                    <a:lnTo>
                      <a:pt x="128" y="240"/>
                    </a:lnTo>
                    <a:lnTo>
                      <a:pt x="123" y="247"/>
                    </a:lnTo>
                    <a:lnTo>
                      <a:pt x="114" y="248"/>
                    </a:lnTo>
                    <a:lnTo>
                      <a:pt x="112" y="249"/>
                    </a:lnTo>
                    <a:lnTo>
                      <a:pt x="104" y="253"/>
                    </a:lnTo>
                    <a:lnTo>
                      <a:pt x="104" y="254"/>
                    </a:lnTo>
                    <a:lnTo>
                      <a:pt x="96" y="257"/>
                    </a:lnTo>
                    <a:lnTo>
                      <a:pt x="91" y="259"/>
                    </a:lnTo>
                    <a:lnTo>
                      <a:pt x="80" y="260"/>
                    </a:lnTo>
                    <a:lnTo>
                      <a:pt x="67" y="262"/>
                    </a:lnTo>
                    <a:lnTo>
                      <a:pt x="66" y="262"/>
                    </a:lnTo>
                    <a:lnTo>
                      <a:pt x="62" y="263"/>
                    </a:lnTo>
                    <a:lnTo>
                      <a:pt x="56" y="264"/>
                    </a:lnTo>
                    <a:lnTo>
                      <a:pt x="30" y="268"/>
                    </a:lnTo>
                    <a:lnTo>
                      <a:pt x="29" y="268"/>
                    </a:lnTo>
                    <a:lnTo>
                      <a:pt x="26" y="269"/>
                    </a:lnTo>
                    <a:lnTo>
                      <a:pt x="15" y="270"/>
                    </a:lnTo>
                    <a:lnTo>
                      <a:pt x="6" y="272"/>
                    </a:lnTo>
                    <a:lnTo>
                      <a:pt x="0" y="273"/>
                    </a:lnTo>
                    <a:lnTo>
                      <a:pt x="0" y="272"/>
                    </a:lnTo>
                    <a:lnTo>
                      <a:pt x="0" y="259"/>
                    </a:lnTo>
                    <a:lnTo>
                      <a:pt x="0" y="250"/>
                    </a:lnTo>
                    <a:lnTo>
                      <a:pt x="2" y="246"/>
                    </a:lnTo>
                    <a:lnTo>
                      <a:pt x="15" y="243"/>
                    </a:lnTo>
                    <a:lnTo>
                      <a:pt x="19" y="239"/>
                    </a:lnTo>
                    <a:lnTo>
                      <a:pt x="20" y="231"/>
                    </a:lnTo>
                    <a:lnTo>
                      <a:pt x="20" y="225"/>
                    </a:lnTo>
                    <a:lnTo>
                      <a:pt x="22" y="221"/>
                    </a:lnTo>
                    <a:lnTo>
                      <a:pt x="23" y="221"/>
                    </a:lnTo>
                    <a:lnTo>
                      <a:pt x="28" y="214"/>
                    </a:lnTo>
                    <a:lnTo>
                      <a:pt x="38" y="208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57" y="206"/>
                    </a:lnTo>
                    <a:lnTo>
                      <a:pt x="75" y="190"/>
                    </a:lnTo>
                    <a:lnTo>
                      <a:pt x="75" y="188"/>
                    </a:lnTo>
                    <a:lnTo>
                      <a:pt x="84" y="181"/>
                    </a:lnTo>
                    <a:lnTo>
                      <a:pt x="94" y="179"/>
                    </a:lnTo>
                    <a:lnTo>
                      <a:pt x="96" y="177"/>
                    </a:lnTo>
                    <a:lnTo>
                      <a:pt x="99" y="167"/>
                    </a:lnTo>
                    <a:lnTo>
                      <a:pt x="99" y="166"/>
                    </a:lnTo>
                    <a:lnTo>
                      <a:pt x="99" y="162"/>
                    </a:lnTo>
                    <a:lnTo>
                      <a:pt x="108" y="155"/>
                    </a:lnTo>
                    <a:lnTo>
                      <a:pt x="118" y="146"/>
                    </a:lnTo>
                    <a:lnTo>
                      <a:pt x="121" y="148"/>
                    </a:lnTo>
                    <a:lnTo>
                      <a:pt x="121" y="152"/>
                    </a:lnTo>
                    <a:lnTo>
                      <a:pt x="130" y="153"/>
                    </a:lnTo>
                    <a:lnTo>
                      <a:pt x="130" y="152"/>
                    </a:lnTo>
                    <a:lnTo>
                      <a:pt x="132" y="150"/>
                    </a:lnTo>
                    <a:lnTo>
                      <a:pt x="135" y="143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6419850" y="1463675"/>
                <a:ext cx="131762" cy="219075"/>
              </a:xfrm>
              <a:custGeom>
                <a:avLst/>
                <a:gdLst/>
                <a:ahLst/>
                <a:cxnLst>
                  <a:cxn ang="0">
                    <a:pos x="28" y="45"/>
                  </a:cxn>
                  <a:cxn ang="0">
                    <a:pos x="21" y="33"/>
                  </a:cxn>
                  <a:cxn ang="0">
                    <a:pos x="20" y="24"/>
                  </a:cxn>
                  <a:cxn ang="0">
                    <a:pos x="21" y="23"/>
                  </a:cxn>
                  <a:cxn ang="0">
                    <a:pos x="19" y="21"/>
                  </a:cxn>
                  <a:cxn ang="0">
                    <a:pos x="22" y="12"/>
                  </a:cxn>
                  <a:cxn ang="0">
                    <a:pos x="24" y="4"/>
                  </a:cxn>
                  <a:cxn ang="0">
                    <a:pos x="26" y="2"/>
                  </a:cxn>
                  <a:cxn ang="0">
                    <a:pos x="26" y="1"/>
                  </a:cxn>
                  <a:cxn ang="0">
                    <a:pos x="19" y="0"/>
                  </a:cxn>
                  <a:cxn ang="0">
                    <a:pos x="13" y="1"/>
                  </a:cxn>
                  <a:cxn ang="0">
                    <a:pos x="12" y="1"/>
                  </a:cxn>
                  <a:cxn ang="0">
                    <a:pos x="2" y="12"/>
                  </a:cxn>
                  <a:cxn ang="0">
                    <a:pos x="1" y="15"/>
                  </a:cxn>
                  <a:cxn ang="0">
                    <a:pos x="0" y="15"/>
                  </a:cxn>
                  <a:cxn ang="0">
                    <a:pos x="1" y="21"/>
                  </a:cxn>
                  <a:cxn ang="0">
                    <a:pos x="1" y="23"/>
                  </a:cxn>
                  <a:cxn ang="0">
                    <a:pos x="9" y="49"/>
                  </a:cxn>
                  <a:cxn ang="0">
                    <a:pos x="10" y="52"/>
                  </a:cxn>
                  <a:cxn ang="0">
                    <a:pos x="12" y="57"/>
                  </a:cxn>
                  <a:cxn ang="0">
                    <a:pos x="12" y="59"/>
                  </a:cxn>
                  <a:cxn ang="0">
                    <a:pos x="13" y="60"/>
                  </a:cxn>
                  <a:cxn ang="0">
                    <a:pos x="13" y="62"/>
                  </a:cxn>
                  <a:cxn ang="0">
                    <a:pos x="15" y="69"/>
                  </a:cxn>
                  <a:cxn ang="0">
                    <a:pos x="15" y="70"/>
                  </a:cxn>
                  <a:cxn ang="0">
                    <a:pos x="16" y="71"/>
                  </a:cxn>
                  <a:cxn ang="0">
                    <a:pos x="20" y="85"/>
                  </a:cxn>
                  <a:cxn ang="0">
                    <a:pos x="24" y="101"/>
                  </a:cxn>
                  <a:cxn ang="0">
                    <a:pos x="27" y="108"/>
                  </a:cxn>
                  <a:cxn ang="0">
                    <a:pos x="29" y="118"/>
                  </a:cxn>
                  <a:cxn ang="0">
                    <a:pos x="30" y="120"/>
                  </a:cxn>
                  <a:cxn ang="0">
                    <a:pos x="30" y="121"/>
                  </a:cxn>
                  <a:cxn ang="0">
                    <a:pos x="31" y="125"/>
                  </a:cxn>
                  <a:cxn ang="0">
                    <a:pos x="31" y="128"/>
                  </a:cxn>
                  <a:cxn ang="0">
                    <a:pos x="35" y="138"/>
                  </a:cxn>
                  <a:cxn ang="0">
                    <a:pos x="49" y="135"/>
                  </a:cxn>
                  <a:cxn ang="0">
                    <a:pos x="62" y="132"/>
                  </a:cxn>
                  <a:cxn ang="0">
                    <a:pos x="70" y="131"/>
                  </a:cxn>
                  <a:cxn ang="0">
                    <a:pos x="78" y="128"/>
                  </a:cxn>
                  <a:cxn ang="0">
                    <a:pos x="83" y="127"/>
                  </a:cxn>
                  <a:cxn ang="0">
                    <a:pos x="72" y="93"/>
                  </a:cxn>
                  <a:cxn ang="0">
                    <a:pos x="70" y="97"/>
                  </a:cxn>
                  <a:cxn ang="0">
                    <a:pos x="52" y="84"/>
                  </a:cxn>
                  <a:cxn ang="0">
                    <a:pos x="45" y="74"/>
                  </a:cxn>
                  <a:cxn ang="0">
                    <a:pos x="38" y="55"/>
                  </a:cxn>
                  <a:cxn ang="0">
                    <a:pos x="28" y="45"/>
                  </a:cxn>
                </a:cxnLst>
                <a:rect l="0" t="0" r="r" b="b"/>
                <a:pathLst>
                  <a:path w="83" h="138">
                    <a:moveTo>
                      <a:pt x="28" y="45"/>
                    </a:moveTo>
                    <a:lnTo>
                      <a:pt x="21" y="33"/>
                    </a:lnTo>
                    <a:lnTo>
                      <a:pt x="20" y="24"/>
                    </a:lnTo>
                    <a:lnTo>
                      <a:pt x="21" y="23"/>
                    </a:lnTo>
                    <a:lnTo>
                      <a:pt x="19" y="21"/>
                    </a:lnTo>
                    <a:lnTo>
                      <a:pt x="22" y="12"/>
                    </a:lnTo>
                    <a:lnTo>
                      <a:pt x="24" y="4"/>
                    </a:lnTo>
                    <a:lnTo>
                      <a:pt x="26" y="2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2" y="12"/>
                    </a:lnTo>
                    <a:lnTo>
                      <a:pt x="1" y="15"/>
                    </a:lnTo>
                    <a:lnTo>
                      <a:pt x="0" y="15"/>
                    </a:lnTo>
                    <a:lnTo>
                      <a:pt x="1" y="21"/>
                    </a:lnTo>
                    <a:lnTo>
                      <a:pt x="1" y="23"/>
                    </a:lnTo>
                    <a:lnTo>
                      <a:pt x="9" y="49"/>
                    </a:lnTo>
                    <a:lnTo>
                      <a:pt x="10" y="52"/>
                    </a:lnTo>
                    <a:lnTo>
                      <a:pt x="12" y="57"/>
                    </a:lnTo>
                    <a:lnTo>
                      <a:pt x="12" y="59"/>
                    </a:lnTo>
                    <a:lnTo>
                      <a:pt x="13" y="60"/>
                    </a:lnTo>
                    <a:lnTo>
                      <a:pt x="13" y="62"/>
                    </a:lnTo>
                    <a:lnTo>
                      <a:pt x="15" y="69"/>
                    </a:lnTo>
                    <a:lnTo>
                      <a:pt x="15" y="70"/>
                    </a:lnTo>
                    <a:lnTo>
                      <a:pt x="16" y="71"/>
                    </a:lnTo>
                    <a:lnTo>
                      <a:pt x="20" y="85"/>
                    </a:lnTo>
                    <a:lnTo>
                      <a:pt x="24" y="101"/>
                    </a:lnTo>
                    <a:lnTo>
                      <a:pt x="27" y="108"/>
                    </a:lnTo>
                    <a:lnTo>
                      <a:pt x="29" y="118"/>
                    </a:lnTo>
                    <a:lnTo>
                      <a:pt x="30" y="120"/>
                    </a:lnTo>
                    <a:lnTo>
                      <a:pt x="30" y="121"/>
                    </a:lnTo>
                    <a:lnTo>
                      <a:pt x="31" y="125"/>
                    </a:lnTo>
                    <a:lnTo>
                      <a:pt x="31" y="128"/>
                    </a:lnTo>
                    <a:lnTo>
                      <a:pt x="35" y="138"/>
                    </a:lnTo>
                    <a:lnTo>
                      <a:pt x="49" y="135"/>
                    </a:lnTo>
                    <a:lnTo>
                      <a:pt x="62" y="132"/>
                    </a:lnTo>
                    <a:lnTo>
                      <a:pt x="70" y="131"/>
                    </a:lnTo>
                    <a:lnTo>
                      <a:pt x="78" y="128"/>
                    </a:lnTo>
                    <a:lnTo>
                      <a:pt x="83" y="127"/>
                    </a:lnTo>
                    <a:lnTo>
                      <a:pt x="72" y="93"/>
                    </a:lnTo>
                    <a:lnTo>
                      <a:pt x="70" y="97"/>
                    </a:lnTo>
                    <a:lnTo>
                      <a:pt x="52" y="84"/>
                    </a:lnTo>
                    <a:lnTo>
                      <a:pt x="45" y="74"/>
                    </a:lnTo>
                    <a:lnTo>
                      <a:pt x="38" y="55"/>
                    </a:lnTo>
                    <a:lnTo>
                      <a:pt x="28" y="45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6"/>
              <p:cNvSpPr>
                <a:spLocks/>
              </p:cNvSpPr>
              <p:nvPr/>
            </p:nvSpPr>
            <p:spPr bwMode="auto">
              <a:xfrm>
                <a:off x="6289675" y="1635125"/>
                <a:ext cx="25400" cy="3016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1"/>
                  </a:cxn>
                  <a:cxn ang="0">
                    <a:pos x="7" y="11"/>
                  </a:cxn>
                  <a:cxn ang="0">
                    <a:pos x="7" y="14"/>
                  </a:cxn>
                  <a:cxn ang="0">
                    <a:pos x="9" y="19"/>
                  </a:cxn>
                  <a:cxn ang="0">
                    <a:pos x="13" y="12"/>
                  </a:cxn>
                  <a:cxn ang="0">
                    <a:pos x="16" y="6"/>
                  </a:cxn>
                  <a:cxn ang="0">
                    <a:pos x="7" y="0"/>
                  </a:cxn>
                  <a:cxn ang="0">
                    <a:pos x="2" y="2"/>
                  </a:cxn>
                  <a:cxn ang="0">
                    <a:pos x="1" y="4"/>
                  </a:cxn>
                  <a:cxn ang="0">
                    <a:pos x="0" y="6"/>
                  </a:cxn>
                </a:cxnLst>
                <a:rect l="0" t="0" r="r" b="b"/>
                <a:pathLst>
                  <a:path w="16" h="19">
                    <a:moveTo>
                      <a:pt x="0" y="6"/>
                    </a:moveTo>
                    <a:lnTo>
                      <a:pt x="6" y="11"/>
                    </a:lnTo>
                    <a:lnTo>
                      <a:pt x="7" y="11"/>
                    </a:lnTo>
                    <a:lnTo>
                      <a:pt x="7" y="14"/>
                    </a:lnTo>
                    <a:lnTo>
                      <a:pt x="9" y="19"/>
                    </a:lnTo>
                    <a:lnTo>
                      <a:pt x="13" y="12"/>
                    </a:lnTo>
                    <a:lnTo>
                      <a:pt x="16" y="6"/>
                    </a:lnTo>
                    <a:lnTo>
                      <a:pt x="7" y="0"/>
                    </a:lnTo>
                    <a:lnTo>
                      <a:pt x="2" y="2"/>
                    </a:lnTo>
                    <a:lnTo>
                      <a:pt x="1" y="4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7"/>
              <p:cNvSpPr>
                <a:spLocks/>
              </p:cNvSpPr>
              <p:nvPr/>
            </p:nvSpPr>
            <p:spPr bwMode="auto">
              <a:xfrm>
                <a:off x="5986462" y="1487488"/>
                <a:ext cx="566738" cy="285750"/>
              </a:xfrm>
              <a:custGeom>
                <a:avLst/>
                <a:gdLst/>
                <a:ahLst/>
                <a:cxnLst>
                  <a:cxn ang="0">
                    <a:pos x="92" y="38"/>
                  </a:cxn>
                  <a:cxn ang="0">
                    <a:pos x="147" y="28"/>
                  </a:cxn>
                  <a:cxn ang="0">
                    <a:pos x="152" y="27"/>
                  </a:cxn>
                  <a:cxn ang="0">
                    <a:pos x="179" y="21"/>
                  </a:cxn>
                  <a:cxn ang="0">
                    <a:pos x="191" y="18"/>
                  </a:cxn>
                  <a:cxn ang="0">
                    <a:pos x="213" y="14"/>
                  </a:cxn>
                  <a:cxn ang="0">
                    <a:pos x="220" y="11"/>
                  </a:cxn>
                  <a:cxn ang="0">
                    <a:pos x="259" y="3"/>
                  </a:cxn>
                  <a:cxn ang="0">
                    <a:pos x="274" y="6"/>
                  </a:cxn>
                  <a:cxn ang="0">
                    <a:pos x="283" y="37"/>
                  </a:cxn>
                  <a:cxn ang="0">
                    <a:pos x="286" y="45"/>
                  </a:cxn>
                  <a:cxn ang="0">
                    <a:pos x="288" y="55"/>
                  </a:cxn>
                  <a:cxn ang="0">
                    <a:pos x="297" y="86"/>
                  </a:cxn>
                  <a:cxn ang="0">
                    <a:pos x="303" y="105"/>
                  </a:cxn>
                  <a:cxn ang="0">
                    <a:pos x="304" y="113"/>
                  </a:cxn>
                  <a:cxn ang="0">
                    <a:pos x="335" y="117"/>
                  </a:cxn>
                  <a:cxn ang="0">
                    <a:pos x="356" y="112"/>
                  </a:cxn>
                  <a:cxn ang="0">
                    <a:pos x="339" y="161"/>
                  </a:cxn>
                  <a:cxn ang="0">
                    <a:pos x="321" y="172"/>
                  </a:cxn>
                  <a:cxn ang="0">
                    <a:pos x="304" y="158"/>
                  </a:cxn>
                  <a:cxn ang="0">
                    <a:pos x="295" y="146"/>
                  </a:cxn>
                  <a:cxn ang="0">
                    <a:pos x="288" y="145"/>
                  </a:cxn>
                  <a:cxn ang="0">
                    <a:pos x="276" y="151"/>
                  </a:cxn>
                  <a:cxn ang="0">
                    <a:pos x="265" y="125"/>
                  </a:cxn>
                  <a:cxn ang="0">
                    <a:pos x="260" y="105"/>
                  </a:cxn>
                  <a:cxn ang="0">
                    <a:pos x="261" y="92"/>
                  </a:cxn>
                  <a:cxn ang="0">
                    <a:pos x="251" y="92"/>
                  </a:cxn>
                  <a:cxn ang="0">
                    <a:pos x="261" y="77"/>
                  </a:cxn>
                  <a:cxn ang="0">
                    <a:pos x="251" y="59"/>
                  </a:cxn>
                  <a:cxn ang="0">
                    <a:pos x="261" y="20"/>
                  </a:cxn>
                  <a:cxn ang="0">
                    <a:pos x="247" y="43"/>
                  </a:cxn>
                  <a:cxn ang="0">
                    <a:pos x="239" y="51"/>
                  </a:cxn>
                  <a:cxn ang="0">
                    <a:pos x="228" y="63"/>
                  </a:cxn>
                  <a:cxn ang="0">
                    <a:pos x="237" y="107"/>
                  </a:cxn>
                  <a:cxn ang="0">
                    <a:pos x="258" y="142"/>
                  </a:cxn>
                  <a:cxn ang="0">
                    <a:pos x="259" y="154"/>
                  </a:cxn>
                  <a:cxn ang="0">
                    <a:pos x="260" y="167"/>
                  </a:cxn>
                  <a:cxn ang="0">
                    <a:pos x="230" y="162"/>
                  </a:cxn>
                  <a:cxn ang="0">
                    <a:pos x="219" y="159"/>
                  </a:cxn>
                  <a:cxn ang="0">
                    <a:pos x="199" y="154"/>
                  </a:cxn>
                  <a:cxn ang="0">
                    <a:pos x="196" y="128"/>
                  </a:cxn>
                  <a:cxn ang="0">
                    <a:pos x="198" y="121"/>
                  </a:cxn>
                  <a:cxn ang="0">
                    <a:pos x="200" y="112"/>
                  </a:cxn>
                  <a:cxn ang="0">
                    <a:pos x="198" y="93"/>
                  </a:cxn>
                  <a:cxn ang="0">
                    <a:pos x="191" y="99"/>
                  </a:cxn>
                  <a:cxn ang="0">
                    <a:pos x="179" y="92"/>
                  </a:cxn>
                  <a:cxn ang="0">
                    <a:pos x="157" y="86"/>
                  </a:cxn>
                  <a:cxn ang="0">
                    <a:pos x="144" y="70"/>
                  </a:cxn>
                  <a:cxn ang="0">
                    <a:pos x="136" y="70"/>
                  </a:cxn>
                  <a:cxn ang="0">
                    <a:pos x="121" y="43"/>
                  </a:cxn>
                  <a:cxn ang="0">
                    <a:pos x="101" y="41"/>
                  </a:cxn>
                  <a:cxn ang="0">
                    <a:pos x="83" y="49"/>
                  </a:cxn>
                  <a:cxn ang="0">
                    <a:pos x="76" y="62"/>
                  </a:cxn>
                  <a:cxn ang="0">
                    <a:pos x="52" y="56"/>
                  </a:cxn>
                  <a:cxn ang="0">
                    <a:pos x="26" y="86"/>
                  </a:cxn>
                  <a:cxn ang="0">
                    <a:pos x="16" y="99"/>
                  </a:cxn>
                  <a:cxn ang="0">
                    <a:pos x="3" y="75"/>
                  </a:cxn>
                  <a:cxn ang="0">
                    <a:pos x="4" y="55"/>
                  </a:cxn>
                  <a:cxn ang="0">
                    <a:pos x="32" y="50"/>
                  </a:cxn>
                  <a:cxn ang="0">
                    <a:pos x="47" y="47"/>
                  </a:cxn>
                  <a:cxn ang="0">
                    <a:pos x="73" y="42"/>
                  </a:cxn>
                  <a:cxn ang="0">
                    <a:pos x="85" y="40"/>
                  </a:cxn>
                </a:cxnLst>
                <a:rect l="0" t="0" r="r" b="b"/>
                <a:pathLst>
                  <a:path w="357" h="180">
                    <a:moveTo>
                      <a:pt x="85" y="40"/>
                    </a:moveTo>
                    <a:lnTo>
                      <a:pt x="90" y="38"/>
                    </a:lnTo>
                    <a:lnTo>
                      <a:pt x="92" y="38"/>
                    </a:lnTo>
                    <a:lnTo>
                      <a:pt x="102" y="36"/>
                    </a:lnTo>
                    <a:lnTo>
                      <a:pt x="109" y="35"/>
                    </a:lnTo>
                    <a:lnTo>
                      <a:pt x="147" y="28"/>
                    </a:lnTo>
                    <a:lnTo>
                      <a:pt x="149" y="27"/>
                    </a:lnTo>
                    <a:lnTo>
                      <a:pt x="150" y="27"/>
                    </a:lnTo>
                    <a:lnTo>
                      <a:pt x="152" y="27"/>
                    </a:lnTo>
                    <a:lnTo>
                      <a:pt x="159" y="24"/>
                    </a:lnTo>
                    <a:lnTo>
                      <a:pt x="168" y="23"/>
                    </a:lnTo>
                    <a:lnTo>
                      <a:pt x="179" y="21"/>
                    </a:lnTo>
                    <a:lnTo>
                      <a:pt x="184" y="20"/>
                    </a:lnTo>
                    <a:lnTo>
                      <a:pt x="190" y="18"/>
                    </a:lnTo>
                    <a:lnTo>
                      <a:pt x="191" y="18"/>
                    </a:lnTo>
                    <a:lnTo>
                      <a:pt x="199" y="16"/>
                    </a:lnTo>
                    <a:lnTo>
                      <a:pt x="204" y="15"/>
                    </a:lnTo>
                    <a:lnTo>
                      <a:pt x="213" y="14"/>
                    </a:lnTo>
                    <a:lnTo>
                      <a:pt x="216" y="13"/>
                    </a:lnTo>
                    <a:lnTo>
                      <a:pt x="219" y="13"/>
                    </a:lnTo>
                    <a:lnTo>
                      <a:pt x="220" y="11"/>
                    </a:lnTo>
                    <a:lnTo>
                      <a:pt x="240" y="8"/>
                    </a:lnTo>
                    <a:lnTo>
                      <a:pt x="247" y="6"/>
                    </a:lnTo>
                    <a:lnTo>
                      <a:pt x="259" y="3"/>
                    </a:lnTo>
                    <a:lnTo>
                      <a:pt x="267" y="2"/>
                    </a:lnTo>
                    <a:lnTo>
                      <a:pt x="273" y="0"/>
                    </a:lnTo>
                    <a:lnTo>
                      <a:pt x="274" y="6"/>
                    </a:lnTo>
                    <a:lnTo>
                      <a:pt x="274" y="8"/>
                    </a:lnTo>
                    <a:lnTo>
                      <a:pt x="282" y="34"/>
                    </a:lnTo>
                    <a:lnTo>
                      <a:pt x="283" y="37"/>
                    </a:lnTo>
                    <a:lnTo>
                      <a:pt x="285" y="42"/>
                    </a:lnTo>
                    <a:lnTo>
                      <a:pt x="285" y="44"/>
                    </a:lnTo>
                    <a:lnTo>
                      <a:pt x="286" y="45"/>
                    </a:lnTo>
                    <a:lnTo>
                      <a:pt x="286" y="47"/>
                    </a:lnTo>
                    <a:lnTo>
                      <a:pt x="288" y="54"/>
                    </a:lnTo>
                    <a:lnTo>
                      <a:pt x="288" y="55"/>
                    </a:lnTo>
                    <a:lnTo>
                      <a:pt x="289" y="56"/>
                    </a:lnTo>
                    <a:lnTo>
                      <a:pt x="293" y="70"/>
                    </a:lnTo>
                    <a:lnTo>
                      <a:pt x="297" y="86"/>
                    </a:lnTo>
                    <a:lnTo>
                      <a:pt x="300" y="93"/>
                    </a:lnTo>
                    <a:lnTo>
                      <a:pt x="302" y="103"/>
                    </a:lnTo>
                    <a:lnTo>
                      <a:pt x="303" y="105"/>
                    </a:lnTo>
                    <a:lnTo>
                      <a:pt x="303" y="106"/>
                    </a:lnTo>
                    <a:lnTo>
                      <a:pt x="304" y="110"/>
                    </a:lnTo>
                    <a:lnTo>
                      <a:pt x="304" y="113"/>
                    </a:lnTo>
                    <a:lnTo>
                      <a:pt x="308" y="123"/>
                    </a:lnTo>
                    <a:lnTo>
                      <a:pt x="322" y="120"/>
                    </a:lnTo>
                    <a:lnTo>
                      <a:pt x="335" y="117"/>
                    </a:lnTo>
                    <a:lnTo>
                      <a:pt x="343" y="116"/>
                    </a:lnTo>
                    <a:lnTo>
                      <a:pt x="351" y="113"/>
                    </a:lnTo>
                    <a:lnTo>
                      <a:pt x="356" y="112"/>
                    </a:lnTo>
                    <a:lnTo>
                      <a:pt x="357" y="120"/>
                    </a:lnTo>
                    <a:lnTo>
                      <a:pt x="351" y="158"/>
                    </a:lnTo>
                    <a:lnTo>
                      <a:pt x="339" y="161"/>
                    </a:lnTo>
                    <a:lnTo>
                      <a:pt x="334" y="164"/>
                    </a:lnTo>
                    <a:lnTo>
                      <a:pt x="323" y="167"/>
                    </a:lnTo>
                    <a:lnTo>
                      <a:pt x="321" y="172"/>
                    </a:lnTo>
                    <a:lnTo>
                      <a:pt x="314" y="172"/>
                    </a:lnTo>
                    <a:lnTo>
                      <a:pt x="304" y="180"/>
                    </a:lnTo>
                    <a:lnTo>
                      <a:pt x="304" y="158"/>
                    </a:lnTo>
                    <a:lnTo>
                      <a:pt x="296" y="160"/>
                    </a:lnTo>
                    <a:lnTo>
                      <a:pt x="300" y="148"/>
                    </a:lnTo>
                    <a:lnTo>
                      <a:pt x="295" y="146"/>
                    </a:lnTo>
                    <a:lnTo>
                      <a:pt x="294" y="145"/>
                    </a:lnTo>
                    <a:lnTo>
                      <a:pt x="294" y="148"/>
                    </a:lnTo>
                    <a:lnTo>
                      <a:pt x="288" y="145"/>
                    </a:lnTo>
                    <a:lnTo>
                      <a:pt x="287" y="138"/>
                    </a:lnTo>
                    <a:lnTo>
                      <a:pt x="286" y="148"/>
                    </a:lnTo>
                    <a:lnTo>
                      <a:pt x="276" y="151"/>
                    </a:lnTo>
                    <a:lnTo>
                      <a:pt x="269" y="146"/>
                    </a:lnTo>
                    <a:lnTo>
                      <a:pt x="259" y="130"/>
                    </a:lnTo>
                    <a:lnTo>
                      <a:pt x="265" y="125"/>
                    </a:lnTo>
                    <a:lnTo>
                      <a:pt x="260" y="116"/>
                    </a:lnTo>
                    <a:lnTo>
                      <a:pt x="269" y="113"/>
                    </a:lnTo>
                    <a:lnTo>
                      <a:pt x="260" y="105"/>
                    </a:lnTo>
                    <a:lnTo>
                      <a:pt x="255" y="112"/>
                    </a:lnTo>
                    <a:lnTo>
                      <a:pt x="253" y="104"/>
                    </a:lnTo>
                    <a:lnTo>
                      <a:pt x="261" y="92"/>
                    </a:lnTo>
                    <a:lnTo>
                      <a:pt x="255" y="85"/>
                    </a:lnTo>
                    <a:lnTo>
                      <a:pt x="256" y="89"/>
                    </a:lnTo>
                    <a:lnTo>
                      <a:pt x="251" y="92"/>
                    </a:lnTo>
                    <a:lnTo>
                      <a:pt x="249" y="76"/>
                    </a:lnTo>
                    <a:lnTo>
                      <a:pt x="255" y="80"/>
                    </a:lnTo>
                    <a:lnTo>
                      <a:pt x="261" y="77"/>
                    </a:lnTo>
                    <a:lnTo>
                      <a:pt x="260" y="68"/>
                    </a:lnTo>
                    <a:lnTo>
                      <a:pt x="252" y="66"/>
                    </a:lnTo>
                    <a:lnTo>
                      <a:pt x="251" y="59"/>
                    </a:lnTo>
                    <a:lnTo>
                      <a:pt x="255" y="42"/>
                    </a:lnTo>
                    <a:lnTo>
                      <a:pt x="265" y="37"/>
                    </a:lnTo>
                    <a:lnTo>
                      <a:pt x="261" y="20"/>
                    </a:lnTo>
                    <a:lnTo>
                      <a:pt x="255" y="22"/>
                    </a:lnTo>
                    <a:lnTo>
                      <a:pt x="254" y="36"/>
                    </a:lnTo>
                    <a:lnTo>
                      <a:pt x="247" y="43"/>
                    </a:lnTo>
                    <a:lnTo>
                      <a:pt x="245" y="50"/>
                    </a:lnTo>
                    <a:lnTo>
                      <a:pt x="241" y="45"/>
                    </a:lnTo>
                    <a:lnTo>
                      <a:pt x="239" y="51"/>
                    </a:lnTo>
                    <a:lnTo>
                      <a:pt x="239" y="56"/>
                    </a:lnTo>
                    <a:lnTo>
                      <a:pt x="230" y="63"/>
                    </a:lnTo>
                    <a:lnTo>
                      <a:pt x="228" y="63"/>
                    </a:lnTo>
                    <a:lnTo>
                      <a:pt x="238" y="69"/>
                    </a:lnTo>
                    <a:lnTo>
                      <a:pt x="242" y="82"/>
                    </a:lnTo>
                    <a:lnTo>
                      <a:pt x="237" y="107"/>
                    </a:lnTo>
                    <a:lnTo>
                      <a:pt x="240" y="112"/>
                    </a:lnTo>
                    <a:lnTo>
                      <a:pt x="246" y="132"/>
                    </a:lnTo>
                    <a:lnTo>
                      <a:pt x="258" y="142"/>
                    </a:lnTo>
                    <a:lnTo>
                      <a:pt x="256" y="149"/>
                    </a:lnTo>
                    <a:lnTo>
                      <a:pt x="260" y="149"/>
                    </a:lnTo>
                    <a:lnTo>
                      <a:pt x="259" y="154"/>
                    </a:lnTo>
                    <a:lnTo>
                      <a:pt x="267" y="166"/>
                    </a:lnTo>
                    <a:lnTo>
                      <a:pt x="269" y="174"/>
                    </a:lnTo>
                    <a:lnTo>
                      <a:pt x="260" y="167"/>
                    </a:lnTo>
                    <a:lnTo>
                      <a:pt x="256" y="171"/>
                    </a:lnTo>
                    <a:lnTo>
                      <a:pt x="242" y="161"/>
                    </a:lnTo>
                    <a:lnTo>
                      <a:pt x="230" y="162"/>
                    </a:lnTo>
                    <a:lnTo>
                      <a:pt x="225" y="155"/>
                    </a:lnTo>
                    <a:lnTo>
                      <a:pt x="223" y="160"/>
                    </a:lnTo>
                    <a:lnTo>
                      <a:pt x="219" y="159"/>
                    </a:lnTo>
                    <a:lnTo>
                      <a:pt x="211" y="148"/>
                    </a:lnTo>
                    <a:lnTo>
                      <a:pt x="201" y="151"/>
                    </a:lnTo>
                    <a:lnTo>
                      <a:pt x="199" y="154"/>
                    </a:lnTo>
                    <a:lnTo>
                      <a:pt x="192" y="155"/>
                    </a:lnTo>
                    <a:lnTo>
                      <a:pt x="190" y="141"/>
                    </a:lnTo>
                    <a:lnTo>
                      <a:pt x="196" y="128"/>
                    </a:lnTo>
                    <a:lnTo>
                      <a:pt x="196" y="125"/>
                    </a:lnTo>
                    <a:lnTo>
                      <a:pt x="196" y="124"/>
                    </a:lnTo>
                    <a:lnTo>
                      <a:pt x="198" y="121"/>
                    </a:lnTo>
                    <a:lnTo>
                      <a:pt x="200" y="116"/>
                    </a:lnTo>
                    <a:lnTo>
                      <a:pt x="200" y="113"/>
                    </a:lnTo>
                    <a:lnTo>
                      <a:pt x="200" y="112"/>
                    </a:lnTo>
                    <a:lnTo>
                      <a:pt x="204" y="105"/>
                    </a:lnTo>
                    <a:lnTo>
                      <a:pt x="207" y="99"/>
                    </a:lnTo>
                    <a:lnTo>
                      <a:pt x="198" y="93"/>
                    </a:lnTo>
                    <a:lnTo>
                      <a:pt x="193" y="95"/>
                    </a:lnTo>
                    <a:lnTo>
                      <a:pt x="192" y="97"/>
                    </a:lnTo>
                    <a:lnTo>
                      <a:pt x="191" y="99"/>
                    </a:lnTo>
                    <a:lnTo>
                      <a:pt x="189" y="97"/>
                    </a:lnTo>
                    <a:lnTo>
                      <a:pt x="179" y="95"/>
                    </a:lnTo>
                    <a:lnTo>
                      <a:pt x="179" y="92"/>
                    </a:lnTo>
                    <a:lnTo>
                      <a:pt x="172" y="90"/>
                    </a:lnTo>
                    <a:lnTo>
                      <a:pt x="169" y="90"/>
                    </a:lnTo>
                    <a:lnTo>
                      <a:pt x="157" y="86"/>
                    </a:lnTo>
                    <a:lnTo>
                      <a:pt x="159" y="76"/>
                    </a:lnTo>
                    <a:lnTo>
                      <a:pt x="157" y="73"/>
                    </a:lnTo>
                    <a:lnTo>
                      <a:pt x="144" y="70"/>
                    </a:lnTo>
                    <a:lnTo>
                      <a:pt x="142" y="69"/>
                    </a:lnTo>
                    <a:lnTo>
                      <a:pt x="138" y="70"/>
                    </a:lnTo>
                    <a:lnTo>
                      <a:pt x="136" y="70"/>
                    </a:lnTo>
                    <a:lnTo>
                      <a:pt x="134" y="62"/>
                    </a:lnTo>
                    <a:lnTo>
                      <a:pt x="127" y="55"/>
                    </a:lnTo>
                    <a:lnTo>
                      <a:pt x="121" y="43"/>
                    </a:lnTo>
                    <a:lnTo>
                      <a:pt x="111" y="47"/>
                    </a:lnTo>
                    <a:lnTo>
                      <a:pt x="110" y="45"/>
                    </a:lnTo>
                    <a:lnTo>
                      <a:pt x="101" y="41"/>
                    </a:lnTo>
                    <a:lnTo>
                      <a:pt x="92" y="48"/>
                    </a:lnTo>
                    <a:lnTo>
                      <a:pt x="87" y="48"/>
                    </a:lnTo>
                    <a:lnTo>
                      <a:pt x="83" y="49"/>
                    </a:lnTo>
                    <a:lnTo>
                      <a:pt x="83" y="51"/>
                    </a:lnTo>
                    <a:lnTo>
                      <a:pt x="79" y="62"/>
                    </a:lnTo>
                    <a:lnTo>
                      <a:pt x="76" y="62"/>
                    </a:lnTo>
                    <a:lnTo>
                      <a:pt x="67" y="62"/>
                    </a:lnTo>
                    <a:lnTo>
                      <a:pt x="65" y="63"/>
                    </a:lnTo>
                    <a:lnTo>
                      <a:pt x="52" y="56"/>
                    </a:lnTo>
                    <a:lnTo>
                      <a:pt x="40" y="76"/>
                    </a:lnTo>
                    <a:lnTo>
                      <a:pt x="34" y="75"/>
                    </a:lnTo>
                    <a:lnTo>
                      <a:pt x="26" y="86"/>
                    </a:lnTo>
                    <a:lnTo>
                      <a:pt x="24" y="89"/>
                    </a:lnTo>
                    <a:lnTo>
                      <a:pt x="23" y="92"/>
                    </a:lnTo>
                    <a:lnTo>
                      <a:pt x="16" y="99"/>
                    </a:lnTo>
                    <a:lnTo>
                      <a:pt x="10" y="107"/>
                    </a:lnTo>
                    <a:lnTo>
                      <a:pt x="9" y="107"/>
                    </a:lnTo>
                    <a:lnTo>
                      <a:pt x="3" y="75"/>
                    </a:lnTo>
                    <a:lnTo>
                      <a:pt x="0" y="56"/>
                    </a:lnTo>
                    <a:lnTo>
                      <a:pt x="3" y="56"/>
                    </a:lnTo>
                    <a:lnTo>
                      <a:pt x="4" y="55"/>
                    </a:lnTo>
                    <a:lnTo>
                      <a:pt x="6" y="55"/>
                    </a:lnTo>
                    <a:lnTo>
                      <a:pt x="28" y="50"/>
                    </a:lnTo>
                    <a:lnTo>
                      <a:pt x="32" y="50"/>
                    </a:lnTo>
                    <a:lnTo>
                      <a:pt x="41" y="48"/>
                    </a:lnTo>
                    <a:lnTo>
                      <a:pt x="45" y="48"/>
                    </a:lnTo>
                    <a:lnTo>
                      <a:pt x="47" y="47"/>
                    </a:lnTo>
                    <a:lnTo>
                      <a:pt x="49" y="47"/>
                    </a:lnTo>
                    <a:lnTo>
                      <a:pt x="69" y="43"/>
                    </a:lnTo>
                    <a:lnTo>
                      <a:pt x="73" y="42"/>
                    </a:lnTo>
                    <a:lnTo>
                      <a:pt x="81" y="41"/>
                    </a:lnTo>
                    <a:lnTo>
                      <a:pt x="82" y="41"/>
                    </a:lnTo>
                    <a:lnTo>
                      <a:pt x="85" y="40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8"/>
              <p:cNvSpPr>
                <a:spLocks/>
              </p:cNvSpPr>
              <p:nvPr/>
            </p:nvSpPr>
            <p:spPr bwMode="auto">
              <a:xfrm>
                <a:off x="6450012" y="1204913"/>
                <a:ext cx="166688" cy="384175"/>
              </a:xfrm>
              <a:custGeom>
                <a:avLst/>
                <a:gdLst/>
                <a:ahLst/>
                <a:cxnLst>
                  <a:cxn ang="0">
                    <a:pos x="97" y="174"/>
                  </a:cxn>
                  <a:cxn ang="0">
                    <a:pos x="101" y="111"/>
                  </a:cxn>
                  <a:cxn ang="0">
                    <a:pos x="95" y="75"/>
                  </a:cxn>
                  <a:cxn ang="0">
                    <a:pos x="83" y="80"/>
                  </a:cxn>
                  <a:cxn ang="0">
                    <a:pos x="77" y="80"/>
                  </a:cxn>
                  <a:cxn ang="0">
                    <a:pos x="76" y="75"/>
                  </a:cxn>
                  <a:cxn ang="0">
                    <a:pos x="78" y="67"/>
                  </a:cxn>
                  <a:cxn ang="0">
                    <a:pos x="77" y="63"/>
                  </a:cxn>
                  <a:cxn ang="0">
                    <a:pos x="80" y="61"/>
                  </a:cxn>
                  <a:cxn ang="0">
                    <a:pos x="87" y="58"/>
                  </a:cxn>
                  <a:cxn ang="0">
                    <a:pos x="87" y="51"/>
                  </a:cxn>
                  <a:cxn ang="0">
                    <a:pos x="88" y="42"/>
                  </a:cxn>
                  <a:cxn ang="0">
                    <a:pos x="91" y="33"/>
                  </a:cxn>
                  <a:cxn ang="0">
                    <a:pos x="91" y="25"/>
                  </a:cxn>
                  <a:cxn ang="0">
                    <a:pos x="91" y="21"/>
                  </a:cxn>
                  <a:cxn ang="0">
                    <a:pos x="71" y="15"/>
                  </a:cxn>
                  <a:cxn ang="0">
                    <a:pos x="63" y="14"/>
                  </a:cxn>
                  <a:cxn ang="0">
                    <a:pos x="59" y="13"/>
                  </a:cxn>
                  <a:cxn ang="0">
                    <a:pos x="51" y="9"/>
                  </a:cxn>
                  <a:cxn ang="0">
                    <a:pos x="36" y="5"/>
                  </a:cxn>
                  <a:cxn ang="0">
                    <a:pos x="21" y="2"/>
                  </a:cxn>
                  <a:cxn ang="0">
                    <a:pos x="15" y="21"/>
                  </a:cxn>
                  <a:cxn ang="0">
                    <a:pos x="10" y="30"/>
                  </a:cxn>
                  <a:cxn ang="0">
                    <a:pos x="1" y="43"/>
                  </a:cxn>
                  <a:cxn ang="0">
                    <a:pos x="9" y="54"/>
                  </a:cxn>
                  <a:cxn ang="0">
                    <a:pos x="4" y="82"/>
                  </a:cxn>
                  <a:cxn ang="0">
                    <a:pos x="5" y="83"/>
                  </a:cxn>
                  <a:cxn ang="0">
                    <a:pos x="28" y="101"/>
                  </a:cxn>
                  <a:cxn ang="0">
                    <a:pos x="36" y="106"/>
                  </a:cxn>
                  <a:cxn ang="0">
                    <a:pos x="50" y="119"/>
                  </a:cxn>
                  <a:cxn ang="0">
                    <a:pos x="40" y="127"/>
                  </a:cxn>
                  <a:cxn ang="0">
                    <a:pos x="32" y="135"/>
                  </a:cxn>
                  <a:cxn ang="0">
                    <a:pos x="24" y="144"/>
                  </a:cxn>
                  <a:cxn ang="0">
                    <a:pos x="25" y="151"/>
                  </a:cxn>
                  <a:cxn ang="0">
                    <a:pos x="21" y="154"/>
                  </a:cxn>
                  <a:cxn ang="0">
                    <a:pos x="9" y="161"/>
                  </a:cxn>
                  <a:cxn ang="0">
                    <a:pos x="7" y="165"/>
                  </a:cxn>
                  <a:cxn ang="0">
                    <a:pos x="3" y="175"/>
                  </a:cxn>
                  <a:cxn ang="0">
                    <a:pos x="2" y="186"/>
                  </a:cxn>
                  <a:cxn ang="0">
                    <a:pos x="4" y="196"/>
                  </a:cxn>
                  <a:cxn ang="0">
                    <a:pos x="28" y="212"/>
                  </a:cxn>
                  <a:cxn ang="0">
                    <a:pos x="42" y="219"/>
                  </a:cxn>
                  <a:cxn ang="0">
                    <a:pos x="58" y="218"/>
                  </a:cxn>
                  <a:cxn ang="0">
                    <a:pos x="66" y="240"/>
                  </a:cxn>
                  <a:cxn ang="0">
                    <a:pos x="83" y="199"/>
                  </a:cxn>
                  <a:cxn ang="0">
                    <a:pos x="95" y="177"/>
                  </a:cxn>
                </a:cxnLst>
                <a:rect l="0" t="0" r="r" b="b"/>
                <a:pathLst>
                  <a:path w="105" h="242">
                    <a:moveTo>
                      <a:pt x="94" y="175"/>
                    </a:moveTo>
                    <a:lnTo>
                      <a:pt x="97" y="174"/>
                    </a:lnTo>
                    <a:lnTo>
                      <a:pt x="105" y="145"/>
                    </a:lnTo>
                    <a:lnTo>
                      <a:pt x="101" y="111"/>
                    </a:lnTo>
                    <a:lnTo>
                      <a:pt x="99" y="83"/>
                    </a:lnTo>
                    <a:lnTo>
                      <a:pt x="95" y="75"/>
                    </a:lnTo>
                    <a:lnTo>
                      <a:pt x="97" y="78"/>
                    </a:lnTo>
                    <a:lnTo>
                      <a:pt x="83" y="80"/>
                    </a:lnTo>
                    <a:lnTo>
                      <a:pt x="81" y="81"/>
                    </a:lnTo>
                    <a:lnTo>
                      <a:pt x="77" y="80"/>
                    </a:lnTo>
                    <a:lnTo>
                      <a:pt x="76" y="76"/>
                    </a:lnTo>
                    <a:lnTo>
                      <a:pt x="76" y="75"/>
                    </a:lnTo>
                    <a:lnTo>
                      <a:pt x="76" y="73"/>
                    </a:lnTo>
                    <a:lnTo>
                      <a:pt x="78" y="67"/>
                    </a:lnTo>
                    <a:lnTo>
                      <a:pt x="77" y="64"/>
                    </a:lnTo>
                    <a:lnTo>
                      <a:pt x="77" y="63"/>
                    </a:lnTo>
                    <a:lnTo>
                      <a:pt x="79" y="61"/>
                    </a:lnTo>
                    <a:lnTo>
                      <a:pt x="80" y="61"/>
                    </a:lnTo>
                    <a:lnTo>
                      <a:pt x="85" y="58"/>
                    </a:lnTo>
                    <a:lnTo>
                      <a:pt x="87" y="58"/>
                    </a:lnTo>
                    <a:lnTo>
                      <a:pt x="87" y="55"/>
                    </a:lnTo>
                    <a:lnTo>
                      <a:pt x="87" y="51"/>
                    </a:lnTo>
                    <a:lnTo>
                      <a:pt x="87" y="47"/>
                    </a:lnTo>
                    <a:lnTo>
                      <a:pt x="88" y="42"/>
                    </a:lnTo>
                    <a:lnTo>
                      <a:pt x="90" y="34"/>
                    </a:lnTo>
                    <a:lnTo>
                      <a:pt x="91" y="33"/>
                    </a:lnTo>
                    <a:lnTo>
                      <a:pt x="91" y="29"/>
                    </a:lnTo>
                    <a:lnTo>
                      <a:pt x="91" y="25"/>
                    </a:lnTo>
                    <a:lnTo>
                      <a:pt x="91" y="23"/>
                    </a:lnTo>
                    <a:lnTo>
                      <a:pt x="91" y="21"/>
                    </a:lnTo>
                    <a:lnTo>
                      <a:pt x="90" y="22"/>
                    </a:lnTo>
                    <a:lnTo>
                      <a:pt x="71" y="15"/>
                    </a:lnTo>
                    <a:lnTo>
                      <a:pt x="64" y="14"/>
                    </a:lnTo>
                    <a:lnTo>
                      <a:pt x="63" y="14"/>
                    </a:lnTo>
                    <a:lnTo>
                      <a:pt x="63" y="13"/>
                    </a:lnTo>
                    <a:lnTo>
                      <a:pt x="59" y="13"/>
                    </a:lnTo>
                    <a:lnTo>
                      <a:pt x="55" y="11"/>
                    </a:lnTo>
                    <a:lnTo>
                      <a:pt x="51" y="9"/>
                    </a:lnTo>
                    <a:lnTo>
                      <a:pt x="44" y="7"/>
                    </a:lnTo>
                    <a:lnTo>
                      <a:pt x="36" y="5"/>
                    </a:lnTo>
                    <a:lnTo>
                      <a:pt x="24" y="0"/>
                    </a:lnTo>
                    <a:lnTo>
                      <a:pt x="21" y="2"/>
                    </a:lnTo>
                    <a:lnTo>
                      <a:pt x="15" y="13"/>
                    </a:lnTo>
                    <a:lnTo>
                      <a:pt x="15" y="21"/>
                    </a:lnTo>
                    <a:lnTo>
                      <a:pt x="9" y="32"/>
                    </a:lnTo>
                    <a:lnTo>
                      <a:pt x="10" y="30"/>
                    </a:lnTo>
                    <a:lnTo>
                      <a:pt x="9" y="33"/>
                    </a:lnTo>
                    <a:lnTo>
                      <a:pt x="1" y="43"/>
                    </a:lnTo>
                    <a:lnTo>
                      <a:pt x="2" y="46"/>
                    </a:lnTo>
                    <a:lnTo>
                      <a:pt x="9" y="54"/>
                    </a:lnTo>
                    <a:lnTo>
                      <a:pt x="2" y="68"/>
                    </a:lnTo>
                    <a:lnTo>
                      <a:pt x="4" y="82"/>
                    </a:lnTo>
                    <a:lnTo>
                      <a:pt x="5" y="82"/>
                    </a:lnTo>
                    <a:lnTo>
                      <a:pt x="5" y="83"/>
                    </a:lnTo>
                    <a:lnTo>
                      <a:pt x="11" y="84"/>
                    </a:lnTo>
                    <a:lnTo>
                      <a:pt x="28" y="101"/>
                    </a:lnTo>
                    <a:lnTo>
                      <a:pt x="29" y="104"/>
                    </a:lnTo>
                    <a:lnTo>
                      <a:pt x="36" y="106"/>
                    </a:lnTo>
                    <a:lnTo>
                      <a:pt x="39" y="111"/>
                    </a:lnTo>
                    <a:lnTo>
                      <a:pt x="50" y="119"/>
                    </a:lnTo>
                    <a:lnTo>
                      <a:pt x="44" y="123"/>
                    </a:lnTo>
                    <a:lnTo>
                      <a:pt x="40" y="127"/>
                    </a:lnTo>
                    <a:lnTo>
                      <a:pt x="33" y="133"/>
                    </a:lnTo>
                    <a:lnTo>
                      <a:pt x="32" y="135"/>
                    </a:lnTo>
                    <a:lnTo>
                      <a:pt x="29" y="139"/>
                    </a:lnTo>
                    <a:lnTo>
                      <a:pt x="24" y="144"/>
                    </a:lnTo>
                    <a:lnTo>
                      <a:pt x="25" y="150"/>
                    </a:lnTo>
                    <a:lnTo>
                      <a:pt x="25" y="151"/>
                    </a:lnTo>
                    <a:lnTo>
                      <a:pt x="21" y="153"/>
                    </a:lnTo>
                    <a:lnTo>
                      <a:pt x="21" y="154"/>
                    </a:lnTo>
                    <a:lnTo>
                      <a:pt x="18" y="157"/>
                    </a:lnTo>
                    <a:lnTo>
                      <a:pt x="9" y="161"/>
                    </a:lnTo>
                    <a:lnTo>
                      <a:pt x="7" y="164"/>
                    </a:lnTo>
                    <a:lnTo>
                      <a:pt x="7" y="165"/>
                    </a:lnTo>
                    <a:lnTo>
                      <a:pt x="5" y="167"/>
                    </a:lnTo>
                    <a:lnTo>
                      <a:pt x="3" y="175"/>
                    </a:lnTo>
                    <a:lnTo>
                      <a:pt x="0" y="184"/>
                    </a:lnTo>
                    <a:lnTo>
                      <a:pt x="2" y="186"/>
                    </a:lnTo>
                    <a:lnTo>
                      <a:pt x="2" y="187"/>
                    </a:lnTo>
                    <a:lnTo>
                      <a:pt x="4" y="196"/>
                    </a:lnTo>
                    <a:lnTo>
                      <a:pt x="17" y="206"/>
                    </a:lnTo>
                    <a:lnTo>
                      <a:pt x="28" y="212"/>
                    </a:lnTo>
                    <a:lnTo>
                      <a:pt x="30" y="212"/>
                    </a:lnTo>
                    <a:lnTo>
                      <a:pt x="42" y="219"/>
                    </a:lnTo>
                    <a:lnTo>
                      <a:pt x="43" y="218"/>
                    </a:lnTo>
                    <a:lnTo>
                      <a:pt x="58" y="218"/>
                    </a:lnTo>
                    <a:lnTo>
                      <a:pt x="59" y="242"/>
                    </a:lnTo>
                    <a:lnTo>
                      <a:pt x="66" y="240"/>
                    </a:lnTo>
                    <a:lnTo>
                      <a:pt x="71" y="232"/>
                    </a:lnTo>
                    <a:lnTo>
                      <a:pt x="83" y="199"/>
                    </a:lnTo>
                    <a:lnTo>
                      <a:pt x="83" y="198"/>
                    </a:lnTo>
                    <a:lnTo>
                      <a:pt x="95" y="177"/>
                    </a:lnTo>
                    <a:lnTo>
                      <a:pt x="94" y="175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9"/>
              <p:cNvSpPr>
                <a:spLocks/>
              </p:cNvSpPr>
              <p:nvPr/>
            </p:nvSpPr>
            <p:spPr bwMode="auto">
              <a:xfrm>
                <a:off x="5800725" y="1123950"/>
                <a:ext cx="728662" cy="474663"/>
              </a:xfrm>
              <a:custGeom>
                <a:avLst/>
                <a:gdLst/>
                <a:ahLst/>
                <a:cxnLst>
                  <a:cxn ang="0">
                    <a:pos x="308" y="247"/>
                  </a:cxn>
                  <a:cxn ang="0">
                    <a:pos x="330" y="243"/>
                  </a:cxn>
                  <a:cxn ang="0">
                    <a:pos x="337" y="240"/>
                  </a:cxn>
                  <a:cxn ang="0">
                    <a:pos x="376" y="232"/>
                  </a:cxn>
                  <a:cxn ang="0">
                    <a:pos x="391" y="229"/>
                  </a:cxn>
                  <a:cxn ang="0">
                    <a:pos x="403" y="215"/>
                  </a:cxn>
                  <a:cxn ang="0">
                    <a:pos x="418" y="212"/>
                  </a:cxn>
                  <a:cxn ang="0">
                    <a:pos x="430" y="204"/>
                  </a:cxn>
                  <a:cxn ang="0">
                    <a:pos x="433" y="195"/>
                  </a:cxn>
                  <a:cxn ang="0">
                    <a:pos x="442" y="184"/>
                  </a:cxn>
                  <a:cxn ang="0">
                    <a:pos x="459" y="170"/>
                  </a:cxn>
                  <a:cxn ang="0">
                    <a:pos x="438" y="155"/>
                  </a:cxn>
                  <a:cxn ang="0">
                    <a:pos x="414" y="134"/>
                  </a:cxn>
                  <a:cxn ang="0">
                    <a:pos x="411" y="119"/>
                  </a:cxn>
                  <a:cxn ang="0">
                    <a:pos x="410" y="94"/>
                  </a:cxn>
                  <a:cxn ang="0">
                    <a:pos x="418" y="83"/>
                  </a:cxn>
                  <a:cxn ang="0">
                    <a:pos x="430" y="53"/>
                  </a:cxn>
                  <a:cxn ang="0">
                    <a:pos x="427" y="45"/>
                  </a:cxn>
                  <a:cxn ang="0">
                    <a:pos x="400" y="33"/>
                  </a:cxn>
                  <a:cxn ang="0">
                    <a:pos x="390" y="11"/>
                  </a:cxn>
                  <a:cxn ang="0">
                    <a:pos x="371" y="0"/>
                  </a:cxn>
                  <a:cxn ang="0">
                    <a:pos x="340" y="7"/>
                  </a:cxn>
                  <a:cxn ang="0">
                    <a:pos x="316" y="12"/>
                  </a:cxn>
                  <a:cxn ang="0">
                    <a:pos x="299" y="16"/>
                  </a:cxn>
                  <a:cxn ang="0">
                    <a:pos x="262" y="23"/>
                  </a:cxn>
                  <a:cxn ang="0">
                    <a:pos x="247" y="26"/>
                  </a:cxn>
                  <a:cxn ang="0">
                    <a:pos x="209" y="35"/>
                  </a:cxn>
                  <a:cxn ang="0">
                    <a:pos x="189" y="39"/>
                  </a:cxn>
                  <a:cxn ang="0">
                    <a:pos x="164" y="44"/>
                  </a:cxn>
                  <a:cxn ang="0">
                    <a:pos x="120" y="52"/>
                  </a:cxn>
                  <a:cxn ang="0">
                    <a:pos x="106" y="55"/>
                  </a:cxn>
                  <a:cxn ang="0">
                    <a:pos x="66" y="63"/>
                  </a:cxn>
                  <a:cxn ang="0">
                    <a:pos x="49" y="38"/>
                  </a:cxn>
                  <a:cxn ang="0">
                    <a:pos x="0" y="76"/>
                  </a:cxn>
                  <a:cxn ang="0">
                    <a:pos x="5" y="102"/>
                  </a:cxn>
                  <a:cxn ang="0">
                    <a:pos x="9" y="125"/>
                  </a:cxn>
                  <a:cxn ang="0">
                    <a:pos x="16" y="160"/>
                  </a:cxn>
                  <a:cxn ang="0">
                    <a:pos x="19" y="182"/>
                  </a:cxn>
                  <a:cxn ang="0">
                    <a:pos x="21" y="193"/>
                  </a:cxn>
                  <a:cxn ang="0">
                    <a:pos x="24" y="210"/>
                  </a:cxn>
                  <a:cxn ang="0">
                    <a:pos x="26" y="226"/>
                  </a:cxn>
                  <a:cxn ang="0">
                    <a:pos x="30" y="246"/>
                  </a:cxn>
                  <a:cxn ang="0">
                    <a:pos x="32" y="257"/>
                  </a:cxn>
                  <a:cxn ang="0">
                    <a:pos x="34" y="271"/>
                  </a:cxn>
                  <a:cxn ang="0">
                    <a:pos x="39" y="298"/>
                  </a:cxn>
                  <a:cxn ang="0">
                    <a:pos x="46" y="298"/>
                  </a:cxn>
                  <a:cxn ang="0">
                    <a:pos x="87" y="291"/>
                  </a:cxn>
                  <a:cxn ang="0">
                    <a:pos x="109" y="286"/>
                  </a:cxn>
                  <a:cxn ang="0">
                    <a:pos x="120" y="285"/>
                  </a:cxn>
                  <a:cxn ang="0">
                    <a:pos x="145" y="279"/>
                  </a:cxn>
                  <a:cxn ang="0">
                    <a:pos x="162" y="277"/>
                  </a:cxn>
                  <a:cxn ang="0">
                    <a:pos x="186" y="272"/>
                  </a:cxn>
                  <a:cxn ang="0">
                    <a:pos x="199" y="270"/>
                  </a:cxn>
                  <a:cxn ang="0">
                    <a:pos x="209" y="267"/>
                  </a:cxn>
                  <a:cxn ang="0">
                    <a:pos x="264" y="257"/>
                  </a:cxn>
                  <a:cxn ang="0">
                    <a:pos x="269" y="256"/>
                  </a:cxn>
                  <a:cxn ang="0">
                    <a:pos x="296" y="250"/>
                  </a:cxn>
                </a:cxnLst>
                <a:rect l="0" t="0" r="r" b="b"/>
                <a:pathLst>
                  <a:path w="459" h="299">
                    <a:moveTo>
                      <a:pt x="301" y="249"/>
                    </a:moveTo>
                    <a:lnTo>
                      <a:pt x="307" y="247"/>
                    </a:lnTo>
                    <a:lnTo>
                      <a:pt x="308" y="247"/>
                    </a:lnTo>
                    <a:lnTo>
                      <a:pt x="316" y="245"/>
                    </a:lnTo>
                    <a:lnTo>
                      <a:pt x="321" y="244"/>
                    </a:lnTo>
                    <a:lnTo>
                      <a:pt x="330" y="243"/>
                    </a:lnTo>
                    <a:lnTo>
                      <a:pt x="333" y="242"/>
                    </a:lnTo>
                    <a:lnTo>
                      <a:pt x="336" y="242"/>
                    </a:lnTo>
                    <a:lnTo>
                      <a:pt x="337" y="240"/>
                    </a:lnTo>
                    <a:lnTo>
                      <a:pt x="357" y="237"/>
                    </a:lnTo>
                    <a:lnTo>
                      <a:pt x="364" y="235"/>
                    </a:lnTo>
                    <a:lnTo>
                      <a:pt x="376" y="232"/>
                    </a:lnTo>
                    <a:lnTo>
                      <a:pt x="384" y="231"/>
                    </a:lnTo>
                    <a:lnTo>
                      <a:pt x="390" y="229"/>
                    </a:lnTo>
                    <a:lnTo>
                      <a:pt x="391" y="229"/>
                    </a:lnTo>
                    <a:lnTo>
                      <a:pt x="392" y="226"/>
                    </a:lnTo>
                    <a:lnTo>
                      <a:pt x="402" y="215"/>
                    </a:lnTo>
                    <a:lnTo>
                      <a:pt x="403" y="215"/>
                    </a:lnTo>
                    <a:lnTo>
                      <a:pt x="409" y="214"/>
                    </a:lnTo>
                    <a:lnTo>
                      <a:pt x="416" y="215"/>
                    </a:lnTo>
                    <a:lnTo>
                      <a:pt x="418" y="212"/>
                    </a:lnTo>
                    <a:lnTo>
                      <a:pt x="427" y="208"/>
                    </a:lnTo>
                    <a:lnTo>
                      <a:pt x="430" y="205"/>
                    </a:lnTo>
                    <a:lnTo>
                      <a:pt x="430" y="204"/>
                    </a:lnTo>
                    <a:lnTo>
                      <a:pt x="434" y="202"/>
                    </a:lnTo>
                    <a:lnTo>
                      <a:pt x="434" y="201"/>
                    </a:lnTo>
                    <a:lnTo>
                      <a:pt x="433" y="195"/>
                    </a:lnTo>
                    <a:lnTo>
                      <a:pt x="438" y="190"/>
                    </a:lnTo>
                    <a:lnTo>
                      <a:pt x="441" y="186"/>
                    </a:lnTo>
                    <a:lnTo>
                      <a:pt x="442" y="184"/>
                    </a:lnTo>
                    <a:lnTo>
                      <a:pt x="449" y="178"/>
                    </a:lnTo>
                    <a:lnTo>
                      <a:pt x="453" y="174"/>
                    </a:lnTo>
                    <a:lnTo>
                      <a:pt x="459" y="170"/>
                    </a:lnTo>
                    <a:lnTo>
                      <a:pt x="448" y="162"/>
                    </a:lnTo>
                    <a:lnTo>
                      <a:pt x="445" y="157"/>
                    </a:lnTo>
                    <a:lnTo>
                      <a:pt x="438" y="155"/>
                    </a:lnTo>
                    <a:lnTo>
                      <a:pt x="437" y="152"/>
                    </a:lnTo>
                    <a:lnTo>
                      <a:pt x="420" y="135"/>
                    </a:lnTo>
                    <a:lnTo>
                      <a:pt x="414" y="134"/>
                    </a:lnTo>
                    <a:lnTo>
                      <a:pt x="414" y="133"/>
                    </a:lnTo>
                    <a:lnTo>
                      <a:pt x="413" y="133"/>
                    </a:lnTo>
                    <a:lnTo>
                      <a:pt x="411" y="119"/>
                    </a:lnTo>
                    <a:lnTo>
                      <a:pt x="418" y="105"/>
                    </a:lnTo>
                    <a:lnTo>
                      <a:pt x="411" y="97"/>
                    </a:lnTo>
                    <a:lnTo>
                      <a:pt x="410" y="94"/>
                    </a:lnTo>
                    <a:lnTo>
                      <a:pt x="418" y="84"/>
                    </a:lnTo>
                    <a:lnTo>
                      <a:pt x="419" y="81"/>
                    </a:lnTo>
                    <a:lnTo>
                      <a:pt x="418" y="83"/>
                    </a:lnTo>
                    <a:lnTo>
                      <a:pt x="424" y="72"/>
                    </a:lnTo>
                    <a:lnTo>
                      <a:pt x="424" y="64"/>
                    </a:lnTo>
                    <a:lnTo>
                      <a:pt x="430" y="53"/>
                    </a:lnTo>
                    <a:lnTo>
                      <a:pt x="433" y="51"/>
                    </a:lnTo>
                    <a:lnTo>
                      <a:pt x="432" y="50"/>
                    </a:lnTo>
                    <a:lnTo>
                      <a:pt x="427" y="45"/>
                    </a:lnTo>
                    <a:lnTo>
                      <a:pt x="418" y="46"/>
                    </a:lnTo>
                    <a:lnTo>
                      <a:pt x="407" y="42"/>
                    </a:lnTo>
                    <a:lnTo>
                      <a:pt x="400" y="33"/>
                    </a:lnTo>
                    <a:lnTo>
                      <a:pt x="402" y="31"/>
                    </a:lnTo>
                    <a:lnTo>
                      <a:pt x="399" y="19"/>
                    </a:lnTo>
                    <a:lnTo>
                      <a:pt x="390" y="11"/>
                    </a:lnTo>
                    <a:lnTo>
                      <a:pt x="387" y="9"/>
                    </a:lnTo>
                    <a:lnTo>
                      <a:pt x="382" y="11"/>
                    </a:lnTo>
                    <a:lnTo>
                      <a:pt x="371" y="0"/>
                    </a:lnTo>
                    <a:lnTo>
                      <a:pt x="370" y="0"/>
                    </a:lnTo>
                    <a:lnTo>
                      <a:pt x="362" y="2"/>
                    </a:lnTo>
                    <a:lnTo>
                      <a:pt x="340" y="7"/>
                    </a:lnTo>
                    <a:lnTo>
                      <a:pt x="326" y="10"/>
                    </a:lnTo>
                    <a:lnTo>
                      <a:pt x="317" y="11"/>
                    </a:lnTo>
                    <a:lnTo>
                      <a:pt x="316" y="12"/>
                    </a:lnTo>
                    <a:lnTo>
                      <a:pt x="315" y="12"/>
                    </a:lnTo>
                    <a:lnTo>
                      <a:pt x="308" y="14"/>
                    </a:lnTo>
                    <a:lnTo>
                      <a:pt x="299" y="16"/>
                    </a:lnTo>
                    <a:lnTo>
                      <a:pt x="286" y="18"/>
                    </a:lnTo>
                    <a:lnTo>
                      <a:pt x="268" y="22"/>
                    </a:lnTo>
                    <a:lnTo>
                      <a:pt x="262" y="23"/>
                    </a:lnTo>
                    <a:lnTo>
                      <a:pt x="259" y="24"/>
                    </a:lnTo>
                    <a:lnTo>
                      <a:pt x="256" y="24"/>
                    </a:lnTo>
                    <a:lnTo>
                      <a:pt x="247" y="26"/>
                    </a:lnTo>
                    <a:lnTo>
                      <a:pt x="217" y="32"/>
                    </a:lnTo>
                    <a:lnTo>
                      <a:pt x="210" y="35"/>
                    </a:lnTo>
                    <a:lnTo>
                      <a:pt x="209" y="35"/>
                    </a:lnTo>
                    <a:lnTo>
                      <a:pt x="203" y="36"/>
                    </a:lnTo>
                    <a:lnTo>
                      <a:pt x="199" y="37"/>
                    </a:lnTo>
                    <a:lnTo>
                      <a:pt x="189" y="39"/>
                    </a:lnTo>
                    <a:lnTo>
                      <a:pt x="172" y="42"/>
                    </a:lnTo>
                    <a:lnTo>
                      <a:pt x="166" y="43"/>
                    </a:lnTo>
                    <a:lnTo>
                      <a:pt x="164" y="44"/>
                    </a:lnTo>
                    <a:lnTo>
                      <a:pt x="159" y="44"/>
                    </a:lnTo>
                    <a:lnTo>
                      <a:pt x="137" y="49"/>
                    </a:lnTo>
                    <a:lnTo>
                      <a:pt x="120" y="52"/>
                    </a:lnTo>
                    <a:lnTo>
                      <a:pt x="116" y="53"/>
                    </a:lnTo>
                    <a:lnTo>
                      <a:pt x="110" y="55"/>
                    </a:lnTo>
                    <a:lnTo>
                      <a:pt x="106" y="55"/>
                    </a:lnTo>
                    <a:lnTo>
                      <a:pt x="96" y="57"/>
                    </a:lnTo>
                    <a:lnTo>
                      <a:pt x="75" y="60"/>
                    </a:lnTo>
                    <a:lnTo>
                      <a:pt x="66" y="63"/>
                    </a:lnTo>
                    <a:lnTo>
                      <a:pt x="62" y="63"/>
                    </a:lnTo>
                    <a:lnTo>
                      <a:pt x="55" y="64"/>
                    </a:lnTo>
                    <a:lnTo>
                      <a:pt x="49" y="38"/>
                    </a:lnTo>
                    <a:lnTo>
                      <a:pt x="25" y="57"/>
                    </a:lnTo>
                    <a:lnTo>
                      <a:pt x="5" y="73"/>
                    </a:lnTo>
                    <a:lnTo>
                      <a:pt x="0" y="76"/>
                    </a:lnTo>
                    <a:lnTo>
                      <a:pt x="3" y="86"/>
                    </a:lnTo>
                    <a:lnTo>
                      <a:pt x="3" y="88"/>
                    </a:lnTo>
                    <a:lnTo>
                      <a:pt x="5" y="102"/>
                    </a:lnTo>
                    <a:lnTo>
                      <a:pt x="6" y="111"/>
                    </a:lnTo>
                    <a:lnTo>
                      <a:pt x="9" y="124"/>
                    </a:lnTo>
                    <a:lnTo>
                      <a:pt x="9" y="125"/>
                    </a:lnTo>
                    <a:lnTo>
                      <a:pt x="11" y="135"/>
                    </a:lnTo>
                    <a:lnTo>
                      <a:pt x="12" y="143"/>
                    </a:lnTo>
                    <a:lnTo>
                      <a:pt x="16" y="160"/>
                    </a:lnTo>
                    <a:lnTo>
                      <a:pt x="17" y="173"/>
                    </a:lnTo>
                    <a:lnTo>
                      <a:pt x="18" y="175"/>
                    </a:lnTo>
                    <a:lnTo>
                      <a:pt x="19" y="182"/>
                    </a:lnTo>
                    <a:lnTo>
                      <a:pt x="19" y="184"/>
                    </a:lnTo>
                    <a:lnTo>
                      <a:pt x="20" y="187"/>
                    </a:lnTo>
                    <a:lnTo>
                      <a:pt x="21" y="193"/>
                    </a:lnTo>
                    <a:lnTo>
                      <a:pt x="21" y="200"/>
                    </a:lnTo>
                    <a:lnTo>
                      <a:pt x="24" y="208"/>
                    </a:lnTo>
                    <a:lnTo>
                      <a:pt x="24" y="210"/>
                    </a:lnTo>
                    <a:lnTo>
                      <a:pt x="24" y="212"/>
                    </a:lnTo>
                    <a:lnTo>
                      <a:pt x="26" y="224"/>
                    </a:lnTo>
                    <a:lnTo>
                      <a:pt x="26" y="226"/>
                    </a:lnTo>
                    <a:lnTo>
                      <a:pt x="27" y="229"/>
                    </a:lnTo>
                    <a:lnTo>
                      <a:pt x="27" y="232"/>
                    </a:lnTo>
                    <a:lnTo>
                      <a:pt x="30" y="246"/>
                    </a:lnTo>
                    <a:lnTo>
                      <a:pt x="31" y="249"/>
                    </a:lnTo>
                    <a:lnTo>
                      <a:pt x="32" y="256"/>
                    </a:lnTo>
                    <a:lnTo>
                      <a:pt x="32" y="257"/>
                    </a:lnTo>
                    <a:lnTo>
                      <a:pt x="33" y="265"/>
                    </a:lnTo>
                    <a:lnTo>
                      <a:pt x="34" y="270"/>
                    </a:lnTo>
                    <a:lnTo>
                      <a:pt x="34" y="271"/>
                    </a:lnTo>
                    <a:lnTo>
                      <a:pt x="35" y="276"/>
                    </a:lnTo>
                    <a:lnTo>
                      <a:pt x="39" y="297"/>
                    </a:lnTo>
                    <a:lnTo>
                      <a:pt x="39" y="298"/>
                    </a:lnTo>
                    <a:lnTo>
                      <a:pt x="39" y="299"/>
                    </a:lnTo>
                    <a:lnTo>
                      <a:pt x="41" y="299"/>
                    </a:lnTo>
                    <a:lnTo>
                      <a:pt x="46" y="298"/>
                    </a:lnTo>
                    <a:lnTo>
                      <a:pt x="49" y="297"/>
                    </a:lnTo>
                    <a:lnTo>
                      <a:pt x="85" y="291"/>
                    </a:lnTo>
                    <a:lnTo>
                      <a:pt x="87" y="291"/>
                    </a:lnTo>
                    <a:lnTo>
                      <a:pt x="92" y="290"/>
                    </a:lnTo>
                    <a:lnTo>
                      <a:pt x="95" y="288"/>
                    </a:lnTo>
                    <a:lnTo>
                      <a:pt x="109" y="286"/>
                    </a:lnTo>
                    <a:lnTo>
                      <a:pt x="111" y="286"/>
                    </a:lnTo>
                    <a:lnTo>
                      <a:pt x="117" y="285"/>
                    </a:lnTo>
                    <a:lnTo>
                      <a:pt x="120" y="285"/>
                    </a:lnTo>
                    <a:lnTo>
                      <a:pt x="121" y="284"/>
                    </a:lnTo>
                    <a:lnTo>
                      <a:pt x="123" y="284"/>
                    </a:lnTo>
                    <a:lnTo>
                      <a:pt x="145" y="279"/>
                    </a:lnTo>
                    <a:lnTo>
                      <a:pt x="149" y="279"/>
                    </a:lnTo>
                    <a:lnTo>
                      <a:pt x="158" y="277"/>
                    </a:lnTo>
                    <a:lnTo>
                      <a:pt x="162" y="277"/>
                    </a:lnTo>
                    <a:lnTo>
                      <a:pt x="164" y="276"/>
                    </a:lnTo>
                    <a:lnTo>
                      <a:pt x="166" y="276"/>
                    </a:lnTo>
                    <a:lnTo>
                      <a:pt x="186" y="272"/>
                    </a:lnTo>
                    <a:lnTo>
                      <a:pt x="190" y="271"/>
                    </a:lnTo>
                    <a:lnTo>
                      <a:pt x="198" y="270"/>
                    </a:lnTo>
                    <a:lnTo>
                      <a:pt x="199" y="270"/>
                    </a:lnTo>
                    <a:lnTo>
                      <a:pt x="202" y="269"/>
                    </a:lnTo>
                    <a:lnTo>
                      <a:pt x="207" y="267"/>
                    </a:lnTo>
                    <a:lnTo>
                      <a:pt x="209" y="267"/>
                    </a:lnTo>
                    <a:lnTo>
                      <a:pt x="219" y="265"/>
                    </a:lnTo>
                    <a:lnTo>
                      <a:pt x="226" y="264"/>
                    </a:lnTo>
                    <a:lnTo>
                      <a:pt x="264" y="257"/>
                    </a:lnTo>
                    <a:lnTo>
                      <a:pt x="266" y="256"/>
                    </a:lnTo>
                    <a:lnTo>
                      <a:pt x="267" y="256"/>
                    </a:lnTo>
                    <a:lnTo>
                      <a:pt x="269" y="256"/>
                    </a:lnTo>
                    <a:lnTo>
                      <a:pt x="276" y="253"/>
                    </a:lnTo>
                    <a:lnTo>
                      <a:pt x="285" y="252"/>
                    </a:lnTo>
                    <a:lnTo>
                      <a:pt x="296" y="250"/>
                    </a:lnTo>
                    <a:lnTo>
                      <a:pt x="301" y="249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5559425" y="1590675"/>
                <a:ext cx="960437" cy="558800"/>
              </a:xfrm>
              <a:custGeom>
                <a:avLst/>
                <a:gdLst/>
                <a:ahLst/>
                <a:cxnLst>
                  <a:cxn ang="0">
                    <a:pos x="562" y="211"/>
                  </a:cxn>
                  <a:cxn ang="0">
                    <a:pos x="578" y="217"/>
                  </a:cxn>
                  <a:cxn ang="0">
                    <a:pos x="576" y="254"/>
                  </a:cxn>
                  <a:cxn ang="0">
                    <a:pos x="557" y="259"/>
                  </a:cxn>
                  <a:cxn ang="0">
                    <a:pos x="524" y="266"/>
                  </a:cxn>
                  <a:cxn ang="0">
                    <a:pos x="495" y="272"/>
                  </a:cxn>
                  <a:cxn ang="0">
                    <a:pos x="453" y="281"/>
                  </a:cxn>
                  <a:cxn ang="0">
                    <a:pos x="424" y="287"/>
                  </a:cxn>
                  <a:cxn ang="0">
                    <a:pos x="406" y="290"/>
                  </a:cxn>
                  <a:cxn ang="0">
                    <a:pos x="380" y="295"/>
                  </a:cxn>
                  <a:cxn ang="0">
                    <a:pos x="347" y="302"/>
                  </a:cxn>
                  <a:cxn ang="0">
                    <a:pos x="315" y="308"/>
                  </a:cxn>
                  <a:cxn ang="0">
                    <a:pos x="282" y="314"/>
                  </a:cxn>
                  <a:cxn ang="0">
                    <a:pos x="242" y="318"/>
                  </a:cxn>
                  <a:cxn ang="0">
                    <a:pos x="221" y="322"/>
                  </a:cxn>
                  <a:cxn ang="0">
                    <a:pos x="204" y="324"/>
                  </a:cxn>
                  <a:cxn ang="0">
                    <a:pos x="159" y="330"/>
                  </a:cxn>
                  <a:cxn ang="0">
                    <a:pos x="136" y="330"/>
                  </a:cxn>
                  <a:cxn ang="0">
                    <a:pos x="111" y="336"/>
                  </a:cxn>
                  <a:cxn ang="0">
                    <a:pos x="83" y="341"/>
                  </a:cxn>
                  <a:cxn ang="0">
                    <a:pos x="54" y="345"/>
                  </a:cxn>
                  <a:cxn ang="0">
                    <a:pos x="3" y="352"/>
                  </a:cxn>
                  <a:cxn ang="0">
                    <a:pos x="40" y="331"/>
                  </a:cxn>
                  <a:cxn ang="0">
                    <a:pos x="66" y="300"/>
                  </a:cxn>
                  <a:cxn ang="0">
                    <a:pos x="90" y="272"/>
                  </a:cxn>
                  <a:cxn ang="0">
                    <a:pos x="121" y="241"/>
                  </a:cxn>
                  <a:cxn ang="0">
                    <a:pos x="162" y="260"/>
                  </a:cxn>
                  <a:cxn ang="0">
                    <a:pos x="187" y="255"/>
                  </a:cxn>
                  <a:cxn ang="0">
                    <a:pos x="205" y="237"/>
                  </a:cxn>
                  <a:cxn ang="0">
                    <a:pos x="248" y="211"/>
                  </a:cxn>
                  <a:cxn ang="0">
                    <a:pos x="247" y="193"/>
                  </a:cxn>
                  <a:cxn ang="0">
                    <a:pos x="262" y="162"/>
                  </a:cxn>
                  <a:cxn ang="0">
                    <a:pos x="274" y="128"/>
                  </a:cxn>
                  <a:cxn ang="0">
                    <a:pos x="309" y="113"/>
                  </a:cxn>
                  <a:cxn ang="0">
                    <a:pos x="321" y="72"/>
                  </a:cxn>
                  <a:cxn ang="0">
                    <a:pos x="351" y="44"/>
                  </a:cxn>
                  <a:cxn ang="0">
                    <a:pos x="363" y="3"/>
                  </a:cxn>
                  <a:cxn ang="0">
                    <a:pos x="385" y="15"/>
                  </a:cxn>
                  <a:cxn ang="0">
                    <a:pos x="407" y="5"/>
                  </a:cxn>
                  <a:cxn ang="0">
                    <a:pos x="426" y="21"/>
                  </a:cxn>
                  <a:cxn ang="0">
                    <a:pos x="458" y="32"/>
                  </a:cxn>
                  <a:cxn ang="0">
                    <a:pos x="469" y="47"/>
                  </a:cxn>
                  <a:cxn ang="0">
                    <a:pos x="465" y="60"/>
                  </a:cxn>
                  <a:cxn ang="0">
                    <a:pos x="456" y="73"/>
                  </a:cxn>
                  <a:cxn ang="0">
                    <a:pos x="462" y="95"/>
                  </a:cxn>
                  <a:cxn ang="0">
                    <a:pos x="494" y="106"/>
                  </a:cxn>
                  <a:cxn ang="0">
                    <a:pos x="547" y="144"/>
                  </a:cxn>
                  <a:cxn ang="0">
                    <a:pos x="510" y="132"/>
                  </a:cxn>
                  <a:cxn ang="0">
                    <a:pos x="530" y="153"/>
                  </a:cxn>
                  <a:cxn ang="0">
                    <a:pos x="558" y="173"/>
                  </a:cxn>
                  <a:cxn ang="0">
                    <a:pos x="542" y="191"/>
                  </a:cxn>
                </a:cxnLst>
                <a:rect l="0" t="0" r="r" b="b"/>
                <a:pathLst>
                  <a:path w="605" h="352">
                    <a:moveTo>
                      <a:pt x="551" y="196"/>
                    </a:moveTo>
                    <a:lnTo>
                      <a:pt x="552" y="197"/>
                    </a:lnTo>
                    <a:lnTo>
                      <a:pt x="554" y="197"/>
                    </a:lnTo>
                    <a:lnTo>
                      <a:pt x="561" y="200"/>
                    </a:lnTo>
                    <a:lnTo>
                      <a:pt x="562" y="211"/>
                    </a:lnTo>
                    <a:lnTo>
                      <a:pt x="563" y="213"/>
                    </a:lnTo>
                    <a:lnTo>
                      <a:pt x="563" y="214"/>
                    </a:lnTo>
                    <a:lnTo>
                      <a:pt x="568" y="214"/>
                    </a:lnTo>
                    <a:lnTo>
                      <a:pt x="573" y="215"/>
                    </a:lnTo>
                    <a:lnTo>
                      <a:pt x="578" y="217"/>
                    </a:lnTo>
                    <a:lnTo>
                      <a:pt x="586" y="213"/>
                    </a:lnTo>
                    <a:lnTo>
                      <a:pt x="605" y="248"/>
                    </a:lnTo>
                    <a:lnTo>
                      <a:pt x="594" y="251"/>
                    </a:lnTo>
                    <a:lnTo>
                      <a:pt x="585" y="252"/>
                    </a:lnTo>
                    <a:lnTo>
                      <a:pt x="576" y="254"/>
                    </a:lnTo>
                    <a:lnTo>
                      <a:pt x="575" y="254"/>
                    </a:lnTo>
                    <a:lnTo>
                      <a:pt x="571" y="255"/>
                    </a:lnTo>
                    <a:lnTo>
                      <a:pt x="569" y="255"/>
                    </a:lnTo>
                    <a:lnTo>
                      <a:pt x="566" y="256"/>
                    </a:lnTo>
                    <a:lnTo>
                      <a:pt x="557" y="259"/>
                    </a:lnTo>
                    <a:lnTo>
                      <a:pt x="554" y="259"/>
                    </a:lnTo>
                    <a:lnTo>
                      <a:pt x="537" y="262"/>
                    </a:lnTo>
                    <a:lnTo>
                      <a:pt x="528" y="265"/>
                    </a:lnTo>
                    <a:lnTo>
                      <a:pt x="524" y="265"/>
                    </a:lnTo>
                    <a:lnTo>
                      <a:pt x="524" y="266"/>
                    </a:lnTo>
                    <a:lnTo>
                      <a:pt x="511" y="269"/>
                    </a:lnTo>
                    <a:lnTo>
                      <a:pt x="509" y="269"/>
                    </a:lnTo>
                    <a:lnTo>
                      <a:pt x="506" y="269"/>
                    </a:lnTo>
                    <a:lnTo>
                      <a:pt x="499" y="272"/>
                    </a:lnTo>
                    <a:lnTo>
                      <a:pt x="495" y="272"/>
                    </a:lnTo>
                    <a:lnTo>
                      <a:pt x="476" y="276"/>
                    </a:lnTo>
                    <a:lnTo>
                      <a:pt x="474" y="276"/>
                    </a:lnTo>
                    <a:lnTo>
                      <a:pt x="459" y="280"/>
                    </a:lnTo>
                    <a:lnTo>
                      <a:pt x="456" y="280"/>
                    </a:lnTo>
                    <a:lnTo>
                      <a:pt x="453" y="281"/>
                    </a:lnTo>
                    <a:lnTo>
                      <a:pt x="448" y="281"/>
                    </a:lnTo>
                    <a:lnTo>
                      <a:pt x="445" y="282"/>
                    </a:lnTo>
                    <a:lnTo>
                      <a:pt x="441" y="283"/>
                    </a:lnTo>
                    <a:lnTo>
                      <a:pt x="438" y="283"/>
                    </a:lnTo>
                    <a:lnTo>
                      <a:pt x="424" y="287"/>
                    </a:lnTo>
                    <a:lnTo>
                      <a:pt x="421" y="287"/>
                    </a:lnTo>
                    <a:lnTo>
                      <a:pt x="416" y="288"/>
                    </a:lnTo>
                    <a:lnTo>
                      <a:pt x="412" y="289"/>
                    </a:lnTo>
                    <a:lnTo>
                      <a:pt x="410" y="289"/>
                    </a:lnTo>
                    <a:lnTo>
                      <a:pt x="406" y="290"/>
                    </a:lnTo>
                    <a:lnTo>
                      <a:pt x="403" y="290"/>
                    </a:lnTo>
                    <a:lnTo>
                      <a:pt x="393" y="293"/>
                    </a:lnTo>
                    <a:lnTo>
                      <a:pt x="384" y="294"/>
                    </a:lnTo>
                    <a:lnTo>
                      <a:pt x="383" y="295"/>
                    </a:lnTo>
                    <a:lnTo>
                      <a:pt x="380" y="295"/>
                    </a:lnTo>
                    <a:lnTo>
                      <a:pt x="379" y="295"/>
                    </a:lnTo>
                    <a:lnTo>
                      <a:pt x="378" y="295"/>
                    </a:lnTo>
                    <a:lnTo>
                      <a:pt x="377" y="296"/>
                    </a:lnTo>
                    <a:lnTo>
                      <a:pt x="354" y="301"/>
                    </a:lnTo>
                    <a:lnTo>
                      <a:pt x="347" y="302"/>
                    </a:lnTo>
                    <a:lnTo>
                      <a:pt x="344" y="302"/>
                    </a:lnTo>
                    <a:lnTo>
                      <a:pt x="335" y="304"/>
                    </a:lnTo>
                    <a:lnTo>
                      <a:pt x="324" y="306"/>
                    </a:lnTo>
                    <a:lnTo>
                      <a:pt x="320" y="307"/>
                    </a:lnTo>
                    <a:lnTo>
                      <a:pt x="315" y="308"/>
                    </a:lnTo>
                    <a:lnTo>
                      <a:pt x="308" y="309"/>
                    </a:lnTo>
                    <a:lnTo>
                      <a:pt x="296" y="310"/>
                    </a:lnTo>
                    <a:lnTo>
                      <a:pt x="287" y="313"/>
                    </a:lnTo>
                    <a:lnTo>
                      <a:pt x="285" y="313"/>
                    </a:lnTo>
                    <a:lnTo>
                      <a:pt x="282" y="314"/>
                    </a:lnTo>
                    <a:lnTo>
                      <a:pt x="276" y="314"/>
                    </a:lnTo>
                    <a:lnTo>
                      <a:pt x="263" y="316"/>
                    </a:lnTo>
                    <a:lnTo>
                      <a:pt x="252" y="317"/>
                    </a:lnTo>
                    <a:lnTo>
                      <a:pt x="247" y="318"/>
                    </a:lnTo>
                    <a:lnTo>
                      <a:pt x="242" y="318"/>
                    </a:lnTo>
                    <a:lnTo>
                      <a:pt x="239" y="320"/>
                    </a:lnTo>
                    <a:lnTo>
                      <a:pt x="232" y="321"/>
                    </a:lnTo>
                    <a:lnTo>
                      <a:pt x="226" y="321"/>
                    </a:lnTo>
                    <a:lnTo>
                      <a:pt x="223" y="322"/>
                    </a:lnTo>
                    <a:lnTo>
                      <a:pt x="221" y="322"/>
                    </a:lnTo>
                    <a:lnTo>
                      <a:pt x="220" y="322"/>
                    </a:lnTo>
                    <a:lnTo>
                      <a:pt x="219" y="323"/>
                    </a:lnTo>
                    <a:lnTo>
                      <a:pt x="218" y="323"/>
                    </a:lnTo>
                    <a:lnTo>
                      <a:pt x="216" y="323"/>
                    </a:lnTo>
                    <a:lnTo>
                      <a:pt x="204" y="324"/>
                    </a:lnTo>
                    <a:lnTo>
                      <a:pt x="184" y="327"/>
                    </a:lnTo>
                    <a:lnTo>
                      <a:pt x="180" y="328"/>
                    </a:lnTo>
                    <a:lnTo>
                      <a:pt x="173" y="329"/>
                    </a:lnTo>
                    <a:lnTo>
                      <a:pt x="171" y="329"/>
                    </a:lnTo>
                    <a:lnTo>
                      <a:pt x="159" y="330"/>
                    </a:lnTo>
                    <a:lnTo>
                      <a:pt x="156" y="330"/>
                    </a:lnTo>
                    <a:lnTo>
                      <a:pt x="157" y="328"/>
                    </a:lnTo>
                    <a:lnTo>
                      <a:pt x="149" y="329"/>
                    </a:lnTo>
                    <a:lnTo>
                      <a:pt x="143" y="330"/>
                    </a:lnTo>
                    <a:lnTo>
                      <a:pt x="136" y="330"/>
                    </a:lnTo>
                    <a:lnTo>
                      <a:pt x="135" y="332"/>
                    </a:lnTo>
                    <a:lnTo>
                      <a:pt x="118" y="336"/>
                    </a:lnTo>
                    <a:lnTo>
                      <a:pt x="116" y="336"/>
                    </a:lnTo>
                    <a:lnTo>
                      <a:pt x="114" y="336"/>
                    </a:lnTo>
                    <a:lnTo>
                      <a:pt x="111" y="336"/>
                    </a:lnTo>
                    <a:lnTo>
                      <a:pt x="110" y="337"/>
                    </a:lnTo>
                    <a:lnTo>
                      <a:pt x="108" y="337"/>
                    </a:lnTo>
                    <a:lnTo>
                      <a:pt x="101" y="338"/>
                    </a:lnTo>
                    <a:lnTo>
                      <a:pt x="92" y="339"/>
                    </a:lnTo>
                    <a:lnTo>
                      <a:pt x="83" y="341"/>
                    </a:lnTo>
                    <a:lnTo>
                      <a:pt x="82" y="342"/>
                    </a:lnTo>
                    <a:lnTo>
                      <a:pt x="79" y="342"/>
                    </a:lnTo>
                    <a:lnTo>
                      <a:pt x="66" y="344"/>
                    </a:lnTo>
                    <a:lnTo>
                      <a:pt x="62" y="344"/>
                    </a:lnTo>
                    <a:lnTo>
                      <a:pt x="54" y="345"/>
                    </a:lnTo>
                    <a:lnTo>
                      <a:pt x="32" y="349"/>
                    </a:lnTo>
                    <a:lnTo>
                      <a:pt x="31" y="349"/>
                    </a:lnTo>
                    <a:lnTo>
                      <a:pt x="16" y="351"/>
                    </a:lnTo>
                    <a:lnTo>
                      <a:pt x="4" y="352"/>
                    </a:lnTo>
                    <a:lnTo>
                      <a:pt x="3" y="352"/>
                    </a:lnTo>
                    <a:lnTo>
                      <a:pt x="0" y="352"/>
                    </a:lnTo>
                    <a:lnTo>
                      <a:pt x="3" y="350"/>
                    </a:lnTo>
                    <a:lnTo>
                      <a:pt x="12" y="344"/>
                    </a:lnTo>
                    <a:lnTo>
                      <a:pt x="16" y="344"/>
                    </a:lnTo>
                    <a:lnTo>
                      <a:pt x="40" y="331"/>
                    </a:lnTo>
                    <a:lnTo>
                      <a:pt x="40" y="328"/>
                    </a:lnTo>
                    <a:lnTo>
                      <a:pt x="58" y="315"/>
                    </a:lnTo>
                    <a:lnTo>
                      <a:pt x="58" y="314"/>
                    </a:lnTo>
                    <a:lnTo>
                      <a:pt x="56" y="307"/>
                    </a:lnTo>
                    <a:lnTo>
                      <a:pt x="66" y="300"/>
                    </a:lnTo>
                    <a:lnTo>
                      <a:pt x="67" y="289"/>
                    </a:lnTo>
                    <a:lnTo>
                      <a:pt x="78" y="281"/>
                    </a:lnTo>
                    <a:lnTo>
                      <a:pt x="78" y="280"/>
                    </a:lnTo>
                    <a:lnTo>
                      <a:pt x="86" y="274"/>
                    </a:lnTo>
                    <a:lnTo>
                      <a:pt x="90" y="272"/>
                    </a:lnTo>
                    <a:lnTo>
                      <a:pt x="95" y="268"/>
                    </a:lnTo>
                    <a:lnTo>
                      <a:pt x="102" y="259"/>
                    </a:lnTo>
                    <a:lnTo>
                      <a:pt x="110" y="248"/>
                    </a:lnTo>
                    <a:lnTo>
                      <a:pt x="117" y="240"/>
                    </a:lnTo>
                    <a:lnTo>
                      <a:pt x="121" y="241"/>
                    </a:lnTo>
                    <a:lnTo>
                      <a:pt x="120" y="244"/>
                    </a:lnTo>
                    <a:lnTo>
                      <a:pt x="123" y="255"/>
                    </a:lnTo>
                    <a:lnTo>
                      <a:pt x="141" y="267"/>
                    </a:lnTo>
                    <a:lnTo>
                      <a:pt x="145" y="269"/>
                    </a:lnTo>
                    <a:lnTo>
                      <a:pt x="162" y="260"/>
                    </a:lnTo>
                    <a:lnTo>
                      <a:pt x="168" y="252"/>
                    </a:lnTo>
                    <a:lnTo>
                      <a:pt x="171" y="255"/>
                    </a:lnTo>
                    <a:lnTo>
                      <a:pt x="178" y="259"/>
                    </a:lnTo>
                    <a:lnTo>
                      <a:pt x="179" y="260"/>
                    </a:lnTo>
                    <a:lnTo>
                      <a:pt x="187" y="255"/>
                    </a:lnTo>
                    <a:lnTo>
                      <a:pt x="198" y="251"/>
                    </a:lnTo>
                    <a:lnTo>
                      <a:pt x="198" y="252"/>
                    </a:lnTo>
                    <a:lnTo>
                      <a:pt x="207" y="245"/>
                    </a:lnTo>
                    <a:lnTo>
                      <a:pt x="204" y="241"/>
                    </a:lnTo>
                    <a:lnTo>
                      <a:pt x="205" y="237"/>
                    </a:lnTo>
                    <a:lnTo>
                      <a:pt x="212" y="241"/>
                    </a:lnTo>
                    <a:lnTo>
                      <a:pt x="232" y="228"/>
                    </a:lnTo>
                    <a:lnTo>
                      <a:pt x="234" y="232"/>
                    </a:lnTo>
                    <a:lnTo>
                      <a:pt x="245" y="222"/>
                    </a:lnTo>
                    <a:lnTo>
                      <a:pt x="248" y="211"/>
                    </a:lnTo>
                    <a:lnTo>
                      <a:pt x="251" y="208"/>
                    </a:lnTo>
                    <a:lnTo>
                      <a:pt x="247" y="207"/>
                    </a:lnTo>
                    <a:lnTo>
                      <a:pt x="245" y="206"/>
                    </a:lnTo>
                    <a:lnTo>
                      <a:pt x="242" y="203"/>
                    </a:lnTo>
                    <a:lnTo>
                      <a:pt x="247" y="193"/>
                    </a:lnTo>
                    <a:lnTo>
                      <a:pt x="251" y="183"/>
                    </a:lnTo>
                    <a:lnTo>
                      <a:pt x="256" y="173"/>
                    </a:lnTo>
                    <a:lnTo>
                      <a:pt x="260" y="169"/>
                    </a:lnTo>
                    <a:lnTo>
                      <a:pt x="261" y="169"/>
                    </a:lnTo>
                    <a:lnTo>
                      <a:pt x="262" y="162"/>
                    </a:lnTo>
                    <a:lnTo>
                      <a:pt x="262" y="155"/>
                    </a:lnTo>
                    <a:lnTo>
                      <a:pt x="266" y="145"/>
                    </a:lnTo>
                    <a:lnTo>
                      <a:pt x="272" y="139"/>
                    </a:lnTo>
                    <a:lnTo>
                      <a:pt x="273" y="130"/>
                    </a:lnTo>
                    <a:lnTo>
                      <a:pt x="274" y="128"/>
                    </a:lnTo>
                    <a:lnTo>
                      <a:pt x="276" y="106"/>
                    </a:lnTo>
                    <a:lnTo>
                      <a:pt x="283" y="107"/>
                    </a:lnTo>
                    <a:lnTo>
                      <a:pt x="292" y="116"/>
                    </a:lnTo>
                    <a:lnTo>
                      <a:pt x="306" y="118"/>
                    </a:lnTo>
                    <a:lnTo>
                      <a:pt x="309" y="113"/>
                    </a:lnTo>
                    <a:lnTo>
                      <a:pt x="310" y="110"/>
                    </a:lnTo>
                    <a:lnTo>
                      <a:pt x="311" y="108"/>
                    </a:lnTo>
                    <a:lnTo>
                      <a:pt x="311" y="107"/>
                    </a:lnTo>
                    <a:lnTo>
                      <a:pt x="318" y="80"/>
                    </a:lnTo>
                    <a:lnTo>
                      <a:pt x="321" y="72"/>
                    </a:lnTo>
                    <a:lnTo>
                      <a:pt x="321" y="70"/>
                    </a:lnTo>
                    <a:lnTo>
                      <a:pt x="332" y="77"/>
                    </a:lnTo>
                    <a:lnTo>
                      <a:pt x="338" y="60"/>
                    </a:lnTo>
                    <a:lnTo>
                      <a:pt x="350" y="49"/>
                    </a:lnTo>
                    <a:lnTo>
                      <a:pt x="351" y="44"/>
                    </a:lnTo>
                    <a:lnTo>
                      <a:pt x="352" y="40"/>
                    </a:lnTo>
                    <a:lnTo>
                      <a:pt x="357" y="35"/>
                    </a:lnTo>
                    <a:lnTo>
                      <a:pt x="358" y="17"/>
                    </a:lnTo>
                    <a:lnTo>
                      <a:pt x="358" y="0"/>
                    </a:lnTo>
                    <a:lnTo>
                      <a:pt x="363" y="3"/>
                    </a:lnTo>
                    <a:lnTo>
                      <a:pt x="365" y="4"/>
                    </a:lnTo>
                    <a:lnTo>
                      <a:pt x="368" y="6"/>
                    </a:lnTo>
                    <a:lnTo>
                      <a:pt x="375" y="10"/>
                    </a:lnTo>
                    <a:lnTo>
                      <a:pt x="377" y="11"/>
                    </a:lnTo>
                    <a:lnTo>
                      <a:pt x="385" y="15"/>
                    </a:lnTo>
                    <a:lnTo>
                      <a:pt x="387" y="17"/>
                    </a:lnTo>
                    <a:lnTo>
                      <a:pt x="403" y="25"/>
                    </a:lnTo>
                    <a:lnTo>
                      <a:pt x="405" y="13"/>
                    </a:lnTo>
                    <a:lnTo>
                      <a:pt x="406" y="8"/>
                    </a:lnTo>
                    <a:lnTo>
                      <a:pt x="407" y="5"/>
                    </a:lnTo>
                    <a:lnTo>
                      <a:pt x="411" y="4"/>
                    </a:lnTo>
                    <a:lnTo>
                      <a:pt x="413" y="5"/>
                    </a:lnTo>
                    <a:lnTo>
                      <a:pt x="426" y="8"/>
                    </a:lnTo>
                    <a:lnTo>
                      <a:pt x="428" y="11"/>
                    </a:lnTo>
                    <a:lnTo>
                      <a:pt x="426" y="21"/>
                    </a:lnTo>
                    <a:lnTo>
                      <a:pt x="438" y="25"/>
                    </a:lnTo>
                    <a:lnTo>
                      <a:pt x="441" y="25"/>
                    </a:lnTo>
                    <a:lnTo>
                      <a:pt x="448" y="27"/>
                    </a:lnTo>
                    <a:lnTo>
                      <a:pt x="448" y="30"/>
                    </a:lnTo>
                    <a:lnTo>
                      <a:pt x="458" y="32"/>
                    </a:lnTo>
                    <a:lnTo>
                      <a:pt x="460" y="34"/>
                    </a:lnTo>
                    <a:lnTo>
                      <a:pt x="466" y="39"/>
                    </a:lnTo>
                    <a:lnTo>
                      <a:pt x="467" y="39"/>
                    </a:lnTo>
                    <a:lnTo>
                      <a:pt x="467" y="42"/>
                    </a:lnTo>
                    <a:lnTo>
                      <a:pt x="469" y="47"/>
                    </a:lnTo>
                    <a:lnTo>
                      <a:pt x="469" y="48"/>
                    </a:lnTo>
                    <a:lnTo>
                      <a:pt x="469" y="51"/>
                    </a:lnTo>
                    <a:lnTo>
                      <a:pt x="467" y="56"/>
                    </a:lnTo>
                    <a:lnTo>
                      <a:pt x="465" y="59"/>
                    </a:lnTo>
                    <a:lnTo>
                      <a:pt x="465" y="60"/>
                    </a:lnTo>
                    <a:lnTo>
                      <a:pt x="465" y="63"/>
                    </a:lnTo>
                    <a:lnTo>
                      <a:pt x="460" y="67"/>
                    </a:lnTo>
                    <a:lnTo>
                      <a:pt x="459" y="65"/>
                    </a:lnTo>
                    <a:lnTo>
                      <a:pt x="456" y="66"/>
                    </a:lnTo>
                    <a:lnTo>
                      <a:pt x="456" y="73"/>
                    </a:lnTo>
                    <a:lnTo>
                      <a:pt x="455" y="79"/>
                    </a:lnTo>
                    <a:lnTo>
                      <a:pt x="455" y="80"/>
                    </a:lnTo>
                    <a:lnTo>
                      <a:pt x="455" y="86"/>
                    </a:lnTo>
                    <a:lnTo>
                      <a:pt x="459" y="94"/>
                    </a:lnTo>
                    <a:lnTo>
                      <a:pt x="462" y="95"/>
                    </a:lnTo>
                    <a:lnTo>
                      <a:pt x="479" y="87"/>
                    </a:lnTo>
                    <a:lnTo>
                      <a:pt x="482" y="97"/>
                    </a:lnTo>
                    <a:lnTo>
                      <a:pt x="486" y="99"/>
                    </a:lnTo>
                    <a:lnTo>
                      <a:pt x="488" y="103"/>
                    </a:lnTo>
                    <a:lnTo>
                      <a:pt x="494" y="106"/>
                    </a:lnTo>
                    <a:lnTo>
                      <a:pt x="514" y="103"/>
                    </a:lnTo>
                    <a:lnTo>
                      <a:pt x="524" y="113"/>
                    </a:lnTo>
                    <a:lnTo>
                      <a:pt x="548" y="123"/>
                    </a:lnTo>
                    <a:lnTo>
                      <a:pt x="545" y="137"/>
                    </a:lnTo>
                    <a:lnTo>
                      <a:pt x="547" y="144"/>
                    </a:lnTo>
                    <a:lnTo>
                      <a:pt x="550" y="149"/>
                    </a:lnTo>
                    <a:lnTo>
                      <a:pt x="534" y="151"/>
                    </a:lnTo>
                    <a:lnTo>
                      <a:pt x="525" y="142"/>
                    </a:lnTo>
                    <a:lnTo>
                      <a:pt x="520" y="138"/>
                    </a:lnTo>
                    <a:lnTo>
                      <a:pt x="510" y="132"/>
                    </a:lnTo>
                    <a:lnTo>
                      <a:pt x="508" y="132"/>
                    </a:lnTo>
                    <a:lnTo>
                      <a:pt x="510" y="137"/>
                    </a:lnTo>
                    <a:lnTo>
                      <a:pt x="517" y="142"/>
                    </a:lnTo>
                    <a:lnTo>
                      <a:pt x="522" y="143"/>
                    </a:lnTo>
                    <a:lnTo>
                      <a:pt x="530" y="153"/>
                    </a:lnTo>
                    <a:lnTo>
                      <a:pt x="545" y="156"/>
                    </a:lnTo>
                    <a:lnTo>
                      <a:pt x="547" y="160"/>
                    </a:lnTo>
                    <a:lnTo>
                      <a:pt x="549" y="162"/>
                    </a:lnTo>
                    <a:lnTo>
                      <a:pt x="554" y="162"/>
                    </a:lnTo>
                    <a:lnTo>
                      <a:pt x="558" y="173"/>
                    </a:lnTo>
                    <a:lnTo>
                      <a:pt x="549" y="176"/>
                    </a:lnTo>
                    <a:lnTo>
                      <a:pt x="547" y="173"/>
                    </a:lnTo>
                    <a:lnTo>
                      <a:pt x="543" y="177"/>
                    </a:lnTo>
                    <a:lnTo>
                      <a:pt x="551" y="186"/>
                    </a:lnTo>
                    <a:lnTo>
                      <a:pt x="542" y="191"/>
                    </a:lnTo>
                    <a:lnTo>
                      <a:pt x="551" y="190"/>
                    </a:lnTo>
                    <a:lnTo>
                      <a:pt x="551" y="196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1"/>
              <p:cNvSpPr>
                <a:spLocks/>
              </p:cNvSpPr>
              <p:nvPr/>
            </p:nvSpPr>
            <p:spPr bwMode="auto">
              <a:xfrm>
                <a:off x="6477000" y="1738313"/>
                <a:ext cx="66675" cy="165100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0" y="89"/>
                  </a:cxn>
                  <a:cxn ang="0">
                    <a:pos x="9" y="104"/>
                  </a:cxn>
                  <a:cxn ang="0">
                    <a:pos x="9" y="99"/>
                  </a:cxn>
                  <a:cxn ang="0">
                    <a:pos x="12" y="99"/>
                  </a:cxn>
                  <a:cxn ang="0">
                    <a:pos x="11" y="100"/>
                  </a:cxn>
                  <a:cxn ang="0">
                    <a:pos x="18" y="86"/>
                  </a:cxn>
                  <a:cxn ang="0">
                    <a:pos x="22" y="62"/>
                  </a:cxn>
                  <a:cxn ang="0">
                    <a:pos x="27" y="24"/>
                  </a:cxn>
                  <a:cxn ang="0">
                    <a:pos x="30" y="17"/>
                  </a:cxn>
                  <a:cxn ang="0">
                    <a:pos x="36" y="18"/>
                  </a:cxn>
                  <a:cxn ang="0">
                    <a:pos x="42" y="0"/>
                  </a:cxn>
                  <a:cxn ang="0">
                    <a:pos x="30" y="3"/>
                  </a:cxn>
                  <a:cxn ang="0">
                    <a:pos x="25" y="6"/>
                  </a:cxn>
                  <a:cxn ang="0">
                    <a:pos x="14" y="9"/>
                  </a:cxn>
                  <a:cxn ang="0">
                    <a:pos x="12" y="14"/>
                  </a:cxn>
                  <a:cxn ang="0">
                    <a:pos x="7" y="21"/>
                  </a:cxn>
                  <a:cxn ang="0">
                    <a:pos x="12" y="22"/>
                  </a:cxn>
                  <a:cxn ang="0">
                    <a:pos x="1" y="50"/>
                  </a:cxn>
                  <a:cxn ang="0">
                    <a:pos x="0" y="58"/>
                  </a:cxn>
                </a:cxnLst>
                <a:rect l="0" t="0" r="r" b="b"/>
                <a:pathLst>
                  <a:path w="42" h="104">
                    <a:moveTo>
                      <a:pt x="0" y="58"/>
                    </a:moveTo>
                    <a:lnTo>
                      <a:pt x="0" y="89"/>
                    </a:lnTo>
                    <a:lnTo>
                      <a:pt x="9" y="104"/>
                    </a:lnTo>
                    <a:lnTo>
                      <a:pt x="9" y="99"/>
                    </a:lnTo>
                    <a:lnTo>
                      <a:pt x="12" y="99"/>
                    </a:lnTo>
                    <a:lnTo>
                      <a:pt x="11" y="100"/>
                    </a:lnTo>
                    <a:lnTo>
                      <a:pt x="18" y="86"/>
                    </a:lnTo>
                    <a:lnTo>
                      <a:pt x="22" y="62"/>
                    </a:lnTo>
                    <a:lnTo>
                      <a:pt x="27" y="24"/>
                    </a:lnTo>
                    <a:lnTo>
                      <a:pt x="30" y="17"/>
                    </a:lnTo>
                    <a:lnTo>
                      <a:pt x="36" y="18"/>
                    </a:lnTo>
                    <a:lnTo>
                      <a:pt x="42" y="0"/>
                    </a:lnTo>
                    <a:lnTo>
                      <a:pt x="30" y="3"/>
                    </a:lnTo>
                    <a:lnTo>
                      <a:pt x="25" y="6"/>
                    </a:lnTo>
                    <a:lnTo>
                      <a:pt x="14" y="9"/>
                    </a:lnTo>
                    <a:lnTo>
                      <a:pt x="12" y="14"/>
                    </a:lnTo>
                    <a:lnTo>
                      <a:pt x="7" y="21"/>
                    </a:lnTo>
                    <a:lnTo>
                      <a:pt x="12" y="22"/>
                    </a:lnTo>
                    <a:lnTo>
                      <a:pt x="1" y="5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FFC00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2"/>
              <p:cNvSpPr>
                <a:spLocks/>
              </p:cNvSpPr>
              <p:nvPr/>
            </p:nvSpPr>
            <p:spPr bwMode="auto">
              <a:xfrm>
                <a:off x="5648325" y="1454150"/>
                <a:ext cx="557212" cy="563563"/>
              </a:xfrm>
              <a:custGeom>
                <a:avLst/>
                <a:gdLst/>
                <a:ahLst/>
                <a:cxnLst>
                  <a:cxn ang="0">
                    <a:pos x="86" y="133"/>
                  </a:cxn>
                  <a:cxn ang="0">
                    <a:pos x="100" y="116"/>
                  </a:cxn>
                  <a:cxn ang="0">
                    <a:pos x="110" y="105"/>
                  </a:cxn>
                  <a:cxn ang="0">
                    <a:pos x="110" y="82"/>
                  </a:cxn>
                  <a:cxn ang="0">
                    <a:pos x="114" y="63"/>
                  </a:cxn>
                  <a:cxn ang="0">
                    <a:pos x="115" y="48"/>
                  </a:cxn>
                  <a:cxn ang="0">
                    <a:pos x="115" y="25"/>
                  </a:cxn>
                  <a:cxn ang="0">
                    <a:pos x="109" y="8"/>
                  </a:cxn>
                  <a:cxn ang="0">
                    <a:pos x="120" y="0"/>
                  </a:cxn>
                  <a:cxn ang="0">
                    <a:pos x="122" y="16"/>
                  </a:cxn>
                  <a:cxn ang="0">
                    <a:pos x="123" y="24"/>
                  </a:cxn>
                  <a:cxn ang="0">
                    <a:pos x="128" y="48"/>
                  </a:cxn>
                  <a:cxn ang="0">
                    <a:pos x="130" y="62"/>
                  </a:cxn>
                  <a:cxn ang="0">
                    <a:pos x="135" y="89"/>
                  </a:cxn>
                  <a:cxn ang="0">
                    <a:pos x="137" y="91"/>
                  </a:cxn>
                  <a:cxn ang="0">
                    <a:pos x="181" y="83"/>
                  </a:cxn>
                  <a:cxn ang="0">
                    <a:pos x="191" y="80"/>
                  </a:cxn>
                  <a:cxn ang="0">
                    <a:pos x="213" y="77"/>
                  </a:cxn>
                  <a:cxn ang="0">
                    <a:pos x="223" y="128"/>
                  </a:cxn>
                  <a:cxn ang="0">
                    <a:pos x="237" y="110"/>
                  </a:cxn>
                  <a:cxn ang="0">
                    <a:pos x="253" y="97"/>
                  </a:cxn>
                  <a:cxn ang="0">
                    <a:pos x="280" y="83"/>
                  </a:cxn>
                  <a:cxn ang="0">
                    <a:pos x="296" y="72"/>
                  </a:cxn>
                  <a:cxn ang="0">
                    <a:pos x="305" y="69"/>
                  </a:cxn>
                  <a:cxn ang="0">
                    <a:pos x="324" y="68"/>
                  </a:cxn>
                  <a:cxn ang="0">
                    <a:pos x="347" y="83"/>
                  </a:cxn>
                  <a:cxn ang="0">
                    <a:pos x="350" y="94"/>
                  </a:cxn>
                  <a:cxn ang="0">
                    <a:pos x="331" y="103"/>
                  </a:cxn>
                  <a:cxn ang="0">
                    <a:pos x="319" y="96"/>
                  </a:cxn>
                  <a:cxn ang="0">
                    <a:pos x="307" y="89"/>
                  </a:cxn>
                  <a:cxn ang="0">
                    <a:pos x="301" y="121"/>
                  </a:cxn>
                  <a:cxn ang="0">
                    <a:pos x="294" y="135"/>
                  </a:cxn>
                  <a:cxn ang="0">
                    <a:pos x="265" y="156"/>
                  </a:cxn>
                  <a:cxn ang="0">
                    <a:pos x="255" y="193"/>
                  </a:cxn>
                  <a:cxn ang="0">
                    <a:pos x="253" y="199"/>
                  </a:cxn>
                  <a:cxn ang="0">
                    <a:pos x="227" y="193"/>
                  </a:cxn>
                  <a:cxn ang="0">
                    <a:pos x="217" y="216"/>
                  </a:cxn>
                  <a:cxn ang="0">
                    <a:pos x="206" y="241"/>
                  </a:cxn>
                  <a:cxn ang="0">
                    <a:pos x="204" y="255"/>
                  </a:cxn>
                  <a:cxn ang="0">
                    <a:pos x="191" y="279"/>
                  </a:cxn>
                  <a:cxn ang="0">
                    <a:pos x="191" y="293"/>
                  </a:cxn>
                  <a:cxn ang="0">
                    <a:pos x="189" y="308"/>
                  </a:cxn>
                  <a:cxn ang="0">
                    <a:pos x="156" y="327"/>
                  </a:cxn>
                  <a:cxn ang="0">
                    <a:pos x="151" y="331"/>
                  </a:cxn>
                  <a:cxn ang="0">
                    <a:pos x="131" y="341"/>
                  </a:cxn>
                  <a:cxn ang="0">
                    <a:pos x="115" y="341"/>
                  </a:cxn>
                  <a:cxn ang="0">
                    <a:pos x="89" y="355"/>
                  </a:cxn>
                  <a:cxn ang="0">
                    <a:pos x="64" y="330"/>
                  </a:cxn>
                  <a:cxn ang="0">
                    <a:pos x="50" y="326"/>
                  </a:cxn>
                  <a:cxn ang="0">
                    <a:pos x="31" y="308"/>
                  </a:cxn>
                  <a:cxn ang="0">
                    <a:pos x="22" y="298"/>
                  </a:cxn>
                  <a:cxn ang="0">
                    <a:pos x="14" y="286"/>
                  </a:cxn>
                  <a:cxn ang="0">
                    <a:pos x="4" y="262"/>
                  </a:cxn>
                  <a:cxn ang="0">
                    <a:pos x="7" y="245"/>
                  </a:cxn>
                  <a:cxn ang="0">
                    <a:pos x="22" y="225"/>
                  </a:cxn>
                  <a:cxn ang="0">
                    <a:pos x="30" y="220"/>
                  </a:cxn>
                  <a:cxn ang="0">
                    <a:pos x="32" y="181"/>
                  </a:cxn>
                  <a:cxn ang="0">
                    <a:pos x="47" y="192"/>
                  </a:cxn>
                  <a:cxn ang="0">
                    <a:pos x="53" y="166"/>
                  </a:cxn>
                  <a:cxn ang="0">
                    <a:pos x="52" y="159"/>
                  </a:cxn>
                  <a:cxn ang="0">
                    <a:pos x="65" y="149"/>
                  </a:cxn>
                </a:cxnLst>
                <a:rect l="0" t="0" r="r" b="b"/>
                <a:pathLst>
                  <a:path w="351" h="355">
                    <a:moveTo>
                      <a:pt x="78" y="139"/>
                    </a:moveTo>
                    <a:lnTo>
                      <a:pt x="83" y="135"/>
                    </a:lnTo>
                    <a:lnTo>
                      <a:pt x="86" y="133"/>
                    </a:lnTo>
                    <a:lnTo>
                      <a:pt x="95" y="125"/>
                    </a:lnTo>
                    <a:lnTo>
                      <a:pt x="96" y="120"/>
                    </a:lnTo>
                    <a:lnTo>
                      <a:pt x="100" y="116"/>
                    </a:lnTo>
                    <a:lnTo>
                      <a:pt x="102" y="112"/>
                    </a:lnTo>
                    <a:lnTo>
                      <a:pt x="106" y="107"/>
                    </a:lnTo>
                    <a:lnTo>
                      <a:pt x="110" y="105"/>
                    </a:lnTo>
                    <a:lnTo>
                      <a:pt x="112" y="94"/>
                    </a:lnTo>
                    <a:lnTo>
                      <a:pt x="109" y="92"/>
                    </a:lnTo>
                    <a:lnTo>
                      <a:pt x="110" y="82"/>
                    </a:lnTo>
                    <a:lnTo>
                      <a:pt x="112" y="75"/>
                    </a:lnTo>
                    <a:lnTo>
                      <a:pt x="114" y="70"/>
                    </a:lnTo>
                    <a:lnTo>
                      <a:pt x="114" y="63"/>
                    </a:lnTo>
                    <a:lnTo>
                      <a:pt x="114" y="54"/>
                    </a:lnTo>
                    <a:lnTo>
                      <a:pt x="114" y="50"/>
                    </a:lnTo>
                    <a:lnTo>
                      <a:pt x="115" y="48"/>
                    </a:lnTo>
                    <a:lnTo>
                      <a:pt x="119" y="38"/>
                    </a:lnTo>
                    <a:lnTo>
                      <a:pt x="117" y="28"/>
                    </a:lnTo>
                    <a:lnTo>
                      <a:pt x="115" y="25"/>
                    </a:lnTo>
                    <a:lnTo>
                      <a:pt x="116" y="25"/>
                    </a:lnTo>
                    <a:lnTo>
                      <a:pt x="115" y="15"/>
                    </a:lnTo>
                    <a:lnTo>
                      <a:pt x="109" y="8"/>
                    </a:lnTo>
                    <a:lnTo>
                      <a:pt x="112" y="3"/>
                    </a:lnTo>
                    <a:lnTo>
                      <a:pt x="117" y="2"/>
                    </a:lnTo>
                    <a:lnTo>
                      <a:pt x="120" y="0"/>
                    </a:lnTo>
                    <a:lnTo>
                      <a:pt x="120" y="2"/>
                    </a:lnTo>
                    <a:lnTo>
                      <a:pt x="120" y="4"/>
                    </a:lnTo>
                    <a:lnTo>
                      <a:pt x="122" y="16"/>
                    </a:lnTo>
                    <a:lnTo>
                      <a:pt x="122" y="18"/>
                    </a:lnTo>
                    <a:lnTo>
                      <a:pt x="123" y="21"/>
                    </a:lnTo>
                    <a:lnTo>
                      <a:pt x="123" y="24"/>
                    </a:lnTo>
                    <a:lnTo>
                      <a:pt x="126" y="38"/>
                    </a:lnTo>
                    <a:lnTo>
                      <a:pt x="127" y="41"/>
                    </a:lnTo>
                    <a:lnTo>
                      <a:pt x="128" y="48"/>
                    </a:lnTo>
                    <a:lnTo>
                      <a:pt x="128" y="49"/>
                    </a:lnTo>
                    <a:lnTo>
                      <a:pt x="129" y="57"/>
                    </a:lnTo>
                    <a:lnTo>
                      <a:pt x="130" y="62"/>
                    </a:lnTo>
                    <a:lnTo>
                      <a:pt x="130" y="63"/>
                    </a:lnTo>
                    <a:lnTo>
                      <a:pt x="131" y="68"/>
                    </a:lnTo>
                    <a:lnTo>
                      <a:pt x="135" y="89"/>
                    </a:lnTo>
                    <a:lnTo>
                      <a:pt x="135" y="90"/>
                    </a:lnTo>
                    <a:lnTo>
                      <a:pt x="135" y="91"/>
                    </a:lnTo>
                    <a:lnTo>
                      <a:pt x="137" y="91"/>
                    </a:lnTo>
                    <a:lnTo>
                      <a:pt x="142" y="90"/>
                    </a:lnTo>
                    <a:lnTo>
                      <a:pt x="145" y="89"/>
                    </a:lnTo>
                    <a:lnTo>
                      <a:pt x="181" y="83"/>
                    </a:lnTo>
                    <a:lnTo>
                      <a:pt x="183" y="83"/>
                    </a:lnTo>
                    <a:lnTo>
                      <a:pt x="188" y="82"/>
                    </a:lnTo>
                    <a:lnTo>
                      <a:pt x="191" y="80"/>
                    </a:lnTo>
                    <a:lnTo>
                      <a:pt x="205" y="78"/>
                    </a:lnTo>
                    <a:lnTo>
                      <a:pt x="207" y="78"/>
                    </a:lnTo>
                    <a:lnTo>
                      <a:pt x="213" y="77"/>
                    </a:lnTo>
                    <a:lnTo>
                      <a:pt x="216" y="96"/>
                    </a:lnTo>
                    <a:lnTo>
                      <a:pt x="222" y="128"/>
                    </a:lnTo>
                    <a:lnTo>
                      <a:pt x="223" y="128"/>
                    </a:lnTo>
                    <a:lnTo>
                      <a:pt x="229" y="120"/>
                    </a:lnTo>
                    <a:lnTo>
                      <a:pt x="236" y="113"/>
                    </a:lnTo>
                    <a:lnTo>
                      <a:pt x="237" y="110"/>
                    </a:lnTo>
                    <a:lnTo>
                      <a:pt x="239" y="107"/>
                    </a:lnTo>
                    <a:lnTo>
                      <a:pt x="247" y="96"/>
                    </a:lnTo>
                    <a:lnTo>
                      <a:pt x="253" y="97"/>
                    </a:lnTo>
                    <a:lnTo>
                      <a:pt x="265" y="77"/>
                    </a:lnTo>
                    <a:lnTo>
                      <a:pt x="278" y="84"/>
                    </a:lnTo>
                    <a:lnTo>
                      <a:pt x="280" y="83"/>
                    </a:lnTo>
                    <a:lnTo>
                      <a:pt x="289" y="83"/>
                    </a:lnTo>
                    <a:lnTo>
                      <a:pt x="292" y="83"/>
                    </a:lnTo>
                    <a:lnTo>
                      <a:pt x="296" y="72"/>
                    </a:lnTo>
                    <a:lnTo>
                      <a:pt x="296" y="70"/>
                    </a:lnTo>
                    <a:lnTo>
                      <a:pt x="300" y="69"/>
                    </a:lnTo>
                    <a:lnTo>
                      <a:pt x="305" y="69"/>
                    </a:lnTo>
                    <a:lnTo>
                      <a:pt x="314" y="62"/>
                    </a:lnTo>
                    <a:lnTo>
                      <a:pt x="323" y="66"/>
                    </a:lnTo>
                    <a:lnTo>
                      <a:pt x="324" y="68"/>
                    </a:lnTo>
                    <a:lnTo>
                      <a:pt x="334" y="64"/>
                    </a:lnTo>
                    <a:lnTo>
                      <a:pt x="340" y="76"/>
                    </a:lnTo>
                    <a:lnTo>
                      <a:pt x="347" y="83"/>
                    </a:lnTo>
                    <a:lnTo>
                      <a:pt x="349" y="91"/>
                    </a:lnTo>
                    <a:lnTo>
                      <a:pt x="351" y="91"/>
                    </a:lnTo>
                    <a:lnTo>
                      <a:pt x="350" y="94"/>
                    </a:lnTo>
                    <a:lnTo>
                      <a:pt x="349" y="99"/>
                    </a:lnTo>
                    <a:lnTo>
                      <a:pt x="347" y="111"/>
                    </a:lnTo>
                    <a:lnTo>
                      <a:pt x="331" y="103"/>
                    </a:lnTo>
                    <a:lnTo>
                      <a:pt x="329" y="101"/>
                    </a:lnTo>
                    <a:lnTo>
                      <a:pt x="321" y="97"/>
                    </a:lnTo>
                    <a:lnTo>
                      <a:pt x="319" y="96"/>
                    </a:lnTo>
                    <a:lnTo>
                      <a:pt x="312" y="92"/>
                    </a:lnTo>
                    <a:lnTo>
                      <a:pt x="309" y="90"/>
                    </a:lnTo>
                    <a:lnTo>
                      <a:pt x="307" y="89"/>
                    </a:lnTo>
                    <a:lnTo>
                      <a:pt x="302" y="86"/>
                    </a:lnTo>
                    <a:lnTo>
                      <a:pt x="302" y="103"/>
                    </a:lnTo>
                    <a:lnTo>
                      <a:pt x="301" y="121"/>
                    </a:lnTo>
                    <a:lnTo>
                      <a:pt x="296" y="126"/>
                    </a:lnTo>
                    <a:lnTo>
                      <a:pt x="295" y="130"/>
                    </a:lnTo>
                    <a:lnTo>
                      <a:pt x="294" y="135"/>
                    </a:lnTo>
                    <a:lnTo>
                      <a:pt x="282" y="146"/>
                    </a:lnTo>
                    <a:lnTo>
                      <a:pt x="276" y="163"/>
                    </a:lnTo>
                    <a:lnTo>
                      <a:pt x="265" y="156"/>
                    </a:lnTo>
                    <a:lnTo>
                      <a:pt x="265" y="158"/>
                    </a:lnTo>
                    <a:lnTo>
                      <a:pt x="262" y="166"/>
                    </a:lnTo>
                    <a:lnTo>
                      <a:pt x="255" y="193"/>
                    </a:lnTo>
                    <a:lnTo>
                      <a:pt x="255" y="194"/>
                    </a:lnTo>
                    <a:lnTo>
                      <a:pt x="254" y="196"/>
                    </a:lnTo>
                    <a:lnTo>
                      <a:pt x="253" y="199"/>
                    </a:lnTo>
                    <a:lnTo>
                      <a:pt x="250" y="204"/>
                    </a:lnTo>
                    <a:lnTo>
                      <a:pt x="236" y="202"/>
                    </a:lnTo>
                    <a:lnTo>
                      <a:pt x="227" y="193"/>
                    </a:lnTo>
                    <a:lnTo>
                      <a:pt x="220" y="192"/>
                    </a:lnTo>
                    <a:lnTo>
                      <a:pt x="218" y="214"/>
                    </a:lnTo>
                    <a:lnTo>
                      <a:pt x="217" y="216"/>
                    </a:lnTo>
                    <a:lnTo>
                      <a:pt x="216" y="225"/>
                    </a:lnTo>
                    <a:lnTo>
                      <a:pt x="210" y="231"/>
                    </a:lnTo>
                    <a:lnTo>
                      <a:pt x="206" y="241"/>
                    </a:lnTo>
                    <a:lnTo>
                      <a:pt x="206" y="248"/>
                    </a:lnTo>
                    <a:lnTo>
                      <a:pt x="205" y="255"/>
                    </a:lnTo>
                    <a:lnTo>
                      <a:pt x="204" y="255"/>
                    </a:lnTo>
                    <a:lnTo>
                      <a:pt x="200" y="259"/>
                    </a:lnTo>
                    <a:lnTo>
                      <a:pt x="195" y="269"/>
                    </a:lnTo>
                    <a:lnTo>
                      <a:pt x="191" y="279"/>
                    </a:lnTo>
                    <a:lnTo>
                      <a:pt x="186" y="289"/>
                    </a:lnTo>
                    <a:lnTo>
                      <a:pt x="189" y="292"/>
                    </a:lnTo>
                    <a:lnTo>
                      <a:pt x="191" y="293"/>
                    </a:lnTo>
                    <a:lnTo>
                      <a:pt x="195" y="294"/>
                    </a:lnTo>
                    <a:lnTo>
                      <a:pt x="192" y="297"/>
                    </a:lnTo>
                    <a:lnTo>
                      <a:pt x="189" y="308"/>
                    </a:lnTo>
                    <a:lnTo>
                      <a:pt x="178" y="318"/>
                    </a:lnTo>
                    <a:lnTo>
                      <a:pt x="176" y="314"/>
                    </a:lnTo>
                    <a:lnTo>
                      <a:pt x="156" y="327"/>
                    </a:lnTo>
                    <a:lnTo>
                      <a:pt x="149" y="323"/>
                    </a:lnTo>
                    <a:lnTo>
                      <a:pt x="148" y="327"/>
                    </a:lnTo>
                    <a:lnTo>
                      <a:pt x="151" y="331"/>
                    </a:lnTo>
                    <a:lnTo>
                      <a:pt x="142" y="338"/>
                    </a:lnTo>
                    <a:lnTo>
                      <a:pt x="142" y="337"/>
                    </a:lnTo>
                    <a:lnTo>
                      <a:pt x="131" y="341"/>
                    </a:lnTo>
                    <a:lnTo>
                      <a:pt x="123" y="346"/>
                    </a:lnTo>
                    <a:lnTo>
                      <a:pt x="122" y="345"/>
                    </a:lnTo>
                    <a:lnTo>
                      <a:pt x="115" y="341"/>
                    </a:lnTo>
                    <a:lnTo>
                      <a:pt x="112" y="338"/>
                    </a:lnTo>
                    <a:lnTo>
                      <a:pt x="106" y="346"/>
                    </a:lnTo>
                    <a:lnTo>
                      <a:pt x="89" y="355"/>
                    </a:lnTo>
                    <a:lnTo>
                      <a:pt x="85" y="353"/>
                    </a:lnTo>
                    <a:lnTo>
                      <a:pt x="67" y="341"/>
                    </a:lnTo>
                    <a:lnTo>
                      <a:pt x="64" y="330"/>
                    </a:lnTo>
                    <a:lnTo>
                      <a:pt x="65" y="327"/>
                    </a:lnTo>
                    <a:lnTo>
                      <a:pt x="61" y="326"/>
                    </a:lnTo>
                    <a:lnTo>
                      <a:pt x="50" y="326"/>
                    </a:lnTo>
                    <a:lnTo>
                      <a:pt x="50" y="324"/>
                    </a:lnTo>
                    <a:lnTo>
                      <a:pt x="31" y="310"/>
                    </a:lnTo>
                    <a:lnTo>
                      <a:pt x="31" y="308"/>
                    </a:lnTo>
                    <a:lnTo>
                      <a:pt x="26" y="304"/>
                    </a:lnTo>
                    <a:lnTo>
                      <a:pt x="23" y="299"/>
                    </a:lnTo>
                    <a:lnTo>
                      <a:pt x="22" y="298"/>
                    </a:lnTo>
                    <a:lnTo>
                      <a:pt x="14" y="293"/>
                    </a:lnTo>
                    <a:lnTo>
                      <a:pt x="14" y="291"/>
                    </a:lnTo>
                    <a:lnTo>
                      <a:pt x="14" y="286"/>
                    </a:lnTo>
                    <a:lnTo>
                      <a:pt x="3" y="275"/>
                    </a:lnTo>
                    <a:lnTo>
                      <a:pt x="2" y="263"/>
                    </a:lnTo>
                    <a:lnTo>
                      <a:pt x="4" y="262"/>
                    </a:lnTo>
                    <a:lnTo>
                      <a:pt x="0" y="250"/>
                    </a:lnTo>
                    <a:lnTo>
                      <a:pt x="0" y="245"/>
                    </a:lnTo>
                    <a:lnTo>
                      <a:pt x="7" y="245"/>
                    </a:lnTo>
                    <a:lnTo>
                      <a:pt x="17" y="241"/>
                    </a:lnTo>
                    <a:lnTo>
                      <a:pt x="22" y="234"/>
                    </a:lnTo>
                    <a:lnTo>
                      <a:pt x="22" y="225"/>
                    </a:lnTo>
                    <a:lnTo>
                      <a:pt x="24" y="223"/>
                    </a:lnTo>
                    <a:lnTo>
                      <a:pt x="26" y="224"/>
                    </a:lnTo>
                    <a:lnTo>
                      <a:pt x="30" y="220"/>
                    </a:lnTo>
                    <a:lnTo>
                      <a:pt x="25" y="208"/>
                    </a:lnTo>
                    <a:lnTo>
                      <a:pt x="30" y="186"/>
                    </a:lnTo>
                    <a:lnTo>
                      <a:pt x="32" y="181"/>
                    </a:lnTo>
                    <a:lnTo>
                      <a:pt x="36" y="179"/>
                    </a:lnTo>
                    <a:lnTo>
                      <a:pt x="45" y="192"/>
                    </a:lnTo>
                    <a:lnTo>
                      <a:pt x="47" y="192"/>
                    </a:lnTo>
                    <a:lnTo>
                      <a:pt x="52" y="185"/>
                    </a:lnTo>
                    <a:lnTo>
                      <a:pt x="54" y="168"/>
                    </a:lnTo>
                    <a:lnTo>
                      <a:pt x="53" y="166"/>
                    </a:lnTo>
                    <a:lnTo>
                      <a:pt x="52" y="162"/>
                    </a:lnTo>
                    <a:lnTo>
                      <a:pt x="52" y="160"/>
                    </a:lnTo>
                    <a:lnTo>
                      <a:pt x="52" y="159"/>
                    </a:lnTo>
                    <a:lnTo>
                      <a:pt x="53" y="156"/>
                    </a:lnTo>
                    <a:lnTo>
                      <a:pt x="55" y="152"/>
                    </a:lnTo>
                    <a:lnTo>
                      <a:pt x="65" y="149"/>
                    </a:lnTo>
                    <a:lnTo>
                      <a:pt x="68" y="138"/>
                    </a:lnTo>
                    <a:lnTo>
                      <a:pt x="78" y="139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3"/>
              <p:cNvSpPr>
                <a:spLocks/>
              </p:cNvSpPr>
              <p:nvPr/>
            </p:nvSpPr>
            <p:spPr bwMode="auto">
              <a:xfrm>
                <a:off x="4625975" y="2473325"/>
                <a:ext cx="441325" cy="779463"/>
              </a:xfrm>
              <a:custGeom>
                <a:avLst/>
                <a:gdLst/>
                <a:ahLst/>
                <a:cxnLst>
                  <a:cxn ang="0">
                    <a:pos x="27" y="333"/>
                  </a:cxn>
                  <a:cxn ang="0">
                    <a:pos x="36" y="312"/>
                  </a:cxn>
                  <a:cxn ang="0">
                    <a:pos x="44" y="306"/>
                  </a:cxn>
                  <a:cxn ang="0">
                    <a:pos x="35" y="298"/>
                  </a:cxn>
                  <a:cxn ang="0">
                    <a:pos x="34" y="269"/>
                  </a:cxn>
                  <a:cxn ang="0">
                    <a:pos x="39" y="261"/>
                  </a:cxn>
                  <a:cxn ang="0">
                    <a:pos x="26" y="218"/>
                  </a:cxn>
                  <a:cxn ang="0">
                    <a:pos x="26" y="172"/>
                  </a:cxn>
                  <a:cxn ang="0">
                    <a:pos x="19" y="166"/>
                  </a:cxn>
                  <a:cxn ang="0">
                    <a:pos x="25" y="148"/>
                  </a:cxn>
                  <a:cxn ang="0">
                    <a:pos x="26" y="120"/>
                  </a:cxn>
                  <a:cxn ang="0">
                    <a:pos x="44" y="92"/>
                  </a:cxn>
                  <a:cxn ang="0">
                    <a:pos x="56" y="79"/>
                  </a:cxn>
                  <a:cxn ang="0">
                    <a:pos x="64" y="63"/>
                  </a:cxn>
                  <a:cxn ang="0">
                    <a:pos x="66" y="52"/>
                  </a:cxn>
                  <a:cxn ang="0">
                    <a:pos x="64" y="40"/>
                  </a:cxn>
                  <a:cxn ang="0">
                    <a:pos x="70" y="37"/>
                  </a:cxn>
                  <a:cxn ang="0">
                    <a:pos x="83" y="28"/>
                  </a:cxn>
                  <a:cxn ang="0">
                    <a:pos x="81" y="14"/>
                  </a:cxn>
                  <a:cxn ang="0">
                    <a:pos x="128" y="10"/>
                  </a:cxn>
                  <a:cxn ang="0">
                    <a:pos x="150" y="9"/>
                  </a:cxn>
                  <a:cxn ang="0">
                    <a:pos x="166" y="7"/>
                  </a:cxn>
                  <a:cxn ang="0">
                    <a:pos x="181" y="6"/>
                  </a:cxn>
                  <a:cxn ang="0">
                    <a:pos x="192" y="4"/>
                  </a:cxn>
                  <a:cxn ang="0">
                    <a:pos x="211" y="3"/>
                  </a:cxn>
                  <a:cxn ang="0">
                    <a:pos x="236" y="1"/>
                  </a:cxn>
                  <a:cxn ang="0">
                    <a:pos x="257" y="8"/>
                  </a:cxn>
                  <a:cxn ang="0">
                    <a:pos x="259" y="31"/>
                  </a:cxn>
                  <a:cxn ang="0">
                    <a:pos x="259" y="52"/>
                  </a:cxn>
                  <a:cxn ang="0">
                    <a:pos x="259" y="66"/>
                  </a:cxn>
                  <a:cxn ang="0">
                    <a:pos x="259" y="91"/>
                  </a:cxn>
                  <a:cxn ang="0">
                    <a:pos x="259" y="116"/>
                  </a:cxn>
                  <a:cxn ang="0">
                    <a:pos x="259" y="146"/>
                  </a:cxn>
                  <a:cxn ang="0">
                    <a:pos x="257" y="172"/>
                  </a:cxn>
                  <a:cxn ang="0">
                    <a:pos x="257" y="201"/>
                  </a:cxn>
                  <a:cxn ang="0">
                    <a:pos x="257" y="230"/>
                  </a:cxn>
                  <a:cxn ang="0">
                    <a:pos x="257" y="261"/>
                  </a:cxn>
                  <a:cxn ang="0">
                    <a:pos x="257" y="276"/>
                  </a:cxn>
                  <a:cxn ang="0">
                    <a:pos x="257" y="282"/>
                  </a:cxn>
                  <a:cxn ang="0">
                    <a:pos x="257" y="313"/>
                  </a:cxn>
                  <a:cxn ang="0">
                    <a:pos x="263" y="351"/>
                  </a:cxn>
                  <a:cxn ang="0">
                    <a:pos x="264" y="363"/>
                  </a:cxn>
                  <a:cxn ang="0">
                    <a:pos x="268" y="393"/>
                  </a:cxn>
                  <a:cxn ang="0">
                    <a:pos x="273" y="425"/>
                  </a:cxn>
                  <a:cxn ang="0">
                    <a:pos x="277" y="454"/>
                  </a:cxn>
                  <a:cxn ang="0">
                    <a:pos x="248" y="468"/>
                  </a:cxn>
                  <a:cxn ang="0">
                    <a:pos x="227" y="466"/>
                  </a:cxn>
                  <a:cxn ang="0">
                    <a:pos x="200" y="476"/>
                  </a:cxn>
                  <a:cxn ang="0">
                    <a:pos x="175" y="484"/>
                  </a:cxn>
                  <a:cxn ang="0">
                    <a:pos x="161" y="461"/>
                  </a:cxn>
                  <a:cxn ang="0">
                    <a:pos x="159" y="417"/>
                  </a:cxn>
                  <a:cxn ang="0">
                    <a:pos x="158" y="410"/>
                  </a:cxn>
                  <a:cxn ang="0">
                    <a:pos x="117" y="414"/>
                  </a:cxn>
                  <a:cxn ang="0">
                    <a:pos x="106" y="415"/>
                  </a:cxn>
                  <a:cxn ang="0">
                    <a:pos x="90" y="416"/>
                  </a:cxn>
                  <a:cxn ang="0">
                    <a:pos x="68" y="417"/>
                  </a:cxn>
                  <a:cxn ang="0">
                    <a:pos x="39" y="420"/>
                  </a:cxn>
                  <a:cxn ang="0">
                    <a:pos x="0" y="422"/>
                  </a:cxn>
                  <a:cxn ang="0">
                    <a:pos x="2" y="402"/>
                  </a:cxn>
                  <a:cxn ang="0">
                    <a:pos x="16" y="347"/>
                  </a:cxn>
                  <a:cxn ang="0">
                    <a:pos x="22" y="345"/>
                  </a:cxn>
                </a:cxnLst>
                <a:rect l="0" t="0" r="r" b="b"/>
                <a:pathLst>
                  <a:path w="278" h="491">
                    <a:moveTo>
                      <a:pt x="22" y="345"/>
                    </a:moveTo>
                    <a:lnTo>
                      <a:pt x="26" y="345"/>
                    </a:lnTo>
                    <a:lnTo>
                      <a:pt x="27" y="333"/>
                    </a:lnTo>
                    <a:lnTo>
                      <a:pt x="28" y="332"/>
                    </a:lnTo>
                    <a:lnTo>
                      <a:pt x="40" y="319"/>
                    </a:lnTo>
                    <a:lnTo>
                      <a:pt x="36" y="312"/>
                    </a:lnTo>
                    <a:lnTo>
                      <a:pt x="43" y="307"/>
                    </a:lnTo>
                    <a:lnTo>
                      <a:pt x="43" y="306"/>
                    </a:lnTo>
                    <a:lnTo>
                      <a:pt x="44" y="306"/>
                    </a:lnTo>
                    <a:lnTo>
                      <a:pt x="41" y="306"/>
                    </a:lnTo>
                    <a:lnTo>
                      <a:pt x="35" y="306"/>
                    </a:lnTo>
                    <a:lnTo>
                      <a:pt x="35" y="298"/>
                    </a:lnTo>
                    <a:lnTo>
                      <a:pt x="46" y="299"/>
                    </a:lnTo>
                    <a:lnTo>
                      <a:pt x="43" y="273"/>
                    </a:lnTo>
                    <a:lnTo>
                      <a:pt x="34" y="269"/>
                    </a:lnTo>
                    <a:lnTo>
                      <a:pt x="43" y="270"/>
                    </a:lnTo>
                    <a:lnTo>
                      <a:pt x="37" y="263"/>
                    </a:lnTo>
                    <a:lnTo>
                      <a:pt x="39" y="261"/>
                    </a:lnTo>
                    <a:lnTo>
                      <a:pt x="42" y="256"/>
                    </a:lnTo>
                    <a:lnTo>
                      <a:pt x="33" y="261"/>
                    </a:lnTo>
                    <a:lnTo>
                      <a:pt x="26" y="218"/>
                    </a:lnTo>
                    <a:lnTo>
                      <a:pt x="27" y="180"/>
                    </a:lnTo>
                    <a:lnTo>
                      <a:pt x="23" y="181"/>
                    </a:lnTo>
                    <a:lnTo>
                      <a:pt x="26" y="172"/>
                    </a:lnTo>
                    <a:lnTo>
                      <a:pt x="18" y="175"/>
                    </a:lnTo>
                    <a:lnTo>
                      <a:pt x="21" y="168"/>
                    </a:lnTo>
                    <a:lnTo>
                      <a:pt x="19" y="166"/>
                    </a:lnTo>
                    <a:lnTo>
                      <a:pt x="18" y="166"/>
                    </a:lnTo>
                    <a:lnTo>
                      <a:pt x="18" y="163"/>
                    </a:lnTo>
                    <a:lnTo>
                      <a:pt x="25" y="148"/>
                    </a:lnTo>
                    <a:lnTo>
                      <a:pt x="25" y="140"/>
                    </a:lnTo>
                    <a:lnTo>
                      <a:pt x="34" y="141"/>
                    </a:lnTo>
                    <a:lnTo>
                      <a:pt x="26" y="120"/>
                    </a:lnTo>
                    <a:lnTo>
                      <a:pt x="33" y="117"/>
                    </a:lnTo>
                    <a:lnTo>
                      <a:pt x="36" y="106"/>
                    </a:lnTo>
                    <a:lnTo>
                      <a:pt x="44" y="92"/>
                    </a:lnTo>
                    <a:lnTo>
                      <a:pt x="51" y="87"/>
                    </a:lnTo>
                    <a:lnTo>
                      <a:pt x="49" y="80"/>
                    </a:lnTo>
                    <a:lnTo>
                      <a:pt x="56" y="79"/>
                    </a:lnTo>
                    <a:lnTo>
                      <a:pt x="55" y="84"/>
                    </a:lnTo>
                    <a:lnTo>
                      <a:pt x="56" y="85"/>
                    </a:lnTo>
                    <a:lnTo>
                      <a:pt x="64" y="63"/>
                    </a:lnTo>
                    <a:lnTo>
                      <a:pt x="62" y="51"/>
                    </a:lnTo>
                    <a:lnTo>
                      <a:pt x="64" y="49"/>
                    </a:lnTo>
                    <a:lnTo>
                      <a:pt x="66" y="52"/>
                    </a:lnTo>
                    <a:lnTo>
                      <a:pt x="71" y="47"/>
                    </a:lnTo>
                    <a:lnTo>
                      <a:pt x="62" y="42"/>
                    </a:lnTo>
                    <a:lnTo>
                      <a:pt x="64" y="40"/>
                    </a:lnTo>
                    <a:lnTo>
                      <a:pt x="68" y="42"/>
                    </a:lnTo>
                    <a:lnTo>
                      <a:pt x="71" y="40"/>
                    </a:lnTo>
                    <a:lnTo>
                      <a:pt x="70" y="37"/>
                    </a:lnTo>
                    <a:lnTo>
                      <a:pt x="75" y="31"/>
                    </a:lnTo>
                    <a:lnTo>
                      <a:pt x="76" y="29"/>
                    </a:lnTo>
                    <a:lnTo>
                      <a:pt x="83" y="28"/>
                    </a:lnTo>
                    <a:lnTo>
                      <a:pt x="87" y="23"/>
                    </a:lnTo>
                    <a:lnTo>
                      <a:pt x="87" y="18"/>
                    </a:lnTo>
                    <a:lnTo>
                      <a:pt x="81" y="14"/>
                    </a:lnTo>
                    <a:lnTo>
                      <a:pt x="106" y="13"/>
                    </a:lnTo>
                    <a:lnTo>
                      <a:pt x="118" y="11"/>
                    </a:lnTo>
                    <a:lnTo>
                      <a:pt x="128" y="10"/>
                    </a:lnTo>
                    <a:lnTo>
                      <a:pt x="135" y="10"/>
                    </a:lnTo>
                    <a:lnTo>
                      <a:pt x="143" y="9"/>
                    </a:lnTo>
                    <a:lnTo>
                      <a:pt x="150" y="9"/>
                    </a:lnTo>
                    <a:lnTo>
                      <a:pt x="158" y="8"/>
                    </a:lnTo>
                    <a:lnTo>
                      <a:pt x="163" y="8"/>
                    </a:lnTo>
                    <a:lnTo>
                      <a:pt x="166" y="7"/>
                    </a:lnTo>
                    <a:lnTo>
                      <a:pt x="170" y="7"/>
                    </a:lnTo>
                    <a:lnTo>
                      <a:pt x="178" y="7"/>
                    </a:lnTo>
                    <a:lnTo>
                      <a:pt x="181" y="6"/>
                    </a:lnTo>
                    <a:lnTo>
                      <a:pt x="185" y="6"/>
                    </a:lnTo>
                    <a:lnTo>
                      <a:pt x="186" y="6"/>
                    </a:lnTo>
                    <a:lnTo>
                      <a:pt x="192" y="4"/>
                    </a:lnTo>
                    <a:lnTo>
                      <a:pt x="200" y="4"/>
                    </a:lnTo>
                    <a:lnTo>
                      <a:pt x="204" y="4"/>
                    </a:lnTo>
                    <a:lnTo>
                      <a:pt x="211" y="3"/>
                    </a:lnTo>
                    <a:lnTo>
                      <a:pt x="218" y="2"/>
                    </a:lnTo>
                    <a:lnTo>
                      <a:pt x="235" y="1"/>
                    </a:lnTo>
                    <a:lnTo>
                      <a:pt x="236" y="1"/>
                    </a:lnTo>
                    <a:lnTo>
                      <a:pt x="246" y="0"/>
                    </a:lnTo>
                    <a:lnTo>
                      <a:pt x="250" y="0"/>
                    </a:lnTo>
                    <a:lnTo>
                      <a:pt x="257" y="8"/>
                    </a:lnTo>
                    <a:lnTo>
                      <a:pt x="259" y="9"/>
                    </a:lnTo>
                    <a:lnTo>
                      <a:pt x="259" y="15"/>
                    </a:lnTo>
                    <a:lnTo>
                      <a:pt x="259" y="31"/>
                    </a:lnTo>
                    <a:lnTo>
                      <a:pt x="259" y="41"/>
                    </a:lnTo>
                    <a:lnTo>
                      <a:pt x="259" y="49"/>
                    </a:lnTo>
                    <a:lnTo>
                      <a:pt x="259" y="52"/>
                    </a:lnTo>
                    <a:lnTo>
                      <a:pt x="259" y="55"/>
                    </a:lnTo>
                    <a:lnTo>
                      <a:pt x="259" y="62"/>
                    </a:lnTo>
                    <a:lnTo>
                      <a:pt x="259" y="66"/>
                    </a:lnTo>
                    <a:lnTo>
                      <a:pt x="259" y="80"/>
                    </a:lnTo>
                    <a:lnTo>
                      <a:pt x="259" y="83"/>
                    </a:lnTo>
                    <a:lnTo>
                      <a:pt x="259" y="91"/>
                    </a:lnTo>
                    <a:lnTo>
                      <a:pt x="259" y="93"/>
                    </a:lnTo>
                    <a:lnTo>
                      <a:pt x="259" y="99"/>
                    </a:lnTo>
                    <a:lnTo>
                      <a:pt x="259" y="116"/>
                    </a:lnTo>
                    <a:lnTo>
                      <a:pt x="259" y="125"/>
                    </a:lnTo>
                    <a:lnTo>
                      <a:pt x="259" y="126"/>
                    </a:lnTo>
                    <a:lnTo>
                      <a:pt x="259" y="146"/>
                    </a:lnTo>
                    <a:lnTo>
                      <a:pt x="259" y="149"/>
                    </a:lnTo>
                    <a:lnTo>
                      <a:pt x="259" y="159"/>
                    </a:lnTo>
                    <a:lnTo>
                      <a:pt x="257" y="172"/>
                    </a:lnTo>
                    <a:lnTo>
                      <a:pt x="257" y="178"/>
                    </a:lnTo>
                    <a:lnTo>
                      <a:pt x="257" y="180"/>
                    </a:lnTo>
                    <a:lnTo>
                      <a:pt x="257" y="201"/>
                    </a:lnTo>
                    <a:lnTo>
                      <a:pt x="257" y="204"/>
                    </a:lnTo>
                    <a:lnTo>
                      <a:pt x="257" y="208"/>
                    </a:lnTo>
                    <a:lnTo>
                      <a:pt x="257" y="230"/>
                    </a:lnTo>
                    <a:lnTo>
                      <a:pt x="257" y="234"/>
                    </a:lnTo>
                    <a:lnTo>
                      <a:pt x="257" y="243"/>
                    </a:lnTo>
                    <a:lnTo>
                      <a:pt x="257" y="261"/>
                    </a:lnTo>
                    <a:lnTo>
                      <a:pt x="257" y="263"/>
                    </a:lnTo>
                    <a:lnTo>
                      <a:pt x="257" y="270"/>
                    </a:lnTo>
                    <a:lnTo>
                      <a:pt x="257" y="276"/>
                    </a:lnTo>
                    <a:lnTo>
                      <a:pt x="257" y="277"/>
                    </a:lnTo>
                    <a:lnTo>
                      <a:pt x="257" y="278"/>
                    </a:lnTo>
                    <a:lnTo>
                      <a:pt x="257" y="282"/>
                    </a:lnTo>
                    <a:lnTo>
                      <a:pt x="257" y="289"/>
                    </a:lnTo>
                    <a:lnTo>
                      <a:pt x="257" y="312"/>
                    </a:lnTo>
                    <a:lnTo>
                      <a:pt x="257" y="313"/>
                    </a:lnTo>
                    <a:lnTo>
                      <a:pt x="257" y="316"/>
                    </a:lnTo>
                    <a:lnTo>
                      <a:pt x="260" y="331"/>
                    </a:lnTo>
                    <a:lnTo>
                      <a:pt x="263" y="351"/>
                    </a:lnTo>
                    <a:lnTo>
                      <a:pt x="263" y="353"/>
                    </a:lnTo>
                    <a:lnTo>
                      <a:pt x="263" y="358"/>
                    </a:lnTo>
                    <a:lnTo>
                      <a:pt x="264" y="363"/>
                    </a:lnTo>
                    <a:lnTo>
                      <a:pt x="266" y="375"/>
                    </a:lnTo>
                    <a:lnTo>
                      <a:pt x="268" y="389"/>
                    </a:lnTo>
                    <a:lnTo>
                      <a:pt x="268" y="393"/>
                    </a:lnTo>
                    <a:lnTo>
                      <a:pt x="269" y="396"/>
                    </a:lnTo>
                    <a:lnTo>
                      <a:pt x="270" y="401"/>
                    </a:lnTo>
                    <a:lnTo>
                      <a:pt x="273" y="425"/>
                    </a:lnTo>
                    <a:lnTo>
                      <a:pt x="274" y="427"/>
                    </a:lnTo>
                    <a:lnTo>
                      <a:pt x="275" y="441"/>
                    </a:lnTo>
                    <a:lnTo>
                      <a:pt x="277" y="454"/>
                    </a:lnTo>
                    <a:lnTo>
                      <a:pt x="278" y="465"/>
                    </a:lnTo>
                    <a:lnTo>
                      <a:pt x="270" y="469"/>
                    </a:lnTo>
                    <a:lnTo>
                      <a:pt x="248" y="468"/>
                    </a:lnTo>
                    <a:lnTo>
                      <a:pt x="240" y="463"/>
                    </a:lnTo>
                    <a:lnTo>
                      <a:pt x="240" y="466"/>
                    </a:lnTo>
                    <a:lnTo>
                      <a:pt x="227" y="466"/>
                    </a:lnTo>
                    <a:lnTo>
                      <a:pt x="204" y="476"/>
                    </a:lnTo>
                    <a:lnTo>
                      <a:pt x="198" y="470"/>
                    </a:lnTo>
                    <a:lnTo>
                      <a:pt x="200" y="476"/>
                    </a:lnTo>
                    <a:lnTo>
                      <a:pt x="186" y="490"/>
                    </a:lnTo>
                    <a:lnTo>
                      <a:pt x="185" y="491"/>
                    </a:lnTo>
                    <a:lnTo>
                      <a:pt x="175" y="484"/>
                    </a:lnTo>
                    <a:lnTo>
                      <a:pt x="168" y="464"/>
                    </a:lnTo>
                    <a:lnTo>
                      <a:pt x="163" y="461"/>
                    </a:lnTo>
                    <a:lnTo>
                      <a:pt x="161" y="461"/>
                    </a:lnTo>
                    <a:lnTo>
                      <a:pt x="153" y="444"/>
                    </a:lnTo>
                    <a:lnTo>
                      <a:pt x="154" y="436"/>
                    </a:lnTo>
                    <a:lnTo>
                      <a:pt x="159" y="417"/>
                    </a:lnTo>
                    <a:lnTo>
                      <a:pt x="160" y="410"/>
                    </a:lnTo>
                    <a:lnTo>
                      <a:pt x="159" y="410"/>
                    </a:lnTo>
                    <a:lnTo>
                      <a:pt x="158" y="410"/>
                    </a:lnTo>
                    <a:lnTo>
                      <a:pt x="151" y="410"/>
                    </a:lnTo>
                    <a:lnTo>
                      <a:pt x="128" y="413"/>
                    </a:lnTo>
                    <a:lnTo>
                      <a:pt x="117" y="414"/>
                    </a:lnTo>
                    <a:lnTo>
                      <a:pt x="116" y="414"/>
                    </a:lnTo>
                    <a:lnTo>
                      <a:pt x="109" y="414"/>
                    </a:lnTo>
                    <a:lnTo>
                      <a:pt x="106" y="415"/>
                    </a:lnTo>
                    <a:lnTo>
                      <a:pt x="96" y="415"/>
                    </a:lnTo>
                    <a:lnTo>
                      <a:pt x="91" y="416"/>
                    </a:lnTo>
                    <a:lnTo>
                      <a:pt x="90" y="416"/>
                    </a:lnTo>
                    <a:lnTo>
                      <a:pt x="78" y="416"/>
                    </a:lnTo>
                    <a:lnTo>
                      <a:pt x="75" y="417"/>
                    </a:lnTo>
                    <a:lnTo>
                      <a:pt x="68" y="417"/>
                    </a:lnTo>
                    <a:lnTo>
                      <a:pt x="54" y="418"/>
                    </a:lnTo>
                    <a:lnTo>
                      <a:pt x="49" y="418"/>
                    </a:lnTo>
                    <a:lnTo>
                      <a:pt x="39" y="420"/>
                    </a:lnTo>
                    <a:lnTo>
                      <a:pt x="33" y="420"/>
                    </a:lnTo>
                    <a:lnTo>
                      <a:pt x="22" y="421"/>
                    </a:lnTo>
                    <a:lnTo>
                      <a:pt x="0" y="422"/>
                    </a:lnTo>
                    <a:lnTo>
                      <a:pt x="2" y="421"/>
                    </a:lnTo>
                    <a:lnTo>
                      <a:pt x="0" y="409"/>
                    </a:lnTo>
                    <a:lnTo>
                      <a:pt x="2" y="402"/>
                    </a:lnTo>
                    <a:lnTo>
                      <a:pt x="9" y="385"/>
                    </a:lnTo>
                    <a:lnTo>
                      <a:pt x="7" y="356"/>
                    </a:lnTo>
                    <a:lnTo>
                      <a:pt x="16" y="347"/>
                    </a:lnTo>
                    <a:lnTo>
                      <a:pt x="18" y="346"/>
                    </a:lnTo>
                    <a:lnTo>
                      <a:pt x="19" y="345"/>
                    </a:lnTo>
                    <a:lnTo>
                      <a:pt x="22" y="345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5021262" y="2438400"/>
                <a:ext cx="488950" cy="788988"/>
              </a:xfrm>
              <a:custGeom>
                <a:avLst/>
                <a:gdLst/>
                <a:ahLst/>
                <a:cxnLst>
                  <a:cxn ang="0">
                    <a:pos x="20" y="418"/>
                  </a:cxn>
                  <a:cxn ang="0">
                    <a:pos x="25" y="449"/>
                  </a:cxn>
                  <a:cxn ang="0">
                    <a:pos x="29" y="487"/>
                  </a:cxn>
                  <a:cxn ang="0">
                    <a:pos x="46" y="488"/>
                  </a:cxn>
                  <a:cxn ang="0">
                    <a:pos x="59" y="451"/>
                  </a:cxn>
                  <a:cxn ang="0">
                    <a:pos x="61" y="497"/>
                  </a:cxn>
                  <a:cxn ang="0">
                    <a:pos x="109" y="464"/>
                  </a:cxn>
                  <a:cxn ang="0">
                    <a:pos x="90" y="416"/>
                  </a:cxn>
                  <a:cxn ang="0">
                    <a:pos x="126" y="412"/>
                  </a:cxn>
                  <a:cxn ang="0">
                    <a:pos x="158" y="409"/>
                  </a:cxn>
                  <a:cxn ang="0">
                    <a:pos x="166" y="408"/>
                  </a:cxn>
                  <a:cxn ang="0">
                    <a:pos x="192" y="405"/>
                  </a:cxn>
                  <a:cxn ang="0">
                    <a:pos x="211" y="403"/>
                  </a:cxn>
                  <a:cxn ang="0">
                    <a:pos x="228" y="401"/>
                  </a:cxn>
                  <a:cxn ang="0">
                    <a:pos x="267" y="396"/>
                  </a:cxn>
                  <a:cxn ang="0">
                    <a:pos x="308" y="390"/>
                  </a:cxn>
                  <a:cxn ang="0">
                    <a:pos x="301" y="378"/>
                  </a:cxn>
                  <a:cxn ang="0">
                    <a:pos x="295" y="354"/>
                  </a:cxn>
                  <a:cxn ang="0">
                    <a:pos x="294" y="329"/>
                  </a:cxn>
                  <a:cxn ang="0">
                    <a:pos x="287" y="315"/>
                  </a:cxn>
                  <a:cxn ang="0">
                    <a:pos x="286" y="304"/>
                  </a:cxn>
                  <a:cxn ang="0">
                    <a:pos x="289" y="285"/>
                  </a:cxn>
                  <a:cxn ang="0">
                    <a:pos x="298" y="267"/>
                  </a:cxn>
                  <a:cxn ang="0">
                    <a:pos x="293" y="253"/>
                  </a:cxn>
                  <a:cxn ang="0">
                    <a:pos x="280" y="231"/>
                  </a:cxn>
                  <a:cxn ang="0">
                    <a:pos x="274" y="218"/>
                  </a:cxn>
                  <a:cxn ang="0">
                    <a:pos x="266" y="198"/>
                  </a:cxn>
                  <a:cxn ang="0">
                    <a:pos x="261" y="182"/>
                  </a:cxn>
                  <a:cxn ang="0">
                    <a:pos x="254" y="157"/>
                  </a:cxn>
                  <a:cxn ang="0">
                    <a:pos x="250" y="145"/>
                  </a:cxn>
                  <a:cxn ang="0">
                    <a:pos x="241" y="112"/>
                  </a:cxn>
                  <a:cxn ang="0">
                    <a:pos x="238" y="100"/>
                  </a:cxn>
                  <a:cxn ang="0">
                    <a:pos x="234" y="88"/>
                  </a:cxn>
                  <a:cxn ang="0">
                    <a:pos x="228" y="69"/>
                  </a:cxn>
                  <a:cxn ang="0">
                    <a:pos x="221" y="45"/>
                  </a:cxn>
                  <a:cxn ang="0">
                    <a:pos x="214" y="23"/>
                  </a:cxn>
                  <a:cxn ang="0">
                    <a:pos x="211" y="10"/>
                  </a:cxn>
                  <a:cxn ang="0">
                    <a:pos x="190" y="2"/>
                  </a:cxn>
                  <a:cxn ang="0">
                    <a:pos x="155" y="5"/>
                  </a:cxn>
                  <a:cxn ang="0">
                    <a:pos x="146" y="7"/>
                  </a:cxn>
                  <a:cxn ang="0">
                    <a:pos x="110" y="10"/>
                  </a:cxn>
                  <a:cxn ang="0">
                    <a:pos x="80" y="14"/>
                  </a:cxn>
                  <a:cxn ang="0">
                    <a:pos x="67" y="15"/>
                  </a:cxn>
                  <a:cxn ang="0">
                    <a:pos x="25" y="18"/>
                  </a:cxn>
                  <a:cxn ang="0">
                    <a:pos x="1" y="22"/>
                  </a:cxn>
                  <a:cxn ang="0">
                    <a:pos x="10" y="37"/>
                  </a:cxn>
                  <a:cxn ang="0">
                    <a:pos x="10" y="71"/>
                  </a:cxn>
                  <a:cxn ang="0">
                    <a:pos x="10" y="84"/>
                  </a:cxn>
                  <a:cxn ang="0">
                    <a:pos x="10" y="105"/>
                  </a:cxn>
                  <a:cxn ang="0">
                    <a:pos x="10" y="121"/>
                  </a:cxn>
                  <a:cxn ang="0">
                    <a:pos x="10" y="148"/>
                  </a:cxn>
                  <a:cxn ang="0">
                    <a:pos x="10" y="181"/>
                  </a:cxn>
                  <a:cxn ang="0">
                    <a:pos x="8" y="202"/>
                  </a:cxn>
                  <a:cxn ang="0">
                    <a:pos x="8" y="230"/>
                  </a:cxn>
                  <a:cxn ang="0">
                    <a:pos x="8" y="265"/>
                  </a:cxn>
                  <a:cxn ang="0">
                    <a:pos x="8" y="292"/>
                  </a:cxn>
                  <a:cxn ang="0">
                    <a:pos x="8" y="300"/>
                  </a:cxn>
                  <a:cxn ang="0">
                    <a:pos x="8" y="334"/>
                  </a:cxn>
                  <a:cxn ang="0">
                    <a:pos x="11" y="353"/>
                  </a:cxn>
                  <a:cxn ang="0">
                    <a:pos x="14" y="380"/>
                  </a:cxn>
                  <a:cxn ang="0">
                    <a:pos x="19" y="411"/>
                  </a:cxn>
                </a:cxnLst>
                <a:rect l="0" t="0" r="r" b="b"/>
                <a:pathLst>
                  <a:path w="308" h="497">
                    <a:moveTo>
                      <a:pt x="19" y="411"/>
                    </a:moveTo>
                    <a:lnTo>
                      <a:pt x="19" y="415"/>
                    </a:lnTo>
                    <a:lnTo>
                      <a:pt x="20" y="418"/>
                    </a:lnTo>
                    <a:lnTo>
                      <a:pt x="21" y="423"/>
                    </a:lnTo>
                    <a:lnTo>
                      <a:pt x="24" y="447"/>
                    </a:lnTo>
                    <a:lnTo>
                      <a:pt x="25" y="449"/>
                    </a:lnTo>
                    <a:lnTo>
                      <a:pt x="26" y="463"/>
                    </a:lnTo>
                    <a:lnTo>
                      <a:pt x="28" y="476"/>
                    </a:lnTo>
                    <a:lnTo>
                      <a:pt x="29" y="487"/>
                    </a:lnTo>
                    <a:lnTo>
                      <a:pt x="31" y="484"/>
                    </a:lnTo>
                    <a:lnTo>
                      <a:pt x="41" y="483"/>
                    </a:lnTo>
                    <a:lnTo>
                      <a:pt x="46" y="488"/>
                    </a:lnTo>
                    <a:lnTo>
                      <a:pt x="53" y="486"/>
                    </a:lnTo>
                    <a:lnTo>
                      <a:pt x="53" y="470"/>
                    </a:lnTo>
                    <a:lnTo>
                      <a:pt x="59" y="451"/>
                    </a:lnTo>
                    <a:lnTo>
                      <a:pt x="67" y="456"/>
                    </a:lnTo>
                    <a:lnTo>
                      <a:pt x="68" y="469"/>
                    </a:lnTo>
                    <a:lnTo>
                      <a:pt x="61" y="497"/>
                    </a:lnTo>
                    <a:lnTo>
                      <a:pt x="102" y="487"/>
                    </a:lnTo>
                    <a:lnTo>
                      <a:pt x="115" y="469"/>
                    </a:lnTo>
                    <a:lnTo>
                      <a:pt x="109" y="464"/>
                    </a:lnTo>
                    <a:lnTo>
                      <a:pt x="111" y="451"/>
                    </a:lnTo>
                    <a:lnTo>
                      <a:pt x="89" y="431"/>
                    </a:lnTo>
                    <a:lnTo>
                      <a:pt x="90" y="416"/>
                    </a:lnTo>
                    <a:lnTo>
                      <a:pt x="118" y="414"/>
                    </a:lnTo>
                    <a:lnTo>
                      <a:pt x="121" y="414"/>
                    </a:lnTo>
                    <a:lnTo>
                      <a:pt x="126" y="412"/>
                    </a:lnTo>
                    <a:lnTo>
                      <a:pt x="129" y="411"/>
                    </a:lnTo>
                    <a:lnTo>
                      <a:pt x="140" y="410"/>
                    </a:lnTo>
                    <a:lnTo>
                      <a:pt x="158" y="409"/>
                    </a:lnTo>
                    <a:lnTo>
                      <a:pt x="164" y="408"/>
                    </a:lnTo>
                    <a:lnTo>
                      <a:pt x="165" y="408"/>
                    </a:lnTo>
                    <a:lnTo>
                      <a:pt x="166" y="408"/>
                    </a:lnTo>
                    <a:lnTo>
                      <a:pt x="177" y="407"/>
                    </a:lnTo>
                    <a:lnTo>
                      <a:pt x="179" y="407"/>
                    </a:lnTo>
                    <a:lnTo>
                      <a:pt x="192" y="405"/>
                    </a:lnTo>
                    <a:lnTo>
                      <a:pt x="202" y="404"/>
                    </a:lnTo>
                    <a:lnTo>
                      <a:pt x="208" y="403"/>
                    </a:lnTo>
                    <a:lnTo>
                      <a:pt x="211" y="403"/>
                    </a:lnTo>
                    <a:lnTo>
                      <a:pt x="213" y="403"/>
                    </a:lnTo>
                    <a:lnTo>
                      <a:pt x="221" y="402"/>
                    </a:lnTo>
                    <a:lnTo>
                      <a:pt x="228" y="401"/>
                    </a:lnTo>
                    <a:lnTo>
                      <a:pt x="243" y="400"/>
                    </a:lnTo>
                    <a:lnTo>
                      <a:pt x="266" y="396"/>
                    </a:lnTo>
                    <a:lnTo>
                      <a:pt x="267" y="396"/>
                    </a:lnTo>
                    <a:lnTo>
                      <a:pt x="287" y="394"/>
                    </a:lnTo>
                    <a:lnTo>
                      <a:pt x="294" y="392"/>
                    </a:lnTo>
                    <a:lnTo>
                      <a:pt x="308" y="390"/>
                    </a:lnTo>
                    <a:lnTo>
                      <a:pt x="308" y="389"/>
                    </a:lnTo>
                    <a:lnTo>
                      <a:pt x="304" y="383"/>
                    </a:lnTo>
                    <a:lnTo>
                      <a:pt x="301" y="378"/>
                    </a:lnTo>
                    <a:lnTo>
                      <a:pt x="295" y="367"/>
                    </a:lnTo>
                    <a:lnTo>
                      <a:pt x="296" y="361"/>
                    </a:lnTo>
                    <a:lnTo>
                      <a:pt x="295" y="354"/>
                    </a:lnTo>
                    <a:lnTo>
                      <a:pt x="296" y="341"/>
                    </a:lnTo>
                    <a:lnTo>
                      <a:pt x="297" y="340"/>
                    </a:lnTo>
                    <a:lnTo>
                      <a:pt x="294" y="329"/>
                    </a:lnTo>
                    <a:lnTo>
                      <a:pt x="288" y="323"/>
                    </a:lnTo>
                    <a:lnTo>
                      <a:pt x="287" y="316"/>
                    </a:lnTo>
                    <a:lnTo>
                      <a:pt x="287" y="315"/>
                    </a:lnTo>
                    <a:lnTo>
                      <a:pt x="286" y="314"/>
                    </a:lnTo>
                    <a:lnTo>
                      <a:pt x="286" y="305"/>
                    </a:lnTo>
                    <a:lnTo>
                      <a:pt x="286" y="304"/>
                    </a:lnTo>
                    <a:lnTo>
                      <a:pt x="289" y="293"/>
                    </a:lnTo>
                    <a:lnTo>
                      <a:pt x="289" y="292"/>
                    </a:lnTo>
                    <a:lnTo>
                      <a:pt x="289" y="285"/>
                    </a:lnTo>
                    <a:lnTo>
                      <a:pt x="288" y="279"/>
                    </a:lnTo>
                    <a:lnTo>
                      <a:pt x="293" y="273"/>
                    </a:lnTo>
                    <a:lnTo>
                      <a:pt x="298" y="267"/>
                    </a:lnTo>
                    <a:lnTo>
                      <a:pt x="300" y="265"/>
                    </a:lnTo>
                    <a:lnTo>
                      <a:pt x="290" y="259"/>
                    </a:lnTo>
                    <a:lnTo>
                      <a:pt x="293" y="253"/>
                    </a:lnTo>
                    <a:lnTo>
                      <a:pt x="288" y="242"/>
                    </a:lnTo>
                    <a:lnTo>
                      <a:pt x="288" y="240"/>
                    </a:lnTo>
                    <a:lnTo>
                      <a:pt x="280" y="231"/>
                    </a:lnTo>
                    <a:lnTo>
                      <a:pt x="279" y="229"/>
                    </a:lnTo>
                    <a:lnTo>
                      <a:pt x="275" y="218"/>
                    </a:lnTo>
                    <a:lnTo>
                      <a:pt x="274" y="218"/>
                    </a:lnTo>
                    <a:lnTo>
                      <a:pt x="274" y="215"/>
                    </a:lnTo>
                    <a:lnTo>
                      <a:pt x="268" y="207"/>
                    </a:lnTo>
                    <a:lnTo>
                      <a:pt x="266" y="198"/>
                    </a:lnTo>
                    <a:lnTo>
                      <a:pt x="264" y="195"/>
                    </a:lnTo>
                    <a:lnTo>
                      <a:pt x="261" y="183"/>
                    </a:lnTo>
                    <a:lnTo>
                      <a:pt x="261" y="182"/>
                    </a:lnTo>
                    <a:lnTo>
                      <a:pt x="261" y="181"/>
                    </a:lnTo>
                    <a:lnTo>
                      <a:pt x="259" y="173"/>
                    </a:lnTo>
                    <a:lnTo>
                      <a:pt x="254" y="157"/>
                    </a:lnTo>
                    <a:lnTo>
                      <a:pt x="253" y="152"/>
                    </a:lnTo>
                    <a:lnTo>
                      <a:pt x="250" y="147"/>
                    </a:lnTo>
                    <a:lnTo>
                      <a:pt x="250" y="145"/>
                    </a:lnTo>
                    <a:lnTo>
                      <a:pt x="247" y="133"/>
                    </a:lnTo>
                    <a:lnTo>
                      <a:pt x="246" y="131"/>
                    </a:lnTo>
                    <a:lnTo>
                      <a:pt x="241" y="112"/>
                    </a:lnTo>
                    <a:lnTo>
                      <a:pt x="240" y="109"/>
                    </a:lnTo>
                    <a:lnTo>
                      <a:pt x="239" y="106"/>
                    </a:lnTo>
                    <a:lnTo>
                      <a:pt x="238" y="100"/>
                    </a:lnTo>
                    <a:lnTo>
                      <a:pt x="236" y="97"/>
                    </a:lnTo>
                    <a:lnTo>
                      <a:pt x="235" y="93"/>
                    </a:lnTo>
                    <a:lnTo>
                      <a:pt x="234" y="88"/>
                    </a:lnTo>
                    <a:lnTo>
                      <a:pt x="232" y="80"/>
                    </a:lnTo>
                    <a:lnTo>
                      <a:pt x="229" y="74"/>
                    </a:lnTo>
                    <a:lnTo>
                      <a:pt x="228" y="69"/>
                    </a:lnTo>
                    <a:lnTo>
                      <a:pt x="225" y="57"/>
                    </a:lnTo>
                    <a:lnTo>
                      <a:pt x="222" y="51"/>
                    </a:lnTo>
                    <a:lnTo>
                      <a:pt x="221" y="45"/>
                    </a:lnTo>
                    <a:lnTo>
                      <a:pt x="219" y="38"/>
                    </a:lnTo>
                    <a:lnTo>
                      <a:pt x="218" y="35"/>
                    </a:lnTo>
                    <a:lnTo>
                      <a:pt x="214" y="23"/>
                    </a:lnTo>
                    <a:lnTo>
                      <a:pt x="212" y="16"/>
                    </a:lnTo>
                    <a:lnTo>
                      <a:pt x="212" y="12"/>
                    </a:lnTo>
                    <a:lnTo>
                      <a:pt x="211" y="10"/>
                    </a:lnTo>
                    <a:lnTo>
                      <a:pt x="208" y="0"/>
                    </a:lnTo>
                    <a:lnTo>
                      <a:pt x="206" y="0"/>
                    </a:lnTo>
                    <a:lnTo>
                      <a:pt x="190" y="2"/>
                    </a:lnTo>
                    <a:lnTo>
                      <a:pt x="186" y="2"/>
                    </a:lnTo>
                    <a:lnTo>
                      <a:pt x="172" y="4"/>
                    </a:lnTo>
                    <a:lnTo>
                      <a:pt x="155" y="5"/>
                    </a:lnTo>
                    <a:lnTo>
                      <a:pt x="152" y="5"/>
                    </a:lnTo>
                    <a:lnTo>
                      <a:pt x="151" y="7"/>
                    </a:lnTo>
                    <a:lnTo>
                      <a:pt x="146" y="7"/>
                    </a:lnTo>
                    <a:lnTo>
                      <a:pt x="137" y="8"/>
                    </a:lnTo>
                    <a:lnTo>
                      <a:pt x="114" y="10"/>
                    </a:lnTo>
                    <a:lnTo>
                      <a:pt x="110" y="10"/>
                    </a:lnTo>
                    <a:lnTo>
                      <a:pt x="108" y="11"/>
                    </a:lnTo>
                    <a:lnTo>
                      <a:pt x="103" y="11"/>
                    </a:lnTo>
                    <a:lnTo>
                      <a:pt x="80" y="14"/>
                    </a:lnTo>
                    <a:lnTo>
                      <a:pt x="79" y="14"/>
                    </a:lnTo>
                    <a:lnTo>
                      <a:pt x="76" y="14"/>
                    </a:lnTo>
                    <a:lnTo>
                      <a:pt x="67" y="15"/>
                    </a:lnTo>
                    <a:lnTo>
                      <a:pt x="48" y="16"/>
                    </a:lnTo>
                    <a:lnTo>
                      <a:pt x="42" y="17"/>
                    </a:lnTo>
                    <a:lnTo>
                      <a:pt x="25" y="18"/>
                    </a:lnTo>
                    <a:lnTo>
                      <a:pt x="18" y="18"/>
                    </a:lnTo>
                    <a:lnTo>
                      <a:pt x="0" y="21"/>
                    </a:lnTo>
                    <a:lnTo>
                      <a:pt x="1" y="22"/>
                    </a:lnTo>
                    <a:lnTo>
                      <a:pt x="8" y="30"/>
                    </a:lnTo>
                    <a:lnTo>
                      <a:pt x="10" y="31"/>
                    </a:lnTo>
                    <a:lnTo>
                      <a:pt x="10" y="37"/>
                    </a:lnTo>
                    <a:lnTo>
                      <a:pt x="10" y="53"/>
                    </a:lnTo>
                    <a:lnTo>
                      <a:pt x="10" y="63"/>
                    </a:lnTo>
                    <a:lnTo>
                      <a:pt x="10" y="71"/>
                    </a:lnTo>
                    <a:lnTo>
                      <a:pt x="10" y="74"/>
                    </a:lnTo>
                    <a:lnTo>
                      <a:pt x="10" y="77"/>
                    </a:lnTo>
                    <a:lnTo>
                      <a:pt x="10" y="84"/>
                    </a:lnTo>
                    <a:lnTo>
                      <a:pt x="10" y="88"/>
                    </a:lnTo>
                    <a:lnTo>
                      <a:pt x="10" y="102"/>
                    </a:lnTo>
                    <a:lnTo>
                      <a:pt x="10" y="105"/>
                    </a:lnTo>
                    <a:lnTo>
                      <a:pt x="10" y="113"/>
                    </a:lnTo>
                    <a:lnTo>
                      <a:pt x="10" y="115"/>
                    </a:lnTo>
                    <a:lnTo>
                      <a:pt x="10" y="121"/>
                    </a:lnTo>
                    <a:lnTo>
                      <a:pt x="10" y="138"/>
                    </a:lnTo>
                    <a:lnTo>
                      <a:pt x="10" y="147"/>
                    </a:lnTo>
                    <a:lnTo>
                      <a:pt x="10" y="148"/>
                    </a:lnTo>
                    <a:lnTo>
                      <a:pt x="10" y="168"/>
                    </a:lnTo>
                    <a:lnTo>
                      <a:pt x="10" y="171"/>
                    </a:lnTo>
                    <a:lnTo>
                      <a:pt x="10" y="181"/>
                    </a:lnTo>
                    <a:lnTo>
                      <a:pt x="8" y="194"/>
                    </a:lnTo>
                    <a:lnTo>
                      <a:pt x="8" y="200"/>
                    </a:lnTo>
                    <a:lnTo>
                      <a:pt x="8" y="202"/>
                    </a:lnTo>
                    <a:lnTo>
                      <a:pt x="8" y="223"/>
                    </a:lnTo>
                    <a:lnTo>
                      <a:pt x="8" y="226"/>
                    </a:lnTo>
                    <a:lnTo>
                      <a:pt x="8" y="230"/>
                    </a:lnTo>
                    <a:lnTo>
                      <a:pt x="8" y="252"/>
                    </a:lnTo>
                    <a:lnTo>
                      <a:pt x="8" y="256"/>
                    </a:lnTo>
                    <a:lnTo>
                      <a:pt x="8" y="265"/>
                    </a:lnTo>
                    <a:lnTo>
                      <a:pt x="8" y="283"/>
                    </a:lnTo>
                    <a:lnTo>
                      <a:pt x="8" y="285"/>
                    </a:lnTo>
                    <a:lnTo>
                      <a:pt x="8" y="292"/>
                    </a:lnTo>
                    <a:lnTo>
                      <a:pt x="8" y="298"/>
                    </a:lnTo>
                    <a:lnTo>
                      <a:pt x="8" y="299"/>
                    </a:lnTo>
                    <a:lnTo>
                      <a:pt x="8" y="300"/>
                    </a:lnTo>
                    <a:lnTo>
                      <a:pt x="8" y="304"/>
                    </a:lnTo>
                    <a:lnTo>
                      <a:pt x="8" y="311"/>
                    </a:lnTo>
                    <a:lnTo>
                      <a:pt x="8" y="334"/>
                    </a:lnTo>
                    <a:lnTo>
                      <a:pt x="8" y="335"/>
                    </a:lnTo>
                    <a:lnTo>
                      <a:pt x="8" y="338"/>
                    </a:lnTo>
                    <a:lnTo>
                      <a:pt x="11" y="353"/>
                    </a:lnTo>
                    <a:lnTo>
                      <a:pt x="14" y="373"/>
                    </a:lnTo>
                    <a:lnTo>
                      <a:pt x="14" y="375"/>
                    </a:lnTo>
                    <a:lnTo>
                      <a:pt x="14" y="380"/>
                    </a:lnTo>
                    <a:lnTo>
                      <a:pt x="15" y="385"/>
                    </a:lnTo>
                    <a:lnTo>
                      <a:pt x="17" y="397"/>
                    </a:lnTo>
                    <a:lnTo>
                      <a:pt x="19" y="411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5"/>
              <p:cNvSpPr>
                <a:spLocks/>
              </p:cNvSpPr>
              <p:nvPr/>
            </p:nvSpPr>
            <p:spPr bwMode="auto">
              <a:xfrm>
                <a:off x="5162550" y="3025775"/>
                <a:ext cx="1136650" cy="896938"/>
              </a:xfrm>
              <a:custGeom>
                <a:avLst/>
                <a:gdLst/>
                <a:ahLst/>
                <a:cxnLst>
                  <a:cxn ang="0">
                    <a:pos x="199" y="131"/>
                  </a:cxn>
                  <a:cxn ang="0">
                    <a:pos x="216" y="155"/>
                  </a:cxn>
                  <a:cxn ang="0">
                    <a:pos x="244" y="142"/>
                  </a:cxn>
                  <a:cxn ang="0">
                    <a:pos x="287" y="116"/>
                  </a:cxn>
                  <a:cxn ang="0">
                    <a:pos x="315" y="100"/>
                  </a:cxn>
                  <a:cxn ang="0">
                    <a:pos x="368" y="135"/>
                  </a:cxn>
                  <a:cxn ang="0">
                    <a:pos x="405" y="171"/>
                  </a:cxn>
                  <a:cxn ang="0">
                    <a:pos x="423" y="178"/>
                  </a:cxn>
                  <a:cxn ang="0">
                    <a:pos x="439" y="212"/>
                  </a:cxn>
                  <a:cxn ang="0">
                    <a:pos x="448" y="222"/>
                  </a:cxn>
                  <a:cxn ang="0">
                    <a:pos x="447" y="279"/>
                  </a:cxn>
                  <a:cxn ang="0">
                    <a:pos x="456" y="325"/>
                  </a:cxn>
                  <a:cxn ang="0">
                    <a:pos x="463" y="297"/>
                  </a:cxn>
                  <a:cxn ang="0">
                    <a:pos x="476" y="300"/>
                  </a:cxn>
                  <a:cxn ang="0">
                    <a:pos x="468" y="332"/>
                  </a:cxn>
                  <a:cxn ang="0">
                    <a:pos x="481" y="362"/>
                  </a:cxn>
                  <a:cxn ang="0">
                    <a:pos x="523" y="431"/>
                  </a:cxn>
                  <a:cxn ang="0">
                    <a:pos x="556" y="442"/>
                  </a:cxn>
                  <a:cxn ang="0">
                    <a:pos x="581" y="482"/>
                  </a:cxn>
                  <a:cxn ang="0">
                    <a:pos x="635" y="529"/>
                  </a:cxn>
                  <a:cxn ang="0">
                    <a:pos x="649" y="549"/>
                  </a:cxn>
                  <a:cxn ang="0">
                    <a:pos x="675" y="542"/>
                  </a:cxn>
                  <a:cxn ang="0">
                    <a:pos x="680" y="541"/>
                  </a:cxn>
                  <a:cxn ang="0">
                    <a:pos x="695" y="549"/>
                  </a:cxn>
                  <a:cxn ang="0">
                    <a:pos x="690" y="558"/>
                  </a:cxn>
                  <a:cxn ang="0">
                    <a:pos x="716" y="497"/>
                  </a:cxn>
                  <a:cxn ang="0">
                    <a:pos x="702" y="501"/>
                  </a:cxn>
                  <a:cxn ang="0">
                    <a:pos x="712" y="452"/>
                  </a:cxn>
                  <a:cxn ang="0">
                    <a:pos x="698" y="353"/>
                  </a:cxn>
                  <a:cxn ang="0">
                    <a:pos x="636" y="248"/>
                  </a:cxn>
                  <a:cxn ang="0">
                    <a:pos x="584" y="151"/>
                  </a:cxn>
                  <a:cxn ang="0">
                    <a:pos x="554" y="106"/>
                  </a:cxn>
                  <a:cxn ang="0">
                    <a:pos x="525" y="27"/>
                  </a:cxn>
                  <a:cxn ang="0">
                    <a:pos x="482" y="3"/>
                  </a:cxn>
                  <a:cxn ang="0">
                    <a:pos x="475" y="48"/>
                  </a:cxn>
                  <a:cxn ang="0">
                    <a:pos x="454" y="31"/>
                  </a:cxn>
                  <a:cxn ang="0">
                    <a:pos x="433" y="32"/>
                  </a:cxn>
                  <a:cxn ang="0">
                    <a:pos x="412" y="34"/>
                  </a:cxn>
                  <a:cxn ang="0">
                    <a:pos x="370" y="37"/>
                  </a:cxn>
                  <a:cxn ang="0">
                    <a:pos x="358" y="38"/>
                  </a:cxn>
                  <a:cxn ang="0">
                    <a:pos x="333" y="40"/>
                  </a:cxn>
                  <a:cxn ang="0">
                    <a:pos x="305" y="42"/>
                  </a:cxn>
                  <a:cxn ang="0">
                    <a:pos x="285" y="44"/>
                  </a:cxn>
                  <a:cxn ang="0">
                    <a:pos x="274" y="45"/>
                  </a:cxn>
                  <a:cxn ang="0">
                    <a:pos x="233" y="46"/>
                  </a:cxn>
                  <a:cxn ang="0">
                    <a:pos x="198" y="24"/>
                  </a:cxn>
                  <a:cxn ang="0">
                    <a:pos x="139" y="31"/>
                  </a:cxn>
                  <a:cxn ang="0">
                    <a:pos x="119" y="33"/>
                  </a:cxn>
                  <a:cxn ang="0">
                    <a:pos x="88" y="37"/>
                  </a:cxn>
                  <a:cxn ang="0">
                    <a:pos x="69" y="39"/>
                  </a:cxn>
                  <a:cxn ang="0">
                    <a:pos x="32" y="44"/>
                  </a:cxn>
                  <a:cxn ang="0">
                    <a:pos x="22" y="81"/>
                  </a:cxn>
                  <a:cxn ang="0">
                    <a:pos x="27" y="113"/>
                  </a:cxn>
                  <a:cxn ang="0">
                    <a:pos x="109" y="96"/>
                  </a:cxn>
                </a:cxnLst>
                <a:rect l="0" t="0" r="r" b="b"/>
                <a:pathLst>
                  <a:path w="716" h="565">
                    <a:moveTo>
                      <a:pt x="144" y="103"/>
                    </a:moveTo>
                    <a:lnTo>
                      <a:pt x="178" y="118"/>
                    </a:lnTo>
                    <a:lnTo>
                      <a:pt x="190" y="129"/>
                    </a:lnTo>
                    <a:lnTo>
                      <a:pt x="199" y="131"/>
                    </a:lnTo>
                    <a:lnTo>
                      <a:pt x="204" y="153"/>
                    </a:lnTo>
                    <a:lnTo>
                      <a:pt x="200" y="137"/>
                    </a:lnTo>
                    <a:lnTo>
                      <a:pt x="204" y="155"/>
                    </a:lnTo>
                    <a:lnTo>
                      <a:pt x="216" y="155"/>
                    </a:lnTo>
                    <a:lnTo>
                      <a:pt x="226" y="158"/>
                    </a:lnTo>
                    <a:lnTo>
                      <a:pt x="225" y="150"/>
                    </a:lnTo>
                    <a:lnTo>
                      <a:pt x="235" y="149"/>
                    </a:lnTo>
                    <a:lnTo>
                      <a:pt x="244" y="142"/>
                    </a:lnTo>
                    <a:lnTo>
                      <a:pt x="242" y="145"/>
                    </a:lnTo>
                    <a:lnTo>
                      <a:pt x="275" y="123"/>
                    </a:lnTo>
                    <a:lnTo>
                      <a:pt x="285" y="123"/>
                    </a:lnTo>
                    <a:lnTo>
                      <a:pt x="287" y="116"/>
                    </a:lnTo>
                    <a:lnTo>
                      <a:pt x="285" y="113"/>
                    </a:lnTo>
                    <a:lnTo>
                      <a:pt x="294" y="103"/>
                    </a:lnTo>
                    <a:lnTo>
                      <a:pt x="308" y="100"/>
                    </a:lnTo>
                    <a:lnTo>
                      <a:pt x="315" y="100"/>
                    </a:lnTo>
                    <a:lnTo>
                      <a:pt x="315" y="101"/>
                    </a:lnTo>
                    <a:lnTo>
                      <a:pt x="349" y="116"/>
                    </a:lnTo>
                    <a:lnTo>
                      <a:pt x="354" y="128"/>
                    </a:lnTo>
                    <a:lnTo>
                      <a:pt x="368" y="135"/>
                    </a:lnTo>
                    <a:lnTo>
                      <a:pt x="375" y="151"/>
                    </a:lnTo>
                    <a:lnTo>
                      <a:pt x="387" y="156"/>
                    </a:lnTo>
                    <a:lnTo>
                      <a:pt x="397" y="169"/>
                    </a:lnTo>
                    <a:lnTo>
                      <a:pt x="405" y="171"/>
                    </a:lnTo>
                    <a:lnTo>
                      <a:pt x="405" y="184"/>
                    </a:lnTo>
                    <a:lnTo>
                      <a:pt x="411" y="184"/>
                    </a:lnTo>
                    <a:lnTo>
                      <a:pt x="413" y="180"/>
                    </a:lnTo>
                    <a:lnTo>
                      <a:pt x="423" y="178"/>
                    </a:lnTo>
                    <a:lnTo>
                      <a:pt x="429" y="180"/>
                    </a:lnTo>
                    <a:lnTo>
                      <a:pt x="435" y="193"/>
                    </a:lnTo>
                    <a:lnTo>
                      <a:pt x="443" y="201"/>
                    </a:lnTo>
                    <a:lnTo>
                      <a:pt x="439" y="212"/>
                    </a:lnTo>
                    <a:lnTo>
                      <a:pt x="444" y="215"/>
                    </a:lnTo>
                    <a:lnTo>
                      <a:pt x="443" y="220"/>
                    </a:lnTo>
                    <a:lnTo>
                      <a:pt x="447" y="221"/>
                    </a:lnTo>
                    <a:lnTo>
                      <a:pt x="448" y="222"/>
                    </a:lnTo>
                    <a:lnTo>
                      <a:pt x="450" y="247"/>
                    </a:lnTo>
                    <a:lnTo>
                      <a:pt x="446" y="267"/>
                    </a:lnTo>
                    <a:lnTo>
                      <a:pt x="443" y="274"/>
                    </a:lnTo>
                    <a:lnTo>
                      <a:pt x="447" y="279"/>
                    </a:lnTo>
                    <a:lnTo>
                      <a:pt x="442" y="282"/>
                    </a:lnTo>
                    <a:lnTo>
                      <a:pt x="444" y="304"/>
                    </a:lnTo>
                    <a:lnTo>
                      <a:pt x="454" y="316"/>
                    </a:lnTo>
                    <a:lnTo>
                      <a:pt x="456" y="325"/>
                    </a:lnTo>
                    <a:lnTo>
                      <a:pt x="460" y="328"/>
                    </a:lnTo>
                    <a:lnTo>
                      <a:pt x="466" y="315"/>
                    </a:lnTo>
                    <a:lnTo>
                      <a:pt x="466" y="301"/>
                    </a:lnTo>
                    <a:lnTo>
                      <a:pt x="463" y="297"/>
                    </a:lnTo>
                    <a:lnTo>
                      <a:pt x="454" y="296"/>
                    </a:lnTo>
                    <a:lnTo>
                      <a:pt x="460" y="293"/>
                    </a:lnTo>
                    <a:lnTo>
                      <a:pt x="475" y="304"/>
                    </a:lnTo>
                    <a:lnTo>
                      <a:pt x="476" y="300"/>
                    </a:lnTo>
                    <a:lnTo>
                      <a:pt x="483" y="298"/>
                    </a:lnTo>
                    <a:lnTo>
                      <a:pt x="474" y="323"/>
                    </a:lnTo>
                    <a:lnTo>
                      <a:pt x="468" y="330"/>
                    </a:lnTo>
                    <a:lnTo>
                      <a:pt x="468" y="332"/>
                    </a:lnTo>
                    <a:lnTo>
                      <a:pt x="459" y="336"/>
                    </a:lnTo>
                    <a:lnTo>
                      <a:pt x="469" y="349"/>
                    </a:lnTo>
                    <a:lnTo>
                      <a:pt x="469" y="350"/>
                    </a:lnTo>
                    <a:lnTo>
                      <a:pt x="481" y="362"/>
                    </a:lnTo>
                    <a:lnTo>
                      <a:pt x="499" y="390"/>
                    </a:lnTo>
                    <a:lnTo>
                      <a:pt x="505" y="396"/>
                    </a:lnTo>
                    <a:lnTo>
                      <a:pt x="511" y="404"/>
                    </a:lnTo>
                    <a:lnTo>
                      <a:pt x="523" y="431"/>
                    </a:lnTo>
                    <a:lnTo>
                      <a:pt x="529" y="436"/>
                    </a:lnTo>
                    <a:lnTo>
                      <a:pt x="538" y="433"/>
                    </a:lnTo>
                    <a:lnTo>
                      <a:pt x="539" y="429"/>
                    </a:lnTo>
                    <a:lnTo>
                      <a:pt x="556" y="442"/>
                    </a:lnTo>
                    <a:lnTo>
                      <a:pt x="563" y="462"/>
                    </a:lnTo>
                    <a:lnTo>
                      <a:pt x="578" y="488"/>
                    </a:lnTo>
                    <a:lnTo>
                      <a:pt x="578" y="484"/>
                    </a:lnTo>
                    <a:lnTo>
                      <a:pt x="581" y="482"/>
                    </a:lnTo>
                    <a:lnTo>
                      <a:pt x="597" y="489"/>
                    </a:lnTo>
                    <a:lnTo>
                      <a:pt x="604" y="490"/>
                    </a:lnTo>
                    <a:lnTo>
                      <a:pt x="619" y="503"/>
                    </a:lnTo>
                    <a:lnTo>
                      <a:pt x="635" y="529"/>
                    </a:lnTo>
                    <a:lnTo>
                      <a:pt x="633" y="531"/>
                    </a:lnTo>
                    <a:lnTo>
                      <a:pt x="633" y="541"/>
                    </a:lnTo>
                    <a:lnTo>
                      <a:pt x="641" y="550"/>
                    </a:lnTo>
                    <a:lnTo>
                      <a:pt x="649" y="549"/>
                    </a:lnTo>
                    <a:lnTo>
                      <a:pt x="661" y="541"/>
                    </a:lnTo>
                    <a:lnTo>
                      <a:pt x="667" y="542"/>
                    </a:lnTo>
                    <a:lnTo>
                      <a:pt x="667" y="543"/>
                    </a:lnTo>
                    <a:lnTo>
                      <a:pt x="675" y="542"/>
                    </a:lnTo>
                    <a:lnTo>
                      <a:pt x="673" y="553"/>
                    </a:lnTo>
                    <a:lnTo>
                      <a:pt x="676" y="556"/>
                    </a:lnTo>
                    <a:lnTo>
                      <a:pt x="682" y="552"/>
                    </a:lnTo>
                    <a:lnTo>
                      <a:pt x="680" y="541"/>
                    </a:lnTo>
                    <a:lnTo>
                      <a:pt x="681" y="536"/>
                    </a:lnTo>
                    <a:lnTo>
                      <a:pt x="683" y="537"/>
                    </a:lnTo>
                    <a:lnTo>
                      <a:pt x="694" y="532"/>
                    </a:lnTo>
                    <a:lnTo>
                      <a:pt x="695" y="549"/>
                    </a:lnTo>
                    <a:lnTo>
                      <a:pt x="690" y="552"/>
                    </a:lnTo>
                    <a:lnTo>
                      <a:pt x="691" y="555"/>
                    </a:lnTo>
                    <a:lnTo>
                      <a:pt x="683" y="565"/>
                    </a:lnTo>
                    <a:lnTo>
                      <a:pt x="690" y="558"/>
                    </a:lnTo>
                    <a:lnTo>
                      <a:pt x="704" y="537"/>
                    </a:lnTo>
                    <a:lnTo>
                      <a:pt x="712" y="515"/>
                    </a:lnTo>
                    <a:lnTo>
                      <a:pt x="716" y="498"/>
                    </a:lnTo>
                    <a:lnTo>
                      <a:pt x="716" y="497"/>
                    </a:lnTo>
                    <a:lnTo>
                      <a:pt x="711" y="515"/>
                    </a:lnTo>
                    <a:lnTo>
                      <a:pt x="702" y="521"/>
                    </a:lnTo>
                    <a:lnTo>
                      <a:pt x="706" y="514"/>
                    </a:lnTo>
                    <a:lnTo>
                      <a:pt x="702" y="501"/>
                    </a:lnTo>
                    <a:lnTo>
                      <a:pt x="706" y="481"/>
                    </a:lnTo>
                    <a:lnTo>
                      <a:pt x="712" y="479"/>
                    </a:lnTo>
                    <a:lnTo>
                      <a:pt x="715" y="482"/>
                    </a:lnTo>
                    <a:lnTo>
                      <a:pt x="712" y="452"/>
                    </a:lnTo>
                    <a:lnTo>
                      <a:pt x="712" y="449"/>
                    </a:lnTo>
                    <a:lnTo>
                      <a:pt x="710" y="417"/>
                    </a:lnTo>
                    <a:lnTo>
                      <a:pt x="706" y="371"/>
                    </a:lnTo>
                    <a:lnTo>
                      <a:pt x="698" y="353"/>
                    </a:lnTo>
                    <a:lnTo>
                      <a:pt x="683" y="327"/>
                    </a:lnTo>
                    <a:lnTo>
                      <a:pt x="668" y="300"/>
                    </a:lnTo>
                    <a:lnTo>
                      <a:pt x="651" y="272"/>
                    </a:lnTo>
                    <a:lnTo>
                      <a:pt x="636" y="248"/>
                    </a:lnTo>
                    <a:lnTo>
                      <a:pt x="629" y="227"/>
                    </a:lnTo>
                    <a:lnTo>
                      <a:pt x="632" y="211"/>
                    </a:lnTo>
                    <a:lnTo>
                      <a:pt x="612" y="185"/>
                    </a:lnTo>
                    <a:lnTo>
                      <a:pt x="584" y="151"/>
                    </a:lnTo>
                    <a:lnTo>
                      <a:pt x="571" y="129"/>
                    </a:lnTo>
                    <a:lnTo>
                      <a:pt x="570" y="128"/>
                    </a:lnTo>
                    <a:lnTo>
                      <a:pt x="556" y="106"/>
                    </a:lnTo>
                    <a:lnTo>
                      <a:pt x="554" y="106"/>
                    </a:lnTo>
                    <a:lnTo>
                      <a:pt x="552" y="97"/>
                    </a:lnTo>
                    <a:lnTo>
                      <a:pt x="546" y="82"/>
                    </a:lnTo>
                    <a:lnTo>
                      <a:pt x="532" y="51"/>
                    </a:lnTo>
                    <a:lnTo>
                      <a:pt x="525" y="27"/>
                    </a:lnTo>
                    <a:lnTo>
                      <a:pt x="523" y="26"/>
                    </a:lnTo>
                    <a:lnTo>
                      <a:pt x="519" y="6"/>
                    </a:lnTo>
                    <a:lnTo>
                      <a:pt x="495" y="6"/>
                    </a:lnTo>
                    <a:lnTo>
                      <a:pt x="482" y="3"/>
                    </a:lnTo>
                    <a:lnTo>
                      <a:pt x="480" y="0"/>
                    </a:lnTo>
                    <a:lnTo>
                      <a:pt x="469" y="10"/>
                    </a:lnTo>
                    <a:lnTo>
                      <a:pt x="475" y="34"/>
                    </a:lnTo>
                    <a:lnTo>
                      <a:pt x="475" y="48"/>
                    </a:lnTo>
                    <a:lnTo>
                      <a:pt x="463" y="48"/>
                    </a:lnTo>
                    <a:lnTo>
                      <a:pt x="459" y="37"/>
                    </a:lnTo>
                    <a:lnTo>
                      <a:pt x="457" y="31"/>
                    </a:lnTo>
                    <a:lnTo>
                      <a:pt x="454" y="31"/>
                    </a:lnTo>
                    <a:lnTo>
                      <a:pt x="443" y="31"/>
                    </a:lnTo>
                    <a:lnTo>
                      <a:pt x="440" y="32"/>
                    </a:lnTo>
                    <a:lnTo>
                      <a:pt x="436" y="32"/>
                    </a:lnTo>
                    <a:lnTo>
                      <a:pt x="433" y="32"/>
                    </a:lnTo>
                    <a:lnTo>
                      <a:pt x="426" y="33"/>
                    </a:lnTo>
                    <a:lnTo>
                      <a:pt x="419" y="33"/>
                    </a:lnTo>
                    <a:lnTo>
                      <a:pt x="418" y="33"/>
                    </a:lnTo>
                    <a:lnTo>
                      <a:pt x="412" y="34"/>
                    </a:lnTo>
                    <a:lnTo>
                      <a:pt x="401" y="34"/>
                    </a:lnTo>
                    <a:lnTo>
                      <a:pt x="379" y="37"/>
                    </a:lnTo>
                    <a:lnTo>
                      <a:pt x="374" y="37"/>
                    </a:lnTo>
                    <a:lnTo>
                      <a:pt x="370" y="37"/>
                    </a:lnTo>
                    <a:lnTo>
                      <a:pt x="365" y="38"/>
                    </a:lnTo>
                    <a:lnTo>
                      <a:pt x="363" y="38"/>
                    </a:lnTo>
                    <a:lnTo>
                      <a:pt x="360" y="38"/>
                    </a:lnTo>
                    <a:lnTo>
                      <a:pt x="358" y="38"/>
                    </a:lnTo>
                    <a:lnTo>
                      <a:pt x="349" y="39"/>
                    </a:lnTo>
                    <a:lnTo>
                      <a:pt x="339" y="39"/>
                    </a:lnTo>
                    <a:lnTo>
                      <a:pt x="337" y="40"/>
                    </a:lnTo>
                    <a:lnTo>
                      <a:pt x="333" y="40"/>
                    </a:lnTo>
                    <a:lnTo>
                      <a:pt x="328" y="40"/>
                    </a:lnTo>
                    <a:lnTo>
                      <a:pt x="317" y="41"/>
                    </a:lnTo>
                    <a:lnTo>
                      <a:pt x="311" y="41"/>
                    </a:lnTo>
                    <a:lnTo>
                      <a:pt x="305" y="42"/>
                    </a:lnTo>
                    <a:lnTo>
                      <a:pt x="302" y="42"/>
                    </a:lnTo>
                    <a:lnTo>
                      <a:pt x="299" y="42"/>
                    </a:lnTo>
                    <a:lnTo>
                      <a:pt x="290" y="44"/>
                    </a:lnTo>
                    <a:lnTo>
                      <a:pt x="285" y="44"/>
                    </a:lnTo>
                    <a:lnTo>
                      <a:pt x="283" y="44"/>
                    </a:lnTo>
                    <a:lnTo>
                      <a:pt x="280" y="44"/>
                    </a:lnTo>
                    <a:lnTo>
                      <a:pt x="275" y="45"/>
                    </a:lnTo>
                    <a:lnTo>
                      <a:pt x="274" y="45"/>
                    </a:lnTo>
                    <a:lnTo>
                      <a:pt x="267" y="46"/>
                    </a:lnTo>
                    <a:lnTo>
                      <a:pt x="251" y="46"/>
                    </a:lnTo>
                    <a:lnTo>
                      <a:pt x="234" y="48"/>
                    </a:lnTo>
                    <a:lnTo>
                      <a:pt x="233" y="46"/>
                    </a:lnTo>
                    <a:lnTo>
                      <a:pt x="219" y="24"/>
                    </a:lnTo>
                    <a:lnTo>
                      <a:pt x="219" y="20"/>
                    </a:lnTo>
                    <a:lnTo>
                      <a:pt x="205" y="22"/>
                    </a:lnTo>
                    <a:lnTo>
                      <a:pt x="198" y="24"/>
                    </a:lnTo>
                    <a:lnTo>
                      <a:pt x="178" y="26"/>
                    </a:lnTo>
                    <a:lnTo>
                      <a:pt x="177" y="26"/>
                    </a:lnTo>
                    <a:lnTo>
                      <a:pt x="154" y="30"/>
                    </a:lnTo>
                    <a:lnTo>
                      <a:pt x="139" y="31"/>
                    </a:lnTo>
                    <a:lnTo>
                      <a:pt x="132" y="32"/>
                    </a:lnTo>
                    <a:lnTo>
                      <a:pt x="124" y="33"/>
                    </a:lnTo>
                    <a:lnTo>
                      <a:pt x="122" y="33"/>
                    </a:lnTo>
                    <a:lnTo>
                      <a:pt x="119" y="33"/>
                    </a:lnTo>
                    <a:lnTo>
                      <a:pt x="113" y="34"/>
                    </a:lnTo>
                    <a:lnTo>
                      <a:pt x="103" y="35"/>
                    </a:lnTo>
                    <a:lnTo>
                      <a:pt x="90" y="37"/>
                    </a:lnTo>
                    <a:lnTo>
                      <a:pt x="88" y="37"/>
                    </a:lnTo>
                    <a:lnTo>
                      <a:pt x="77" y="38"/>
                    </a:lnTo>
                    <a:lnTo>
                      <a:pt x="76" y="38"/>
                    </a:lnTo>
                    <a:lnTo>
                      <a:pt x="75" y="38"/>
                    </a:lnTo>
                    <a:lnTo>
                      <a:pt x="69" y="39"/>
                    </a:lnTo>
                    <a:lnTo>
                      <a:pt x="51" y="40"/>
                    </a:lnTo>
                    <a:lnTo>
                      <a:pt x="40" y="41"/>
                    </a:lnTo>
                    <a:lnTo>
                      <a:pt x="37" y="42"/>
                    </a:lnTo>
                    <a:lnTo>
                      <a:pt x="32" y="44"/>
                    </a:lnTo>
                    <a:lnTo>
                      <a:pt x="29" y="44"/>
                    </a:lnTo>
                    <a:lnTo>
                      <a:pt x="1" y="46"/>
                    </a:lnTo>
                    <a:lnTo>
                      <a:pt x="0" y="61"/>
                    </a:lnTo>
                    <a:lnTo>
                      <a:pt x="22" y="81"/>
                    </a:lnTo>
                    <a:lnTo>
                      <a:pt x="20" y="94"/>
                    </a:lnTo>
                    <a:lnTo>
                      <a:pt x="26" y="99"/>
                    </a:lnTo>
                    <a:lnTo>
                      <a:pt x="13" y="117"/>
                    </a:lnTo>
                    <a:lnTo>
                      <a:pt x="27" y="113"/>
                    </a:lnTo>
                    <a:lnTo>
                      <a:pt x="70" y="101"/>
                    </a:lnTo>
                    <a:lnTo>
                      <a:pt x="75" y="100"/>
                    </a:lnTo>
                    <a:lnTo>
                      <a:pt x="99" y="97"/>
                    </a:lnTo>
                    <a:lnTo>
                      <a:pt x="109" y="96"/>
                    </a:lnTo>
                    <a:lnTo>
                      <a:pt x="110" y="96"/>
                    </a:lnTo>
                    <a:lnTo>
                      <a:pt x="144" y="103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6094412" y="3957638"/>
                <a:ext cx="68263" cy="47625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25" y="18"/>
                  </a:cxn>
                  <a:cxn ang="0">
                    <a:pos x="25" y="13"/>
                  </a:cxn>
                  <a:cxn ang="0">
                    <a:pos x="35" y="16"/>
                  </a:cxn>
                  <a:cxn ang="0">
                    <a:pos x="43" y="11"/>
                  </a:cxn>
                  <a:cxn ang="0">
                    <a:pos x="35" y="4"/>
                  </a:cxn>
                  <a:cxn ang="0">
                    <a:pos x="24" y="0"/>
                  </a:cxn>
                  <a:cxn ang="0">
                    <a:pos x="25" y="7"/>
                  </a:cxn>
                  <a:cxn ang="0">
                    <a:pos x="22" y="10"/>
                  </a:cxn>
                  <a:cxn ang="0">
                    <a:pos x="17" y="7"/>
                  </a:cxn>
                  <a:cxn ang="0">
                    <a:pos x="4" y="18"/>
                  </a:cxn>
                  <a:cxn ang="0">
                    <a:pos x="5" y="25"/>
                  </a:cxn>
                  <a:cxn ang="0">
                    <a:pos x="0" y="30"/>
                  </a:cxn>
                </a:cxnLst>
                <a:rect l="0" t="0" r="r" b="b"/>
                <a:pathLst>
                  <a:path w="43" h="30">
                    <a:moveTo>
                      <a:pt x="0" y="30"/>
                    </a:moveTo>
                    <a:lnTo>
                      <a:pt x="25" y="18"/>
                    </a:lnTo>
                    <a:lnTo>
                      <a:pt x="25" y="13"/>
                    </a:lnTo>
                    <a:lnTo>
                      <a:pt x="35" y="16"/>
                    </a:lnTo>
                    <a:lnTo>
                      <a:pt x="43" y="11"/>
                    </a:lnTo>
                    <a:lnTo>
                      <a:pt x="35" y="4"/>
                    </a:lnTo>
                    <a:lnTo>
                      <a:pt x="24" y="0"/>
                    </a:lnTo>
                    <a:lnTo>
                      <a:pt x="25" y="7"/>
                    </a:lnTo>
                    <a:lnTo>
                      <a:pt x="22" y="10"/>
                    </a:lnTo>
                    <a:lnTo>
                      <a:pt x="17" y="7"/>
                    </a:lnTo>
                    <a:lnTo>
                      <a:pt x="4" y="18"/>
                    </a:lnTo>
                    <a:lnTo>
                      <a:pt x="5" y="25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6188075" y="3944938"/>
                <a:ext cx="31750" cy="20637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" y="13"/>
                  </a:cxn>
                  <a:cxn ang="0">
                    <a:pos x="20" y="0"/>
                  </a:cxn>
                  <a:cxn ang="0">
                    <a:pos x="10" y="5"/>
                  </a:cxn>
                  <a:cxn ang="0">
                    <a:pos x="0" y="12"/>
                  </a:cxn>
                </a:cxnLst>
                <a:rect l="0" t="0" r="r" b="b"/>
                <a:pathLst>
                  <a:path w="20" h="13">
                    <a:moveTo>
                      <a:pt x="0" y="12"/>
                    </a:moveTo>
                    <a:lnTo>
                      <a:pt x="1" y="13"/>
                    </a:lnTo>
                    <a:lnTo>
                      <a:pt x="20" y="0"/>
                    </a:lnTo>
                    <a:lnTo>
                      <a:pt x="10" y="5"/>
                    </a:lnTo>
                    <a:lnTo>
                      <a:pt x="0" y="12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6223000" y="3933825"/>
                <a:ext cx="7937" cy="79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0" y="5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5" y="0"/>
                    </a:lnTo>
                    <a:lnTo>
                      <a:pt x="5" y="4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29"/>
              <p:cNvSpPr>
                <a:spLocks/>
              </p:cNvSpPr>
              <p:nvPr/>
            </p:nvSpPr>
            <p:spPr bwMode="auto">
              <a:xfrm>
                <a:off x="6154737" y="3960813"/>
                <a:ext cx="4763" cy="47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3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2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6235700" y="3924300"/>
                <a:ext cx="7937" cy="7938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0" y="5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5" y="1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6234112" y="3933825"/>
                <a:ext cx="1588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32"/>
              <p:cNvSpPr>
                <a:spLocks/>
              </p:cNvSpPr>
              <p:nvPr/>
            </p:nvSpPr>
            <p:spPr bwMode="auto">
              <a:xfrm>
                <a:off x="3275012" y="1724025"/>
                <a:ext cx="920750" cy="488950"/>
              </a:xfrm>
              <a:custGeom>
                <a:avLst/>
                <a:gdLst/>
                <a:ahLst/>
                <a:cxnLst>
                  <a:cxn ang="0">
                    <a:pos x="575" y="112"/>
                  </a:cxn>
                  <a:cxn ang="0">
                    <a:pos x="575" y="129"/>
                  </a:cxn>
                  <a:cxn ang="0">
                    <a:pos x="575" y="155"/>
                  </a:cxn>
                  <a:cxn ang="0">
                    <a:pos x="576" y="188"/>
                  </a:cxn>
                  <a:cxn ang="0">
                    <a:pos x="577" y="210"/>
                  </a:cxn>
                  <a:cxn ang="0">
                    <a:pos x="579" y="238"/>
                  </a:cxn>
                  <a:cxn ang="0">
                    <a:pos x="579" y="267"/>
                  </a:cxn>
                  <a:cxn ang="0">
                    <a:pos x="580" y="295"/>
                  </a:cxn>
                  <a:cxn ang="0">
                    <a:pos x="580" y="303"/>
                  </a:cxn>
                  <a:cxn ang="0">
                    <a:pos x="545" y="305"/>
                  </a:cxn>
                  <a:cxn ang="0">
                    <a:pos x="519" y="306"/>
                  </a:cxn>
                  <a:cxn ang="0">
                    <a:pos x="501" y="306"/>
                  </a:cxn>
                  <a:cxn ang="0">
                    <a:pos x="481" y="306"/>
                  </a:cxn>
                  <a:cxn ang="0">
                    <a:pos x="463" y="307"/>
                  </a:cxn>
                  <a:cxn ang="0">
                    <a:pos x="423" y="307"/>
                  </a:cxn>
                  <a:cxn ang="0">
                    <a:pos x="394" y="308"/>
                  </a:cxn>
                  <a:cxn ang="0">
                    <a:pos x="365" y="308"/>
                  </a:cxn>
                  <a:cxn ang="0">
                    <a:pos x="340" y="308"/>
                  </a:cxn>
                  <a:cxn ang="0">
                    <a:pos x="312" y="308"/>
                  </a:cxn>
                  <a:cxn ang="0">
                    <a:pos x="292" y="308"/>
                  </a:cxn>
                  <a:cxn ang="0">
                    <a:pos x="277" y="308"/>
                  </a:cxn>
                  <a:cxn ang="0">
                    <a:pos x="251" y="308"/>
                  </a:cxn>
                  <a:cxn ang="0">
                    <a:pos x="208" y="307"/>
                  </a:cxn>
                  <a:cxn ang="0">
                    <a:pos x="195" y="307"/>
                  </a:cxn>
                  <a:cxn ang="0">
                    <a:pos x="159" y="306"/>
                  </a:cxn>
                  <a:cxn ang="0">
                    <a:pos x="149" y="306"/>
                  </a:cxn>
                  <a:cxn ang="0">
                    <a:pos x="85" y="305"/>
                  </a:cxn>
                  <a:cxn ang="0">
                    <a:pos x="71" y="305"/>
                  </a:cxn>
                  <a:cxn ang="0">
                    <a:pos x="22" y="303"/>
                  </a:cxn>
                  <a:cxn ang="0">
                    <a:pos x="0" y="289"/>
                  </a:cxn>
                  <a:cxn ang="0">
                    <a:pos x="1" y="252"/>
                  </a:cxn>
                  <a:cxn ang="0">
                    <a:pos x="2" y="227"/>
                  </a:cxn>
                  <a:cxn ang="0">
                    <a:pos x="4" y="175"/>
                  </a:cxn>
                  <a:cxn ang="0">
                    <a:pos x="5" y="140"/>
                  </a:cxn>
                  <a:cxn ang="0">
                    <a:pos x="5" y="121"/>
                  </a:cxn>
                  <a:cxn ang="0">
                    <a:pos x="7" y="93"/>
                  </a:cxn>
                  <a:cxn ang="0">
                    <a:pos x="8" y="64"/>
                  </a:cxn>
                  <a:cxn ang="0">
                    <a:pos x="9" y="43"/>
                  </a:cxn>
                  <a:cxn ang="0">
                    <a:pos x="62" y="2"/>
                  </a:cxn>
                  <a:cxn ang="0">
                    <a:pos x="99" y="3"/>
                  </a:cxn>
                  <a:cxn ang="0">
                    <a:pos x="110" y="4"/>
                  </a:cxn>
                  <a:cxn ang="0">
                    <a:pos x="150" y="4"/>
                  </a:cxn>
                  <a:cxn ang="0">
                    <a:pos x="179" y="5"/>
                  </a:cxn>
                  <a:cxn ang="0">
                    <a:pos x="217" y="5"/>
                  </a:cxn>
                  <a:cxn ang="0">
                    <a:pos x="235" y="6"/>
                  </a:cxn>
                  <a:cxn ang="0">
                    <a:pos x="260" y="6"/>
                  </a:cxn>
                  <a:cxn ang="0">
                    <a:pos x="287" y="6"/>
                  </a:cxn>
                  <a:cxn ang="0">
                    <a:pos x="315" y="6"/>
                  </a:cxn>
                  <a:cxn ang="0">
                    <a:pos x="329" y="6"/>
                  </a:cxn>
                  <a:cxn ang="0">
                    <a:pos x="363" y="6"/>
                  </a:cxn>
                  <a:cxn ang="0">
                    <a:pos x="397" y="6"/>
                  </a:cxn>
                  <a:cxn ang="0">
                    <a:pos x="410" y="6"/>
                  </a:cxn>
                  <a:cxn ang="0">
                    <a:pos x="438" y="5"/>
                  </a:cxn>
                  <a:cxn ang="0">
                    <a:pos x="465" y="5"/>
                  </a:cxn>
                  <a:cxn ang="0">
                    <a:pos x="481" y="5"/>
                  </a:cxn>
                  <a:cxn ang="0">
                    <a:pos x="532" y="16"/>
                  </a:cxn>
                  <a:cxn ang="0">
                    <a:pos x="547" y="16"/>
                  </a:cxn>
                  <a:cxn ang="0">
                    <a:pos x="542" y="36"/>
                  </a:cxn>
                  <a:cxn ang="0">
                    <a:pos x="539" y="53"/>
                  </a:cxn>
                  <a:cxn ang="0">
                    <a:pos x="553" y="66"/>
                  </a:cxn>
                  <a:cxn ang="0">
                    <a:pos x="563" y="86"/>
                  </a:cxn>
                  <a:cxn ang="0">
                    <a:pos x="574" y="91"/>
                  </a:cxn>
                </a:cxnLst>
                <a:rect l="0" t="0" r="r" b="b"/>
                <a:pathLst>
                  <a:path w="580" h="308">
                    <a:moveTo>
                      <a:pt x="574" y="99"/>
                    </a:moveTo>
                    <a:lnTo>
                      <a:pt x="574" y="105"/>
                    </a:lnTo>
                    <a:lnTo>
                      <a:pt x="575" y="112"/>
                    </a:lnTo>
                    <a:lnTo>
                      <a:pt x="575" y="117"/>
                    </a:lnTo>
                    <a:lnTo>
                      <a:pt x="575" y="128"/>
                    </a:lnTo>
                    <a:lnTo>
                      <a:pt x="575" y="129"/>
                    </a:lnTo>
                    <a:lnTo>
                      <a:pt x="575" y="141"/>
                    </a:lnTo>
                    <a:lnTo>
                      <a:pt x="575" y="153"/>
                    </a:lnTo>
                    <a:lnTo>
                      <a:pt x="575" y="155"/>
                    </a:lnTo>
                    <a:lnTo>
                      <a:pt x="576" y="164"/>
                    </a:lnTo>
                    <a:lnTo>
                      <a:pt x="576" y="178"/>
                    </a:lnTo>
                    <a:lnTo>
                      <a:pt x="576" y="188"/>
                    </a:lnTo>
                    <a:lnTo>
                      <a:pt x="577" y="197"/>
                    </a:lnTo>
                    <a:lnTo>
                      <a:pt x="577" y="199"/>
                    </a:lnTo>
                    <a:lnTo>
                      <a:pt x="577" y="210"/>
                    </a:lnTo>
                    <a:lnTo>
                      <a:pt x="577" y="225"/>
                    </a:lnTo>
                    <a:lnTo>
                      <a:pt x="577" y="236"/>
                    </a:lnTo>
                    <a:lnTo>
                      <a:pt x="579" y="238"/>
                    </a:lnTo>
                    <a:lnTo>
                      <a:pt x="579" y="253"/>
                    </a:lnTo>
                    <a:lnTo>
                      <a:pt x="579" y="266"/>
                    </a:lnTo>
                    <a:lnTo>
                      <a:pt x="579" y="267"/>
                    </a:lnTo>
                    <a:lnTo>
                      <a:pt x="579" y="269"/>
                    </a:lnTo>
                    <a:lnTo>
                      <a:pt x="580" y="287"/>
                    </a:lnTo>
                    <a:lnTo>
                      <a:pt x="580" y="295"/>
                    </a:lnTo>
                    <a:lnTo>
                      <a:pt x="580" y="298"/>
                    </a:lnTo>
                    <a:lnTo>
                      <a:pt x="580" y="300"/>
                    </a:lnTo>
                    <a:lnTo>
                      <a:pt x="580" y="303"/>
                    </a:lnTo>
                    <a:lnTo>
                      <a:pt x="570" y="305"/>
                    </a:lnTo>
                    <a:lnTo>
                      <a:pt x="549" y="305"/>
                    </a:lnTo>
                    <a:lnTo>
                      <a:pt x="545" y="305"/>
                    </a:lnTo>
                    <a:lnTo>
                      <a:pt x="531" y="305"/>
                    </a:lnTo>
                    <a:lnTo>
                      <a:pt x="526" y="306"/>
                    </a:lnTo>
                    <a:lnTo>
                      <a:pt x="519" y="306"/>
                    </a:lnTo>
                    <a:lnTo>
                      <a:pt x="511" y="306"/>
                    </a:lnTo>
                    <a:lnTo>
                      <a:pt x="510" y="306"/>
                    </a:lnTo>
                    <a:lnTo>
                      <a:pt x="501" y="306"/>
                    </a:lnTo>
                    <a:lnTo>
                      <a:pt x="498" y="306"/>
                    </a:lnTo>
                    <a:lnTo>
                      <a:pt x="488" y="306"/>
                    </a:lnTo>
                    <a:lnTo>
                      <a:pt x="481" y="306"/>
                    </a:lnTo>
                    <a:lnTo>
                      <a:pt x="474" y="307"/>
                    </a:lnTo>
                    <a:lnTo>
                      <a:pt x="472" y="307"/>
                    </a:lnTo>
                    <a:lnTo>
                      <a:pt x="463" y="307"/>
                    </a:lnTo>
                    <a:lnTo>
                      <a:pt x="437" y="307"/>
                    </a:lnTo>
                    <a:lnTo>
                      <a:pt x="431" y="307"/>
                    </a:lnTo>
                    <a:lnTo>
                      <a:pt x="423" y="307"/>
                    </a:lnTo>
                    <a:lnTo>
                      <a:pt x="414" y="307"/>
                    </a:lnTo>
                    <a:lnTo>
                      <a:pt x="403" y="308"/>
                    </a:lnTo>
                    <a:lnTo>
                      <a:pt x="394" y="308"/>
                    </a:lnTo>
                    <a:lnTo>
                      <a:pt x="382" y="308"/>
                    </a:lnTo>
                    <a:lnTo>
                      <a:pt x="369" y="308"/>
                    </a:lnTo>
                    <a:lnTo>
                      <a:pt x="365" y="308"/>
                    </a:lnTo>
                    <a:lnTo>
                      <a:pt x="357" y="308"/>
                    </a:lnTo>
                    <a:lnTo>
                      <a:pt x="354" y="308"/>
                    </a:lnTo>
                    <a:lnTo>
                      <a:pt x="340" y="308"/>
                    </a:lnTo>
                    <a:lnTo>
                      <a:pt x="331" y="308"/>
                    </a:lnTo>
                    <a:lnTo>
                      <a:pt x="315" y="308"/>
                    </a:lnTo>
                    <a:lnTo>
                      <a:pt x="312" y="308"/>
                    </a:lnTo>
                    <a:lnTo>
                      <a:pt x="307" y="308"/>
                    </a:lnTo>
                    <a:lnTo>
                      <a:pt x="306" y="308"/>
                    </a:lnTo>
                    <a:lnTo>
                      <a:pt x="292" y="308"/>
                    </a:lnTo>
                    <a:lnTo>
                      <a:pt x="288" y="308"/>
                    </a:lnTo>
                    <a:lnTo>
                      <a:pt x="286" y="308"/>
                    </a:lnTo>
                    <a:lnTo>
                      <a:pt x="277" y="308"/>
                    </a:lnTo>
                    <a:lnTo>
                      <a:pt x="273" y="308"/>
                    </a:lnTo>
                    <a:lnTo>
                      <a:pt x="257" y="308"/>
                    </a:lnTo>
                    <a:lnTo>
                      <a:pt x="251" y="308"/>
                    </a:lnTo>
                    <a:lnTo>
                      <a:pt x="237" y="308"/>
                    </a:lnTo>
                    <a:lnTo>
                      <a:pt x="210" y="307"/>
                    </a:lnTo>
                    <a:lnTo>
                      <a:pt x="208" y="307"/>
                    </a:lnTo>
                    <a:lnTo>
                      <a:pt x="202" y="307"/>
                    </a:lnTo>
                    <a:lnTo>
                      <a:pt x="198" y="307"/>
                    </a:lnTo>
                    <a:lnTo>
                      <a:pt x="195" y="307"/>
                    </a:lnTo>
                    <a:lnTo>
                      <a:pt x="165" y="307"/>
                    </a:lnTo>
                    <a:lnTo>
                      <a:pt x="159" y="307"/>
                    </a:lnTo>
                    <a:lnTo>
                      <a:pt x="159" y="306"/>
                    </a:lnTo>
                    <a:lnTo>
                      <a:pt x="155" y="306"/>
                    </a:lnTo>
                    <a:lnTo>
                      <a:pt x="152" y="306"/>
                    </a:lnTo>
                    <a:lnTo>
                      <a:pt x="149" y="306"/>
                    </a:lnTo>
                    <a:lnTo>
                      <a:pt x="114" y="306"/>
                    </a:lnTo>
                    <a:lnTo>
                      <a:pt x="110" y="306"/>
                    </a:lnTo>
                    <a:lnTo>
                      <a:pt x="85" y="305"/>
                    </a:lnTo>
                    <a:lnTo>
                      <a:pt x="80" y="305"/>
                    </a:lnTo>
                    <a:lnTo>
                      <a:pt x="76" y="305"/>
                    </a:lnTo>
                    <a:lnTo>
                      <a:pt x="71" y="305"/>
                    </a:lnTo>
                    <a:lnTo>
                      <a:pt x="51" y="303"/>
                    </a:lnTo>
                    <a:lnTo>
                      <a:pt x="37" y="303"/>
                    </a:lnTo>
                    <a:lnTo>
                      <a:pt x="22" y="303"/>
                    </a:lnTo>
                    <a:lnTo>
                      <a:pt x="17" y="303"/>
                    </a:lnTo>
                    <a:lnTo>
                      <a:pt x="0" y="302"/>
                    </a:lnTo>
                    <a:lnTo>
                      <a:pt x="0" y="289"/>
                    </a:lnTo>
                    <a:lnTo>
                      <a:pt x="0" y="276"/>
                    </a:lnTo>
                    <a:lnTo>
                      <a:pt x="1" y="262"/>
                    </a:lnTo>
                    <a:lnTo>
                      <a:pt x="1" y="252"/>
                    </a:lnTo>
                    <a:lnTo>
                      <a:pt x="2" y="239"/>
                    </a:lnTo>
                    <a:lnTo>
                      <a:pt x="2" y="237"/>
                    </a:lnTo>
                    <a:lnTo>
                      <a:pt x="2" y="227"/>
                    </a:lnTo>
                    <a:lnTo>
                      <a:pt x="3" y="202"/>
                    </a:lnTo>
                    <a:lnTo>
                      <a:pt x="3" y="189"/>
                    </a:lnTo>
                    <a:lnTo>
                      <a:pt x="4" y="175"/>
                    </a:lnTo>
                    <a:lnTo>
                      <a:pt x="4" y="163"/>
                    </a:lnTo>
                    <a:lnTo>
                      <a:pt x="4" y="157"/>
                    </a:lnTo>
                    <a:lnTo>
                      <a:pt x="5" y="140"/>
                    </a:lnTo>
                    <a:lnTo>
                      <a:pt x="5" y="138"/>
                    </a:lnTo>
                    <a:lnTo>
                      <a:pt x="5" y="131"/>
                    </a:lnTo>
                    <a:lnTo>
                      <a:pt x="5" y="121"/>
                    </a:lnTo>
                    <a:lnTo>
                      <a:pt x="7" y="101"/>
                    </a:lnTo>
                    <a:lnTo>
                      <a:pt x="7" y="96"/>
                    </a:lnTo>
                    <a:lnTo>
                      <a:pt x="7" y="93"/>
                    </a:lnTo>
                    <a:lnTo>
                      <a:pt x="7" y="88"/>
                    </a:lnTo>
                    <a:lnTo>
                      <a:pt x="8" y="87"/>
                    </a:lnTo>
                    <a:lnTo>
                      <a:pt x="8" y="64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9" y="43"/>
                    </a:lnTo>
                    <a:lnTo>
                      <a:pt x="10" y="0"/>
                    </a:lnTo>
                    <a:lnTo>
                      <a:pt x="58" y="2"/>
                    </a:lnTo>
                    <a:lnTo>
                      <a:pt x="62" y="2"/>
                    </a:lnTo>
                    <a:lnTo>
                      <a:pt x="65" y="2"/>
                    </a:lnTo>
                    <a:lnTo>
                      <a:pt x="80" y="3"/>
                    </a:lnTo>
                    <a:lnTo>
                      <a:pt x="99" y="3"/>
                    </a:lnTo>
                    <a:lnTo>
                      <a:pt x="107" y="4"/>
                    </a:lnTo>
                    <a:lnTo>
                      <a:pt x="108" y="4"/>
                    </a:lnTo>
                    <a:lnTo>
                      <a:pt x="110" y="4"/>
                    </a:lnTo>
                    <a:lnTo>
                      <a:pt x="122" y="4"/>
                    </a:lnTo>
                    <a:lnTo>
                      <a:pt x="136" y="4"/>
                    </a:lnTo>
                    <a:lnTo>
                      <a:pt x="150" y="4"/>
                    </a:lnTo>
                    <a:lnTo>
                      <a:pt x="152" y="5"/>
                    </a:lnTo>
                    <a:lnTo>
                      <a:pt x="155" y="5"/>
                    </a:lnTo>
                    <a:lnTo>
                      <a:pt x="179" y="5"/>
                    </a:lnTo>
                    <a:lnTo>
                      <a:pt x="193" y="5"/>
                    </a:lnTo>
                    <a:lnTo>
                      <a:pt x="211" y="5"/>
                    </a:lnTo>
                    <a:lnTo>
                      <a:pt x="217" y="5"/>
                    </a:lnTo>
                    <a:lnTo>
                      <a:pt x="226" y="6"/>
                    </a:lnTo>
                    <a:lnTo>
                      <a:pt x="231" y="6"/>
                    </a:lnTo>
                    <a:lnTo>
                      <a:pt x="235" y="6"/>
                    </a:lnTo>
                    <a:lnTo>
                      <a:pt x="250" y="6"/>
                    </a:lnTo>
                    <a:lnTo>
                      <a:pt x="259" y="6"/>
                    </a:lnTo>
                    <a:lnTo>
                      <a:pt x="260" y="6"/>
                    </a:lnTo>
                    <a:lnTo>
                      <a:pt x="269" y="6"/>
                    </a:lnTo>
                    <a:lnTo>
                      <a:pt x="278" y="6"/>
                    </a:lnTo>
                    <a:lnTo>
                      <a:pt x="287" y="6"/>
                    </a:lnTo>
                    <a:lnTo>
                      <a:pt x="294" y="6"/>
                    </a:lnTo>
                    <a:lnTo>
                      <a:pt x="306" y="6"/>
                    </a:lnTo>
                    <a:lnTo>
                      <a:pt x="315" y="6"/>
                    </a:lnTo>
                    <a:lnTo>
                      <a:pt x="320" y="6"/>
                    </a:lnTo>
                    <a:lnTo>
                      <a:pt x="325" y="6"/>
                    </a:lnTo>
                    <a:lnTo>
                      <a:pt x="329" y="6"/>
                    </a:lnTo>
                    <a:lnTo>
                      <a:pt x="343" y="6"/>
                    </a:lnTo>
                    <a:lnTo>
                      <a:pt x="362" y="6"/>
                    </a:lnTo>
                    <a:lnTo>
                      <a:pt x="363" y="6"/>
                    </a:lnTo>
                    <a:lnTo>
                      <a:pt x="372" y="6"/>
                    </a:lnTo>
                    <a:lnTo>
                      <a:pt x="381" y="6"/>
                    </a:lnTo>
                    <a:lnTo>
                      <a:pt x="397" y="6"/>
                    </a:lnTo>
                    <a:lnTo>
                      <a:pt x="400" y="6"/>
                    </a:lnTo>
                    <a:lnTo>
                      <a:pt x="405" y="6"/>
                    </a:lnTo>
                    <a:lnTo>
                      <a:pt x="410" y="6"/>
                    </a:lnTo>
                    <a:lnTo>
                      <a:pt x="429" y="5"/>
                    </a:lnTo>
                    <a:lnTo>
                      <a:pt x="431" y="5"/>
                    </a:lnTo>
                    <a:lnTo>
                      <a:pt x="438" y="5"/>
                    </a:lnTo>
                    <a:lnTo>
                      <a:pt x="448" y="5"/>
                    </a:lnTo>
                    <a:lnTo>
                      <a:pt x="457" y="5"/>
                    </a:lnTo>
                    <a:lnTo>
                      <a:pt x="465" y="5"/>
                    </a:lnTo>
                    <a:lnTo>
                      <a:pt x="466" y="5"/>
                    </a:lnTo>
                    <a:lnTo>
                      <a:pt x="476" y="5"/>
                    </a:lnTo>
                    <a:lnTo>
                      <a:pt x="481" y="5"/>
                    </a:lnTo>
                    <a:lnTo>
                      <a:pt x="515" y="4"/>
                    </a:lnTo>
                    <a:lnTo>
                      <a:pt x="518" y="4"/>
                    </a:lnTo>
                    <a:lnTo>
                      <a:pt x="532" y="16"/>
                    </a:lnTo>
                    <a:lnTo>
                      <a:pt x="540" y="16"/>
                    </a:lnTo>
                    <a:lnTo>
                      <a:pt x="542" y="13"/>
                    </a:lnTo>
                    <a:lnTo>
                      <a:pt x="547" y="16"/>
                    </a:lnTo>
                    <a:lnTo>
                      <a:pt x="552" y="20"/>
                    </a:lnTo>
                    <a:lnTo>
                      <a:pt x="552" y="30"/>
                    </a:lnTo>
                    <a:lnTo>
                      <a:pt x="542" y="36"/>
                    </a:lnTo>
                    <a:lnTo>
                      <a:pt x="539" y="41"/>
                    </a:lnTo>
                    <a:lnTo>
                      <a:pt x="535" y="51"/>
                    </a:lnTo>
                    <a:lnTo>
                      <a:pt x="539" y="53"/>
                    </a:lnTo>
                    <a:lnTo>
                      <a:pt x="542" y="58"/>
                    </a:lnTo>
                    <a:lnTo>
                      <a:pt x="546" y="61"/>
                    </a:lnTo>
                    <a:lnTo>
                      <a:pt x="553" y="66"/>
                    </a:lnTo>
                    <a:lnTo>
                      <a:pt x="553" y="75"/>
                    </a:lnTo>
                    <a:lnTo>
                      <a:pt x="561" y="82"/>
                    </a:lnTo>
                    <a:lnTo>
                      <a:pt x="563" y="86"/>
                    </a:lnTo>
                    <a:lnTo>
                      <a:pt x="573" y="87"/>
                    </a:lnTo>
                    <a:lnTo>
                      <a:pt x="574" y="87"/>
                    </a:lnTo>
                    <a:lnTo>
                      <a:pt x="574" y="91"/>
                    </a:lnTo>
                    <a:lnTo>
                      <a:pt x="574" y="92"/>
                    </a:lnTo>
                    <a:lnTo>
                      <a:pt x="574" y="99"/>
                    </a:lnTo>
                    <a:close/>
                  </a:path>
                </a:pathLst>
              </a:custGeom>
              <a:solidFill>
                <a:srgbClr val="FFC00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3857625" y="252413"/>
                <a:ext cx="823912" cy="923925"/>
              </a:xfrm>
              <a:custGeom>
                <a:avLst/>
                <a:gdLst/>
                <a:ahLst/>
                <a:cxnLst>
                  <a:cxn ang="0">
                    <a:pos x="57" y="407"/>
                  </a:cxn>
                  <a:cxn ang="0">
                    <a:pos x="44" y="393"/>
                  </a:cxn>
                  <a:cxn ang="0">
                    <a:pos x="42" y="359"/>
                  </a:cxn>
                  <a:cxn ang="0">
                    <a:pos x="47" y="332"/>
                  </a:cxn>
                  <a:cxn ang="0">
                    <a:pos x="35" y="285"/>
                  </a:cxn>
                  <a:cxn ang="0">
                    <a:pos x="33" y="248"/>
                  </a:cxn>
                  <a:cxn ang="0">
                    <a:pos x="28" y="218"/>
                  </a:cxn>
                  <a:cxn ang="0">
                    <a:pos x="28" y="202"/>
                  </a:cxn>
                  <a:cxn ang="0">
                    <a:pos x="27" y="187"/>
                  </a:cxn>
                  <a:cxn ang="0">
                    <a:pos x="15" y="150"/>
                  </a:cxn>
                  <a:cxn ang="0">
                    <a:pos x="6" y="119"/>
                  </a:cxn>
                  <a:cxn ang="0">
                    <a:pos x="5" y="85"/>
                  </a:cxn>
                  <a:cxn ang="0">
                    <a:pos x="0" y="40"/>
                  </a:cxn>
                  <a:cxn ang="0">
                    <a:pos x="138" y="37"/>
                  </a:cxn>
                  <a:cxn ang="0">
                    <a:pos x="159" y="6"/>
                  </a:cxn>
                  <a:cxn ang="0">
                    <a:pos x="187" y="66"/>
                  </a:cxn>
                  <a:cxn ang="0">
                    <a:pos x="227" y="71"/>
                  </a:cxn>
                  <a:cxn ang="0">
                    <a:pos x="252" y="76"/>
                  </a:cxn>
                  <a:cxn ang="0">
                    <a:pos x="277" y="69"/>
                  </a:cxn>
                  <a:cxn ang="0">
                    <a:pos x="307" y="76"/>
                  </a:cxn>
                  <a:cxn ang="0">
                    <a:pos x="326" y="105"/>
                  </a:cxn>
                  <a:cxn ang="0">
                    <a:pos x="346" y="91"/>
                  </a:cxn>
                  <a:cxn ang="0">
                    <a:pos x="366" y="105"/>
                  </a:cxn>
                  <a:cxn ang="0">
                    <a:pos x="417" y="104"/>
                  </a:cxn>
                  <a:cxn ang="0">
                    <a:pos x="444" y="109"/>
                  </a:cxn>
                  <a:cxn ang="0">
                    <a:pos x="496" y="118"/>
                  </a:cxn>
                  <a:cxn ang="0">
                    <a:pos x="489" y="135"/>
                  </a:cxn>
                  <a:cxn ang="0">
                    <a:pos x="422" y="174"/>
                  </a:cxn>
                  <a:cxn ang="0">
                    <a:pos x="373" y="229"/>
                  </a:cxn>
                  <a:cxn ang="0">
                    <a:pos x="360" y="253"/>
                  </a:cxn>
                  <a:cxn ang="0">
                    <a:pos x="340" y="259"/>
                  </a:cxn>
                  <a:cxn ang="0">
                    <a:pos x="343" y="283"/>
                  </a:cxn>
                  <a:cxn ang="0">
                    <a:pos x="313" y="342"/>
                  </a:cxn>
                  <a:cxn ang="0">
                    <a:pos x="314" y="370"/>
                  </a:cxn>
                  <a:cxn ang="0">
                    <a:pos x="316" y="400"/>
                  </a:cxn>
                  <a:cxn ang="0">
                    <a:pos x="318" y="412"/>
                  </a:cxn>
                  <a:cxn ang="0">
                    <a:pos x="316" y="450"/>
                  </a:cxn>
                  <a:cxn ang="0">
                    <a:pos x="338" y="467"/>
                  </a:cxn>
                  <a:cxn ang="0">
                    <a:pos x="357" y="477"/>
                  </a:cxn>
                  <a:cxn ang="0">
                    <a:pos x="368" y="481"/>
                  </a:cxn>
                  <a:cxn ang="0">
                    <a:pos x="386" y="501"/>
                  </a:cxn>
                  <a:cxn ang="0">
                    <a:pos x="408" y="517"/>
                  </a:cxn>
                  <a:cxn ang="0">
                    <a:pos x="417" y="520"/>
                  </a:cxn>
                  <a:cxn ang="0">
                    <a:pos x="428" y="533"/>
                  </a:cxn>
                  <a:cxn ang="0">
                    <a:pos x="431" y="545"/>
                  </a:cxn>
                  <a:cxn ang="0">
                    <a:pos x="435" y="567"/>
                  </a:cxn>
                  <a:cxn ang="0">
                    <a:pos x="407" y="568"/>
                  </a:cxn>
                  <a:cxn ang="0">
                    <a:pos x="374" y="571"/>
                  </a:cxn>
                  <a:cxn ang="0">
                    <a:pos x="307" y="574"/>
                  </a:cxn>
                  <a:cxn ang="0">
                    <a:pos x="281" y="575"/>
                  </a:cxn>
                  <a:cxn ang="0">
                    <a:pos x="261" y="577"/>
                  </a:cxn>
                  <a:cxn ang="0">
                    <a:pos x="238" y="578"/>
                  </a:cxn>
                  <a:cxn ang="0">
                    <a:pos x="219" y="578"/>
                  </a:cxn>
                  <a:cxn ang="0">
                    <a:pos x="205" y="579"/>
                  </a:cxn>
                  <a:cxn ang="0">
                    <a:pos x="174" y="580"/>
                  </a:cxn>
                  <a:cxn ang="0">
                    <a:pos x="155" y="580"/>
                  </a:cxn>
                  <a:cxn ang="0">
                    <a:pos x="131" y="581"/>
                  </a:cxn>
                  <a:cxn ang="0">
                    <a:pos x="102" y="581"/>
                  </a:cxn>
                  <a:cxn ang="0">
                    <a:pos x="89" y="582"/>
                  </a:cxn>
                  <a:cxn ang="0">
                    <a:pos x="59" y="582"/>
                  </a:cxn>
                  <a:cxn ang="0">
                    <a:pos x="59" y="547"/>
                  </a:cxn>
                  <a:cxn ang="0">
                    <a:pos x="58" y="513"/>
                  </a:cxn>
                  <a:cxn ang="0">
                    <a:pos x="57" y="453"/>
                  </a:cxn>
                </a:cxnLst>
                <a:rect l="0" t="0" r="r" b="b"/>
                <a:pathLst>
                  <a:path w="519" h="582">
                    <a:moveTo>
                      <a:pt x="57" y="453"/>
                    </a:moveTo>
                    <a:lnTo>
                      <a:pt x="57" y="435"/>
                    </a:lnTo>
                    <a:lnTo>
                      <a:pt x="57" y="407"/>
                    </a:lnTo>
                    <a:lnTo>
                      <a:pt x="56" y="401"/>
                    </a:lnTo>
                    <a:lnTo>
                      <a:pt x="54" y="398"/>
                    </a:lnTo>
                    <a:lnTo>
                      <a:pt x="44" y="393"/>
                    </a:lnTo>
                    <a:lnTo>
                      <a:pt x="30" y="375"/>
                    </a:lnTo>
                    <a:lnTo>
                      <a:pt x="29" y="372"/>
                    </a:lnTo>
                    <a:lnTo>
                      <a:pt x="42" y="359"/>
                    </a:lnTo>
                    <a:lnTo>
                      <a:pt x="48" y="340"/>
                    </a:lnTo>
                    <a:lnTo>
                      <a:pt x="47" y="335"/>
                    </a:lnTo>
                    <a:lnTo>
                      <a:pt x="47" y="332"/>
                    </a:lnTo>
                    <a:lnTo>
                      <a:pt x="48" y="332"/>
                    </a:lnTo>
                    <a:lnTo>
                      <a:pt x="43" y="301"/>
                    </a:lnTo>
                    <a:lnTo>
                      <a:pt x="35" y="285"/>
                    </a:lnTo>
                    <a:lnTo>
                      <a:pt x="33" y="273"/>
                    </a:lnTo>
                    <a:lnTo>
                      <a:pt x="31" y="273"/>
                    </a:lnTo>
                    <a:lnTo>
                      <a:pt x="33" y="248"/>
                    </a:lnTo>
                    <a:lnTo>
                      <a:pt x="29" y="236"/>
                    </a:lnTo>
                    <a:lnTo>
                      <a:pt x="28" y="221"/>
                    </a:lnTo>
                    <a:lnTo>
                      <a:pt x="28" y="218"/>
                    </a:lnTo>
                    <a:lnTo>
                      <a:pt x="28" y="213"/>
                    </a:lnTo>
                    <a:lnTo>
                      <a:pt x="27" y="204"/>
                    </a:lnTo>
                    <a:lnTo>
                      <a:pt x="28" y="202"/>
                    </a:lnTo>
                    <a:lnTo>
                      <a:pt x="27" y="200"/>
                    </a:lnTo>
                    <a:lnTo>
                      <a:pt x="27" y="199"/>
                    </a:lnTo>
                    <a:lnTo>
                      <a:pt x="27" y="187"/>
                    </a:lnTo>
                    <a:lnTo>
                      <a:pt x="24" y="175"/>
                    </a:lnTo>
                    <a:lnTo>
                      <a:pt x="24" y="170"/>
                    </a:lnTo>
                    <a:lnTo>
                      <a:pt x="15" y="150"/>
                    </a:lnTo>
                    <a:lnTo>
                      <a:pt x="7" y="122"/>
                    </a:lnTo>
                    <a:lnTo>
                      <a:pt x="6" y="121"/>
                    </a:lnTo>
                    <a:lnTo>
                      <a:pt x="6" y="119"/>
                    </a:lnTo>
                    <a:lnTo>
                      <a:pt x="8" y="118"/>
                    </a:lnTo>
                    <a:lnTo>
                      <a:pt x="7" y="97"/>
                    </a:lnTo>
                    <a:lnTo>
                      <a:pt x="5" y="85"/>
                    </a:lnTo>
                    <a:lnTo>
                      <a:pt x="2" y="54"/>
                    </a:lnTo>
                    <a:lnTo>
                      <a:pt x="3" y="53"/>
                    </a:lnTo>
                    <a:lnTo>
                      <a:pt x="0" y="40"/>
                    </a:lnTo>
                    <a:lnTo>
                      <a:pt x="55" y="40"/>
                    </a:lnTo>
                    <a:lnTo>
                      <a:pt x="126" y="39"/>
                    </a:lnTo>
                    <a:lnTo>
                      <a:pt x="138" y="37"/>
                    </a:lnTo>
                    <a:lnTo>
                      <a:pt x="137" y="0"/>
                    </a:lnTo>
                    <a:lnTo>
                      <a:pt x="150" y="1"/>
                    </a:lnTo>
                    <a:lnTo>
                      <a:pt x="159" y="6"/>
                    </a:lnTo>
                    <a:lnTo>
                      <a:pt x="169" y="57"/>
                    </a:lnTo>
                    <a:lnTo>
                      <a:pt x="176" y="64"/>
                    </a:lnTo>
                    <a:lnTo>
                      <a:pt x="187" y="66"/>
                    </a:lnTo>
                    <a:lnTo>
                      <a:pt x="197" y="66"/>
                    </a:lnTo>
                    <a:lnTo>
                      <a:pt x="199" y="69"/>
                    </a:lnTo>
                    <a:lnTo>
                      <a:pt x="227" y="71"/>
                    </a:lnTo>
                    <a:lnTo>
                      <a:pt x="230" y="82"/>
                    </a:lnTo>
                    <a:lnTo>
                      <a:pt x="247" y="80"/>
                    </a:lnTo>
                    <a:lnTo>
                      <a:pt x="252" y="76"/>
                    </a:lnTo>
                    <a:lnTo>
                      <a:pt x="251" y="74"/>
                    </a:lnTo>
                    <a:lnTo>
                      <a:pt x="269" y="68"/>
                    </a:lnTo>
                    <a:lnTo>
                      <a:pt x="277" y="69"/>
                    </a:lnTo>
                    <a:lnTo>
                      <a:pt x="285" y="68"/>
                    </a:lnTo>
                    <a:lnTo>
                      <a:pt x="302" y="76"/>
                    </a:lnTo>
                    <a:lnTo>
                      <a:pt x="307" y="76"/>
                    </a:lnTo>
                    <a:lnTo>
                      <a:pt x="309" y="85"/>
                    </a:lnTo>
                    <a:lnTo>
                      <a:pt x="317" y="85"/>
                    </a:lnTo>
                    <a:lnTo>
                      <a:pt x="326" y="105"/>
                    </a:lnTo>
                    <a:lnTo>
                      <a:pt x="333" y="103"/>
                    </a:lnTo>
                    <a:lnTo>
                      <a:pt x="332" y="94"/>
                    </a:lnTo>
                    <a:lnTo>
                      <a:pt x="346" y="91"/>
                    </a:lnTo>
                    <a:lnTo>
                      <a:pt x="351" y="95"/>
                    </a:lnTo>
                    <a:lnTo>
                      <a:pt x="353" y="102"/>
                    </a:lnTo>
                    <a:lnTo>
                      <a:pt x="366" y="105"/>
                    </a:lnTo>
                    <a:lnTo>
                      <a:pt x="386" y="118"/>
                    </a:lnTo>
                    <a:lnTo>
                      <a:pt x="401" y="116"/>
                    </a:lnTo>
                    <a:lnTo>
                      <a:pt x="417" y="104"/>
                    </a:lnTo>
                    <a:lnTo>
                      <a:pt x="429" y="97"/>
                    </a:lnTo>
                    <a:lnTo>
                      <a:pt x="436" y="112"/>
                    </a:lnTo>
                    <a:lnTo>
                      <a:pt x="444" y="109"/>
                    </a:lnTo>
                    <a:lnTo>
                      <a:pt x="464" y="110"/>
                    </a:lnTo>
                    <a:lnTo>
                      <a:pt x="477" y="106"/>
                    </a:lnTo>
                    <a:lnTo>
                      <a:pt x="496" y="118"/>
                    </a:lnTo>
                    <a:lnTo>
                      <a:pt x="504" y="114"/>
                    </a:lnTo>
                    <a:lnTo>
                      <a:pt x="519" y="114"/>
                    </a:lnTo>
                    <a:lnTo>
                      <a:pt x="489" y="135"/>
                    </a:lnTo>
                    <a:lnTo>
                      <a:pt x="456" y="147"/>
                    </a:lnTo>
                    <a:lnTo>
                      <a:pt x="440" y="158"/>
                    </a:lnTo>
                    <a:lnTo>
                      <a:pt x="422" y="174"/>
                    </a:lnTo>
                    <a:lnTo>
                      <a:pt x="408" y="193"/>
                    </a:lnTo>
                    <a:lnTo>
                      <a:pt x="400" y="202"/>
                    </a:lnTo>
                    <a:lnTo>
                      <a:pt x="373" y="229"/>
                    </a:lnTo>
                    <a:lnTo>
                      <a:pt x="360" y="240"/>
                    </a:lnTo>
                    <a:lnTo>
                      <a:pt x="355" y="249"/>
                    </a:lnTo>
                    <a:lnTo>
                      <a:pt x="360" y="253"/>
                    </a:lnTo>
                    <a:lnTo>
                      <a:pt x="354" y="249"/>
                    </a:lnTo>
                    <a:lnTo>
                      <a:pt x="344" y="260"/>
                    </a:lnTo>
                    <a:lnTo>
                      <a:pt x="340" y="259"/>
                    </a:lnTo>
                    <a:lnTo>
                      <a:pt x="341" y="262"/>
                    </a:lnTo>
                    <a:lnTo>
                      <a:pt x="341" y="275"/>
                    </a:lnTo>
                    <a:lnTo>
                      <a:pt x="343" y="283"/>
                    </a:lnTo>
                    <a:lnTo>
                      <a:pt x="344" y="309"/>
                    </a:lnTo>
                    <a:lnTo>
                      <a:pt x="344" y="317"/>
                    </a:lnTo>
                    <a:lnTo>
                      <a:pt x="313" y="342"/>
                    </a:lnTo>
                    <a:lnTo>
                      <a:pt x="307" y="353"/>
                    </a:lnTo>
                    <a:lnTo>
                      <a:pt x="305" y="361"/>
                    </a:lnTo>
                    <a:lnTo>
                      <a:pt x="314" y="370"/>
                    </a:lnTo>
                    <a:lnTo>
                      <a:pt x="318" y="375"/>
                    </a:lnTo>
                    <a:lnTo>
                      <a:pt x="317" y="395"/>
                    </a:lnTo>
                    <a:lnTo>
                      <a:pt x="316" y="400"/>
                    </a:lnTo>
                    <a:lnTo>
                      <a:pt x="317" y="404"/>
                    </a:lnTo>
                    <a:lnTo>
                      <a:pt x="316" y="404"/>
                    </a:lnTo>
                    <a:lnTo>
                      <a:pt x="318" y="412"/>
                    </a:lnTo>
                    <a:lnTo>
                      <a:pt x="317" y="425"/>
                    </a:lnTo>
                    <a:lnTo>
                      <a:pt x="317" y="439"/>
                    </a:lnTo>
                    <a:lnTo>
                      <a:pt x="316" y="450"/>
                    </a:lnTo>
                    <a:lnTo>
                      <a:pt x="320" y="453"/>
                    </a:lnTo>
                    <a:lnTo>
                      <a:pt x="323" y="455"/>
                    </a:lnTo>
                    <a:lnTo>
                      <a:pt x="338" y="467"/>
                    </a:lnTo>
                    <a:lnTo>
                      <a:pt x="351" y="469"/>
                    </a:lnTo>
                    <a:lnTo>
                      <a:pt x="352" y="473"/>
                    </a:lnTo>
                    <a:lnTo>
                      <a:pt x="357" y="477"/>
                    </a:lnTo>
                    <a:lnTo>
                      <a:pt x="358" y="478"/>
                    </a:lnTo>
                    <a:lnTo>
                      <a:pt x="365" y="480"/>
                    </a:lnTo>
                    <a:lnTo>
                      <a:pt x="368" y="481"/>
                    </a:lnTo>
                    <a:lnTo>
                      <a:pt x="374" y="484"/>
                    </a:lnTo>
                    <a:lnTo>
                      <a:pt x="383" y="496"/>
                    </a:lnTo>
                    <a:lnTo>
                      <a:pt x="386" y="501"/>
                    </a:lnTo>
                    <a:lnTo>
                      <a:pt x="396" y="508"/>
                    </a:lnTo>
                    <a:lnTo>
                      <a:pt x="402" y="513"/>
                    </a:lnTo>
                    <a:lnTo>
                      <a:pt x="408" y="517"/>
                    </a:lnTo>
                    <a:lnTo>
                      <a:pt x="412" y="517"/>
                    </a:lnTo>
                    <a:lnTo>
                      <a:pt x="416" y="518"/>
                    </a:lnTo>
                    <a:lnTo>
                      <a:pt x="417" y="520"/>
                    </a:lnTo>
                    <a:lnTo>
                      <a:pt x="421" y="524"/>
                    </a:lnTo>
                    <a:lnTo>
                      <a:pt x="428" y="532"/>
                    </a:lnTo>
                    <a:lnTo>
                      <a:pt x="428" y="533"/>
                    </a:lnTo>
                    <a:lnTo>
                      <a:pt x="431" y="539"/>
                    </a:lnTo>
                    <a:lnTo>
                      <a:pt x="431" y="542"/>
                    </a:lnTo>
                    <a:lnTo>
                      <a:pt x="431" y="545"/>
                    </a:lnTo>
                    <a:lnTo>
                      <a:pt x="431" y="556"/>
                    </a:lnTo>
                    <a:lnTo>
                      <a:pt x="434" y="559"/>
                    </a:lnTo>
                    <a:lnTo>
                      <a:pt x="435" y="567"/>
                    </a:lnTo>
                    <a:lnTo>
                      <a:pt x="433" y="567"/>
                    </a:lnTo>
                    <a:lnTo>
                      <a:pt x="428" y="567"/>
                    </a:lnTo>
                    <a:lnTo>
                      <a:pt x="407" y="568"/>
                    </a:lnTo>
                    <a:lnTo>
                      <a:pt x="406" y="568"/>
                    </a:lnTo>
                    <a:lnTo>
                      <a:pt x="399" y="570"/>
                    </a:lnTo>
                    <a:lnTo>
                      <a:pt x="374" y="571"/>
                    </a:lnTo>
                    <a:lnTo>
                      <a:pt x="347" y="572"/>
                    </a:lnTo>
                    <a:lnTo>
                      <a:pt x="340" y="573"/>
                    </a:lnTo>
                    <a:lnTo>
                      <a:pt x="307" y="574"/>
                    </a:lnTo>
                    <a:lnTo>
                      <a:pt x="306" y="574"/>
                    </a:lnTo>
                    <a:lnTo>
                      <a:pt x="304" y="574"/>
                    </a:lnTo>
                    <a:lnTo>
                      <a:pt x="281" y="575"/>
                    </a:lnTo>
                    <a:lnTo>
                      <a:pt x="279" y="575"/>
                    </a:lnTo>
                    <a:lnTo>
                      <a:pt x="272" y="577"/>
                    </a:lnTo>
                    <a:lnTo>
                      <a:pt x="261" y="577"/>
                    </a:lnTo>
                    <a:lnTo>
                      <a:pt x="247" y="578"/>
                    </a:lnTo>
                    <a:lnTo>
                      <a:pt x="244" y="578"/>
                    </a:lnTo>
                    <a:lnTo>
                      <a:pt x="238" y="578"/>
                    </a:lnTo>
                    <a:lnTo>
                      <a:pt x="237" y="578"/>
                    </a:lnTo>
                    <a:lnTo>
                      <a:pt x="236" y="578"/>
                    </a:lnTo>
                    <a:lnTo>
                      <a:pt x="219" y="578"/>
                    </a:lnTo>
                    <a:lnTo>
                      <a:pt x="217" y="579"/>
                    </a:lnTo>
                    <a:lnTo>
                      <a:pt x="209" y="579"/>
                    </a:lnTo>
                    <a:lnTo>
                      <a:pt x="205" y="579"/>
                    </a:lnTo>
                    <a:lnTo>
                      <a:pt x="189" y="579"/>
                    </a:lnTo>
                    <a:lnTo>
                      <a:pt x="182" y="580"/>
                    </a:lnTo>
                    <a:lnTo>
                      <a:pt x="174" y="580"/>
                    </a:lnTo>
                    <a:lnTo>
                      <a:pt x="173" y="580"/>
                    </a:lnTo>
                    <a:lnTo>
                      <a:pt x="171" y="580"/>
                    </a:lnTo>
                    <a:lnTo>
                      <a:pt x="155" y="580"/>
                    </a:lnTo>
                    <a:lnTo>
                      <a:pt x="146" y="580"/>
                    </a:lnTo>
                    <a:lnTo>
                      <a:pt x="137" y="581"/>
                    </a:lnTo>
                    <a:lnTo>
                      <a:pt x="131" y="581"/>
                    </a:lnTo>
                    <a:lnTo>
                      <a:pt x="112" y="581"/>
                    </a:lnTo>
                    <a:lnTo>
                      <a:pt x="110" y="581"/>
                    </a:lnTo>
                    <a:lnTo>
                      <a:pt x="102" y="581"/>
                    </a:lnTo>
                    <a:lnTo>
                      <a:pt x="97" y="581"/>
                    </a:lnTo>
                    <a:lnTo>
                      <a:pt x="92" y="582"/>
                    </a:lnTo>
                    <a:lnTo>
                      <a:pt x="89" y="582"/>
                    </a:lnTo>
                    <a:lnTo>
                      <a:pt x="75" y="582"/>
                    </a:lnTo>
                    <a:lnTo>
                      <a:pt x="65" y="582"/>
                    </a:lnTo>
                    <a:lnTo>
                      <a:pt x="59" y="582"/>
                    </a:lnTo>
                    <a:lnTo>
                      <a:pt x="59" y="570"/>
                    </a:lnTo>
                    <a:lnTo>
                      <a:pt x="59" y="558"/>
                    </a:lnTo>
                    <a:lnTo>
                      <a:pt x="59" y="547"/>
                    </a:lnTo>
                    <a:lnTo>
                      <a:pt x="58" y="532"/>
                    </a:lnTo>
                    <a:lnTo>
                      <a:pt x="58" y="520"/>
                    </a:lnTo>
                    <a:lnTo>
                      <a:pt x="58" y="513"/>
                    </a:lnTo>
                    <a:lnTo>
                      <a:pt x="58" y="478"/>
                    </a:lnTo>
                    <a:lnTo>
                      <a:pt x="58" y="470"/>
                    </a:lnTo>
                    <a:lnTo>
                      <a:pt x="57" y="453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34"/>
              <p:cNvSpPr>
                <a:spLocks/>
              </p:cNvSpPr>
              <p:nvPr/>
            </p:nvSpPr>
            <p:spPr bwMode="auto">
              <a:xfrm>
                <a:off x="4038600" y="1612900"/>
                <a:ext cx="841375" cy="723900"/>
              </a:xfrm>
              <a:custGeom>
                <a:avLst/>
                <a:gdLst/>
                <a:ahLst/>
                <a:cxnLst>
                  <a:cxn ang="0">
                    <a:pos x="152" y="12"/>
                  </a:cxn>
                  <a:cxn ang="0">
                    <a:pos x="189" y="10"/>
                  </a:cxn>
                  <a:cxn ang="0">
                    <a:pos x="236" y="6"/>
                  </a:cxn>
                  <a:cxn ang="0">
                    <a:pos x="269" y="4"/>
                  </a:cxn>
                  <a:cxn ang="0">
                    <a:pos x="303" y="1"/>
                  </a:cxn>
                  <a:cxn ang="0">
                    <a:pos x="326" y="24"/>
                  </a:cxn>
                  <a:cxn ang="0">
                    <a:pos x="326" y="61"/>
                  </a:cxn>
                  <a:cxn ang="0">
                    <a:pos x="335" y="86"/>
                  </a:cxn>
                  <a:cxn ang="0">
                    <a:pos x="350" y="100"/>
                  </a:cxn>
                  <a:cxn ang="0">
                    <a:pos x="378" y="123"/>
                  </a:cxn>
                  <a:cxn ang="0">
                    <a:pos x="395" y="163"/>
                  </a:cxn>
                  <a:cxn ang="0">
                    <a:pos x="419" y="162"/>
                  </a:cxn>
                  <a:cxn ang="0">
                    <a:pos x="433" y="177"/>
                  </a:cxn>
                  <a:cxn ang="0">
                    <a:pos x="429" y="201"/>
                  </a:cxn>
                  <a:cxn ang="0">
                    <a:pos x="423" y="233"/>
                  </a:cxn>
                  <a:cxn ang="0">
                    <a:pos x="452" y="256"/>
                  </a:cxn>
                  <a:cxn ang="0">
                    <a:pos x="480" y="276"/>
                  </a:cxn>
                  <a:cxn ang="0">
                    <a:pos x="500" y="316"/>
                  </a:cxn>
                  <a:cxn ang="0">
                    <a:pos x="508" y="345"/>
                  </a:cxn>
                  <a:cxn ang="0">
                    <a:pos x="528" y="349"/>
                  </a:cxn>
                  <a:cxn ang="0">
                    <a:pos x="530" y="369"/>
                  </a:cxn>
                  <a:cxn ang="0">
                    <a:pos x="516" y="386"/>
                  </a:cxn>
                  <a:cxn ang="0">
                    <a:pos x="502" y="392"/>
                  </a:cxn>
                  <a:cxn ang="0">
                    <a:pos x="489" y="426"/>
                  </a:cxn>
                  <a:cxn ang="0">
                    <a:pos x="488" y="452"/>
                  </a:cxn>
                  <a:cxn ang="0">
                    <a:pos x="445" y="455"/>
                  </a:cxn>
                  <a:cxn ang="0">
                    <a:pos x="457" y="429"/>
                  </a:cxn>
                  <a:cxn ang="0">
                    <a:pos x="419" y="407"/>
                  </a:cxn>
                  <a:cxn ang="0">
                    <a:pos x="385" y="410"/>
                  </a:cxn>
                  <a:cxn ang="0">
                    <a:pos x="352" y="412"/>
                  </a:cxn>
                  <a:cxn ang="0">
                    <a:pos x="327" y="413"/>
                  </a:cxn>
                  <a:cxn ang="0">
                    <a:pos x="272" y="417"/>
                  </a:cxn>
                  <a:cxn ang="0">
                    <a:pos x="240" y="418"/>
                  </a:cxn>
                  <a:cxn ang="0">
                    <a:pos x="198" y="420"/>
                  </a:cxn>
                  <a:cxn ang="0">
                    <a:pos x="160" y="421"/>
                  </a:cxn>
                  <a:cxn ang="0">
                    <a:pos x="110" y="424"/>
                  </a:cxn>
                  <a:cxn ang="0">
                    <a:pos x="100" y="406"/>
                  </a:cxn>
                  <a:cxn ang="0">
                    <a:pos x="99" y="373"/>
                  </a:cxn>
                  <a:cxn ang="0">
                    <a:pos x="98" y="339"/>
                  </a:cxn>
                  <a:cxn ang="0">
                    <a:pos x="96" y="306"/>
                  </a:cxn>
                  <a:cxn ang="0">
                    <a:pos x="95" y="258"/>
                  </a:cxn>
                  <a:cxn ang="0">
                    <a:pos x="94" y="211"/>
                  </a:cxn>
                  <a:cxn ang="0">
                    <a:pos x="93" y="175"/>
                  </a:cxn>
                  <a:cxn ang="0">
                    <a:pos x="92" y="157"/>
                  </a:cxn>
                  <a:cxn ang="0">
                    <a:pos x="65" y="131"/>
                  </a:cxn>
                  <a:cxn ang="0">
                    <a:pos x="61" y="106"/>
                  </a:cxn>
                  <a:cxn ang="0">
                    <a:pos x="59" y="86"/>
                  </a:cxn>
                  <a:cxn ang="0">
                    <a:pos x="18" y="48"/>
                  </a:cxn>
                  <a:cxn ang="0">
                    <a:pos x="0" y="17"/>
                  </a:cxn>
                  <a:cxn ang="0">
                    <a:pos x="40" y="16"/>
                  </a:cxn>
                  <a:cxn ang="0">
                    <a:pos x="86" y="16"/>
                  </a:cxn>
                </a:cxnLst>
                <a:rect l="0" t="0" r="r" b="b"/>
                <a:pathLst>
                  <a:path w="530" h="456">
                    <a:moveTo>
                      <a:pt x="116" y="14"/>
                    </a:moveTo>
                    <a:lnTo>
                      <a:pt x="133" y="13"/>
                    </a:lnTo>
                    <a:lnTo>
                      <a:pt x="134" y="13"/>
                    </a:lnTo>
                    <a:lnTo>
                      <a:pt x="150" y="12"/>
                    </a:lnTo>
                    <a:lnTo>
                      <a:pt x="152" y="12"/>
                    </a:lnTo>
                    <a:lnTo>
                      <a:pt x="167" y="11"/>
                    </a:lnTo>
                    <a:lnTo>
                      <a:pt x="170" y="11"/>
                    </a:lnTo>
                    <a:lnTo>
                      <a:pt x="175" y="11"/>
                    </a:lnTo>
                    <a:lnTo>
                      <a:pt x="181" y="11"/>
                    </a:lnTo>
                    <a:lnTo>
                      <a:pt x="189" y="10"/>
                    </a:lnTo>
                    <a:lnTo>
                      <a:pt x="200" y="10"/>
                    </a:lnTo>
                    <a:lnTo>
                      <a:pt x="207" y="8"/>
                    </a:lnTo>
                    <a:lnTo>
                      <a:pt x="226" y="7"/>
                    </a:lnTo>
                    <a:lnTo>
                      <a:pt x="230" y="7"/>
                    </a:lnTo>
                    <a:lnTo>
                      <a:pt x="236" y="6"/>
                    </a:lnTo>
                    <a:lnTo>
                      <a:pt x="245" y="6"/>
                    </a:lnTo>
                    <a:lnTo>
                      <a:pt x="257" y="5"/>
                    </a:lnTo>
                    <a:lnTo>
                      <a:pt x="264" y="4"/>
                    </a:lnTo>
                    <a:lnTo>
                      <a:pt x="265" y="4"/>
                    </a:lnTo>
                    <a:lnTo>
                      <a:pt x="269" y="4"/>
                    </a:lnTo>
                    <a:lnTo>
                      <a:pt x="278" y="3"/>
                    </a:lnTo>
                    <a:lnTo>
                      <a:pt x="281" y="3"/>
                    </a:lnTo>
                    <a:lnTo>
                      <a:pt x="287" y="3"/>
                    </a:lnTo>
                    <a:lnTo>
                      <a:pt x="302" y="0"/>
                    </a:lnTo>
                    <a:lnTo>
                      <a:pt x="303" y="1"/>
                    </a:lnTo>
                    <a:lnTo>
                      <a:pt x="310" y="7"/>
                    </a:lnTo>
                    <a:lnTo>
                      <a:pt x="321" y="20"/>
                    </a:lnTo>
                    <a:lnTo>
                      <a:pt x="327" y="23"/>
                    </a:lnTo>
                    <a:lnTo>
                      <a:pt x="327" y="24"/>
                    </a:lnTo>
                    <a:lnTo>
                      <a:pt x="326" y="24"/>
                    </a:lnTo>
                    <a:lnTo>
                      <a:pt x="322" y="35"/>
                    </a:lnTo>
                    <a:lnTo>
                      <a:pt x="322" y="37"/>
                    </a:lnTo>
                    <a:lnTo>
                      <a:pt x="322" y="41"/>
                    </a:lnTo>
                    <a:lnTo>
                      <a:pt x="322" y="48"/>
                    </a:lnTo>
                    <a:lnTo>
                      <a:pt x="326" y="61"/>
                    </a:lnTo>
                    <a:lnTo>
                      <a:pt x="329" y="66"/>
                    </a:lnTo>
                    <a:lnTo>
                      <a:pt x="328" y="73"/>
                    </a:lnTo>
                    <a:lnTo>
                      <a:pt x="334" y="80"/>
                    </a:lnTo>
                    <a:lnTo>
                      <a:pt x="335" y="85"/>
                    </a:lnTo>
                    <a:lnTo>
                      <a:pt x="335" y="86"/>
                    </a:lnTo>
                    <a:lnTo>
                      <a:pt x="340" y="92"/>
                    </a:lnTo>
                    <a:lnTo>
                      <a:pt x="341" y="92"/>
                    </a:lnTo>
                    <a:lnTo>
                      <a:pt x="343" y="93"/>
                    </a:lnTo>
                    <a:lnTo>
                      <a:pt x="344" y="95"/>
                    </a:lnTo>
                    <a:lnTo>
                      <a:pt x="350" y="100"/>
                    </a:lnTo>
                    <a:lnTo>
                      <a:pt x="352" y="104"/>
                    </a:lnTo>
                    <a:lnTo>
                      <a:pt x="356" y="106"/>
                    </a:lnTo>
                    <a:lnTo>
                      <a:pt x="365" y="116"/>
                    </a:lnTo>
                    <a:lnTo>
                      <a:pt x="370" y="118"/>
                    </a:lnTo>
                    <a:lnTo>
                      <a:pt x="378" y="123"/>
                    </a:lnTo>
                    <a:lnTo>
                      <a:pt x="385" y="130"/>
                    </a:lnTo>
                    <a:lnTo>
                      <a:pt x="388" y="135"/>
                    </a:lnTo>
                    <a:lnTo>
                      <a:pt x="391" y="144"/>
                    </a:lnTo>
                    <a:lnTo>
                      <a:pt x="392" y="157"/>
                    </a:lnTo>
                    <a:lnTo>
                      <a:pt x="395" y="163"/>
                    </a:lnTo>
                    <a:lnTo>
                      <a:pt x="400" y="170"/>
                    </a:lnTo>
                    <a:lnTo>
                      <a:pt x="404" y="169"/>
                    </a:lnTo>
                    <a:lnTo>
                      <a:pt x="410" y="158"/>
                    </a:lnTo>
                    <a:lnTo>
                      <a:pt x="416" y="159"/>
                    </a:lnTo>
                    <a:lnTo>
                      <a:pt x="419" y="162"/>
                    </a:lnTo>
                    <a:lnTo>
                      <a:pt x="424" y="162"/>
                    </a:lnTo>
                    <a:lnTo>
                      <a:pt x="426" y="163"/>
                    </a:lnTo>
                    <a:lnTo>
                      <a:pt x="436" y="169"/>
                    </a:lnTo>
                    <a:lnTo>
                      <a:pt x="437" y="173"/>
                    </a:lnTo>
                    <a:lnTo>
                      <a:pt x="433" y="177"/>
                    </a:lnTo>
                    <a:lnTo>
                      <a:pt x="432" y="179"/>
                    </a:lnTo>
                    <a:lnTo>
                      <a:pt x="433" y="187"/>
                    </a:lnTo>
                    <a:lnTo>
                      <a:pt x="433" y="191"/>
                    </a:lnTo>
                    <a:lnTo>
                      <a:pt x="429" y="200"/>
                    </a:lnTo>
                    <a:lnTo>
                      <a:pt x="429" y="201"/>
                    </a:lnTo>
                    <a:lnTo>
                      <a:pt x="427" y="203"/>
                    </a:lnTo>
                    <a:lnTo>
                      <a:pt x="427" y="205"/>
                    </a:lnTo>
                    <a:lnTo>
                      <a:pt x="423" y="217"/>
                    </a:lnTo>
                    <a:lnTo>
                      <a:pt x="421" y="231"/>
                    </a:lnTo>
                    <a:lnTo>
                      <a:pt x="423" y="233"/>
                    </a:lnTo>
                    <a:lnTo>
                      <a:pt x="432" y="241"/>
                    </a:lnTo>
                    <a:lnTo>
                      <a:pt x="432" y="242"/>
                    </a:lnTo>
                    <a:lnTo>
                      <a:pt x="436" y="246"/>
                    </a:lnTo>
                    <a:lnTo>
                      <a:pt x="443" y="248"/>
                    </a:lnTo>
                    <a:lnTo>
                      <a:pt x="452" y="256"/>
                    </a:lnTo>
                    <a:lnTo>
                      <a:pt x="458" y="265"/>
                    </a:lnTo>
                    <a:lnTo>
                      <a:pt x="462" y="263"/>
                    </a:lnTo>
                    <a:lnTo>
                      <a:pt x="468" y="265"/>
                    </a:lnTo>
                    <a:lnTo>
                      <a:pt x="479" y="270"/>
                    </a:lnTo>
                    <a:lnTo>
                      <a:pt x="480" y="276"/>
                    </a:lnTo>
                    <a:lnTo>
                      <a:pt x="494" y="288"/>
                    </a:lnTo>
                    <a:lnTo>
                      <a:pt x="493" y="293"/>
                    </a:lnTo>
                    <a:lnTo>
                      <a:pt x="493" y="294"/>
                    </a:lnTo>
                    <a:lnTo>
                      <a:pt x="502" y="313"/>
                    </a:lnTo>
                    <a:lnTo>
                      <a:pt x="500" y="316"/>
                    </a:lnTo>
                    <a:lnTo>
                      <a:pt x="498" y="316"/>
                    </a:lnTo>
                    <a:lnTo>
                      <a:pt x="495" y="318"/>
                    </a:lnTo>
                    <a:lnTo>
                      <a:pt x="498" y="324"/>
                    </a:lnTo>
                    <a:lnTo>
                      <a:pt x="500" y="324"/>
                    </a:lnTo>
                    <a:lnTo>
                      <a:pt x="508" y="345"/>
                    </a:lnTo>
                    <a:lnTo>
                      <a:pt x="514" y="348"/>
                    </a:lnTo>
                    <a:lnTo>
                      <a:pt x="517" y="349"/>
                    </a:lnTo>
                    <a:lnTo>
                      <a:pt x="517" y="342"/>
                    </a:lnTo>
                    <a:lnTo>
                      <a:pt x="526" y="348"/>
                    </a:lnTo>
                    <a:lnTo>
                      <a:pt x="528" y="349"/>
                    </a:lnTo>
                    <a:lnTo>
                      <a:pt x="530" y="352"/>
                    </a:lnTo>
                    <a:lnTo>
                      <a:pt x="530" y="353"/>
                    </a:lnTo>
                    <a:lnTo>
                      <a:pt x="530" y="358"/>
                    </a:lnTo>
                    <a:lnTo>
                      <a:pt x="529" y="361"/>
                    </a:lnTo>
                    <a:lnTo>
                      <a:pt x="530" y="369"/>
                    </a:lnTo>
                    <a:lnTo>
                      <a:pt x="530" y="372"/>
                    </a:lnTo>
                    <a:lnTo>
                      <a:pt x="526" y="373"/>
                    </a:lnTo>
                    <a:lnTo>
                      <a:pt x="528" y="383"/>
                    </a:lnTo>
                    <a:lnTo>
                      <a:pt x="522" y="392"/>
                    </a:lnTo>
                    <a:lnTo>
                      <a:pt x="516" y="386"/>
                    </a:lnTo>
                    <a:lnTo>
                      <a:pt x="513" y="386"/>
                    </a:lnTo>
                    <a:lnTo>
                      <a:pt x="512" y="387"/>
                    </a:lnTo>
                    <a:lnTo>
                      <a:pt x="509" y="400"/>
                    </a:lnTo>
                    <a:lnTo>
                      <a:pt x="505" y="400"/>
                    </a:lnTo>
                    <a:lnTo>
                      <a:pt x="502" y="392"/>
                    </a:lnTo>
                    <a:lnTo>
                      <a:pt x="500" y="400"/>
                    </a:lnTo>
                    <a:lnTo>
                      <a:pt x="503" y="413"/>
                    </a:lnTo>
                    <a:lnTo>
                      <a:pt x="501" y="417"/>
                    </a:lnTo>
                    <a:lnTo>
                      <a:pt x="502" y="426"/>
                    </a:lnTo>
                    <a:lnTo>
                      <a:pt x="489" y="426"/>
                    </a:lnTo>
                    <a:lnTo>
                      <a:pt x="496" y="433"/>
                    </a:lnTo>
                    <a:lnTo>
                      <a:pt x="499" y="439"/>
                    </a:lnTo>
                    <a:lnTo>
                      <a:pt x="496" y="440"/>
                    </a:lnTo>
                    <a:lnTo>
                      <a:pt x="489" y="452"/>
                    </a:lnTo>
                    <a:lnTo>
                      <a:pt x="488" y="452"/>
                    </a:lnTo>
                    <a:lnTo>
                      <a:pt x="475" y="453"/>
                    </a:lnTo>
                    <a:lnTo>
                      <a:pt x="472" y="453"/>
                    </a:lnTo>
                    <a:lnTo>
                      <a:pt x="455" y="455"/>
                    </a:lnTo>
                    <a:lnTo>
                      <a:pt x="448" y="455"/>
                    </a:lnTo>
                    <a:lnTo>
                      <a:pt x="445" y="455"/>
                    </a:lnTo>
                    <a:lnTo>
                      <a:pt x="438" y="456"/>
                    </a:lnTo>
                    <a:lnTo>
                      <a:pt x="444" y="444"/>
                    </a:lnTo>
                    <a:lnTo>
                      <a:pt x="446" y="444"/>
                    </a:lnTo>
                    <a:lnTo>
                      <a:pt x="451" y="434"/>
                    </a:lnTo>
                    <a:lnTo>
                      <a:pt x="457" y="429"/>
                    </a:lnTo>
                    <a:lnTo>
                      <a:pt x="452" y="405"/>
                    </a:lnTo>
                    <a:lnTo>
                      <a:pt x="447" y="405"/>
                    </a:lnTo>
                    <a:lnTo>
                      <a:pt x="445" y="405"/>
                    </a:lnTo>
                    <a:lnTo>
                      <a:pt x="440" y="405"/>
                    </a:lnTo>
                    <a:lnTo>
                      <a:pt x="419" y="407"/>
                    </a:lnTo>
                    <a:lnTo>
                      <a:pt x="409" y="407"/>
                    </a:lnTo>
                    <a:lnTo>
                      <a:pt x="406" y="407"/>
                    </a:lnTo>
                    <a:lnTo>
                      <a:pt x="403" y="408"/>
                    </a:lnTo>
                    <a:lnTo>
                      <a:pt x="396" y="408"/>
                    </a:lnTo>
                    <a:lnTo>
                      <a:pt x="385" y="410"/>
                    </a:lnTo>
                    <a:lnTo>
                      <a:pt x="376" y="410"/>
                    </a:lnTo>
                    <a:lnTo>
                      <a:pt x="370" y="411"/>
                    </a:lnTo>
                    <a:lnTo>
                      <a:pt x="367" y="411"/>
                    </a:lnTo>
                    <a:lnTo>
                      <a:pt x="354" y="412"/>
                    </a:lnTo>
                    <a:lnTo>
                      <a:pt x="352" y="412"/>
                    </a:lnTo>
                    <a:lnTo>
                      <a:pt x="350" y="412"/>
                    </a:lnTo>
                    <a:lnTo>
                      <a:pt x="347" y="412"/>
                    </a:lnTo>
                    <a:lnTo>
                      <a:pt x="342" y="412"/>
                    </a:lnTo>
                    <a:lnTo>
                      <a:pt x="333" y="413"/>
                    </a:lnTo>
                    <a:lnTo>
                      <a:pt x="327" y="413"/>
                    </a:lnTo>
                    <a:lnTo>
                      <a:pt x="307" y="414"/>
                    </a:lnTo>
                    <a:lnTo>
                      <a:pt x="298" y="415"/>
                    </a:lnTo>
                    <a:lnTo>
                      <a:pt x="295" y="415"/>
                    </a:lnTo>
                    <a:lnTo>
                      <a:pt x="278" y="417"/>
                    </a:lnTo>
                    <a:lnTo>
                      <a:pt x="272" y="417"/>
                    </a:lnTo>
                    <a:lnTo>
                      <a:pt x="265" y="417"/>
                    </a:lnTo>
                    <a:lnTo>
                      <a:pt x="251" y="418"/>
                    </a:lnTo>
                    <a:lnTo>
                      <a:pt x="248" y="418"/>
                    </a:lnTo>
                    <a:lnTo>
                      <a:pt x="246" y="418"/>
                    </a:lnTo>
                    <a:lnTo>
                      <a:pt x="240" y="418"/>
                    </a:lnTo>
                    <a:lnTo>
                      <a:pt x="225" y="419"/>
                    </a:lnTo>
                    <a:lnTo>
                      <a:pt x="217" y="419"/>
                    </a:lnTo>
                    <a:lnTo>
                      <a:pt x="205" y="420"/>
                    </a:lnTo>
                    <a:lnTo>
                      <a:pt x="204" y="420"/>
                    </a:lnTo>
                    <a:lnTo>
                      <a:pt x="198" y="420"/>
                    </a:lnTo>
                    <a:lnTo>
                      <a:pt x="193" y="420"/>
                    </a:lnTo>
                    <a:lnTo>
                      <a:pt x="182" y="420"/>
                    </a:lnTo>
                    <a:lnTo>
                      <a:pt x="172" y="421"/>
                    </a:lnTo>
                    <a:lnTo>
                      <a:pt x="165" y="421"/>
                    </a:lnTo>
                    <a:lnTo>
                      <a:pt x="160" y="421"/>
                    </a:lnTo>
                    <a:lnTo>
                      <a:pt x="155" y="421"/>
                    </a:lnTo>
                    <a:lnTo>
                      <a:pt x="149" y="422"/>
                    </a:lnTo>
                    <a:lnTo>
                      <a:pt x="143" y="422"/>
                    </a:lnTo>
                    <a:lnTo>
                      <a:pt x="120" y="424"/>
                    </a:lnTo>
                    <a:lnTo>
                      <a:pt x="110" y="424"/>
                    </a:lnTo>
                    <a:lnTo>
                      <a:pt x="101" y="424"/>
                    </a:lnTo>
                    <a:lnTo>
                      <a:pt x="100" y="414"/>
                    </a:lnTo>
                    <a:lnTo>
                      <a:pt x="100" y="410"/>
                    </a:lnTo>
                    <a:lnTo>
                      <a:pt x="100" y="407"/>
                    </a:lnTo>
                    <a:lnTo>
                      <a:pt x="100" y="406"/>
                    </a:lnTo>
                    <a:lnTo>
                      <a:pt x="100" y="400"/>
                    </a:lnTo>
                    <a:lnTo>
                      <a:pt x="100" y="397"/>
                    </a:lnTo>
                    <a:lnTo>
                      <a:pt x="100" y="387"/>
                    </a:lnTo>
                    <a:lnTo>
                      <a:pt x="99" y="378"/>
                    </a:lnTo>
                    <a:lnTo>
                      <a:pt x="99" y="373"/>
                    </a:lnTo>
                    <a:lnTo>
                      <a:pt x="99" y="370"/>
                    </a:lnTo>
                    <a:lnTo>
                      <a:pt x="99" y="368"/>
                    </a:lnTo>
                    <a:lnTo>
                      <a:pt x="99" y="365"/>
                    </a:lnTo>
                    <a:lnTo>
                      <a:pt x="99" y="357"/>
                    </a:lnTo>
                    <a:lnTo>
                      <a:pt x="98" y="339"/>
                    </a:lnTo>
                    <a:lnTo>
                      <a:pt x="98" y="337"/>
                    </a:lnTo>
                    <a:lnTo>
                      <a:pt x="98" y="336"/>
                    </a:lnTo>
                    <a:lnTo>
                      <a:pt x="98" y="323"/>
                    </a:lnTo>
                    <a:lnTo>
                      <a:pt x="98" y="308"/>
                    </a:lnTo>
                    <a:lnTo>
                      <a:pt x="96" y="306"/>
                    </a:lnTo>
                    <a:lnTo>
                      <a:pt x="96" y="295"/>
                    </a:lnTo>
                    <a:lnTo>
                      <a:pt x="96" y="280"/>
                    </a:lnTo>
                    <a:lnTo>
                      <a:pt x="96" y="269"/>
                    </a:lnTo>
                    <a:lnTo>
                      <a:pt x="96" y="267"/>
                    </a:lnTo>
                    <a:lnTo>
                      <a:pt x="95" y="258"/>
                    </a:lnTo>
                    <a:lnTo>
                      <a:pt x="95" y="248"/>
                    </a:lnTo>
                    <a:lnTo>
                      <a:pt x="95" y="234"/>
                    </a:lnTo>
                    <a:lnTo>
                      <a:pt x="94" y="225"/>
                    </a:lnTo>
                    <a:lnTo>
                      <a:pt x="94" y="223"/>
                    </a:lnTo>
                    <a:lnTo>
                      <a:pt x="94" y="211"/>
                    </a:lnTo>
                    <a:lnTo>
                      <a:pt x="94" y="199"/>
                    </a:lnTo>
                    <a:lnTo>
                      <a:pt x="94" y="198"/>
                    </a:lnTo>
                    <a:lnTo>
                      <a:pt x="94" y="187"/>
                    </a:lnTo>
                    <a:lnTo>
                      <a:pt x="94" y="182"/>
                    </a:lnTo>
                    <a:lnTo>
                      <a:pt x="93" y="175"/>
                    </a:lnTo>
                    <a:lnTo>
                      <a:pt x="93" y="169"/>
                    </a:lnTo>
                    <a:lnTo>
                      <a:pt x="93" y="162"/>
                    </a:lnTo>
                    <a:lnTo>
                      <a:pt x="93" y="161"/>
                    </a:lnTo>
                    <a:lnTo>
                      <a:pt x="93" y="157"/>
                    </a:lnTo>
                    <a:lnTo>
                      <a:pt x="92" y="157"/>
                    </a:lnTo>
                    <a:lnTo>
                      <a:pt x="82" y="156"/>
                    </a:lnTo>
                    <a:lnTo>
                      <a:pt x="80" y="152"/>
                    </a:lnTo>
                    <a:lnTo>
                      <a:pt x="72" y="145"/>
                    </a:lnTo>
                    <a:lnTo>
                      <a:pt x="72" y="136"/>
                    </a:lnTo>
                    <a:lnTo>
                      <a:pt x="65" y="131"/>
                    </a:lnTo>
                    <a:lnTo>
                      <a:pt x="61" y="128"/>
                    </a:lnTo>
                    <a:lnTo>
                      <a:pt x="58" y="123"/>
                    </a:lnTo>
                    <a:lnTo>
                      <a:pt x="54" y="121"/>
                    </a:lnTo>
                    <a:lnTo>
                      <a:pt x="58" y="111"/>
                    </a:lnTo>
                    <a:lnTo>
                      <a:pt x="61" y="106"/>
                    </a:lnTo>
                    <a:lnTo>
                      <a:pt x="71" y="100"/>
                    </a:lnTo>
                    <a:lnTo>
                      <a:pt x="71" y="90"/>
                    </a:lnTo>
                    <a:lnTo>
                      <a:pt x="66" y="86"/>
                    </a:lnTo>
                    <a:lnTo>
                      <a:pt x="61" y="83"/>
                    </a:lnTo>
                    <a:lnTo>
                      <a:pt x="59" y="86"/>
                    </a:lnTo>
                    <a:lnTo>
                      <a:pt x="51" y="86"/>
                    </a:lnTo>
                    <a:lnTo>
                      <a:pt x="37" y="74"/>
                    </a:lnTo>
                    <a:lnTo>
                      <a:pt x="32" y="72"/>
                    </a:lnTo>
                    <a:lnTo>
                      <a:pt x="22" y="49"/>
                    </a:lnTo>
                    <a:lnTo>
                      <a:pt x="18" y="48"/>
                    </a:lnTo>
                    <a:lnTo>
                      <a:pt x="12" y="44"/>
                    </a:lnTo>
                    <a:lnTo>
                      <a:pt x="7" y="18"/>
                    </a:lnTo>
                    <a:lnTo>
                      <a:pt x="5" y="23"/>
                    </a:lnTo>
                    <a:lnTo>
                      <a:pt x="3" y="23"/>
                    </a:lnTo>
                    <a:lnTo>
                      <a:pt x="0" y="17"/>
                    </a:lnTo>
                    <a:lnTo>
                      <a:pt x="2" y="16"/>
                    </a:lnTo>
                    <a:lnTo>
                      <a:pt x="3" y="16"/>
                    </a:lnTo>
                    <a:lnTo>
                      <a:pt x="22" y="16"/>
                    </a:lnTo>
                    <a:lnTo>
                      <a:pt x="31" y="16"/>
                    </a:lnTo>
                    <a:lnTo>
                      <a:pt x="40" y="16"/>
                    </a:lnTo>
                    <a:lnTo>
                      <a:pt x="44" y="16"/>
                    </a:lnTo>
                    <a:lnTo>
                      <a:pt x="59" y="16"/>
                    </a:lnTo>
                    <a:lnTo>
                      <a:pt x="65" y="16"/>
                    </a:lnTo>
                    <a:lnTo>
                      <a:pt x="78" y="16"/>
                    </a:lnTo>
                    <a:lnTo>
                      <a:pt x="86" y="16"/>
                    </a:lnTo>
                    <a:lnTo>
                      <a:pt x="96" y="14"/>
                    </a:lnTo>
                    <a:lnTo>
                      <a:pt x="99" y="14"/>
                    </a:lnTo>
                    <a:lnTo>
                      <a:pt x="115" y="14"/>
                    </a:lnTo>
                    <a:lnTo>
                      <a:pt x="116" y="14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35"/>
              <p:cNvSpPr>
                <a:spLocks/>
              </p:cNvSpPr>
              <p:nvPr/>
            </p:nvSpPr>
            <p:spPr bwMode="auto">
              <a:xfrm>
                <a:off x="3062287" y="1236663"/>
                <a:ext cx="1035050" cy="496887"/>
              </a:xfrm>
              <a:custGeom>
                <a:avLst/>
                <a:gdLst/>
                <a:ahLst/>
                <a:cxnLst>
                  <a:cxn ang="0">
                    <a:pos x="384" y="313"/>
                  </a:cxn>
                  <a:cxn ang="0">
                    <a:pos x="360" y="313"/>
                  </a:cxn>
                  <a:cxn ang="0">
                    <a:pos x="327" y="312"/>
                  </a:cxn>
                  <a:cxn ang="0">
                    <a:pos x="286" y="312"/>
                  </a:cxn>
                  <a:cxn ang="0">
                    <a:pos x="256" y="311"/>
                  </a:cxn>
                  <a:cxn ang="0">
                    <a:pos x="241" y="311"/>
                  </a:cxn>
                  <a:cxn ang="0">
                    <a:pos x="199" y="309"/>
                  </a:cxn>
                  <a:cxn ang="0">
                    <a:pos x="144" y="307"/>
                  </a:cxn>
                  <a:cxn ang="0">
                    <a:pos x="146" y="257"/>
                  </a:cxn>
                  <a:cxn ang="0">
                    <a:pos x="148" y="233"/>
                  </a:cxn>
                  <a:cxn ang="0">
                    <a:pos x="103" y="205"/>
                  </a:cxn>
                  <a:cxn ang="0">
                    <a:pos x="32" y="201"/>
                  </a:cxn>
                  <a:cxn ang="0">
                    <a:pos x="1" y="169"/>
                  </a:cxn>
                  <a:cxn ang="0">
                    <a:pos x="3" y="144"/>
                  </a:cxn>
                  <a:cxn ang="0">
                    <a:pos x="4" y="125"/>
                  </a:cxn>
                  <a:cxn ang="0">
                    <a:pos x="6" y="88"/>
                  </a:cxn>
                  <a:cxn ang="0">
                    <a:pos x="11" y="19"/>
                  </a:cxn>
                  <a:cxn ang="0">
                    <a:pos x="14" y="0"/>
                  </a:cxn>
                  <a:cxn ang="0">
                    <a:pos x="69" y="3"/>
                  </a:cxn>
                  <a:cxn ang="0">
                    <a:pos x="97" y="5"/>
                  </a:cxn>
                  <a:cxn ang="0">
                    <a:pos x="125" y="6"/>
                  </a:cxn>
                  <a:cxn ang="0">
                    <a:pos x="178" y="8"/>
                  </a:cxn>
                  <a:cxn ang="0">
                    <a:pos x="245" y="10"/>
                  </a:cxn>
                  <a:cxn ang="0">
                    <a:pos x="338" y="13"/>
                  </a:cxn>
                  <a:cxn ang="0">
                    <a:pos x="422" y="22"/>
                  </a:cxn>
                  <a:cxn ang="0">
                    <a:pos x="439" y="29"/>
                  </a:cxn>
                  <a:cxn ang="0">
                    <a:pos x="476" y="28"/>
                  </a:cxn>
                  <a:cxn ang="0">
                    <a:pos x="487" y="28"/>
                  </a:cxn>
                  <a:cxn ang="0">
                    <a:pos x="513" y="36"/>
                  </a:cxn>
                  <a:cxn ang="0">
                    <a:pos x="543" y="50"/>
                  </a:cxn>
                  <a:cxn ang="0">
                    <a:pos x="563" y="63"/>
                  </a:cxn>
                  <a:cxn ang="0">
                    <a:pos x="571" y="88"/>
                  </a:cxn>
                  <a:cxn ang="0">
                    <a:pos x="576" y="107"/>
                  </a:cxn>
                  <a:cxn ang="0">
                    <a:pos x="586" y="125"/>
                  </a:cxn>
                  <a:cxn ang="0">
                    <a:pos x="587" y="144"/>
                  </a:cxn>
                  <a:cxn ang="0">
                    <a:pos x="598" y="161"/>
                  </a:cxn>
                  <a:cxn ang="0">
                    <a:pos x="601" y="172"/>
                  </a:cxn>
                  <a:cxn ang="0">
                    <a:pos x="604" y="193"/>
                  </a:cxn>
                  <a:cxn ang="0">
                    <a:pos x="606" y="195"/>
                  </a:cxn>
                  <a:cxn ang="0">
                    <a:pos x="607" y="206"/>
                  </a:cxn>
                  <a:cxn ang="0">
                    <a:pos x="612" y="221"/>
                  </a:cxn>
                  <a:cxn ang="0">
                    <a:pos x="611" y="233"/>
                  </a:cxn>
                  <a:cxn ang="0">
                    <a:pos x="617" y="253"/>
                  </a:cxn>
                  <a:cxn ang="0">
                    <a:pos x="620" y="260"/>
                  </a:cxn>
                  <a:cxn ang="0">
                    <a:pos x="633" y="285"/>
                  </a:cxn>
                  <a:cxn ang="0">
                    <a:pos x="652" y="311"/>
                  </a:cxn>
                  <a:cxn ang="0">
                    <a:pos x="610" y="312"/>
                  </a:cxn>
                  <a:cxn ang="0">
                    <a:pos x="591" y="312"/>
                  </a:cxn>
                  <a:cxn ang="0">
                    <a:pos x="565" y="312"/>
                  </a:cxn>
                  <a:cxn ang="0">
                    <a:pos x="539" y="313"/>
                  </a:cxn>
                  <a:cxn ang="0">
                    <a:pos x="515" y="313"/>
                  </a:cxn>
                  <a:cxn ang="0">
                    <a:pos x="496" y="313"/>
                  </a:cxn>
                  <a:cxn ang="0">
                    <a:pos x="459" y="313"/>
                  </a:cxn>
                  <a:cxn ang="0">
                    <a:pos x="440" y="313"/>
                  </a:cxn>
                  <a:cxn ang="0">
                    <a:pos x="412" y="313"/>
                  </a:cxn>
                </a:cxnLst>
                <a:rect l="0" t="0" r="r" b="b"/>
                <a:pathLst>
                  <a:path w="652" h="313">
                    <a:moveTo>
                      <a:pt x="394" y="313"/>
                    </a:moveTo>
                    <a:lnTo>
                      <a:pt x="393" y="313"/>
                    </a:lnTo>
                    <a:lnTo>
                      <a:pt x="384" y="313"/>
                    </a:lnTo>
                    <a:lnTo>
                      <a:pt x="369" y="313"/>
                    </a:lnTo>
                    <a:lnTo>
                      <a:pt x="365" y="313"/>
                    </a:lnTo>
                    <a:lnTo>
                      <a:pt x="360" y="313"/>
                    </a:lnTo>
                    <a:lnTo>
                      <a:pt x="351" y="312"/>
                    </a:lnTo>
                    <a:lnTo>
                      <a:pt x="345" y="312"/>
                    </a:lnTo>
                    <a:lnTo>
                      <a:pt x="327" y="312"/>
                    </a:lnTo>
                    <a:lnTo>
                      <a:pt x="313" y="312"/>
                    </a:lnTo>
                    <a:lnTo>
                      <a:pt x="289" y="312"/>
                    </a:lnTo>
                    <a:lnTo>
                      <a:pt x="286" y="312"/>
                    </a:lnTo>
                    <a:lnTo>
                      <a:pt x="284" y="311"/>
                    </a:lnTo>
                    <a:lnTo>
                      <a:pt x="270" y="311"/>
                    </a:lnTo>
                    <a:lnTo>
                      <a:pt x="256" y="311"/>
                    </a:lnTo>
                    <a:lnTo>
                      <a:pt x="244" y="311"/>
                    </a:lnTo>
                    <a:lnTo>
                      <a:pt x="242" y="311"/>
                    </a:lnTo>
                    <a:lnTo>
                      <a:pt x="241" y="311"/>
                    </a:lnTo>
                    <a:lnTo>
                      <a:pt x="233" y="310"/>
                    </a:lnTo>
                    <a:lnTo>
                      <a:pt x="214" y="310"/>
                    </a:lnTo>
                    <a:lnTo>
                      <a:pt x="199" y="309"/>
                    </a:lnTo>
                    <a:lnTo>
                      <a:pt x="196" y="309"/>
                    </a:lnTo>
                    <a:lnTo>
                      <a:pt x="192" y="309"/>
                    </a:lnTo>
                    <a:lnTo>
                      <a:pt x="144" y="307"/>
                    </a:lnTo>
                    <a:lnTo>
                      <a:pt x="145" y="272"/>
                    </a:lnTo>
                    <a:lnTo>
                      <a:pt x="146" y="263"/>
                    </a:lnTo>
                    <a:lnTo>
                      <a:pt x="146" y="257"/>
                    </a:lnTo>
                    <a:lnTo>
                      <a:pt x="146" y="244"/>
                    </a:lnTo>
                    <a:lnTo>
                      <a:pt x="148" y="237"/>
                    </a:lnTo>
                    <a:lnTo>
                      <a:pt x="148" y="233"/>
                    </a:lnTo>
                    <a:lnTo>
                      <a:pt x="149" y="207"/>
                    </a:lnTo>
                    <a:lnTo>
                      <a:pt x="106" y="206"/>
                    </a:lnTo>
                    <a:lnTo>
                      <a:pt x="103" y="205"/>
                    </a:lnTo>
                    <a:lnTo>
                      <a:pt x="49" y="202"/>
                    </a:lnTo>
                    <a:lnTo>
                      <a:pt x="35" y="202"/>
                    </a:lnTo>
                    <a:lnTo>
                      <a:pt x="32" y="201"/>
                    </a:lnTo>
                    <a:lnTo>
                      <a:pt x="0" y="200"/>
                    </a:lnTo>
                    <a:lnTo>
                      <a:pt x="0" y="187"/>
                    </a:lnTo>
                    <a:lnTo>
                      <a:pt x="1" y="169"/>
                    </a:lnTo>
                    <a:lnTo>
                      <a:pt x="3" y="160"/>
                    </a:lnTo>
                    <a:lnTo>
                      <a:pt x="3" y="150"/>
                    </a:lnTo>
                    <a:lnTo>
                      <a:pt x="3" y="144"/>
                    </a:lnTo>
                    <a:lnTo>
                      <a:pt x="4" y="138"/>
                    </a:lnTo>
                    <a:lnTo>
                      <a:pt x="4" y="130"/>
                    </a:lnTo>
                    <a:lnTo>
                      <a:pt x="4" y="125"/>
                    </a:lnTo>
                    <a:lnTo>
                      <a:pt x="5" y="112"/>
                    </a:lnTo>
                    <a:lnTo>
                      <a:pt x="6" y="99"/>
                    </a:lnTo>
                    <a:lnTo>
                      <a:pt x="6" y="88"/>
                    </a:lnTo>
                    <a:lnTo>
                      <a:pt x="7" y="75"/>
                    </a:lnTo>
                    <a:lnTo>
                      <a:pt x="10" y="41"/>
                    </a:lnTo>
                    <a:lnTo>
                      <a:pt x="11" y="19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52" y="2"/>
                    </a:lnTo>
                    <a:lnTo>
                      <a:pt x="69" y="3"/>
                    </a:lnTo>
                    <a:lnTo>
                      <a:pt x="73" y="3"/>
                    </a:lnTo>
                    <a:lnTo>
                      <a:pt x="88" y="5"/>
                    </a:lnTo>
                    <a:lnTo>
                      <a:pt x="97" y="5"/>
                    </a:lnTo>
                    <a:lnTo>
                      <a:pt x="99" y="5"/>
                    </a:lnTo>
                    <a:lnTo>
                      <a:pt x="103" y="5"/>
                    </a:lnTo>
                    <a:lnTo>
                      <a:pt x="125" y="6"/>
                    </a:lnTo>
                    <a:lnTo>
                      <a:pt x="142" y="7"/>
                    </a:lnTo>
                    <a:lnTo>
                      <a:pt x="155" y="7"/>
                    </a:lnTo>
                    <a:lnTo>
                      <a:pt x="178" y="8"/>
                    </a:lnTo>
                    <a:lnTo>
                      <a:pt x="184" y="9"/>
                    </a:lnTo>
                    <a:lnTo>
                      <a:pt x="215" y="9"/>
                    </a:lnTo>
                    <a:lnTo>
                      <a:pt x="245" y="10"/>
                    </a:lnTo>
                    <a:lnTo>
                      <a:pt x="268" y="12"/>
                    </a:lnTo>
                    <a:lnTo>
                      <a:pt x="290" y="12"/>
                    </a:lnTo>
                    <a:lnTo>
                      <a:pt x="338" y="13"/>
                    </a:lnTo>
                    <a:lnTo>
                      <a:pt x="358" y="13"/>
                    </a:lnTo>
                    <a:lnTo>
                      <a:pt x="413" y="13"/>
                    </a:lnTo>
                    <a:lnTo>
                      <a:pt x="422" y="22"/>
                    </a:lnTo>
                    <a:lnTo>
                      <a:pt x="427" y="24"/>
                    </a:lnTo>
                    <a:lnTo>
                      <a:pt x="432" y="26"/>
                    </a:lnTo>
                    <a:lnTo>
                      <a:pt x="439" y="29"/>
                    </a:lnTo>
                    <a:lnTo>
                      <a:pt x="449" y="36"/>
                    </a:lnTo>
                    <a:lnTo>
                      <a:pt x="459" y="27"/>
                    </a:lnTo>
                    <a:lnTo>
                      <a:pt x="476" y="28"/>
                    </a:lnTo>
                    <a:lnTo>
                      <a:pt x="477" y="28"/>
                    </a:lnTo>
                    <a:lnTo>
                      <a:pt x="486" y="28"/>
                    </a:lnTo>
                    <a:lnTo>
                      <a:pt x="487" y="28"/>
                    </a:lnTo>
                    <a:lnTo>
                      <a:pt x="503" y="28"/>
                    </a:lnTo>
                    <a:lnTo>
                      <a:pt x="510" y="33"/>
                    </a:lnTo>
                    <a:lnTo>
                      <a:pt x="513" y="36"/>
                    </a:lnTo>
                    <a:lnTo>
                      <a:pt x="521" y="37"/>
                    </a:lnTo>
                    <a:lnTo>
                      <a:pt x="536" y="42"/>
                    </a:lnTo>
                    <a:lnTo>
                      <a:pt x="543" y="50"/>
                    </a:lnTo>
                    <a:lnTo>
                      <a:pt x="549" y="60"/>
                    </a:lnTo>
                    <a:lnTo>
                      <a:pt x="557" y="62"/>
                    </a:lnTo>
                    <a:lnTo>
                      <a:pt x="563" y="63"/>
                    </a:lnTo>
                    <a:lnTo>
                      <a:pt x="570" y="84"/>
                    </a:lnTo>
                    <a:lnTo>
                      <a:pt x="572" y="88"/>
                    </a:lnTo>
                    <a:lnTo>
                      <a:pt x="571" y="88"/>
                    </a:lnTo>
                    <a:lnTo>
                      <a:pt x="570" y="91"/>
                    </a:lnTo>
                    <a:lnTo>
                      <a:pt x="575" y="99"/>
                    </a:lnTo>
                    <a:lnTo>
                      <a:pt x="576" y="107"/>
                    </a:lnTo>
                    <a:lnTo>
                      <a:pt x="578" y="112"/>
                    </a:lnTo>
                    <a:lnTo>
                      <a:pt x="583" y="112"/>
                    </a:lnTo>
                    <a:lnTo>
                      <a:pt x="586" y="125"/>
                    </a:lnTo>
                    <a:lnTo>
                      <a:pt x="587" y="126"/>
                    </a:lnTo>
                    <a:lnTo>
                      <a:pt x="590" y="137"/>
                    </a:lnTo>
                    <a:lnTo>
                      <a:pt x="587" y="144"/>
                    </a:lnTo>
                    <a:lnTo>
                      <a:pt x="589" y="150"/>
                    </a:lnTo>
                    <a:lnTo>
                      <a:pt x="597" y="158"/>
                    </a:lnTo>
                    <a:lnTo>
                      <a:pt x="598" y="161"/>
                    </a:lnTo>
                    <a:lnTo>
                      <a:pt x="597" y="161"/>
                    </a:lnTo>
                    <a:lnTo>
                      <a:pt x="597" y="165"/>
                    </a:lnTo>
                    <a:lnTo>
                      <a:pt x="601" y="172"/>
                    </a:lnTo>
                    <a:lnTo>
                      <a:pt x="607" y="182"/>
                    </a:lnTo>
                    <a:lnTo>
                      <a:pt x="604" y="187"/>
                    </a:lnTo>
                    <a:lnTo>
                      <a:pt x="604" y="193"/>
                    </a:lnTo>
                    <a:lnTo>
                      <a:pt x="607" y="193"/>
                    </a:lnTo>
                    <a:lnTo>
                      <a:pt x="607" y="195"/>
                    </a:lnTo>
                    <a:lnTo>
                      <a:pt x="606" y="195"/>
                    </a:lnTo>
                    <a:lnTo>
                      <a:pt x="607" y="199"/>
                    </a:lnTo>
                    <a:lnTo>
                      <a:pt x="606" y="206"/>
                    </a:lnTo>
                    <a:lnTo>
                      <a:pt x="607" y="206"/>
                    </a:lnTo>
                    <a:lnTo>
                      <a:pt x="607" y="207"/>
                    </a:lnTo>
                    <a:lnTo>
                      <a:pt x="608" y="212"/>
                    </a:lnTo>
                    <a:lnTo>
                      <a:pt x="612" y="221"/>
                    </a:lnTo>
                    <a:lnTo>
                      <a:pt x="612" y="222"/>
                    </a:lnTo>
                    <a:lnTo>
                      <a:pt x="611" y="224"/>
                    </a:lnTo>
                    <a:lnTo>
                      <a:pt x="611" y="233"/>
                    </a:lnTo>
                    <a:lnTo>
                      <a:pt x="607" y="236"/>
                    </a:lnTo>
                    <a:lnTo>
                      <a:pt x="618" y="250"/>
                    </a:lnTo>
                    <a:lnTo>
                      <a:pt x="617" y="253"/>
                    </a:lnTo>
                    <a:lnTo>
                      <a:pt x="615" y="254"/>
                    </a:lnTo>
                    <a:lnTo>
                      <a:pt x="618" y="260"/>
                    </a:lnTo>
                    <a:lnTo>
                      <a:pt x="620" y="260"/>
                    </a:lnTo>
                    <a:lnTo>
                      <a:pt x="622" y="255"/>
                    </a:lnTo>
                    <a:lnTo>
                      <a:pt x="627" y="281"/>
                    </a:lnTo>
                    <a:lnTo>
                      <a:pt x="633" y="285"/>
                    </a:lnTo>
                    <a:lnTo>
                      <a:pt x="637" y="286"/>
                    </a:lnTo>
                    <a:lnTo>
                      <a:pt x="647" y="309"/>
                    </a:lnTo>
                    <a:lnTo>
                      <a:pt x="652" y="311"/>
                    </a:lnTo>
                    <a:lnTo>
                      <a:pt x="649" y="311"/>
                    </a:lnTo>
                    <a:lnTo>
                      <a:pt x="615" y="312"/>
                    </a:lnTo>
                    <a:lnTo>
                      <a:pt x="610" y="312"/>
                    </a:lnTo>
                    <a:lnTo>
                      <a:pt x="600" y="312"/>
                    </a:lnTo>
                    <a:lnTo>
                      <a:pt x="599" y="312"/>
                    </a:lnTo>
                    <a:lnTo>
                      <a:pt x="591" y="312"/>
                    </a:lnTo>
                    <a:lnTo>
                      <a:pt x="582" y="312"/>
                    </a:lnTo>
                    <a:lnTo>
                      <a:pt x="572" y="312"/>
                    </a:lnTo>
                    <a:lnTo>
                      <a:pt x="565" y="312"/>
                    </a:lnTo>
                    <a:lnTo>
                      <a:pt x="563" y="312"/>
                    </a:lnTo>
                    <a:lnTo>
                      <a:pt x="544" y="313"/>
                    </a:lnTo>
                    <a:lnTo>
                      <a:pt x="539" y="313"/>
                    </a:lnTo>
                    <a:lnTo>
                      <a:pt x="534" y="313"/>
                    </a:lnTo>
                    <a:lnTo>
                      <a:pt x="531" y="313"/>
                    </a:lnTo>
                    <a:lnTo>
                      <a:pt x="515" y="313"/>
                    </a:lnTo>
                    <a:lnTo>
                      <a:pt x="506" y="313"/>
                    </a:lnTo>
                    <a:lnTo>
                      <a:pt x="497" y="313"/>
                    </a:lnTo>
                    <a:lnTo>
                      <a:pt x="496" y="313"/>
                    </a:lnTo>
                    <a:lnTo>
                      <a:pt x="477" y="313"/>
                    </a:lnTo>
                    <a:lnTo>
                      <a:pt x="463" y="313"/>
                    </a:lnTo>
                    <a:lnTo>
                      <a:pt x="459" y="313"/>
                    </a:lnTo>
                    <a:lnTo>
                      <a:pt x="454" y="313"/>
                    </a:lnTo>
                    <a:lnTo>
                      <a:pt x="449" y="313"/>
                    </a:lnTo>
                    <a:lnTo>
                      <a:pt x="440" y="313"/>
                    </a:lnTo>
                    <a:lnTo>
                      <a:pt x="428" y="313"/>
                    </a:lnTo>
                    <a:lnTo>
                      <a:pt x="421" y="313"/>
                    </a:lnTo>
                    <a:lnTo>
                      <a:pt x="412" y="313"/>
                    </a:lnTo>
                    <a:lnTo>
                      <a:pt x="403" y="313"/>
                    </a:lnTo>
                    <a:lnTo>
                      <a:pt x="394" y="313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36"/>
              <p:cNvSpPr>
                <a:spLocks/>
              </p:cNvSpPr>
              <p:nvPr/>
            </p:nvSpPr>
            <p:spPr bwMode="auto">
              <a:xfrm>
                <a:off x="3109912" y="296863"/>
                <a:ext cx="823913" cy="498475"/>
              </a:xfrm>
              <a:custGeom>
                <a:avLst/>
                <a:gdLst/>
                <a:ahLst/>
                <a:cxnLst>
                  <a:cxn ang="0">
                    <a:pos x="194" y="309"/>
                  </a:cxn>
                  <a:cxn ang="0">
                    <a:pos x="245" y="310"/>
                  </a:cxn>
                  <a:cxn ang="0">
                    <a:pos x="280" y="311"/>
                  </a:cxn>
                  <a:cxn ang="0">
                    <a:pos x="300" y="312"/>
                  </a:cxn>
                  <a:cxn ang="0">
                    <a:pos x="333" y="312"/>
                  </a:cxn>
                  <a:cxn ang="0">
                    <a:pos x="350" y="312"/>
                  </a:cxn>
                  <a:cxn ang="0">
                    <a:pos x="369" y="314"/>
                  </a:cxn>
                  <a:cxn ang="0">
                    <a:pos x="402" y="314"/>
                  </a:cxn>
                  <a:cxn ang="0">
                    <a:pos x="421" y="314"/>
                  </a:cxn>
                  <a:cxn ang="0">
                    <a:pos x="472" y="314"/>
                  </a:cxn>
                  <a:cxn ang="0">
                    <a:pos x="488" y="314"/>
                  </a:cxn>
                  <a:cxn ang="0">
                    <a:pos x="519" y="312"/>
                  </a:cxn>
                  <a:cxn ang="0">
                    <a:pos x="518" y="304"/>
                  </a:cxn>
                  <a:cxn ang="0">
                    <a:pos x="514" y="273"/>
                  </a:cxn>
                  <a:cxn ang="0">
                    <a:pos x="504" y="245"/>
                  </a:cxn>
                  <a:cxn ang="0">
                    <a:pos x="504" y="220"/>
                  </a:cxn>
                  <a:cxn ang="0">
                    <a:pos x="499" y="193"/>
                  </a:cxn>
                  <a:cxn ang="0">
                    <a:pos x="499" y="185"/>
                  </a:cxn>
                  <a:cxn ang="0">
                    <a:pos x="499" y="174"/>
                  </a:cxn>
                  <a:cxn ang="0">
                    <a:pos x="498" y="171"/>
                  </a:cxn>
                  <a:cxn ang="0">
                    <a:pos x="495" y="147"/>
                  </a:cxn>
                  <a:cxn ang="0">
                    <a:pos x="486" y="122"/>
                  </a:cxn>
                  <a:cxn ang="0">
                    <a:pos x="477" y="93"/>
                  </a:cxn>
                  <a:cxn ang="0">
                    <a:pos x="479" y="90"/>
                  </a:cxn>
                  <a:cxn ang="0">
                    <a:pos x="476" y="57"/>
                  </a:cxn>
                  <a:cxn ang="0">
                    <a:pos x="474" y="25"/>
                  </a:cxn>
                  <a:cxn ang="0">
                    <a:pos x="423" y="13"/>
                  </a:cxn>
                  <a:cxn ang="0">
                    <a:pos x="318" y="12"/>
                  </a:cxn>
                  <a:cxn ang="0">
                    <a:pos x="196" y="8"/>
                  </a:cxn>
                  <a:cxn ang="0">
                    <a:pos x="152" y="7"/>
                  </a:cxn>
                  <a:cxn ang="0">
                    <a:pos x="17" y="0"/>
                  </a:cxn>
                  <a:cxn ang="0">
                    <a:pos x="16" y="33"/>
                  </a:cxn>
                  <a:cxn ang="0">
                    <a:pos x="15" y="38"/>
                  </a:cxn>
                  <a:cxn ang="0">
                    <a:pos x="14" y="60"/>
                  </a:cxn>
                  <a:cxn ang="0">
                    <a:pos x="12" y="98"/>
                  </a:cxn>
                  <a:cxn ang="0">
                    <a:pos x="10" y="123"/>
                  </a:cxn>
                  <a:cxn ang="0">
                    <a:pos x="8" y="159"/>
                  </a:cxn>
                  <a:cxn ang="0">
                    <a:pos x="7" y="184"/>
                  </a:cxn>
                  <a:cxn ang="0">
                    <a:pos x="4" y="232"/>
                  </a:cxn>
                  <a:cxn ang="0">
                    <a:pos x="3" y="246"/>
                  </a:cxn>
                  <a:cxn ang="0">
                    <a:pos x="2" y="270"/>
                  </a:cxn>
                  <a:cxn ang="0">
                    <a:pos x="0" y="301"/>
                  </a:cxn>
                  <a:cxn ang="0">
                    <a:pos x="29" y="302"/>
                  </a:cxn>
                  <a:cxn ang="0">
                    <a:pos x="77" y="304"/>
                  </a:cxn>
                  <a:cxn ang="0">
                    <a:pos x="133" y="307"/>
                  </a:cxn>
                </a:cxnLst>
                <a:rect l="0" t="0" r="r" b="b"/>
                <a:pathLst>
                  <a:path w="519" h="314">
                    <a:moveTo>
                      <a:pt x="141" y="308"/>
                    </a:moveTo>
                    <a:lnTo>
                      <a:pt x="194" y="309"/>
                    </a:lnTo>
                    <a:lnTo>
                      <a:pt x="202" y="309"/>
                    </a:lnTo>
                    <a:lnTo>
                      <a:pt x="245" y="310"/>
                    </a:lnTo>
                    <a:lnTo>
                      <a:pt x="246" y="311"/>
                    </a:lnTo>
                    <a:lnTo>
                      <a:pt x="280" y="311"/>
                    </a:lnTo>
                    <a:lnTo>
                      <a:pt x="288" y="312"/>
                    </a:lnTo>
                    <a:lnTo>
                      <a:pt x="300" y="312"/>
                    </a:lnTo>
                    <a:lnTo>
                      <a:pt x="306" y="312"/>
                    </a:lnTo>
                    <a:lnTo>
                      <a:pt x="333" y="312"/>
                    </a:lnTo>
                    <a:lnTo>
                      <a:pt x="349" y="312"/>
                    </a:lnTo>
                    <a:lnTo>
                      <a:pt x="350" y="312"/>
                    </a:lnTo>
                    <a:lnTo>
                      <a:pt x="367" y="314"/>
                    </a:lnTo>
                    <a:lnTo>
                      <a:pt x="369" y="314"/>
                    </a:lnTo>
                    <a:lnTo>
                      <a:pt x="394" y="314"/>
                    </a:lnTo>
                    <a:lnTo>
                      <a:pt x="402" y="314"/>
                    </a:lnTo>
                    <a:lnTo>
                      <a:pt x="419" y="314"/>
                    </a:lnTo>
                    <a:lnTo>
                      <a:pt x="421" y="314"/>
                    </a:lnTo>
                    <a:lnTo>
                      <a:pt x="454" y="314"/>
                    </a:lnTo>
                    <a:lnTo>
                      <a:pt x="472" y="314"/>
                    </a:lnTo>
                    <a:lnTo>
                      <a:pt x="473" y="314"/>
                    </a:lnTo>
                    <a:lnTo>
                      <a:pt x="488" y="314"/>
                    </a:lnTo>
                    <a:lnTo>
                      <a:pt x="506" y="314"/>
                    </a:lnTo>
                    <a:lnTo>
                      <a:pt x="519" y="312"/>
                    </a:lnTo>
                    <a:lnTo>
                      <a:pt x="518" y="307"/>
                    </a:lnTo>
                    <a:lnTo>
                      <a:pt x="518" y="304"/>
                    </a:lnTo>
                    <a:lnTo>
                      <a:pt x="519" y="304"/>
                    </a:lnTo>
                    <a:lnTo>
                      <a:pt x="514" y="273"/>
                    </a:lnTo>
                    <a:lnTo>
                      <a:pt x="506" y="257"/>
                    </a:lnTo>
                    <a:lnTo>
                      <a:pt x="504" y="245"/>
                    </a:lnTo>
                    <a:lnTo>
                      <a:pt x="502" y="245"/>
                    </a:lnTo>
                    <a:lnTo>
                      <a:pt x="504" y="220"/>
                    </a:lnTo>
                    <a:lnTo>
                      <a:pt x="500" y="208"/>
                    </a:lnTo>
                    <a:lnTo>
                      <a:pt x="499" y="193"/>
                    </a:lnTo>
                    <a:lnTo>
                      <a:pt x="499" y="190"/>
                    </a:lnTo>
                    <a:lnTo>
                      <a:pt x="499" y="185"/>
                    </a:lnTo>
                    <a:lnTo>
                      <a:pt x="498" y="176"/>
                    </a:lnTo>
                    <a:lnTo>
                      <a:pt x="499" y="174"/>
                    </a:lnTo>
                    <a:lnTo>
                      <a:pt x="498" y="172"/>
                    </a:lnTo>
                    <a:lnTo>
                      <a:pt x="498" y="171"/>
                    </a:lnTo>
                    <a:lnTo>
                      <a:pt x="498" y="159"/>
                    </a:lnTo>
                    <a:lnTo>
                      <a:pt x="495" y="147"/>
                    </a:lnTo>
                    <a:lnTo>
                      <a:pt x="495" y="142"/>
                    </a:lnTo>
                    <a:lnTo>
                      <a:pt x="486" y="122"/>
                    </a:lnTo>
                    <a:lnTo>
                      <a:pt x="478" y="94"/>
                    </a:lnTo>
                    <a:lnTo>
                      <a:pt x="477" y="93"/>
                    </a:lnTo>
                    <a:lnTo>
                      <a:pt x="477" y="91"/>
                    </a:lnTo>
                    <a:lnTo>
                      <a:pt x="479" y="90"/>
                    </a:lnTo>
                    <a:lnTo>
                      <a:pt x="478" y="69"/>
                    </a:lnTo>
                    <a:lnTo>
                      <a:pt x="476" y="57"/>
                    </a:lnTo>
                    <a:lnTo>
                      <a:pt x="473" y="26"/>
                    </a:lnTo>
                    <a:lnTo>
                      <a:pt x="474" y="25"/>
                    </a:lnTo>
                    <a:lnTo>
                      <a:pt x="471" y="12"/>
                    </a:lnTo>
                    <a:lnTo>
                      <a:pt x="423" y="13"/>
                    </a:lnTo>
                    <a:lnTo>
                      <a:pt x="353" y="12"/>
                    </a:lnTo>
                    <a:lnTo>
                      <a:pt x="318" y="12"/>
                    </a:lnTo>
                    <a:lnTo>
                      <a:pt x="274" y="11"/>
                    </a:lnTo>
                    <a:lnTo>
                      <a:pt x="196" y="8"/>
                    </a:lnTo>
                    <a:lnTo>
                      <a:pt x="187" y="8"/>
                    </a:lnTo>
                    <a:lnTo>
                      <a:pt x="152" y="7"/>
                    </a:lnTo>
                    <a:lnTo>
                      <a:pt x="91" y="5"/>
                    </a:lnTo>
                    <a:lnTo>
                      <a:pt x="17" y="0"/>
                    </a:lnTo>
                    <a:lnTo>
                      <a:pt x="16" y="25"/>
                    </a:lnTo>
                    <a:lnTo>
                      <a:pt x="16" y="33"/>
                    </a:lnTo>
                    <a:lnTo>
                      <a:pt x="16" y="36"/>
                    </a:lnTo>
                    <a:lnTo>
                      <a:pt x="15" y="38"/>
                    </a:lnTo>
                    <a:lnTo>
                      <a:pt x="15" y="49"/>
                    </a:lnTo>
                    <a:lnTo>
                      <a:pt x="14" y="60"/>
                    </a:lnTo>
                    <a:lnTo>
                      <a:pt x="12" y="86"/>
                    </a:lnTo>
                    <a:lnTo>
                      <a:pt x="12" y="98"/>
                    </a:lnTo>
                    <a:lnTo>
                      <a:pt x="11" y="110"/>
                    </a:lnTo>
                    <a:lnTo>
                      <a:pt x="10" y="123"/>
                    </a:lnTo>
                    <a:lnTo>
                      <a:pt x="8" y="157"/>
                    </a:lnTo>
                    <a:lnTo>
                      <a:pt x="8" y="159"/>
                    </a:lnTo>
                    <a:lnTo>
                      <a:pt x="8" y="164"/>
                    </a:lnTo>
                    <a:lnTo>
                      <a:pt x="7" y="184"/>
                    </a:lnTo>
                    <a:lnTo>
                      <a:pt x="4" y="221"/>
                    </a:lnTo>
                    <a:lnTo>
                      <a:pt x="4" y="232"/>
                    </a:lnTo>
                    <a:lnTo>
                      <a:pt x="3" y="241"/>
                    </a:lnTo>
                    <a:lnTo>
                      <a:pt x="3" y="246"/>
                    </a:lnTo>
                    <a:lnTo>
                      <a:pt x="2" y="267"/>
                    </a:lnTo>
                    <a:lnTo>
                      <a:pt x="2" y="270"/>
                    </a:lnTo>
                    <a:lnTo>
                      <a:pt x="1" y="285"/>
                    </a:lnTo>
                    <a:lnTo>
                      <a:pt x="0" y="301"/>
                    </a:lnTo>
                    <a:lnTo>
                      <a:pt x="3" y="301"/>
                    </a:lnTo>
                    <a:lnTo>
                      <a:pt x="29" y="302"/>
                    </a:lnTo>
                    <a:lnTo>
                      <a:pt x="72" y="304"/>
                    </a:lnTo>
                    <a:lnTo>
                      <a:pt x="77" y="304"/>
                    </a:lnTo>
                    <a:lnTo>
                      <a:pt x="107" y="305"/>
                    </a:lnTo>
                    <a:lnTo>
                      <a:pt x="133" y="307"/>
                    </a:lnTo>
                    <a:lnTo>
                      <a:pt x="141" y="308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3081337" y="774700"/>
                <a:ext cx="874713" cy="561975"/>
              </a:xfrm>
              <a:custGeom>
                <a:avLst/>
                <a:gdLst/>
                <a:ahLst/>
                <a:cxnLst>
                  <a:cxn ang="0">
                    <a:pos x="501" y="327"/>
                  </a:cxn>
                  <a:cxn ang="0">
                    <a:pos x="524" y="333"/>
                  </a:cxn>
                  <a:cxn ang="0">
                    <a:pos x="537" y="351"/>
                  </a:cxn>
                  <a:cxn ang="0">
                    <a:pos x="551" y="354"/>
                  </a:cxn>
                  <a:cxn ang="0">
                    <a:pos x="546" y="347"/>
                  </a:cxn>
                  <a:cxn ang="0">
                    <a:pos x="537" y="333"/>
                  </a:cxn>
                  <a:cxn ang="0">
                    <a:pos x="546" y="307"/>
                  </a:cxn>
                  <a:cxn ang="0">
                    <a:pos x="550" y="296"/>
                  </a:cxn>
                  <a:cxn ang="0">
                    <a:pos x="546" y="282"/>
                  </a:cxn>
                  <a:cxn ang="0">
                    <a:pos x="544" y="266"/>
                  </a:cxn>
                  <a:cxn ang="0">
                    <a:pos x="545" y="253"/>
                  </a:cxn>
                  <a:cxn ang="0">
                    <a:pos x="548" y="241"/>
                  </a:cxn>
                  <a:cxn ang="0">
                    <a:pos x="548" y="218"/>
                  </a:cxn>
                  <a:cxn ang="0">
                    <a:pos x="547" y="191"/>
                  </a:cxn>
                  <a:cxn ang="0">
                    <a:pos x="547" y="149"/>
                  </a:cxn>
                  <a:cxn ang="0">
                    <a:pos x="546" y="124"/>
                  </a:cxn>
                  <a:cxn ang="0">
                    <a:pos x="546" y="78"/>
                  </a:cxn>
                  <a:cxn ang="0">
                    <a:pos x="543" y="69"/>
                  </a:cxn>
                  <a:cxn ang="0">
                    <a:pos x="519" y="46"/>
                  </a:cxn>
                  <a:cxn ang="0">
                    <a:pos x="531" y="30"/>
                  </a:cxn>
                  <a:cxn ang="0">
                    <a:pos x="524" y="13"/>
                  </a:cxn>
                  <a:cxn ang="0">
                    <a:pos x="491" y="13"/>
                  </a:cxn>
                  <a:cxn ang="0">
                    <a:pos x="472" y="13"/>
                  </a:cxn>
                  <a:cxn ang="0">
                    <a:pos x="437" y="13"/>
                  </a:cxn>
                  <a:cxn ang="0">
                    <a:pos x="412" y="13"/>
                  </a:cxn>
                  <a:cxn ang="0">
                    <a:pos x="385" y="13"/>
                  </a:cxn>
                  <a:cxn ang="0">
                    <a:pos x="367" y="11"/>
                  </a:cxn>
                  <a:cxn ang="0">
                    <a:pos x="324" y="11"/>
                  </a:cxn>
                  <a:cxn ang="0">
                    <a:pos x="306" y="11"/>
                  </a:cxn>
                  <a:cxn ang="0">
                    <a:pos x="264" y="10"/>
                  </a:cxn>
                  <a:cxn ang="0">
                    <a:pos x="220" y="8"/>
                  </a:cxn>
                  <a:cxn ang="0">
                    <a:pos x="159" y="7"/>
                  </a:cxn>
                  <a:cxn ang="0">
                    <a:pos x="125" y="4"/>
                  </a:cxn>
                  <a:cxn ang="0">
                    <a:pos x="90" y="3"/>
                  </a:cxn>
                  <a:cxn ang="0">
                    <a:pos x="21" y="0"/>
                  </a:cxn>
                  <a:cxn ang="0">
                    <a:pos x="18" y="6"/>
                  </a:cxn>
                  <a:cxn ang="0">
                    <a:pos x="14" y="68"/>
                  </a:cxn>
                  <a:cxn ang="0">
                    <a:pos x="13" y="92"/>
                  </a:cxn>
                  <a:cxn ang="0">
                    <a:pos x="12" y="93"/>
                  </a:cxn>
                  <a:cxn ang="0">
                    <a:pos x="9" y="135"/>
                  </a:cxn>
                  <a:cxn ang="0">
                    <a:pos x="7" y="167"/>
                  </a:cxn>
                  <a:cxn ang="0">
                    <a:pos x="6" y="177"/>
                  </a:cxn>
                  <a:cxn ang="0">
                    <a:pos x="5" y="207"/>
                  </a:cxn>
                  <a:cxn ang="0">
                    <a:pos x="3" y="229"/>
                  </a:cxn>
                  <a:cxn ang="0">
                    <a:pos x="2" y="242"/>
                  </a:cxn>
                  <a:cxn ang="0">
                    <a:pos x="2" y="253"/>
                  </a:cxn>
                  <a:cxn ang="0">
                    <a:pos x="0" y="291"/>
                  </a:cxn>
                  <a:cxn ang="0">
                    <a:pos x="3" y="291"/>
                  </a:cxn>
                  <a:cxn ang="0">
                    <a:pos x="57" y="294"/>
                  </a:cxn>
                  <a:cxn ang="0">
                    <a:pos x="76" y="296"/>
                  </a:cxn>
                  <a:cxn ang="0">
                    <a:pos x="87" y="296"/>
                  </a:cxn>
                  <a:cxn ang="0">
                    <a:pos x="113" y="297"/>
                  </a:cxn>
                  <a:cxn ang="0">
                    <a:pos x="143" y="298"/>
                  </a:cxn>
                  <a:cxn ang="0">
                    <a:pos x="172" y="300"/>
                  </a:cxn>
                  <a:cxn ang="0">
                    <a:pos x="233" y="301"/>
                  </a:cxn>
                  <a:cxn ang="0">
                    <a:pos x="278" y="303"/>
                  </a:cxn>
                  <a:cxn ang="0">
                    <a:pos x="346" y="304"/>
                  </a:cxn>
                  <a:cxn ang="0">
                    <a:pos x="410" y="313"/>
                  </a:cxn>
                  <a:cxn ang="0">
                    <a:pos x="420" y="317"/>
                  </a:cxn>
                  <a:cxn ang="0">
                    <a:pos x="437" y="327"/>
                  </a:cxn>
                  <a:cxn ang="0">
                    <a:pos x="464" y="319"/>
                  </a:cxn>
                  <a:cxn ang="0">
                    <a:pos x="474" y="319"/>
                  </a:cxn>
                  <a:cxn ang="0">
                    <a:pos x="491" y="319"/>
                  </a:cxn>
                </a:cxnLst>
                <a:rect l="0" t="0" r="r" b="b"/>
                <a:pathLst>
                  <a:path w="551" h="354">
                    <a:moveTo>
                      <a:pt x="498" y="324"/>
                    </a:moveTo>
                    <a:lnTo>
                      <a:pt x="501" y="327"/>
                    </a:lnTo>
                    <a:lnTo>
                      <a:pt x="509" y="328"/>
                    </a:lnTo>
                    <a:lnTo>
                      <a:pt x="524" y="333"/>
                    </a:lnTo>
                    <a:lnTo>
                      <a:pt x="531" y="341"/>
                    </a:lnTo>
                    <a:lnTo>
                      <a:pt x="537" y="351"/>
                    </a:lnTo>
                    <a:lnTo>
                      <a:pt x="545" y="353"/>
                    </a:lnTo>
                    <a:lnTo>
                      <a:pt x="551" y="354"/>
                    </a:lnTo>
                    <a:lnTo>
                      <a:pt x="548" y="353"/>
                    </a:lnTo>
                    <a:lnTo>
                      <a:pt x="546" y="347"/>
                    </a:lnTo>
                    <a:lnTo>
                      <a:pt x="546" y="344"/>
                    </a:lnTo>
                    <a:lnTo>
                      <a:pt x="537" y="333"/>
                    </a:lnTo>
                    <a:lnTo>
                      <a:pt x="544" y="313"/>
                    </a:lnTo>
                    <a:lnTo>
                      <a:pt x="546" y="307"/>
                    </a:lnTo>
                    <a:lnTo>
                      <a:pt x="546" y="299"/>
                    </a:lnTo>
                    <a:lnTo>
                      <a:pt x="550" y="296"/>
                    </a:lnTo>
                    <a:lnTo>
                      <a:pt x="550" y="291"/>
                    </a:lnTo>
                    <a:lnTo>
                      <a:pt x="546" y="282"/>
                    </a:lnTo>
                    <a:lnTo>
                      <a:pt x="541" y="278"/>
                    </a:lnTo>
                    <a:lnTo>
                      <a:pt x="544" y="266"/>
                    </a:lnTo>
                    <a:lnTo>
                      <a:pt x="538" y="253"/>
                    </a:lnTo>
                    <a:lnTo>
                      <a:pt x="545" y="253"/>
                    </a:lnTo>
                    <a:lnTo>
                      <a:pt x="548" y="253"/>
                    </a:lnTo>
                    <a:lnTo>
                      <a:pt x="548" y="241"/>
                    </a:lnTo>
                    <a:lnTo>
                      <a:pt x="548" y="229"/>
                    </a:lnTo>
                    <a:lnTo>
                      <a:pt x="548" y="218"/>
                    </a:lnTo>
                    <a:lnTo>
                      <a:pt x="547" y="203"/>
                    </a:lnTo>
                    <a:lnTo>
                      <a:pt x="547" y="191"/>
                    </a:lnTo>
                    <a:lnTo>
                      <a:pt x="547" y="184"/>
                    </a:lnTo>
                    <a:lnTo>
                      <a:pt x="547" y="149"/>
                    </a:lnTo>
                    <a:lnTo>
                      <a:pt x="547" y="141"/>
                    </a:lnTo>
                    <a:lnTo>
                      <a:pt x="546" y="124"/>
                    </a:lnTo>
                    <a:lnTo>
                      <a:pt x="546" y="106"/>
                    </a:lnTo>
                    <a:lnTo>
                      <a:pt x="546" y="78"/>
                    </a:lnTo>
                    <a:lnTo>
                      <a:pt x="545" y="72"/>
                    </a:lnTo>
                    <a:lnTo>
                      <a:pt x="543" y="69"/>
                    </a:lnTo>
                    <a:lnTo>
                      <a:pt x="533" y="64"/>
                    </a:lnTo>
                    <a:lnTo>
                      <a:pt x="519" y="46"/>
                    </a:lnTo>
                    <a:lnTo>
                      <a:pt x="518" y="43"/>
                    </a:lnTo>
                    <a:lnTo>
                      <a:pt x="531" y="30"/>
                    </a:lnTo>
                    <a:lnTo>
                      <a:pt x="537" y="11"/>
                    </a:lnTo>
                    <a:lnTo>
                      <a:pt x="524" y="13"/>
                    </a:lnTo>
                    <a:lnTo>
                      <a:pt x="506" y="13"/>
                    </a:lnTo>
                    <a:lnTo>
                      <a:pt x="491" y="13"/>
                    </a:lnTo>
                    <a:lnTo>
                      <a:pt x="490" y="13"/>
                    </a:lnTo>
                    <a:lnTo>
                      <a:pt x="472" y="13"/>
                    </a:lnTo>
                    <a:lnTo>
                      <a:pt x="439" y="13"/>
                    </a:lnTo>
                    <a:lnTo>
                      <a:pt x="437" y="13"/>
                    </a:lnTo>
                    <a:lnTo>
                      <a:pt x="420" y="13"/>
                    </a:lnTo>
                    <a:lnTo>
                      <a:pt x="412" y="13"/>
                    </a:lnTo>
                    <a:lnTo>
                      <a:pt x="387" y="13"/>
                    </a:lnTo>
                    <a:lnTo>
                      <a:pt x="385" y="13"/>
                    </a:lnTo>
                    <a:lnTo>
                      <a:pt x="368" y="11"/>
                    </a:lnTo>
                    <a:lnTo>
                      <a:pt x="367" y="11"/>
                    </a:lnTo>
                    <a:lnTo>
                      <a:pt x="351" y="11"/>
                    </a:lnTo>
                    <a:lnTo>
                      <a:pt x="324" y="11"/>
                    </a:lnTo>
                    <a:lnTo>
                      <a:pt x="318" y="11"/>
                    </a:lnTo>
                    <a:lnTo>
                      <a:pt x="306" y="11"/>
                    </a:lnTo>
                    <a:lnTo>
                      <a:pt x="298" y="10"/>
                    </a:lnTo>
                    <a:lnTo>
                      <a:pt x="264" y="10"/>
                    </a:lnTo>
                    <a:lnTo>
                      <a:pt x="263" y="9"/>
                    </a:lnTo>
                    <a:lnTo>
                      <a:pt x="220" y="8"/>
                    </a:lnTo>
                    <a:lnTo>
                      <a:pt x="212" y="8"/>
                    </a:lnTo>
                    <a:lnTo>
                      <a:pt x="159" y="7"/>
                    </a:lnTo>
                    <a:lnTo>
                      <a:pt x="151" y="6"/>
                    </a:lnTo>
                    <a:lnTo>
                      <a:pt x="125" y="4"/>
                    </a:lnTo>
                    <a:lnTo>
                      <a:pt x="95" y="3"/>
                    </a:lnTo>
                    <a:lnTo>
                      <a:pt x="90" y="3"/>
                    </a:lnTo>
                    <a:lnTo>
                      <a:pt x="47" y="1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6" y="18"/>
                    </a:lnTo>
                    <a:lnTo>
                      <a:pt x="14" y="68"/>
                    </a:lnTo>
                    <a:lnTo>
                      <a:pt x="14" y="71"/>
                    </a:lnTo>
                    <a:lnTo>
                      <a:pt x="13" y="92"/>
                    </a:lnTo>
                    <a:lnTo>
                      <a:pt x="13" y="93"/>
                    </a:lnTo>
                    <a:lnTo>
                      <a:pt x="12" y="93"/>
                    </a:lnTo>
                    <a:lnTo>
                      <a:pt x="9" y="118"/>
                    </a:lnTo>
                    <a:lnTo>
                      <a:pt x="9" y="135"/>
                    </a:lnTo>
                    <a:lnTo>
                      <a:pt x="8" y="142"/>
                    </a:lnTo>
                    <a:lnTo>
                      <a:pt x="7" y="167"/>
                    </a:lnTo>
                    <a:lnTo>
                      <a:pt x="7" y="174"/>
                    </a:lnTo>
                    <a:lnTo>
                      <a:pt x="6" y="177"/>
                    </a:lnTo>
                    <a:lnTo>
                      <a:pt x="6" y="191"/>
                    </a:lnTo>
                    <a:lnTo>
                      <a:pt x="5" y="207"/>
                    </a:lnTo>
                    <a:lnTo>
                      <a:pt x="3" y="216"/>
                    </a:lnTo>
                    <a:lnTo>
                      <a:pt x="3" y="229"/>
                    </a:lnTo>
                    <a:lnTo>
                      <a:pt x="2" y="241"/>
                    </a:lnTo>
                    <a:lnTo>
                      <a:pt x="2" y="242"/>
                    </a:lnTo>
                    <a:lnTo>
                      <a:pt x="2" y="244"/>
                    </a:lnTo>
                    <a:lnTo>
                      <a:pt x="2" y="253"/>
                    </a:lnTo>
                    <a:lnTo>
                      <a:pt x="0" y="279"/>
                    </a:lnTo>
                    <a:lnTo>
                      <a:pt x="0" y="291"/>
                    </a:lnTo>
                    <a:lnTo>
                      <a:pt x="2" y="291"/>
                    </a:lnTo>
                    <a:lnTo>
                      <a:pt x="3" y="291"/>
                    </a:lnTo>
                    <a:lnTo>
                      <a:pt x="40" y="293"/>
                    </a:lnTo>
                    <a:lnTo>
                      <a:pt x="57" y="294"/>
                    </a:lnTo>
                    <a:lnTo>
                      <a:pt x="61" y="294"/>
                    </a:lnTo>
                    <a:lnTo>
                      <a:pt x="76" y="296"/>
                    </a:lnTo>
                    <a:lnTo>
                      <a:pt x="85" y="296"/>
                    </a:lnTo>
                    <a:lnTo>
                      <a:pt x="87" y="296"/>
                    </a:lnTo>
                    <a:lnTo>
                      <a:pt x="91" y="296"/>
                    </a:lnTo>
                    <a:lnTo>
                      <a:pt x="113" y="297"/>
                    </a:lnTo>
                    <a:lnTo>
                      <a:pt x="130" y="298"/>
                    </a:lnTo>
                    <a:lnTo>
                      <a:pt x="143" y="298"/>
                    </a:lnTo>
                    <a:lnTo>
                      <a:pt x="166" y="299"/>
                    </a:lnTo>
                    <a:lnTo>
                      <a:pt x="172" y="300"/>
                    </a:lnTo>
                    <a:lnTo>
                      <a:pt x="203" y="300"/>
                    </a:lnTo>
                    <a:lnTo>
                      <a:pt x="233" y="301"/>
                    </a:lnTo>
                    <a:lnTo>
                      <a:pt x="256" y="303"/>
                    </a:lnTo>
                    <a:lnTo>
                      <a:pt x="278" y="303"/>
                    </a:lnTo>
                    <a:lnTo>
                      <a:pt x="326" y="304"/>
                    </a:lnTo>
                    <a:lnTo>
                      <a:pt x="346" y="304"/>
                    </a:lnTo>
                    <a:lnTo>
                      <a:pt x="401" y="304"/>
                    </a:lnTo>
                    <a:lnTo>
                      <a:pt x="410" y="313"/>
                    </a:lnTo>
                    <a:lnTo>
                      <a:pt x="415" y="315"/>
                    </a:lnTo>
                    <a:lnTo>
                      <a:pt x="420" y="317"/>
                    </a:lnTo>
                    <a:lnTo>
                      <a:pt x="427" y="320"/>
                    </a:lnTo>
                    <a:lnTo>
                      <a:pt x="437" y="327"/>
                    </a:lnTo>
                    <a:lnTo>
                      <a:pt x="447" y="318"/>
                    </a:lnTo>
                    <a:lnTo>
                      <a:pt x="464" y="319"/>
                    </a:lnTo>
                    <a:lnTo>
                      <a:pt x="465" y="319"/>
                    </a:lnTo>
                    <a:lnTo>
                      <a:pt x="474" y="319"/>
                    </a:lnTo>
                    <a:lnTo>
                      <a:pt x="475" y="319"/>
                    </a:lnTo>
                    <a:lnTo>
                      <a:pt x="491" y="319"/>
                    </a:lnTo>
                    <a:lnTo>
                      <a:pt x="498" y="324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38"/>
              <p:cNvSpPr>
                <a:spLocks/>
              </p:cNvSpPr>
              <p:nvPr/>
            </p:nvSpPr>
            <p:spPr bwMode="auto">
              <a:xfrm>
                <a:off x="6502400" y="555625"/>
                <a:ext cx="212725" cy="396875"/>
              </a:xfrm>
              <a:custGeom>
                <a:avLst/>
                <a:gdLst/>
                <a:ahLst/>
                <a:cxnLst>
                  <a:cxn ang="0">
                    <a:pos x="30" y="154"/>
                  </a:cxn>
                  <a:cxn ang="0">
                    <a:pos x="29" y="168"/>
                  </a:cxn>
                  <a:cxn ang="0">
                    <a:pos x="37" y="166"/>
                  </a:cxn>
                  <a:cxn ang="0">
                    <a:pos x="47" y="195"/>
                  </a:cxn>
                  <a:cxn ang="0">
                    <a:pos x="48" y="201"/>
                  </a:cxn>
                  <a:cxn ang="0">
                    <a:pos x="52" y="213"/>
                  </a:cxn>
                  <a:cxn ang="0">
                    <a:pos x="55" y="231"/>
                  </a:cxn>
                  <a:cxn ang="0">
                    <a:pos x="58" y="242"/>
                  </a:cxn>
                  <a:cxn ang="0">
                    <a:pos x="60" y="250"/>
                  </a:cxn>
                  <a:cxn ang="0">
                    <a:pos x="74" y="246"/>
                  </a:cxn>
                  <a:cxn ang="0">
                    <a:pos x="76" y="246"/>
                  </a:cxn>
                  <a:cxn ang="0">
                    <a:pos x="78" y="246"/>
                  </a:cxn>
                  <a:cxn ang="0">
                    <a:pos x="79" y="245"/>
                  </a:cxn>
                  <a:cxn ang="0">
                    <a:pos x="85" y="244"/>
                  </a:cxn>
                  <a:cxn ang="0">
                    <a:pos x="98" y="242"/>
                  </a:cxn>
                  <a:cxn ang="0">
                    <a:pos x="115" y="238"/>
                  </a:cxn>
                  <a:cxn ang="0">
                    <a:pos x="117" y="237"/>
                  </a:cxn>
                  <a:cxn ang="0">
                    <a:pos x="107" y="217"/>
                  </a:cxn>
                  <a:cxn ang="0">
                    <a:pos x="110" y="211"/>
                  </a:cxn>
                  <a:cxn ang="0">
                    <a:pos x="107" y="195"/>
                  </a:cxn>
                  <a:cxn ang="0">
                    <a:pos x="107" y="188"/>
                  </a:cxn>
                  <a:cxn ang="0">
                    <a:pos x="105" y="162"/>
                  </a:cxn>
                  <a:cxn ang="0">
                    <a:pos x="102" y="154"/>
                  </a:cxn>
                  <a:cxn ang="0">
                    <a:pos x="105" y="151"/>
                  </a:cxn>
                  <a:cxn ang="0">
                    <a:pos x="105" y="148"/>
                  </a:cxn>
                  <a:cxn ang="0">
                    <a:pos x="107" y="135"/>
                  </a:cxn>
                  <a:cxn ang="0">
                    <a:pos x="109" y="132"/>
                  </a:cxn>
                  <a:cxn ang="0">
                    <a:pos x="110" y="108"/>
                  </a:cxn>
                  <a:cxn ang="0">
                    <a:pos x="112" y="94"/>
                  </a:cxn>
                  <a:cxn ang="0">
                    <a:pos x="110" y="92"/>
                  </a:cxn>
                  <a:cxn ang="0">
                    <a:pos x="108" y="83"/>
                  </a:cxn>
                  <a:cxn ang="0">
                    <a:pos x="109" y="75"/>
                  </a:cxn>
                  <a:cxn ang="0">
                    <a:pos x="120" y="70"/>
                  </a:cxn>
                  <a:cxn ang="0">
                    <a:pos x="121" y="66"/>
                  </a:cxn>
                  <a:cxn ang="0">
                    <a:pos x="123" y="63"/>
                  </a:cxn>
                  <a:cxn ang="0">
                    <a:pos x="134" y="50"/>
                  </a:cxn>
                  <a:cxn ang="0">
                    <a:pos x="124" y="28"/>
                  </a:cxn>
                  <a:cxn ang="0">
                    <a:pos x="129" y="9"/>
                  </a:cxn>
                  <a:cxn ang="0">
                    <a:pos x="126" y="0"/>
                  </a:cxn>
                  <a:cxn ang="0">
                    <a:pos x="100" y="8"/>
                  </a:cxn>
                  <a:cxn ang="0">
                    <a:pos x="54" y="18"/>
                  </a:cxn>
                  <a:cxn ang="0">
                    <a:pos x="11" y="29"/>
                  </a:cxn>
                  <a:cxn ang="0">
                    <a:pos x="7" y="30"/>
                  </a:cxn>
                  <a:cxn ang="0">
                    <a:pos x="0" y="32"/>
                  </a:cxn>
                  <a:cxn ang="0">
                    <a:pos x="2" y="48"/>
                  </a:cxn>
                  <a:cxn ang="0">
                    <a:pos x="9" y="75"/>
                  </a:cxn>
                  <a:cxn ang="0">
                    <a:pos x="10" y="76"/>
                  </a:cxn>
                  <a:cxn ang="0">
                    <a:pos x="12" y="77"/>
                  </a:cxn>
                  <a:cxn ang="0">
                    <a:pos x="16" y="80"/>
                  </a:cxn>
                  <a:cxn ang="0">
                    <a:pos x="20" y="104"/>
                  </a:cxn>
                  <a:cxn ang="0">
                    <a:pos x="17" y="112"/>
                  </a:cxn>
                  <a:cxn ang="0">
                    <a:pos x="17" y="124"/>
                  </a:cxn>
                  <a:cxn ang="0">
                    <a:pos x="27" y="149"/>
                  </a:cxn>
                  <a:cxn ang="0">
                    <a:pos x="27" y="151"/>
                  </a:cxn>
                  <a:cxn ang="0">
                    <a:pos x="30" y="154"/>
                  </a:cxn>
                </a:cxnLst>
                <a:rect l="0" t="0" r="r" b="b"/>
                <a:pathLst>
                  <a:path w="134" h="250">
                    <a:moveTo>
                      <a:pt x="30" y="154"/>
                    </a:moveTo>
                    <a:lnTo>
                      <a:pt x="29" y="168"/>
                    </a:lnTo>
                    <a:lnTo>
                      <a:pt x="37" y="166"/>
                    </a:lnTo>
                    <a:lnTo>
                      <a:pt x="47" y="195"/>
                    </a:lnTo>
                    <a:lnTo>
                      <a:pt x="48" y="201"/>
                    </a:lnTo>
                    <a:lnTo>
                      <a:pt x="52" y="213"/>
                    </a:lnTo>
                    <a:lnTo>
                      <a:pt x="55" y="231"/>
                    </a:lnTo>
                    <a:lnTo>
                      <a:pt x="58" y="242"/>
                    </a:lnTo>
                    <a:lnTo>
                      <a:pt x="60" y="250"/>
                    </a:lnTo>
                    <a:lnTo>
                      <a:pt x="74" y="246"/>
                    </a:lnTo>
                    <a:lnTo>
                      <a:pt x="76" y="246"/>
                    </a:lnTo>
                    <a:lnTo>
                      <a:pt x="78" y="246"/>
                    </a:lnTo>
                    <a:lnTo>
                      <a:pt x="79" y="245"/>
                    </a:lnTo>
                    <a:lnTo>
                      <a:pt x="85" y="244"/>
                    </a:lnTo>
                    <a:lnTo>
                      <a:pt x="98" y="242"/>
                    </a:lnTo>
                    <a:lnTo>
                      <a:pt x="115" y="238"/>
                    </a:lnTo>
                    <a:lnTo>
                      <a:pt x="117" y="237"/>
                    </a:lnTo>
                    <a:lnTo>
                      <a:pt x="107" y="217"/>
                    </a:lnTo>
                    <a:lnTo>
                      <a:pt x="110" y="211"/>
                    </a:lnTo>
                    <a:lnTo>
                      <a:pt x="107" y="195"/>
                    </a:lnTo>
                    <a:lnTo>
                      <a:pt x="107" y="188"/>
                    </a:lnTo>
                    <a:lnTo>
                      <a:pt x="105" y="162"/>
                    </a:lnTo>
                    <a:lnTo>
                      <a:pt x="102" y="154"/>
                    </a:lnTo>
                    <a:lnTo>
                      <a:pt x="105" y="151"/>
                    </a:lnTo>
                    <a:lnTo>
                      <a:pt x="105" y="148"/>
                    </a:lnTo>
                    <a:lnTo>
                      <a:pt x="107" y="135"/>
                    </a:lnTo>
                    <a:lnTo>
                      <a:pt x="109" y="132"/>
                    </a:lnTo>
                    <a:lnTo>
                      <a:pt x="110" y="108"/>
                    </a:lnTo>
                    <a:lnTo>
                      <a:pt x="112" y="94"/>
                    </a:lnTo>
                    <a:lnTo>
                      <a:pt x="110" y="92"/>
                    </a:lnTo>
                    <a:lnTo>
                      <a:pt x="108" y="83"/>
                    </a:lnTo>
                    <a:lnTo>
                      <a:pt x="109" y="75"/>
                    </a:lnTo>
                    <a:lnTo>
                      <a:pt x="120" y="70"/>
                    </a:lnTo>
                    <a:lnTo>
                      <a:pt x="121" y="66"/>
                    </a:lnTo>
                    <a:lnTo>
                      <a:pt x="123" y="63"/>
                    </a:lnTo>
                    <a:lnTo>
                      <a:pt x="134" y="50"/>
                    </a:lnTo>
                    <a:lnTo>
                      <a:pt x="124" y="28"/>
                    </a:lnTo>
                    <a:lnTo>
                      <a:pt x="129" y="9"/>
                    </a:lnTo>
                    <a:lnTo>
                      <a:pt x="126" y="0"/>
                    </a:lnTo>
                    <a:lnTo>
                      <a:pt x="100" y="8"/>
                    </a:lnTo>
                    <a:lnTo>
                      <a:pt x="54" y="18"/>
                    </a:lnTo>
                    <a:lnTo>
                      <a:pt x="11" y="29"/>
                    </a:lnTo>
                    <a:lnTo>
                      <a:pt x="7" y="30"/>
                    </a:lnTo>
                    <a:lnTo>
                      <a:pt x="0" y="32"/>
                    </a:lnTo>
                    <a:lnTo>
                      <a:pt x="2" y="48"/>
                    </a:lnTo>
                    <a:lnTo>
                      <a:pt x="9" y="75"/>
                    </a:lnTo>
                    <a:lnTo>
                      <a:pt x="10" y="76"/>
                    </a:lnTo>
                    <a:lnTo>
                      <a:pt x="12" y="77"/>
                    </a:lnTo>
                    <a:lnTo>
                      <a:pt x="16" y="80"/>
                    </a:lnTo>
                    <a:lnTo>
                      <a:pt x="20" y="104"/>
                    </a:lnTo>
                    <a:lnTo>
                      <a:pt x="17" y="112"/>
                    </a:lnTo>
                    <a:lnTo>
                      <a:pt x="17" y="124"/>
                    </a:lnTo>
                    <a:lnTo>
                      <a:pt x="27" y="149"/>
                    </a:lnTo>
                    <a:lnTo>
                      <a:pt x="27" y="151"/>
                    </a:lnTo>
                    <a:lnTo>
                      <a:pt x="30" y="154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rgbClr val="00B0F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39"/>
              <p:cNvSpPr>
                <a:spLocks/>
              </p:cNvSpPr>
              <p:nvPr/>
            </p:nvSpPr>
            <p:spPr bwMode="auto">
              <a:xfrm>
                <a:off x="6599237" y="1020763"/>
                <a:ext cx="217488" cy="214312"/>
              </a:xfrm>
              <a:custGeom>
                <a:avLst/>
                <a:gdLst/>
                <a:ahLst/>
                <a:cxnLst>
                  <a:cxn ang="0">
                    <a:pos x="49" y="108"/>
                  </a:cxn>
                  <a:cxn ang="0">
                    <a:pos x="58" y="96"/>
                  </a:cxn>
                  <a:cxn ang="0">
                    <a:pos x="73" y="93"/>
                  </a:cxn>
                  <a:cxn ang="0">
                    <a:pos x="81" y="88"/>
                  </a:cxn>
                  <a:cxn ang="0">
                    <a:pos x="88" y="88"/>
                  </a:cxn>
                  <a:cxn ang="0">
                    <a:pos x="90" y="88"/>
                  </a:cxn>
                  <a:cxn ang="0">
                    <a:pos x="102" y="82"/>
                  </a:cxn>
                  <a:cxn ang="0">
                    <a:pos x="125" y="73"/>
                  </a:cxn>
                  <a:cxn ang="0">
                    <a:pos x="130" y="69"/>
                  </a:cxn>
                  <a:cxn ang="0">
                    <a:pos x="132" y="69"/>
                  </a:cxn>
                  <a:cxn ang="0">
                    <a:pos x="134" y="69"/>
                  </a:cxn>
                  <a:cxn ang="0">
                    <a:pos x="137" y="59"/>
                  </a:cxn>
                  <a:cxn ang="0">
                    <a:pos x="132" y="41"/>
                  </a:cxn>
                  <a:cxn ang="0">
                    <a:pos x="132" y="39"/>
                  </a:cxn>
                  <a:cxn ang="0">
                    <a:pos x="131" y="36"/>
                  </a:cxn>
                  <a:cxn ang="0">
                    <a:pos x="131" y="35"/>
                  </a:cxn>
                  <a:cxn ang="0">
                    <a:pos x="131" y="34"/>
                  </a:cxn>
                  <a:cxn ang="0">
                    <a:pos x="129" y="28"/>
                  </a:cxn>
                  <a:cxn ang="0">
                    <a:pos x="129" y="26"/>
                  </a:cxn>
                  <a:cxn ang="0">
                    <a:pos x="123" y="10"/>
                  </a:cxn>
                  <a:cxn ang="0">
                    <a:pos x="122" y="1"/>
                  </a:cxn>
                  <a:cxn ang="0">
                    <a:pos x="121" y="0"/>
                  </a:cxn>
                  <a:cxn ang="0">
                    <a:pos x="102" y="5"/>
                  </a:cxn>
                  <a:cxn ang="0">
                    <a:pos x="100" y="5"/>
                  </a:cxn>
                  <a:cxn ang="0">
                    <a:pos x="99" y="5"/>
                  </a:cxn>
                  <a:cxn ang="0">
                    <a:pos x="97" y="6"/>
                  </a:cxn>
                  <a:cxn ang="0">
                    <a:pos x="83" y="8"/>
                  </a:cxn>
                  <a:cxn ang="0">
                    <a:pos x="81" y="10"/>
                  </a:cxn>
                  <a:cxn ang="0">
                    <a:pos x="70" y="12"/>
                  </a:cxn>
                  <a:cxn ang="0">
                    <a:pos x="49" y="21"/>
                  </a:cxn>
                  <a:cxn ang="0">
                    <a:pos x="48" y="18"/>
                  </a:cxn>
                  <a:cxn ang="0">
                    <a:pos x="35" y="21"/>
                  </a:cxn>
                  <a:cxn ang="0">
                    <a:pos x="32" y="21"/>
                  </a:cxn>
                  <a:cxn ang="0">
                    <a:pos x="8" y="26"/>
                  </a:cxn>
                  <a:cxn ang="0">
                    <a:pos x="4" y="27"/>
                  </a:cxn>
                  <a:cxn ang="0">
                    <a:pos x="0" y="28"/>
                  </a:cxn>
                  <a:cxn ang="0">
                    <a:pos x="1" y="33"/>
                  </a:cxn>
                  <a:cxn ang="0">
                    <a:pos x="6" y="58"/>
                  </a:cxn>
                  <a:cxn ang="0">
                    <a:pos x="7" y="66"/>
                  </a:cxn>
                  <a:cxn ang="0">
                    <a:pos x="8" y="70"/>
                  </a:cxn>
                  <a:cxn ang="0">
                    <a:pos x="8" y="72"/>
                  </a:cxn>
                  <a:cxn ang="0">
                    <a:pos x="10" y="80"/>
                  </a:cxn>
                  <a:cxn ang="0">
                    <a:pos x="12" y="89"/>
                  </a:cxn>
                  <a:cxn ang="0">
                    <a:pos x="12" y="91"/>
                  </a:cxn>
                  <a:cxn ang="0">
                    <a:pos x="13" y="95"/>
                  </a:cxn>
                  <a:cxn ang="0">
                    <a:pos x="21" y="109"/>
                  </a:cxn>
                  <a:cxn ang="0">
                    <a:pos x="6" y="124"/>
                  </a:cxn>
                  <a:cxn ang="0">
                    <a:pos x="14" y="135"/>
                  </a:cxn>
                  <a:cxn ang="0">
                    <a:pos x="32" y="123"/>
                  </a:cxn>
                  <a:cxn ang="0">
                    <a:pos x="40" y="114"/>
                  </a:cxn>
                  <a:cxn ang="0">
                    <a:pos x="49" y="108"/>
                  </a:cxn>
                </a:cxnLst>
                <a:rect l="0" t="0" r="r" b="b"/>
                <a:pathLst>
                  <a:path w="137" h="135">
                    <a:moveTo>
                      <a:pt x="49" y="108"/>
                    </a:moveTo>
                    <a:lnTo>
                      <a:pt x="58" y="96"/>
                    </a:lnTo>
                    <a:lnTo>
                      <a:pt x="73" y="93"/>
                    </a:lnTo>
                    <a:lnTo>
                      <a:pt x="81" y="88"/>
                    </a:lnTo>
                    <a:lnTo>
                      <a:pt x="88" y="88"/>
                    </a:lnTo>
                    <a:lnTo>
                      <a:pt x="90" y="88"/>
                    </a:lnTo>
                    <a:lnTo>
                      <a:pt x="102" y="82"/>
                    </a:lnTo>
                    <a:lnTo>
                      <a:pt x="125" y="73"/>
                    </a:lnTo>
                    <a:lnTo>
                      <a:pt x="130" y="69"/>
                    </a:lnTo>
                    <a:lnTo>
                      <a:pt x="132" y="69"/>
                    </a:lnTo>
                    <a:lnTo>
                      <a:pt x="134" y="69"/>
                    </a:lnTo>
                    <a:lnTo>
                      <a:pt x="137" y="59"/>
                    </a:lnTo>
                    <a:lnTo>
                      <a:pt x="132" y="41"/>
                    </a:lnTo>
                    <a:lnTo>
                      <a:pt x="132" y="39"/>
                    </a:lnTo>
                    <a:lnTo>
                      <a:pt x="131" y="36"/>
                    </a:lnTo>
                    <a:lnTo>
                      <a:pt x="131" y="35"/>
                    </a:lnTo>
                    <a:lnTo>
                      <a:pt x="131" y="34"/>
                    </a:lnTo>
                    <a:lnTo>
                      <a:pt x="129" y="28"/>
                    </a:lnTo>
                    <a:lnTo>
                      <a:pt x="129" y="26"/>
                    </a:lnTo>
                    <a:lnTo>
                      <a:pt x="123" y="10"/>
                    </a:lnTo>
                    <a:lnTo>
                      <a:pt x="122" y="1"/>
                    </a:lnTo>
                    <a:lnTo>
                      <a:pt x="121" y="0"/>
                    </a:lnTo>
                    <a:lnTo>
                      <a:pt x="102" y="5"/>
                    </a:lnTo>
                    <a:lnTo>
                      <a:pt x="100" y="5"/>
                    </a:lnTo>
                    <a:lnTo>
                      <a:pt x="99" y="5"/>
                    </a:lnTo>
                    <a:lnTo>
                      <a:pt x="97" y="6"/>
                    </a:lnTo>
                    <a:lnTo>
                      <a:pt x="83" y="8"/>
                    </a:lnTo>
                    <a:lnTo>
                      <a:pt x="81" y="10"/>
                    </a:lnTo>
                    <a:lnTo>
                      <a:pt x="70" y="12"/>
                    </a:lnTo>
                    <a:lnTo>
                      <a:pt x="49" y="21"/>
                    </a:lnTo>
                    <a:lnTo>
                      <a:pt x="48" y="18"/>
                    </a:lnTo>
                    <a:lnTo>
                      <a:pt x="35" y="21"/>
                    </a:lnTo>
                    <a:lnTo>
                      <a:pt x="32" y="21"/>
                    </a:lnTo>
                    <a:lnTo>
                      <a:pt x="8" y="26"/>
                    </a:lnTo>
                    <a:lnTo>
                      <a:pt x="4" y="27"/>
                    </a:lnTo>
                    <a:lnTo>
                      <a:pt x="0" y="28"/>
                    </a:lnTo>
                    <a:lnTo>
                      <a:pt x="1" y="33"/>
                    </a:lnTo>
                    <a:lnTo>
                      <a:pt x="6" y="58"/>
                    </a:lnTo>
                    <a:lnTo>
                      <a:pt x="7" y="66"/>
                    </a:lnTo>
                    <a:lnTo>
                      <a:pt x="8" y="70"/>
                    </a:lnTo>
                    <a:lnTo>
                      <a:pt x="8" y="72"/>
                    </a:lnTo>
                    <a:lnTo>
                      <a:pt x="10" y="80"/>
                    </a:lnTo>
                    <a:lnTo>
                      <a:pt x="12" y="89"/>
                    </a:lnTo>
                    <a:lnTo>
                      <a:pt x="12" y="91"/>
                    </a:lnTo>
                    <a:lnTo>
                      <a:pt x="13" y="95"/>
                    </a:lnTo>
                    <a:lnTo>
                      <a:pt x="21" y="109"/>
                    </a:lnTo>
                    <a:lnTo>
                      <a:pt x="6" y="124"/>
                    </a:lnTo>
                    <a:lnTo>
                      <a:pt x="14" y="135"/>
                    </a:lnTo>
                    <a:lnTo>
                      <a:pt x="32" y="123"/>
                    </a:lnTo>
                    <a:lnTo>
                      <a:pt x="40" y="114"/>
                    </a:lnTo>
                    <a:lnTo>
                      <a:pt x="49" y="108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0"/>
              <p:cNvSpPr>
                <a:spLocks/>
              </p:cNvSpPr>
              <p:nvPr/>
            </p:nvSpPr>
            <p:spPr bwMode="auto">
              <a:xfrm>
                <a:off x="6738937" y="106363"/>
                <a:ext cx="460375" cy="723900"/>
              </a:xfrm>
              <a:custGeom>
                <a:avLst/>
                <a:gdLst/>
                <a:ahLst/>
                <a:cxnLst>
                  <a:cxn ang="0">
                    <a:pos x="37" y="370"/>
                  </a:cxn>
                  <a:cxn ang="0">
                    <a:pos x="29" y="344"/>
                  </a:cxn>
                  <a:cxn ang="0">
                    <a:pos x="1" y="257"/>
                  </a:cxn>
                  <a:cxn ang="0">
                    <a:pos x="2" y="242"/>
                  </a:cxn>
                  <a:cxn ang="0">
                    <a:pos x="15" y="245"/>
                  </a:cxn>
                  <a:cxn ang="0">
                    <a:pos x="26" y="230"/>
                  </a:cxn>
                  <a:cxn ang="0">
                    <a:pos x="25" y="203"/>
                  </a:cxn>
                  <a:cxn ang="0">
                    <a:pos x="39" y="170"/>
                  </a:cxn>
                  <a:cxn ang="0">
                    <a:pos x="33" y="154"/>
                  </a:cxn>
                  <a:cxn ang="0">
                    <a:pos x="37" y="122"/>
                  </a:cxn>
                  <a:cxn ang="0">
                    <a:pos x="34" y="94"/>
                  </a:cxn>
                  <a:cxn ang="0">
                    <a:pos x="78" y="20"/>
                  </a:cxn>
                  <a:cxn ang="0">
                    <a:pos x="110" y="15"/>
                  </a:cxn>
                  <a:cxn ang="0">
                    <a:pos x="130" y="0"/>
                  </a:cxn>
                  <a:cxn ang="0">
                    <a:pos x="161" y="15"/>
                  </a:cxn>
                  <a:cxn ang="0">
                    <a:pos x="208" y="148"/>
                  </a:cxn>
                  <a:cxn ang="0">
                    <a:pos x="234" y="148"/>
                  </a:cxn>
                  <a:cxn ang="0">
                    <a:pos x="254" y="190"/>
                  </a:cxn>
                  <a:cxn ang="0">
                    <a:pos x="256" y="183"/>
                  </a:cxn>
                  <a:cxn ang="0">
                    <a:pos x="284" y="202"/>
                  </a:cxn>
                  <a:cxn ang="0">
                    <a:pos x="277" y="236"/>
                  </a:cxn>
                  <a:cxn ang="0">
                    <a:pos x="276" y="238"/>
                  </a:cxn>
                  <a:cxn ang="0">
                    <a:pos x="268" y="239"/>
                  </a:cxn>
                  <a:cxn ang="0">
                    <a:pos x="261" y="248"/>
                  </a:cxn>
                  <a:cxn ang="0">
                    <a:pos x="257" y="262"/>
                  </a:cxn>
                  <a:cxn ang="0">
                    <a:pos x="242" y="259"/>
                  </a:cxn>
                  <a:cxn ang="0">
                    <a:pos x="236" y="272"/>
                  </a:cxn>
                  <a:cxn ang="0">
                    <a:pos x="232" y="282"/>
                  </a:cxn>
                  <a:cxn ang="0">
                    <a:pos x="209" y="296"/>
                  </a:cxn>
                  <a:cxn ang="0">
                    <a:pos x="200" y="291"/>
                  </a:cxn>
                  <a:cxn ang="0">
                    <a:pos x="179" y="298"/>
                  </a:cxn>
                  <a:cxn ang="0">
                    <a:pos x="174" y="279"/>
                  </a:cxn>
                  <a:cxn ang="0">
                    <a:pos x="167" y="296"/>
                  </a:cxn>
                  <a:cxn ang="0">
                    <a:pos x="166" y="321"/>
                  </a:cxn>
                  <a:cxn ang="0">
                    <a:pos x="157" y="351"/>
                  </a:cxn>
                  <a:cxn ang="0">
                    <a:pos x="145" y="353"/>
                  </a:cxn>
                  <a:cxn ang="0">
                    <a:pos x="138" y="362"/>
                  </a:cxn>
                  <a:cxn ang="0">
                    <a:pos x="131" y="370"/>
                  </a:cxn>
                  <a:cxn ang="0">
                    <a:pos x="122" y="374"/>
                  </a:cxn>
                  <a:cxn ang="0">
                    <a:pos x="115" y="379"/>
                  </a:cxn>
                  <a:cxn ang="0">
                    <a:pos x="103" y="391"/>
                  </a:cxn>
                  <a:cxn ang="0">
                    <a:pos x="103" y="401"/>
                  </a:cxn>
                  <a:cxn ang="0">
                    <a:pos x="95" y="403"/>
                  </a:cxn>
                  <a:cxn ang="0">
                    <a:pos x="95" y="410"/>
                  </a:cxn>
                  <a:cxn ang="0">
                    <a:pos x="85" y="435"/>
                  </a:cxn>
                  <a:cxn ang="0">
                    <a:pos x="83" y="456"/>
                  </a:cxn>
                  <a:cxn ang="0">
                    <a:pos x="74" y="451"/>
                  </a:cxn>
                  <a:cxn ang="0">
                    <a:pos x="57" y="434"/>
                  </a:cxn>
                  <a:cxn ang="0">
                    <a:pos x="46" y="394"/>
                  </a:cxn>
                </a:cxnLst>
                <a:rect l="0" t="0" r="r" b="b"/>
                <a:pathLst>
                  <a:path w="290" h="456">
                    <a:moveTo>
                      <a:pt x="44" y="390"/>
                    </a:moveTo>
                    <a:lnTo>
                      <a:pt x="37" y="370"/>
                    </a:lnTo>
                    <a:lnTo>
                      <a:pt x="30" y="347"/>
                    </a:lnTo>
                    <a:lnTo>
                      <a:pt x="29" y="344"/>
                    </a:lnTo>
                    <a:lnTo>
                      <a:pt x="15" y="299"/>
                    </a:lnTo>
                    <a:lnTo>
                      <a:pt x="1" y="257"/>
                    </a:lnTo>
                    <a:lnTo>
                      <a:pt x="0" y="252"/>
                    </a:lnTo>
                    <a:lnTo>
                      <a:pt x="2" y="242"/>
                    </a:lnTo>
                    <a:lnTo>
                      <a:pt x="15" y="250"/>
                    </a:lnTo>
                    <a:lnTo>
                      <a:pt x="15" y="245"/>
                    </a:lnTo>
                    <a:lnTo>
                      <a:pt x="18" y="230"/>
                    </a:lnTo>
                    <a:lnTo>
                      <a:pt x="26" y="230"/>
                    </a:lnTo>
                    <a:lnTo>
                      <a:pt x="21" y="209"/>
                    </a:lnTo>
                    <a:lnTo>
                      <a:pt x="25" y="203"/>
                    </a:lnTo>
                    <a:lnTo>
                      <a:pt x="33" y="191"/>
                    </a:lnTo>
                    <a:lnTo>
                      <a:pt x="39" y="170"/>
                    </a:lnTo>
                    <a:lnTo>
                      <a:pt x="33" y="167"/>
                    </a:lnTo>
                    <a:lnTo>
                      <a:pt x="33" y="154"/>
                    </a:lnTo>
                    <a:lnTo>
                      <a:pt x="29" y="141"/>
                    </a:lnTo>
                    <a:lnTo>
                      <a:pt x="37" y="122"/>
                    </a:lnTo>
                    <a:lnTo>
                      <a:pt x="35" y="106"/>
                    </a:lnTo>
                    <a:lnTo>
                      <a:pt x="34" y="94"/>
                    </a:lnTo>
                    <a:lnTo>
                      <a:pt x="64" y="8"/>
                    </a:lnTo>
                    <a:lnTo>
                      <a:pt x="78" y="20"/>
                    </a:lnTo>
                    <a:lnTo>
                      <a:pt x="85" y="25"/>
                    </a:lnTo>
                    <a:lnTo>
                      <a:pt x="110" y="15"/>
                    </a:lnTo>
                    <a:lnTo>
                      <a:pt x="124" y="0"/>
                    </a:lnTo>
                    <a:lnTo>
                      <a:pt x="130" y="0"/>
                    </a:lnTo>
                    <a:lnTo>
                      <a:pt x="154" y="8"/>
                    </a:lnTo>
                    <a:lnTo>
                      <a:pt x="161" y="15"/>
                    </a:lnTo>
                    <a:lnTo>
                      <a:pt x="167" y="16"/>
                    </a:lnTo>
                    <a:lnTo>
                      <a:pt x="208" y="148"/>
                    </a:lnTo>
                    <a:lnTo>
                      <a:pt x="230" y="151"/>
                    </a:lnTo>
                    <a:lnTo>
                      <a:pt x="234" y="148"/>
                    </a:lnTo>
                    <a:lnTo>
                      <a:pt x="243" y="181"/>
                    </a:lnTo>
                    <a:lnTo>
                      <a:pt x="254" y="190"/>
                    </a:lnTo>
                    <a:lnTo>
                      <a:pt x="256" y="189"/>
                    </a:lnTo>
                    <a:lnTo>
                      <a:pt x="256" y="183"/>
                    </a:lnTo>
                    <a:lnTo>
                      <a:pt x="270" y="186"/>
                    </a:lnTo>
                    <a:lnTo>
                      <a:pt x="284" y="202"/>
                    </a:lnTo>
                    <a:lnTo>
                      <a:pt x="290" y="211"/>
                    </a:lnTo>
                    <a:lnTo>
                      <a:pt x="277" y="236"/>
                    </a:lnTo>
                    <a:lnTo>
                      <a:pt x="275" y="236"/>
                    </a:lnTo>
                    <a:lnTo>
                      <a:pt x="276" y="238"/>
                    </a:lnTo>
                    <a:lnTo>
                      <a:pt x="272" y="237"/>
                    </a:lnTo>
                    <a:lnTo>
                      <a:pt x="268" y="239"/>
                    </a:lnTo>
                    <a:lnTo>
                      <a:pt x="269" y="242"/>
                    </a:lnTo>
                    <a:lnTo>
                      <a:pt x="261" y="248"/>
                    </a:lnTo>
                    <a:lnTo>
                      <a:pt x="262" y="253"/>
                    </a:lnTo>
                    <a:lnTo>
                      <a:pt x="257" y="262"/>
                    </a:lnTo>
                    <a:lnTo>
                      <a:pt x="255" y="257"/>
                    </a:lnTo>
                    <a:lnTo>
                      <a:pt x="242" y="259"/>
                    </a:lnTo>
                    <a:lnTo>
                      <a:pt x="240" y="270"/>
                    </a:lnTo>
                    <a:lnTo>
                      <a:pt x="236" y="272"/>
                    </a:lnTo>
                    <a:lnTo>
                      <a:pt x="232" y="275"/>
                    </a:lnTo>
                    <a:lnTo>
                      <a:pt x="232" y="282"/>
                    </a:lnTo>
                    <a:lnTo>
                      <a:pt x="220" y="294"/>
                    </a:lnTo>
                    <a:lnTo>
                      <a:pt x="209" y="296"/>
                    </a:lnTo>
                    <a:lnTo>
                      <a:pt x="198" y="283"/>
                    </a:lnTo>
                    <a:lnTo>
                      <a:pt x="200" y="291"/>
                    </a:lnTo>
                    <a:lnTo>
                      <a:pt x="192" y="314"/>
                    </a:lnTo>
                    <a:lnTo>
                      <a:pt x="179" y="298"/>
                    </a:lnTo>
                    <a:lnTo>
                      <a:pt x="177" y="279"/>
                    </a:lnTo>
                    <a:lnTo>
                      <a:pt x="174" y="279"/>
                    </a:lnTo>
                    <a:lnTo>
                      <a:pt x="172" y="289"/>
                    </a:lnTo>
                    <a:lnTo>
                      <a:pt x="167" y="296"/>
                    </a:lnTo>
                    <a:lnTo>
                      <a:pt x="166" y="308"/>
                    </a:lnTo>
                    <a:lnTo>
                      <a:pt x="166" y="321"/>
                    </a:lnTo>
                    <a:lnTo>
                      <a:pt x="172" y="333"/>
                    </a:lnTo>
                    <a:lnTo>
                      <a:pt x="157" y="351"/>
                    </a:lnTo>
                    <a:lnTo>
                      <a:pt x="151" y="349"/>
                    </a:lnTo>
                    <a:lnTo>
                      <a:pt x="145" y="353"/>
                    </a:lnTo>
                    <a:lnTo>
                      <a:pt x="144" y="358"/>
                    </a:lnTo>
                    <a:lnTo>
                      <a:pt x="138" y="362"/>
                    </a:lnTo>
                    <a:lnTo>
                      <a:pt x="132" y="363"/>
                    </a:lnTo>
                    <a:lnTo>
                      <a:pt x="131" y="370"/>
                    </a:lnTo>
                    <a:lnTo>
                      <a:pt x="126" y="377"/>
                    </a:lnTo>
                    <a:lnTo>
                      <a:pt x="122" y="374"/>
                    </a:lnTo>
                    <a:lnTo>
                      <a:pt x="118" y="373"/>
                    </a:lnTo>
                    <a:lnTo>
                      <a:pt x="115" y="379"/>
                    </a:lnTo>
                    <a:lnTo>
                      <a:pt x="105" y="383"/>
                    </a:lnTo>
                    <a:lnTo>
                      <a:pt x="103" y="391"/>
                    </a:lnTo>
                    <a:lnTo>
                      <a:pt x="105" y="397"/>
                    </a:lnTo>
                    <a:lnTo>
                      <a:pt x="103" y="401"/>
                    </a:lnTo>
                    <a:lnTo>
                      <a:pt x="101" y="400"/>
                    </a:lnTo>
                    <a:lnTo>
                      <a:pt x="95" y="403"/>
                    </a:lnTo>
                    <a:lnTo>
                      <a:pt x="94" y="407"/>
                    </a:lnTo>
                    <a:lnTo>
                      <a:pt x="95" y="410"/>
                    </a:lnTo>
                    <a:lnTo>
                      <a:pt x="98" y="410"/>
                    </a:lnTo>
                    <a:lnTo>
                      <a:pt x="85" y="435"/>
                    </a:lnTo>
                    <a:lnTo>
                      <a:pt x="88" y="443"/>
                    </a:lnTo>
                    <a:lnTo>
                      <a:pt x="83" y="456"/>
                    </a:lnTo>
                    <a:lnTo>
                      <a:pt x="80" y="455"/>
                    </a:lnTo>
                    <a:lnTo>
                      <a:pt x="74" y="451"/>
                    </a:lnTo>
                    <a:lnTo>
                      <a:pt x="69" y="439"/>
                    </a:lnTo>
                    <a:lnTo>
                      <a:pt x="57" y="434"/>
                    </a:lnTo>
                    <a:lnTo>
                      <a:pt x="53" y="414"/>
                    </a:lnTo>
                    <a:lnTo>
                      <a:pt x="46" y="394"/>
                    </a:lnTo>
                    <a:lnTo>
                      <a:pt x="44" y="390"/>
                    </a:lnTo>
                    <a:close/>
                  </a:path>
                </a:pathLst>
              </a:custGeom>
              <a:solidFill>
                <a:srgbClr val="FFC00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>
                <a:off x="7064375" y="588963"/>
                <a:ext cx="20637" cy="12700"/>
              </a:xfrm>
              <a:custGeom>
                <a:avLst/>
                <a:gdLst/>
                <a:ahLst/>
                <a:cxnLst>
                  <a:cxn ang="0">
                    <a:pos x="1" y="8"/>
                  </a:cxn>
                  <a:cxn ang="0">
                    <a:pos x="13" y="4"/>
                  </a:cxn>
                  <a:cxn ang="0">
                    <a:pos x="7" y="0"/>
                  </a:cxn>
                  <a:cxn ang="0">
                    <a:pos x="0" y="2"/>
                  </a:cxn>
                  <a:cxn ang="0">
                    <a:pos x="1" y="8"/>
                  </a:cxn>
                </a:cxnLst>
                <a:rect l="0" t="0" r="r" b="b"/>
                <a:pathLst>
                  <a:path w="13" h="8">
                    <a:moveTo>
                      <a:pt x="1" y="8"/>
                    </a:moveTo>
                    <a:lnTo>
                      <a:pt x="13" y="4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1" y="8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42"/>
              <p:cNvSpPr>
                <a:spLocks/>
              </p:cNvSpPr>
              <p:nvPr/>
            </p:nvSpPr>
            <p:spPr bwMode="auto">
              <a:xfrm>
                <a:off x="6596062" y="862013"/>
                <a:ext cx="419100" cy="225425"/>
              </a:xfrm>
              <a:custGeom>
                <a:avLst/>
                <a:gdLst/>
                <a:ahLst/>
                <a:cxnLst>
                  <a:cxn ang="0">
                    <a:pos x="207" y="115"/>
                  </a:cxn>
                  <a:cxn ang="0">
                    <a:pos x="202" y="121"/>
                  </a:cxn>
                  <a:cxn ang="0">
                    <a:pos x="196" y="132"/>
                  </a:cxn>
                  <a:cxn ang="0">
                    <a:pos x="185" y="138"/>
                  </a:cxn>
                  <a:cxn ang="0">
                    <a:pos x="180" y="122"/>
                  </a:cxn>
                  <a:cxn ang="0">
                    <a:pos x="170" y="117"/>
                  </a:cxn>
                  <a:cxn ang="0">
                    <a:pos x="164" y="114"/>
                  </a:cxn>
                  <a:cxn ang="0">
                    <a:pos x="155" y="105"/>
                  </a:cxn>
                  <a:cxn ang="0">
                    <a:pos x="153" y="92"/>
                  </a:cxn>
                  <a:cxn ang="0">
                    <a:pos x="145" y="96"/>
                  </a:cxn>
                  <a:cxn ang="0">
                    <a:pos x="126" y="100"/>
                  </a:cxn>
                  <a:cxn ang="0">
                    <a:pos x="123" y="100"/>
                  </a:cxn>
                  <a:cxn ang="0">
                    <a:pos x="102" y="105"/>
                  </a:cxn>
                  <a:cxn ang="0">
                    <a:pos x="99" y="106"/>
                  </a:cxn>
                  <a:cxn ang="0">
                    <a:pos x="83" y="110"/>
                  </a:cxn>
                  <a:cxn ang="0">
                    <a:pos x="51" y="121"/>
                  </a:cxn>
                  <a:cxn ang="0">
                    <a:pos x="37" y="121"/>
                  </a:cxn>
                  <a:cxn ang="0">
                    <a:pos x="10" y="126"/>
                  </a:cxn>
                  <a:cxn ang="0">
                    <a:pos x="2" y="128"/>
                  </a:cxn>
                  <a:cxn ang="0">
                    <a:pos x="0" y="121"/>
                  </a:cxn>
                  <a:cxn ang="0">
                    <a:pos x="1" y="69"/>
                  </a:cxn>
                  <a:cxn ang="0">
                    <a:pos x="1" y="57"/>
                  </a:cxn>
                  <a:cxn ang="0">
                    <a:pos x="17" y="53"/>
                  </a:cxn>
                  <a:cxn ang="0">
                    <a:pos x="20" y="52"/>
                  </a:cxn>
                  <a:cxn ang="0">
                    <a:pos x="39" y="49"/>
                  </a:cxn>
                  <a:cxn ang="0">
                    <a:pos x="58" y="44"/>
                  </a:cxn>
                  <a:cxn ang="0">
                    <a:pos x="67" y="43"/>
                  </a:cxn>
                  <a:cxn ang="0">
                    <a:pos x="86" y="38"/>
                  </a:cxn>
                  <a:cxn ang="0">
                    <a:pos x="96" y="36"/>
                  </a:cxn>
                  <a:cxn ang="0">
                    <a:pos x="141" y="25"/>
                  </a:cxn>
                  <a:cxn ang="0">
                    <a:pos x="143" y="21"/>
                  </a:cxn>
                  <a:cxn ang="0">
                    <a:pos x="154" y="10"/>
                  </a:cxn>
                  <a:cxn ang="0">
                    <a:pos x="171" y="0"/>
                  </a:cxn>
                  <a:cxn ang="0">
                    <a:pos x="189" y="14"/>
                  </a:cxn>
                  <a:cxn ang="0">
                    <a:pos x="182" y="29"/>
                  </a:cxn>
                  <a:cxn ang="0">
                    <a:pos x="172" y="44"/>
                  </a:cxn>
                  <a:cxn ang="0">
                    <a:pos x="178" y="56"/>
                  </a:cxn>
                  <a:cxn ang="0">
                    <a:pos x="189" y="58"/>
                  </a:cxn>
                  <a:cxn ang="0">
                    <a:pos x="201" y="82"/>
                  </a:cxn>
                  <a:cxn ang="0">
                    <a:pos x="212" y="84"/>
                  </a:cxn>
                  <a:cxn ang="0">
                    <a:pos x="222" y="99"/>
                  </a:cxn>
                  <a:cxn ang="0">
                    <a:pos x="254" y="90"/>
                  </a:cxn>
                  <a:cxn ang="0">
                    <a:pos x="249" y="80"/>
                  </a:cxn>
                  <a:cxn ang="0">
                    <a:pos x="250" y="69"/>
                  </a:cxn>
                  <a:cxn ang="0">
                    <a:pos x="263" y="112"/>
                  </a:cxn>
                  <a:cxn ang="0">
                    <a:pos x="260" y="99"/>
                  </a:cxn>
                  <a:cxn ang="0">
                    <a:pos x="228" y="120"/>
                  </a:cxn>
                  <a:cxn ang="0">
                    <a:pos x="216" y="127"/>
                  </a:cxn>
                  <a:cxn ang="0">
                    <a:pos x="200" y="139"/>
                  </a:cxn>
                  <a:cxn ang="0">
                    <a:pos x="216" y="117"/>
                  </a:cxn>
                  <a:cxn ang="0">
                    <a:pos x="212" y="111"/>
                  </a:cxn>
                </a:cxnLst>
                <a:rect l="0" t="0" r="r" b="b"/>
                <a:pathLst>
                  <a:path w="264" h="142">
                    <a:moveTo>
                      <a:pt x="212" y="111"/>
                    </a:moveTo>
                    <a:lnTo>
                      <a:pt x="207" y="115"/>
                    </a:lnTo>
                    <a:lnTo>
                      <a:pt x="202" y="120"/>
                    </a:lnTo>
                    <a:lnTo>
                      <a:pt x="202" y="121"/>
                    </a:lnTo>
                    <a:lnTo>
                      <a:pt x="198" y="121"/>
                    </a:lnTo>
                    <a:lnTo>
                      <a:pt x="196" y="132"/>
                    </a:lnTo>
                    <a:lnTo>
                      <a:pt x="192" y="138"/>
                    </a:lnTo>
                    <a:lnTo>
                      <a:pt x="185" y="138"/>
                    </a:lnTo>
                    <a:lnTo>
                      <a:pt x="181" y="129"/>
                    </a:lnTo>
                    <a:lnTo>
                      <a:pt x="180" y="122"/>
                    </a:lnTo>
                    <a:lnTo>
                      <a:pt x="174" y="121"/>
                    </a:lnTo>
                    <a:lnTo>
                      <a:pt x="170" y="117"/>
                    </a:lnTo>
                    <a:lnTo>
                      <a:pt x="168" y="117"/>
                    </a:lnTo>
                    <a:lnTo>
                      <a:pt x="164" y="114"/>
                    </a:lnTo>
                    <a:lnTo>
                      <a:pt x="159" y="104"/>
                    </a:lnTo>
                    <a:lnTo>
                      <a:pt x="155" y="105"/>
                    </a:lnTo>
                    <a:lnTo>
                      <a:pt x="153" y="96"/>
                    </a:lnTo>
                    <a:lnTo>
                      <a:pt x="153" y="92"/>
                    </a:lnTo>
                    <a:lnTo>
                      <a:pt x="148" y="94"/>
                    </a:lnTo>
                    <a:lnTo>
                      <a:pt x="145" y="96"/>
                    </a:lnTo>
                    <a:lnTo>
                      <a:pt x="141" y="96"/>
                    </a:lnTo>
                    <a:lnTo>
                      <a:pt x="126" y="100"/>
                    </a:lnTo>
                    <a:lnTo>
                      <a:pt x="124" y="101"/>
                    </a:lnTo>
                    <a:lnTo>
                      <a:pt x="123" y="100"/>
                    </a:lnTo>
                    <a:lnTo>
                      <a:pt x="104" y="105"/>
                    </a:lnTo>
                    <a:lnTo>
                      <a:pt x="102" y="105"/>
                    </a:lnTo>
                    <a:lnTo>
                      <a:pt x="101" y="105"/>
                    </a:lnTo>
                    <a:lnTo>
                      <a:pt x="99" y="106"/>
                    </a:lnTo>
                    <a:lnTo>
                      <a:pt x="85" y="108"/>
                    </a:lnTo>
                    <a:lnTo>
                      <a:pt x="83" y="110"/>
                    </a:lnTo>
                    <a:lnTo>
                      <a:pt x="72" y="112"/>
                    </a:lnTo>
                    <a:lnTo>
                      <a:pt x="51" y="121"/>
                    </a:lnTo>
                    <a:lnTo>
                      <a:pt x="50" y="118"/>
                    </a:lnTo>
                    <a:lnTo>
                      <a:pt x="37" y="121"/>
                    </a:lnTo>
                    <a:lnTo>
                      <a:pt x="34" y="121"/>
                    </a:lnTo>
                    <a:lnTo>
                      <a:pt x="10" y="126"/>
                    </a:lnTo>
                    <a:lnTo>
                      <a:pt x="6" y="127"/>
                    </a:lnTo>
                    <a:lnTo>
                      <a:pt x="2" y="128"/>
                    </a:lnTo>
                    <a:lnTo>
                      <a:pt x="0" y="125"/>
                    </a:lnTo>
                    <a:lnTo>
                      <a:pt x="0" y="121"/>
                    </a:lnTo>
                    <a:lnTo>
                      <a:pt x="1" y="82"/>
                    </a:lnTo>
                    <a:lnTo>
                      <a:pt x="1" y="69"/>
                    </a:lnTo>
                    <a:lnTo>
                      <a:pt x="1" y="64"/>
                    </a:lnTo>
                    <a:lnTo>
                      <a:pt x="1" y="57"/>
                    </a:lnTo>
                    <a:lnTo>
                      <a:pt x="15" y="53"/>
                    </a:lnTo>
                    <a:lnTo>
                      <a:pt x="17" y="53"/>
                    </a:lnTo>
                    <a:lnTo>
                      <a:pt x="19" y="53"/>
                    </a:lnTo>
                    <a:lnTo>
                      <a:pt x="20" y="52"/>
                    </a:lnTo>
                    <a:lnTo>
                      <a:pt x="26" y="51"/>
                    </a:lnTo>
                    <a:lnTo>
                      <a:pt x="39" y="49"/>
                    </a:lnTo>
                    <a:lnTo>
                      <a:pt x="56" y="45"/>
                    </a:lnTo>
                    <a:lnTo>
                      <a:pt x="58" y="44"/>
                    </a:lnTo>
                    <a:lnTo>
                      <a:pt x="65" y="43"/>
                    </a:lnTo>
                    <a:lnTo>
                      <a:pt x="67" y="43"/>
                    </a:lnTo>
                    <a:lnTo>
                      <a:pt x="71" y="42"/>
                    </a:lnTo>
                    <a:lnTo>
                      <a:pt x="86" y="38"/>
                    </a:lnTo>
                    <a:lnTo>
                      <a:pt x="93" y="37"/>
                    </a:lnTo>
                    <a:lnTo>
                      <a:pt x="96" y="36"/>
                    </a:lnTo>
                    <a:lnTo>
                      <a:pt x="98" y="36"/>
                    </a:lnTo>
                    <a:lnTo>
                      <a:pt x="141" y="25"/>
                    </a:lnTo>
                    <a:lnTo>
                      <a:pt x="143" y="22"/>
                    </a:lnTo>
                    <a:lnTo>
                      <a:pt x="143" y="21"/>
                    </a:lnTo>
                    <a:lnTo>
                      <a:pt x="144" y="21"/>
                    </a:lnTo>
                    <a:lnTo>
                      <a:pt x="154" y="10"/>
                    </a:lnTo>
                    <a:lnTo>
                      <a:pt x="155" y="4"/>
                    </a:lnTo>
                    <a:lnTo>
                      <a:pt x="171" y="0"/>
                    </a:lnTo>
                    <a:lnTo>
                      <a:pt x="180" y="16"/>
                    </a:lnTo>
                    <a:lnTo>
                      <a:pt x="189" y="14"/>
                    </a:lnTo>
                    <a:lnTo>
                      <a:pt x="191" y="21"/>
                    </a:lnTo>
                    <a:lnTo>
                      <a:pt x="182" y="29"/>
                    </a:lnTo>
                    <a:lnTo>
                      <a:pt x="174" y="45"/>
                    </a:lnTo>
                    <a:lnTo>
                      <a:pt x="172" y="44"/>
                    </a:lnTo>
                    <a:lnTo>
                      <a:pt x="173" y="50"/>
                    </a:lnTo>
                    <a:lnTo>
                      <a:pt x="178" y="56"/>
                    </a:lnTo>
                    <a:lnTo>
                      <a:pt x="186" y="58"/>
                    </a:lnTo>
                    <a:lnTo>
                      <a:pt x="189" y="58"/>
                    </a:lnTo>
                    <a:lnTo>
                      <a:pt x="208" y="79"/>
                    </a:lnTo>
                    <a:lnTo>
                      <a:pt x="201" y="82"/>
                    </a:lnTo>
                    <a:lnTo>
                      <a:pt x="208" y="85"/>
                    </a:lnTo>
                    <a:lnTo>
                      <a:pt x="212" y="84"/>
                    </a:lnTo>
                    <a:lnTo>
                      <a:pt x="217" y="97"/>
                    </a:lnTo>
                    <a:lnTo>
                      <a:pt x="222" y="99"/>
                    </a:lnTo>
                    <a:lnTo>
                      <a:pt x="241" y="99"/>
                    </a:lnTo>
                    <a:lnTo>
                      <a:pt x="254" y="90"/>
                    </a:lnTo>
                    <a:lnTo>
                      <a:pt x="254" y="79"/>
                    </a:lnTo>
                    <a:lnTo>
                      <a:pt x="249" y="80"/>
                    </a:lnTo>
                    <a:lnTo>
                      <a:pt x="240" y="63"/>
                    </a:lnTo>
                    <a:lnTo>
                      <a:pt x="250" y="69"/>
                    </a:lnTo>
                    <a:lnTo>
                      <a:pt x="264" y="97"/>
                    </a:lnTo>
                    <a:lnTo>
                      <a:pt x="263" y="112"/>
                    </a:lnTo>
                    <a:lnTo>
                      <a:pt x="262" y="100"/>
                    </a:lnTo>
                    <a:lnTo>
                      <a:pt x="260" y="99"/>
                    </a:lnTo>
                    <a:lnTo>
                      <a:pt x="235" y="112"/>
                    </a:lnTo>
                    <a:lnTo>
                      <a:pt x="228" y="120"/>
                    </a:lnTo>
                    <a:lnTo>
                      <a:pt x="219" y="124"/>
                    </a:lnTo>
                    <a:lnTo>
                      <a:pt x="216" y="127"/>
                    </a:lnTo>
                    <a:lnTo>
                      <a:pt x="199" y="142"/>
                    </a:lnTo>
                    <a:lnTo>
                      <a:pt x="200" y="139"/>
                    </a:lnTo>
                    <a:lnTo>
                      <a:pt x="214" y="127"/>
                    </a:lnTo>
                    <a:lnTo>
                      <a:pt x="216" y="117"/>
                    </a:lnTo>
                    <a:lnTo>
                      <a:pt x="213" y="111"/>
                    </a:lnTo>
                    <a:lnTo>
                      <a:pt x="212" y="111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43"/>
              <p:cNvSpPr>
                <a:spLocks/>
              </p:cNvSpPr>
              <p:nvPr/>
            </p:nvSpPr>
            <p:spPr bwMode="auto">
              <a:xfrm>
                <a:off x="6927850" y="1066800"/>
                <a:ext cx="42862" cy="34925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5" y="22"/>
                  </a:cxn>
                  <a:cxn ang="0">
                    <a:pos x="7" y="18"/>
                  </a:cxn>
                  <a:cxn ang="0">
                    <a:pos x="27" y="10"/>
                  </a:cxn>
                  <a:cxn ang="0">
                    <a:pos x="25" y="5"/>
                  </a:cxn>
                  <a:cxn ang="0">
                    <a:pos x="13" y="0"/>
                  </a:cxn>
                  <a:cxn ang="0">
                    <a:pos x="6" y="13"/>
                  </a:cxn>
                  <a:cxn ang="0">
                    <a:pos x="0" y="18"/>
                  </a:cxn>
                </a:cxnLst>
                <a:rect l="0" t="0" r="r" b="b"/>
                <a:pathLst>
                  <a:path w="27" h="22">
                    <a:moveTo>
                      <a:pt x="0" y="18"/>
                    </a:moveTo>
                    <a:lnTo>
                      <a:pt x="5" y="22"/>
                    </a:lnTo>
                    <a:lnTo>
                      <a:pt x="7" y="18"/>
                    </a:lnTo>
                    <a:lnTo>
                      <a:pt x="27" y="10"/>
                    </a:lnTo>
                    <a:lnTo>
                      <a:pt x="25" y="5"/>
                    </a:lnTo>
                    <a:lnTo>
                      <a:pt x="13" y="0"/>
                    </a:lnTo>
                    <a:lnTo>
                      <a:pt x="6" y="13"/>
                    </a:lnTo>
                    <a:lnTo>
                      <a:pt x="0" y="18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44"/>
              <p:cNvSpPr>
                <a:spLocks/>
              </p:cNvSpPr>
              <p:nvPr/>
            </p:nvSpPr>
            <p:spPr bwMode="auto">
              <a:xfrm>
                <a:off x="6992937" y="1063625"/>
                <a:ext cx="33338" cy="23813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1" y="14"/>
                  </a:cxn>
                  <a:cxn ang="0">
                    <a:pos x="15" y="15"/>
                  </a:cxn>
                  <a:cxn ang="0">
                    <a:pos x="21" y="6"/>
                  </a:cxn>
                  <a:cxn ang="0">
                    <a:pos x="19" y="5"/>
                  </a:cxn>
                  <a:cxn ang="0">
                    <a:pos x="14" y="0"/>
                  </a:cxn>
                  <a:cxn ang="0">
                    <a:pos x="17" y="6"/>
                  </a:cxn>
                  <a:cxn ang="0">
                    <a:pos x="14" y="9"/>
                  </a:cxn>
                  <a:cxn ang="0">
                    <a:pos x="5" y="13"/>
                  </a:cxn>
                  <a:cxn ang="0">
                    <a:pos x="0" y="13"/>
                  </a:cxn>
                </a:cxnLst>
                <a:rect l="0" t="0" r="r" b="b"/>
                <a:pathLst>
                  <a:path w="21" h="15">
                    <a:moveTo>
                      <a:pt x="0" y="13"/>
                    </a:moveTo>
                    <a:lnTo>
                      <a:pt x="1" y="14"/>
                    </a:lnTo>
                    <a:lnTo>
                      <a:pt x="15" y="15"/>
                    </a:lnTo>
                    <a:lnTo>
                      <a:pt x="21" y="6"/>
                    </a:lnTo>
                    <a:lnTo>
                      <a:pt x="19" y="5"/>
                    </a:lnTo>
                    <a:lnTo>
                      <a:pt x="14" y="0"/>
                    </a:lnTo>
                    <a:lnTo>
                      <a:pt x="17" y="6"/>
                    </a:lnTo>
                    <a:lnTo>
                      <a:pt x="14" y="9"/>
                    </a:lnTo>
                    <a:lnTo>
                      <a:pt x="5" y="1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45"/>
              <p:cNvSpPr>
                <a:spLocks/>
              </p:cNvSpPr>
              <p:nvPr/>
            </p:nvSpPr>
            <p:spPr bwMode="auto">
              <a:xfrm>
                <a:off x="6664325" y="500063"/>
                <a:ext cx="206375" cy="431800"/>
              </a:xfrm>
              <a:custGeom>
                <a:avLst/>
                <a:gdLst/>
                <a:ahLst/>
                <a:cxnLst>
                  <a:cxn ang="0">
                    <a:pos x="3" y="186"/>
                  </a:cxn>
                  <a:cxn ang="0">
                    <a:pos x="3" y="183"/>
                  </a:cxn>
                  <a:cxn ang="0">
                    <a:pos x="5" y="170"/>
                  </a:cxn>
                  <a:cxn ang="0">
                    <a:pos x="7" y="167"/>
                  </a:cxn>
                  <a:cxn ang="0">
                    <a:pos x="8" y="143"/>
                  </a:cxn>
                  <a:cxn ang="0">
                    <a:pos x="10" y="129"/>
                  </a:cxn>
                  <a:cxn ang="0">
                    <a:pos x="8" y="127"/>
                  </a:cxn>
                  <a:cxn ang="0">
                    <a:pos x="6" y="118"/>
                  </a:cxn>
                  <a:cxn ang="0">
                    <a:pos x="7" y="110"/>
                  </a:cxn>
                  <a:cxn ang="0">
                    <a:pos x="18" y="105"/>
                  </a:cxn>
                  <a:cxn ang="0">
                    <a:pos x="19" y="101"/>
                  </a:cxn>
                  <a:cxn ang="0">
                    <a:pos x="21" y="98"/>
                  </a:cxn>
                  <a:cxn ang="0">
                    <a:pos x="32" y="85"/>
                  </a:cxn>
                  <a:cxn ang="0">
                    <a:pos x="22" y="63"/>
                  </a:cxn>
                  <a:cxn ang="0">
                    <a:pos x="27" y="44"/>
                  </a:cxn>
                  <a:cxn ang="0">
                    <a:pos x="24" y="35"/>
                  </a:cxn>
                  <a:cxn ang="0">
                    <a:pos x="22" y="12"/>
                  </a:cxn>
                  <a:cxn ang="0">
                    <a:pos x="35" y="5"/>
                  </a:cxn>
                  <a:cxn ang="0">
                    <a:pos x="36" y="7"/>
                  </a:cxn>
                  <a:cxn ang="0">
                    <a:pos x="43" y="5"/>
                  </a:cxn>
                  <a:cxn ang="0">
                    <a:pos x="43" y="0"/>
                  </a:cxn>
                  <a:cxn ang="0">
                    <a:pos x="47" y="4"/>
                  </a:cxn>
                  <a:cxn ang="0">
                    <a:pos x="48" y="9"/>
                  </a:cxn>
                  <a:cxn ang="0">
                    <a:pos x="62" y="51"/>
                  </a:cxn>
                  <a:cxn ang="0">
                    <a:pos x="76" y="96"/>
                  </a:cxn>
                  <a:cxn ang="0">
                    <a:pos x="77" y="99"/>
                  </a:cxn>
                  <a:cxn ang="0">
                    <a:pos x="84" y="122"/>
                  </a:cxn>
                  <a:cxn ang="0">
                    <a:pos x="91" y="142"/>
                  </a:cxn>
                  <a:cxn ang="0">
                    <a:pos x="93" y="146"/>
                  </a:cxn>
                  <a:cxn ang="0">
                    <a:pos x="100" y="166"/>
                  </a:cxn>
                  <a:cxn ang="0">
                    <a:pos x="104" y="186"/>
                  </a:cxn>
                  <a:cxn ang="0">
                    <a:pos x="116" y="191"/>
                  </a:cxn>
                  <a:cxn ang="0">
                    <a:pos x="121" y="203"/>
                  </a:cxn>
                  <a:cxn ang="0">
                    <a:pos x="127" y="207"/>
                  </a:cxn>
                  <a:cxn ang="0">
                    <a:pos x="130" y="208"/>
                  </a:cxn>
                  <a:cxn ang="0">
                    <a:pos x="128" y="223"/>
                  </a:cxn>
                  <a:cxn ang="0">
                    <a:pos x="128" y="228"/>
                  </a:cxn>
                  <a:cxn ang="0">
                    <a:pos x="112" y="232"/>
                  </a:cxn>
                  <a:cxn ang="0">
                    <a:pos x="111" y="238"/>
                  </a:cxn>
                  <a:cxn ang="0">
                    <a:pos x="101" y="249"/>
                  </a:cxn>
                  <a:cxn ang="0">
                    <a:pos x="100" y="249"/>
                  </a:cxn>
                  <a:cxn ang="0">
                    <a:pos x="100" y="250"/>
                  </a:cxn>
                  <a:cxn ang="0">
                    <a:pos x="98" y="253"/>
                  </a:cxn>
                  <a:cxn ang="0">
                    <a:pos x="55" y="264"/>
                  </a:cxn>
                  <a:cxn ang="0">
                    <a:pos x="53" y="264"/>
                  </a:cxn>
                  <a:cxn ang="0">
                    <a:pos x="50" y="265"/>
                  </a:cxn>
                  <a:cxn ang="0">
                    <a:pos x="43" y="266"/>
                  </a:cxn>
                  <a:cxn ang="0">
                    <a:pos x="28" y="270"/>
                  </a:cxn>
                  <a:cxn ang="0">
                    <a:pos x="24" y="271"/>
                  </a:cxn>
                  <a:cxn ang="0">
                    <a:pos x="22" y="271"/>
                  </a:cxn>
                  <a:cxn ang="0">
                    <a:pos x="15" y="272"/>
                  </a:cxn>
                  <a:cxn ang="0">
                    <a:pos x="5" y="252"/>
                  </a:cxn>
                  <a:cxn ang="0">
                    <a:pos x="8" y="246"/>
                  </a:cxn>
                  <a:cxn ang="0">
                    <a:pos x="5" y="230"/>
                  </a:cxn>
                  <a:cxn ang="0">
                    <a:pos x="5" y="223"/>
                  </a:cxn>
                  <a:cxn ang="0">
                    <a:pos x="3" y="197"/>
                  </a:cxn>
                  <a:cxn ang="0">
                    <a:pos x="0" y="189"/>
                  </a:cxn>
                  <a:cxn ang="0">
                    <a:pos x="3" y="186"/>
                  </a:cxn>
                </a:cxnLst>
                <a:rect l="0" t="0" r="r" b="b"/>
                <a:pathLst>
                  <a:path w="130" h="272">
                    <a:moveTo>
                      <a:pt x="3" y="186"/>
                    </a:moveTo>
                    <a:lnTo>
                      <a:pt x="3" y="183"/>
                    </a:lnTo>
                    <a:lnTo>
                      <a:pt x="5" y="170"/>
                    </a:lnTo>
                    <a:lnTo>
                      <a:pt x="7" y="167"/>
                    </a:lnTo>
                    <a:lnTo>
                      <a:pt x="8" y="143"/>
                    </a:lnTo>
                    <a:lnTo>
                      <a:pt x="10" y="129"/>
                    </a:lnTo>
                    <a:lnTo>
                      <a:pt x="8" y="127"/>
                    </a:lnTo>
                    <a:lnTo>
                      <a:pt x="6" y="118"/>
                    </a:lnTo>
                    <a:lnTo>
                      <a:pt x="7" y="110"/>
                    </a:lnTo>
                    <a:lnTo>
                      <a:pt x="18" y="105"/>
                    </a:lnTo>
                    <a:lnTo>
                      <a:pt x="19" y="101"/>
                    </a:lnTo>
                    <a:lnTo>
                      <a:pt x="21" y="98"/>
                    </a:lnTo>
                    <a:lnTo>
                      <a:pt x="32" y="85"/>
                    </a:lnTo>
                    <a:lnTo>
                      <a:pt x="22" y="63"/>
                    </a:lnTo>
                    <a:lnTo>
                      <a:pt x="27" y="44"/>
                    </a:lnTo>
                    <a:lnTo>
                      <a:pt x="24" y="35"/>
                    </a:lnTo>
                    <a:lnTo>
                      <a:pt x="22" y="12"/>
                    </a:lnTo>
                    <a:lnTo>
                      <a:pt x="35" y="5"/>
                    </a:lnTo>
                    <a:lnTo>
                      <a:pt x="36" y="7"/>
                    </a:lnTo>
                    <a:lnTo>
                      <a:pt x="43" y="5"/>
                    </a:lnTo>
                    <a:lnTo>
                      <a:pt x="43" y="0"/>
                    </a:lnTo>
                    <a:lnTo>
                      <a:pt x="47" y="4"/>
                    </a:lnTo>
                    <a:lnTo>
                      <a:pt x="48" y="9"/>
                    </a:lnTo>
                    <a:lnTo>
                      <a:pt x="62" y="51"/>
                    </a:lnTo>
                    <a:lnTo>
                      <a:pt x="76" y="96"/>
                    </a:lnTo>
                    <a:lnTo>
                      <a:pt x="77" y="99"/>
                    </a:lnTo>
                    <a:lnTo>
                      <a:pt x="84" y="122"/>
                    </a:lnTo>
                    <a:lnTo>
                      <a:pt x="91" y="142"/>
                    </a:lnTo>
                    <a:lnTo>
                      <a:pt x="93" y="146"/>
                    </a:lnTo>
                    <a:lnTo>
                      <a:pt x="100" y="166"/>
                    </a:lnTo>
                    <a:lnTo>
                      <a:pt x="104" y="186"/>
                    </a:lnTo>
                    <a:lnTo>
                      <a:pt x="116" y="191"/>
                    </a:lnTo>
                    <a:lnTo>
                      <a:pt x="121" y="203"/>
                    </a:lnTo>
                    <a:lnTo>
                      <a:pt x="127" y="207"/>
                    </a:lnTo>
                    <a:lnTo>
                      <a:pt x="130" y="208"/>
                    </a:lnTo>
                    <a:lnTo>
                      <a:pt x="128" y="223"/>
                    </a:lnTo>
                    <a:lnTo>
                      <a:pt x="128" y="228"/>
                    </a:lnTo>
                    <a:lnTo>
                      <a:pt x="112" y="232"/>
                    </a:lnTo>
                    <a:lnTo>
                      <a:pt x="111" y="238"/>
                    </a:lnTo>
                    <a:lnTo>
                      <a:pt x="101" y="249"/>
                    </a:lnTo>
                    <a:lnTo>
                      <a:pt x="100" y="249"/>
                    </a:lnTo>
                    <a:lnTo>
                      <a:pt x="100" y="250"/>
                    </a:lnTo>
                    <a:lnTo>
                      <a:pt x="98" y="253"/>
                    </a:lnTo>
                    <a:lnTo>
                      <a:pt x="55" y="264"/>
                    </a:lnTo>
                    <a:lnTo>
                      <a:pt x="53" y="264"/>
                    </a:lnTo>
                    <a:lnTo>
                      <a:pt x="50" y="265"/>
                    </a:lnTo>
                    <a:lnTo>
                      <a:pt x="43" y="266"/>
                    </a:lnTo>
                    <a:lnTo>
                      <a:pt x="28" y="270"/>
                    </a:lnTo>
                    <a:lnTo>
                      <a:pt x="24" y="271"/>
                    </a:lnTo>
                    <a:lnTo>
                      <a:pt x="22" y="271"/>
                    </a:lnTo>
                    <a:lnTo>
                      <a:pt x="15" y="272"/>
                    </a:lnTo>
                    <a:lnTo>
                      <a:pt x="5" y="252"/>
                    </a:lnTo>
                    <a:lnTo>
                      <a:pt x="8" y="246"/>
                    </a:lnTo>
                    <a:lnTo>
                      <a:pt x="5" y="230"/>
                    </a:lnTo>
                    <a:lnTo>
                      <a:pt x="5" y="223"/>
                    </a:lnTo>
                    <a:lnTo>
                      <a:pt x="3" y="197"/>
                    </a:lnTo>
                    <a:lnTo>
                      <a:pt x="0" y="189"/>
                    </a:lnTo>
                    <a:lnTo>
                      <a:pt x="3" y="186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46"/>
              <p:cNvSpPr>
                <a:spLocks/>
              </p:cNvSpPr>
              <p:nvPr/>
            </p:nvSpPr>
            <p:spPr bwMode="auto">
              <a:xfrm>
                <a:off x="5878512" y="606425"/>
                <a:ext cx="936625" cy="719138"/>
              </a:xfrm>
              <a:custGeom>
                <a:avLst/>
                <a:gdLst/>
                <a:ahLst/>
                <a:cxnLst>
                  <a:cxn ang="0">
                    <a:pos x="424" y="391"/>
                  </a:cxn>
                  <a:cxn ang="0">
                    <a:pos x="415" y="388"/>
                  </a:cxn>
                  <a:cxn ang="0">
                    <a:pos x="384" y="377"/>
                  </a:cxn>
                  <a:cxn ang="0">
                    <a:pos x="358" y="368"/>
                  </a:cxn>
                  <a:cxn ang="0">
                    <a:pos x="341" y="337"/>
                  </a:cxn>
                  <a:cxn ang="0">
                    <a:pos x="321" y="326"/>
                  </a:cxn>
                  <a:cxn ang="0">
                    <a:pos x="268" y="337"/>
                  </a:cxn>
                  <a:cxn ang="0">
                    <a:pos x="250" y="342"/>
                  </a:cxn>
                  <a:cxn ang="0">
                    <a:pos x="210" y="350"/>
                  </a:cxn>
                  <a:cxn ang="0">
                    <a:pos x="161" y="361"/>
                  </a:cxn>
                  <a:cxn ang="0">
                    <a:pos x="140" y="365"/>
                  </a:cxn>
                  <a:cxn ang="0">
                    <a:pos x="110" y="370"/>
                  </a:cxn>
                  <a:cxn ang="0">
                    <a:pos x="61" y="381"/>
                  </a:cxn>
                  <a:cxn ang="0">
                    <a:pos x="17" y="389"/>
                  </a:cxn>
                  <a:cxn ang="0">
                    <a:pos x="10" y="356"/>
                  </a:cxn>
                  <a:cxn ang="0">
                    <a:pos x="54" y="306"/>
                  </a:cxn>
                  <a:cxn ang="0">
                    <a:pos x="36" y="272"/>
                  </a:cxn>
                  <a:cxn ang="0">
                    <a:pos x="106" y="232"/>
                  </a:cxn>
                  <a:cxn ang="0">
                    <a:pos x="169" y="227"/>
                  </a:cxn>
                  <a:cxn ang="0">
                    <a:pos x="203" y="207"/>
                  </a:cxn>
                  <a:cxn ang="0">
                    <a:pos x="226" y="175"/>
                  </a:cxn>
                  <a:cxn ang="0">
                    <a:pos x="222" y="157"/>
                  </a:cxn>
                  <a:cxn ang="0">
                    <a:pos x="215" y="145"/>
                  </a:cxn>
                  <a:cxn ang="0">
                    <a:pos x="216" y="116"/>
                  </a:cxn>
                  <a:cxn ang="0">
                    <a:pos x="264" y="50"/>
                  </a:cxn>
                  <a:cxn ang="0">
                    <a:pos x="300" y="25"/>
                  </a:cxn>
                  <a:cxn ang="0">
                    <a:pos x="349" y="12"/>
                  </a:cxn>
                  <a:cxn ang="0">
                    <a:pos x="402" y="43"/>
                  </a:cxn>
                  <a:cxn ang="0">
                    <a:pos x="413" y="72"/>
                  </a:cxn>
                  <a:cxn ang="0">
                    <a:pos x="420" y="119"/>
                  </a:cxn>
                  <a:cxn ang="0">
                    <a:pos x="440" y="163"/>
                  </a:cxn>
                  <a:cxn ang="0">
                    <a:pos x="451" y="210"/>
                  </a:cxn>
                  <a:cxn ang="0">
                    <a:pos x="453" y="243"/>
                  </a:cxn>
                  <a:cxn ang="0">
                    <a:pos x="455" y="294"/>
                  </a:cxn>
                  <a:cxn ang="0">
                    <a:pos x="462" y="333"/>
                  </a:cxn>
                  <a:cxn ang="0">
                    <a:pos x="467" y="356"/>
                  </a:cxn>
                  <a:cxn ang="0">
                    <a:pos x="462" y="404"/>
                  </a:cxn>
                  <a:cxn ang="0">
                    <a:pos x="464" y="411"/>
                  </a:cxn>
                  <a:cxn ang="0">
                    <a:pos x="488" y="395"/>
                  </a:cxn>
                  <a:cxn ang="0">
                    <a:pos x="557" y="358"/>
                  </a:cxn>
                  <a:cxn ang="0">
                    <a:pos x="578" y="366"/>
                  </a:cxn>
                  <a:cxn ang="0">
                    <a:pos x="506" y="424"/>
                  </a:cxn>
                  <a:cxn ang="0">
                    <a:pos x="462" y="440"/>
                  </a:cxn>
                  <a:cxn ang="0">
                    <a:pos x="448" y="439"/>
                  </a:cxn>
                  <a:cxn ang="0">
                    <a:pos x="436" y="450"/>
                  </a:cxn>
                  <a:cxn ang="0">
                    <a:pos x="439" y="438"/>
                  </a:cxn>
                  <a:cxn ang="0">
                    <a:pos x="447" y="432"/>
                  </a:cxn>
                  <a:cxn ang="0">
                    <a:pos x="450" y="411"/>
                  </a:cxn>
                  <a:cxn ang="0">
                    <a:pos x="451" y="400"/>
                  </a:cxn>
                </a:cxnLst>
                <a:rect l="0" t="0" r="r" b="b"/>
                <a:pathLst>
                  <a:path w="590" h="453">
                    <a:moveTo>
                      <a:pt x="451" y="398"/>
                    </a:moveTo>
                    <a:lnTo>
                      <a:pt x="450" y="399"/>
                    </a:lnTo>
                    <a:lnTo>
                      <a:pt x="431" y="392"/>
                    </a:lnTo>
                    <a:lnTo>
                      <a:pt x="424" y="391"/>
                    </a:lnTo>
                    <a:lnTo>
                      <a:pt x="423" y="391"/>
                    </a:lnTo>
                    <a:lnTo>
                      <a:pt x="423" y="390"/>
                    </a:lnTo>
                    <a:lnTo>
                      <a:pt x="419" y="390"/>
                    </a:lnTo>
                    <a:lnTo>
                      <a:pt x="415" y="388"/>
                    </a:lnTo>
                    <a:lnTo>
                      <a:pt x="411" y="386"/>
                    </a:lnTo>
                    <a:lnTo>
                      <a:pt x="404" y="384"/>
                    </a:lnTo>
                    <a:lnTo>
                      <a:pt x="396" y="382"/>
                    </a:lnTo>
                    <a:lnTo>
                      <a:pt x="384" y="377"/>
                    </a:lnTo>
                    <a:lnTo>
                      <a:pt x="383" y="376"/>
                    </a:lnTo>
                    <a:lnTo>
                      <a:pt x="378" y="371"/>
                    </a:lnTo>
                    <a:lnTo>
                      <a:pt x="369" y="372"/>
                    </a:lnTo>
                    <a:lnTo>
                      <a:pt x="358" y="368"/>
                    </a:lnTo>
                    <a:lnTo>
                      <a:pt x="351" y="359"/>
                    </a:lnTo>
                    <a:lnTo>
                      <a:pt x="353" y="357"/>
                    </a:lnTo>
                    <a:lnTo>
                      <a:pt x="350" y="345"/>
                    </a:lnTo>
                    <a:lnTo>
                      <a:pt x="341" y="337"/>
                    </a:lnTo>
                    <a:lnTo>
                      <a:pt x="338" y="335"/>
                    </a:lnTo>
                    <a:lnTo>
                      <a:pt x="333" y="337"/>
                    </a:lnTo>
                    <a:lnTo>
                      <a:pt x="322" y="326"/>
                    </a:lnTo>
                    <a:lnTo>
                      <a:pt x="321" y="326"/>
                    </a:lnTo>
                    <a:lnTo>
                      <a:pt x="313" y="328"/>
                    </a:lnTo>
                    <a:lnTo>
                      <a:pt x="291" y="333"/>
                    </a:lnTo>
                    <a:lnTo>
                      <a:pt x="277" y="336"/>
                    </a:lnTo>
                    <a:lnTo>
                      <a:pt x="268" y="337"/>
                    </a:lnTo>
                    <a:lnTo>
                      <a:pt x="267" y="338"/>
                    </a:lnTo>
                    <a:lnTo>
                      <a:pt x="266" y="338"/>
                    </a:lnTo>
                    <a:lnTo>
                      <a:pt x="259" y="340"/>
                    </a:lnTo>
                    <a:lnTo>
                      <a:pt x="250" y="342"/>
                    </a:lnTo>
                    <a:lnTo>
                      <a:pt x="237" y="344"/>
                    </a:lnTo>
                    <a:lnTo>
                      <a:pt x="219" y="348"/>
                    </a:lnTo>
                    <a:lnTo>
                      <a:pt x="213" y="349"/>
                    </a:lnTo>
                    <a:lnTo>
                      <a:pt x="210" y="350"/>
                    </a:lnTo>
                    <a:lnTo>
                      <a:pt x="207" y="350"/>
                    </a:lnTo>
                    <a:lnTo>
                      <a:pt x="198" y="352"/>
                    </a:lnTo>
                    <a:lnTo>
                      <a:pt x="168" y="358"/>
                    </a:lnTo>
                    <a:lnTo>
                      <a:pt x="161" y="361"/>
                    </a:lnTo>
                    <a:lnTo>
                      <a:pt x="160" y="361"/>
                    </a:lnTo>
                    <a:lnTo>
                      <a:pt x="154" y="362"/>
                    </a:lnTo>
                    <a:lnTo>
                      <a:pt x="150" y="363"/>
                    </a:lnTo>
                    <a:lnTo>
                      <a:pt x="140" y="365"/>
                    </a:lnTo>
                    <a:lnTo>
                      <a:pt x="123" y="368"/>
                    </a:lnTo>
                    <a:lnTo>
                      <a:pt x="117" y="369"/>
                    </a:lnTo>
                    <a:lnTo>
                      <a:pt x="115" y="370"/>
                    </a:lnTo>
                    <a:lnTo>
                      <a:pt x="110" y="370"/>
                    </a:lnTo>
                    <a:lnTo>
                      <a:pt x="88" y="375"/>
                    </a:lnTo>
                    <a:lnTo>
                      <a:pt x="71" y="378"/>
                    </a:lnTo>
                    <a:lnTo>
                      <a:pt x="67" y="379"/>
                    </a:lnTo>
                    <a:lnTo>
                      <a:pt x="61" y="381"/>
                    </a:lnTo>
                    <a:lnTo>
                      <a:pt x="57" y="381"/>
                    </a:lnTo>
                    <a:lnTo>
                      <a:pt x="47" y="383"/>
                    </a:lnTo>
                    <a:lnTo>
                      <a:pt x="26" y="386"/>
                    </a:lnTo>
                    <a:lnTo>
                      <a:pt x="17" y="389"/>
                    </a:lnTo>
                    <a:lnTo>
                      <a:pt x="13" y="389"/>
                    </a:lnTo>
                    <a:lnTo>
                      <a:pt x="6" y="390"/>
                    </a:lnTo>
                    <a:lnTo>
                      <a:pt x="0" y="364"/>
                    </a:lnTo>
                    <a:lnTo>
                      <a:pt x="10" y="356"/>
                    </a:lnTo>
                    <a:lnTo>
                      <a:pt x="29" y="335"/>
                    </a:lnTo>
                    <a:lnTo>
                      <a:pt x="40" y="326"/>
                    </a:lnTo>
                    <a:lnTo>
                      <a:pt x="47" y="310"/>
                    </a:lnTo>
                    <a:lnTo>
                      <a:pt x="54" y="306"/>
                    </a:lnTo>
                    <a:lnTo>
                      <a:pt x="48" y="286"/>
                    </a:lnTo>
                    <a:lnTo>
                      <a:pt x="41" y="283"/>
                    </a:lnTo>
                    <a:lnTo>
                      <a:pt x="39" y="275"/>
                    </a:lnTo>
                    <a:lnTo>
                      <a:pt x="36" y="272"/>
                    </a:lnTo>
                    <a:lnTo>
                      <a:pt x="32" y="257"/>
                    </a:lnTo>
                    <a:lnTo>
                      <a:pt x="73" y="238"/>
                    </a:lnTo>
                    <a:lnTo>
                      <a:pt x="96" y="233"/>
                    </a:lnTo>
                    <a:lnTo>
                      <a:pt x="106" y="232"/>
                    </a:lnTo>
                    <a:lnTo>
                      <a:pt x="124" y="232"/>
                    </a:lnTo>
                    <a:lnTo>
                      <a:pt x="141" y="239"/>
                    </a:lnTo>
                    <a:lnTo>
                      <a:pt x="151" y="232"/>
                    </a:lnTo>
                    <a:lnTo>
                      <a:pt x="169" y="227"/>
                    </a:lnTo>
                    <a:lnTo>
                      <a:pt x="178" y="227"/>
                    </a:lnTo>
                    <a:lnTo>
                      <a:pt x="197" y="216"/>
                    </a:lnTo>
                    <a:lnTo>
                      <a:pt x="200" y="212"/>
                    </a:lnTo>
                    <a:lnTo>
                      <a:pt x="203" y="207"/>
                    </a:lnTo>
                    <a:lnTo>
                      <a:pt x="212" y="197"/>
                    </a:lnTo>
                    <a:lnTo>
                      <a:pt x="226" y="191"/>
                    </a:lnTo>
                    <a:lnTo>
                      <a:pt x="227" y="181"/>
                    </a:lnTo>
                    <a:lnTo>
                      <a:pt x="226" y="175"/>
                    </a:lnTo>
                    <a:lnTo>
                      <a:pt x="222" y="163"/>
                    </a:lnTo>
                    <a:lnTo>
                      <a:pt x="218" y="162"/>
                    </a:lnTo>
                    <a:lnTo>
                      <a:pt x="217" y="157"/>
                    </a:lnTo>
                    <a:lnTo>
                      <a:pt x="222" y="157"/>
                    </a:lnTo>
                    <a:lnTo>
                      <a:pt x="226" y="151"/>
                    </a:lnTo>
                    <a:lnTo>
                      <a:pt x="217" y="148"/>
                    </a:lnTo>
                    <a:lnTo>
                      <a:pt x="215" y="149"/>
                    </a:lnTo>
                    <a:lnTo>
                      <a:pt x="215" y="145"/>
                    </a:lnTo>
                    <a:lnTo>
                      <a:pt x="205" y="143"/>
                    </a:lnTo>
                    <a:lnTo>
                      <a:pt x="207" y="127"/>
                    </a:lnTo>
                    <a:lnTo>
                      <a:pt x="217" y="120"/>
                    </a:lnTo>
                    <a:lnTo>
                      <a:pt x="216" y="116"/>
                    </a:lnTo>
                    <a:lnTo>
                      <a:pt x="231" y="102"/>
                    </a:lnTo>
                    <a:lnTo>
                      <a:pt x="234" y="100"/>
                    </a:lnTo>
                    <a:lnTo>
                      <a:pt x="237" y="92"/>
                    </a:lnTo>
                    <a:lnTo>
                      <a:pt x="264" y="50"/>
                    </a:lnTo>
                    <a:lnTo>
                      <a:pt x="273" y="41"/>
                    </a:lnTo>
                    <a:lnTo>
                      <a:pt x="273" y="39"/>
                    </a:lnTo>
                    <a:lnTo>
                      <a:pt x="289" y="26"/>
                    </a:lnTo>
                    <a:lnTo>
                      <a:pt x="300" y="25"/>
                    </a:lnTo>
                    <a:lnTo>
                      <a:pt x="300" y="24"/>
                    </a:lnTo>
                    <a:lnTo>
                      <a:pt x="301" y="24"/>
                    </a:lnTo>
                    <a:lnTo>
                      <a:pt x="348" y="13"/>
                    </a:lnTo>
                    <a:lnTo>
                      <a:pt x="349" y="12"/>
                    </a:lnTo>
                    <a:lnTo>
                      <a:pt x="375" y="5"/>
                    </a:lnTo>
                    <a:lnTo>
                      <a:pt x="393" y="0"/>
                    </a:lnTo>
                    <a:lnTo>
                      <a:pt x="395" y="16"/>
                    </a:lnTo>
                    <a:lnTo>
                      <a:pt x="402" y="43"/>
                    </a:lnTo>
                    <a:lnTo>
                      <a:pt x="403" y="44"/>
                    </a:lnTo>
                    <a:lnTo>
                      <a:pt x="405" y="45"/>
                    </a:lnTo>
                    <a:lnTo>
                      <a:pt x="409" y="48"/>
                    </a:lnTo>
                    <a:lnTo>
                      <a:pt x="413" y="72"/>
                    </a:lnTo>
                    <a:lnTo>
                      <a:pt x="410" y="80"/>
                    </a:lnTo>
                    <a:lnTo>
                      <a:pt x="410" y="92"/>
                    </a:lnTo>
                    <a:lnTo>
                      <a:pt x="420" y="117"/>
                    </a:lnTo>
                    <a:lnTo>
                      <a:pt x="420" y="119"/>
                    </a:lnTo>
                    <a:lnTo>
                      <a:pt x="423" y="122"/>
                    </a:lnTo>
                    <a:lnTo>
                      <a:pt x="422" y="136"/>
                    </a:lnTo>
                    <a:lnTo>
                      <a:pt x="430" y="134"/>
                    </a:lnTo>
                    <a:lnTo>
                      <a:pt x="440" y="163"/>
                    </a:lnTo>
                    <a:lnTo>
                      <a:pt x="441" y="169"/>
                    </a:lnTo>
                    <a:lnTo>
                      <a:pt x="445" y="181"/>
                    </a:lnTo>
                    <a:lnTo>
                      <a:pt x="448" y="199"/>
                    </a:lnTo>
                    <a:lnTo>
                      <a:pt x="451" y="210"/>
                    </a:lnTo>
                    <a:lnTo>
                      <a:pt x="453" y="218"/>
                    </a:lnTo>
                    <a:lnTo>
                      <a:pt x="453" y="225"/>
                    </a:lnTo>
                    <a:lnTo>
                      <a:pt x="453" y="230"/>
                    </a:lnTo>
                    <a:lnTo>
                      <a:pt x="453" y="243"/>
                    </a:lnTo>
                    <a:lnTo>
                      <a:pt x="452" y="282"/>
                    </a:lnTo>
                    <a:lnTo>
                      <a:pt x="452" y="286"/>
                    </a:lnTo>
                    <a:lnTo>
                      <a:pt x="454" y="289"/>
                    </a:lnTo>
                    <a:lnTo>
                      <a:pt x="455" y="294"/>
                    </a:lnTo>
                    <a:lnTo>
                      <a:pt x="460" y="319"/>
                    </a:lnTo>
                    <a:lnTo>
                      <a:pt x="461" y="327"/>
                    </a:lnTo>
                    <a:lnTo>
                      <a:pt x="462" y="331"/>
                    </a:lnTo>
                    <a:lnTo>
                      <a:pt x="462" y="333"/>
                    </a:lnTo>
                    <a:lnTo>
                      <a:pt x="464" y="341"/>
                    </a:lnTo>
                    <a:lnTo>
                      <a:pt x="466" y="350"/>
                    </a:lnTo>
                    <a:lnTo>
                      <a:pt x="466" y="352"/>
                    </a:lnTo>
                    <a:lnTo>
                      <a:pt x="467" y="356"/>
                    </a:lnTo>
                    <a:lnTo>
                      <a:pt x="475" y="370"/>
                    </a:lnTo>
                    <a:lnTo>
                      <a:pt x="460" y="385"/>
                    </a:lnTo>
                    <a:lnTo>
                      <a:pt x="468" y="396"/>
                    </a:lnTo>
                    <a:lnTo>
                      <a:pt x="462" y="404"/>
                    </a:lnTo>
                    <a:lnTo>
                      <a:pt x="462" y="409"/>
                    </a:lnTo>
                    <a:lnTo>
                      <a:pt x="461" y="409"/>
                    </a:lnTo>
                    <a:lnTo>
                      <a:pt x="462" y="410"/>
                    </a:lnTo>
                    <a:lnTo>
                      <a:pt x="464" y="411"/>
                    </a:lnTo>
                    <a:lnTo>
                      <a:pt x="471" y="406"/>
                    </a:lnTo>
                    <a:lnTo>
                      <a:pt x="472" y="404"/>
                    </a:lnTo>
                    <a:lnTo>
                      <a:pt x="481" y="399"/>
                    </a:lnTo>
                    <a:lnTo>
                      <a:pt x="488" y="395"/>
                    </a:lnTo>
                    <a:lnTo>
                      <a:pt x="499" y="396"/>
                    </a:lnTo>
                    <a:lnTo>
                      <a:pt x="507" y="388"/>
                    </a:lnTo>
                    <a:lnTo>
                      <a:pt x="541" y="378"/>
                    </a:lnTo>
                    <a:lnTo>
                      <a:pt x="557" y="358"/>
                    </a:lnTo>
                    <a:lnTo>
                      <a:pt x="567" y="352"/>
                    </a:lnTo>
                    <a:lnTo>
                      <a:pt x="563" y="357"/>
                    </a:lnTo>
                    <a:lnTo>
                      <a:pt x="568" y="364"/>
                    </a:lnTo>
                    <a:lnTo>
                      <a:pt x="578" y="366"/>
                    </a:lnTo>
                    <a:lnTo>
                      <a:pt x="588" y="357"/>
                    </a:lnTo>
                    <a:lnTo>
                      <a:pt x="590" y="359"/>
                    </a:lnTo>
                    <a:lnTo>
                      <a:pt x="571" y="376"/>
                    </a:lnTo>
                    <a:lnTo>
                      <a:pt x="506" y="424"/>
                    </a:lnTo>
                    <a:lnTo>
                      <a:pt x="494" y="428"/>
                    </a:lnTo>
                    <a:lnTo>
                      <a:pt x="480" y="434"/>
                    </a:lnTo>
                    <a:lnTo>
                      <a:pt x="471" y="437"/>
                    </a:lnTo>
                    <a:lnTo>
                      <a:pt x="462" y="440"/>
                    </a:lnTo>
                    <a:lnTo>
                      <a:pt x="458" y="444"/>
                    </a:lnTo>
                    <a:lnTo>
                      <a:pt x="458" y="441"/>
                    </a:lnTo>
                    <a:lnTo>
                      <a:pt x="453" y="443"/>
                    </a:lnTo>
                    <a:lnTo>
                      <a:pt x="448" y="439"/>
                    </a:lnTo>
                    <a:lnTo>
                      <a:pt x="445" y="447"/>
                    </a:lnTo>
                    <a:lnTo>
                      <a:pt x="436" y="453"/>
                    </a:lnTo>
                    <a:lnTo>
                      <a:pt x="436" y="452"/>
                    </a:lnTo>
                    <a:lnTo>
                      <a:pt x="436" y="450"/>
                    </a:lnTo>
                    <a:lnTo>
                      <a:pt x="438" y="444"/>
                    </a:lnTo>
                    <a:lnTo>
                      <a:pt x="437" y="441"/>
                    </a:lnTo>
                    <a:lnTo>
                      <a:pt x="437" y="440"/>
                    </a:lnTo>
                    <a:lnTo>
                      <a:pt x="439" y="438"/>
                    </a:lnTo>
                    <a:lnTo>
                      <a:pt x="440" y="438"/>
                    </a:lnTo>
                    <a:lnTo>
                      <a:pt x="445" y="435"/>
                    </a:lnTo>
                    <a:lnTo>
                      <a:pt x="447" y="435"/>
                    </a:lnTo>
                    <a:lnTo>
                      <a:pt x="447" y="432"/>
                    </a:lnTo>
                    <a:lnTo>
                      <a:pt x="447" y="428"/>
                    </a:lnTo>
                    <a:lnTo>
                      <a:pt x="447" y="424"/>
                    </a:lnTo>
                    <a:lnTo>
                      <a:pt x="448" y="419"/>
                    </a:lnTo>
                    <a:lnTo>
                      <a:pt x="450" y="411"/>
                    </a:lnTo>
                    <a:lnTo>
                      <a:pt x="451" y="410"/>
                    </a:lnTo>
                    <a:lnTo>
                      <a:pt x="451" y="406"/>
                    </a:lnTo>
                    <a:lnTo>
                      <a:pt x="451" y="402"/>
                    </a:lnTo>
                    <a:lnTo>
                      <a:pt x="451" y="400"/>
                    </a:lnTo>
                    <a:lnTo>
                      <a:pt x="451" y="398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0" name="Freeform 47"/>
              <p:cNvSpPr>
                <a:spLocks/>
              </p:cNvSpPr>
              <p:nvPr/>
            </p:nvSpPr>
            <p:spPr bwMode="auto">
              <a:xfrm>
                <a:off x="4292600" y="2819400"/>
                <a:ext cx="706437" cy="627063"/>
              </a:xfrm>
              <a:custGeom>
                <a:avLst/>
                <a:gdLst/>
                <a:ahLst/>
                <a:cxnLst>
                  <a:cxn ang="0">
                    <a:pos x="278" y="199"/>
                  </a:cxn>
                  <a:cxn ang="0">
                    <a:pos x="301" y="198"/>
                  </a:cxn>
                  <a:cxn ang="0">
                    <a:pos x="326" y="196"/>
                  </a:cxn>
                  <a:cxn ang="0">
                    <a:pos x="368" y="192"/>
                  </a:cxn>
                  <a:cxn ang="0">
                    <a:pos x="364" y="218"/>
                  </a:cxn>
                  <a:cxn ang="0">
                    <a:pos x="378" y="246"/>
                  </a:cxn>
                  <a:cxn ang="0">
                    <a:pos x="376" y="288"/>
                  </a:cxn>
                  <a:cxn ang="0">
                    <a:pos x="388" y="305"/>
                  </a:cxn>
                  <a:cxn ang="0">
                    <a:pos x="424" y="272"/>
                  </a:cxn>
                  <a:cxn ang="0">
                    <a:pos x="408" y="315"/>
                  </a:cxn>
                  <a:cxn ang="0">
                    <a:pos x="390" y="323"/>
                  </a:cxn>
                  <a:cxn ang="0">
                    <a:pos x="394" y="340"/>
                  </a:cxn>
                  <a:cxn ang="0">
                    <a:pos x="431" y="355"/>
                  </a:cxn>
                  <a:cxn ang="0">
                    <a:pos x="437" y="382"/>
                  </a:cxn>
                  <a:cxn ang="0">
                    <a:pos x="417" y="393"/>
                  </a:cxn>
                  <a:cxn ang="0">
                    <a:pos x="414" y="381"/>
                  </a:cxn>
                  <a:cxn ang="0">
                    <a:pos x="355" y="378"/>
                  </a:cxn>
                  <a:cxn ang="0">
                    <a:pos x="339" y="388"/>
                  </a:cxn>
                  <a:cxn ang="0">
                    <a:pos x="327" y="377"/>
                  </a:cxn>
                  <a:cxn ang="0">
                    <a:pos x="291" y="395"/>
                  </a:cxn>
                  <a:cxn ang="0">
                    <a:pos x="249" y="371"/>
                  </a:cxn>
                  <a:cxn ang="0">
                    <a:pos x="226" y="351"/>
                  </a:cxn>
                  <a:cxn ang="0">
                    <a:pos x="208" y="329"/>
                  </a:cxn>
                  <a:cxn ang="0">
                    <a:pos x="197" y="322"/>
                  </a:cxn>
                  <a:cxn ang="0">
                    <a:pos x="188" y="344"/>
                  </a:cxn>
                  <a:cxn ang="0">
                    <a:pos x="198" y="355"/>
                  </a:cxn>
                  <a:cxn ang="0">
                    <a:pos x="135" y="350"/>
                  </a:cxn>
                  <a:cxn ang="0">
                    <a:pos x="31" y="349"/>
                  </a:cxn>
                  <a:cxn ang="0">
                    <a:pos x="35" y="313"/>
                  </a:cxn>
                  <a:cxn ang="0">
                    <a:pos x="39" y="288"/>
                  </a:cxn>
                  <a:cxn ang="0">
                    <a:pos x="38" y="264"/>
                  </a:cxn>
                  <a:cxn ang="0">
                    <a:pos x="46" y="212"/>
                  </a:cxn>
                  <a:cxn ang="0">
                    <a:pos x="32" y="163"/>
                  </a:cxn>
                  <a:cxn ang="0">
                    <a:pos x="8" y="117"/>
                  </a:cxn>
                  <a:cxn ang="0">
                    <a:pos x="3" y="94"/>
                  </a:cxn>
                  <a:cxn ang="0">
                    <a:pos x="2" y="64"/>
                  </a:cxn>
                  <a:cxn ang="0">
                    <a:pos x="1" y="39"/>
                  </a:cxn>
                  <a:cxn ang="0">
                    <a:pos x="3" y="12"/>
                  </a:cxn>
                  <a:cxn ang="0">
                    <a:pos x="31" y="11"/>
                  </a:cxn>
                  <a:cxn ang="0">
                    <a:pos x="58" y="10"/>
                  </a:cxn>
                  <a:cxn ang="0">
                    <a:pos x="70" y="9"/>
                  </a:cxn>
                  <a:cxn ang="0">
                    <a:pos x="127" y="6"/>
                  </a:cxn>
                  <a:cxn ang="0">
                    <a:pos x="212" y="2"/>
                  </a:cxn>
                  <a:cxn ang="0">
                    <a:pos x="228" y="2"/>
                  </a:cxn>
                  <a:cxn ang="0">
                    <a:pos x="243" y="43"/>
                  </a:cxn>
                  <a:cxn ang="0">
                    <a:pos x="253" y="52"/>
                  </a:cxn>
                  <a:cxn ang="0">
                    <a:pos x="245" y="80"/>
                  </a:cxn>
                  <a:cxn ang="0">
                    <a:pos x="253" y="88"/>
                  </a:cxn>
                  <a:cxn ang="0">
                    <a:pos x="238" y="114"/>
                  </a:cxn>
                  <a:cxn ang="0">
                    <a:pos x="229" y="127"/>
                  </a:cxn>
                  <a:cxn ang="0">
                    <a:pos x="219" y="167"/>
                  </a:cxn>
                  <a:cxn ang="0">
                    <a:pos x="210" y="204"/>
                  </a:cxn>
                </a:cxnLst>
                <a:rect l="0" t="0" r="r" b="b"/>
                <a:pathLst>
                  <a:path w="445" h="395">
                    <a:moveTo>
                      <a:pt x="249" y="202"/>
                    </a:moveTo>
                    <a:lnTo>
                      <a:pt x="259" y="200"/>
                    </a:lnTo>
                    <a:lnTo>
                      <a:pt x="264" y="200"/>
                    </a:lnTo>
                    <a:lnTo>
                      <a:pt x="278" y="199"/>
                    </a:lnTo>
                    <a:lnTo>
                      <a:pt x="285" y="199"/>
                    </a:lnTo>
                    <a:lnTo>
                      <a:pt x="288" y="198"/>
                    </a:lnTo>
                    <a:lnTo>
                      <a:pt x="300" y="198"/>
                    </a:lnTo>
                    <a:lnTo>
                      <a:pt x="301" y="198"/>
                    </a:lnTo>
                    <a:lnTo>
                      <a:pt x="306" y="197"/>
                    </a:lnTo>
                    <a:lnTo>
                      <a:pt x="316" y="197"/>
                    </a:lnTo>
                    <a:lnTo>
                      <a:pt x="319" y="196"/>
                    </a:lnTo>
                    <a:lnTo>
                      <a:pt x="326" y="196"/>
                    </a:lnTo>
                    <a:lnTo>
                      <a:pt x="327" y="196"/>
                    </a:lnTo>
                    <a:lnTo>
                      <a:pt x="338" y="195"/>
                    </a:lnTo>
                    <a:lnTo>
                      <a:pt x="361" y="192"/>
                    </a:lnTo>
                    <a:lnTo>
                      <a:pt x="368" y="192"/>
                    </a:lnTo>
                    <a:lnTo>
                      <a:pt x="369" y="192"/>
                    </a:lnTo>
                    <a:lnTo>
                      <a:pt x="370" y="192"/>
                    </a:lnTo>
                    <a:lnTo>
                      <a:pt x="369" y="199"/>
                    </a:lnTo>
                    <a:lnTo>
                      <a:pt x="364" y="218"/>
                    </a:lnTo>
                    <a:lnTo>
                      <a:pt x="363" y="226"/>
                    </a:lnTo>
                    <a:lnTo>
                      <a:pt x="371" y="243"/>
                    </a:lnTo>
                    <a:lnTo>
                      <a:pt x="373" y="243"/>
                    </a:lnTo>
                    <a:lnTo>
                      <a:pt x="378" y="246"/>
                    </a:lnTo>
                    <a:lnTo>
                      <a:pt x="385" y="266"/>
                    </a:lnTo>
                    <a:lnTo>
                      <a:pt x="395" y="273"/>
                    </a:lnTo>
                    <a:lnTo>
                      <a:pt x="387" y="276"/>
                    </a:lnTo>
                    <a:lnTo>
                      <a:pt x="376" y="288"/>
                    </a:lnTo>
                    <a:lnTo>
                      <a:pt x="368" y="293"/>
                    </a:lnTo>
                    <a:lnTo>
                      <a:pt x="377" y="298"/>
                    </a:lnTo>
                    <a:lnTo>
                      <a:pt x="382" y="305"/>
                    </a:lnTo>
                    <a:lnTo>
                      <a:pt x="388" y="305"/>
                    </a:lnTo>
                    <a:lnTo>
                      <a:pt x="394" y="290"/>
                    </a:lnTo>
                    <a:lnTo>
                      <a:pt x="397" y="287"/>
                    </a:lnTo>
                    <a:lnTo>
                      <a:pt x="408" y="285"/>
                    </a:lnTo>
                    <a:lnTo>
                      <a:pt x="424" y="272"/>
                    </a:lnTo>
                    <a:lnTo>
                      <a:pt x="424" y="294"/>
                    </a:lnTo>
                    <a:lnTo>
                      <a:pt x="419" y="298"/>
                    </a:lnTo>
                    <a:lnTo>
                      <a:pt x="421" y="302"/>
                    </a:lnTo>
                    <a:lnTo>
                      <a:pt x="408" y="315"/>
                    </a:lnTo>
                    <a:lnTo>
                      <a:pt x="407" y="323"/>
                    </a:lnTo>
                    <a:lnTo>
                      <a:pt x="401" y="319"/>
                    </a:lnTo>
                    <a:lnTo>
                      <a:pt x="401" y="327"/>
                    </a:lnTo>
                    <a:lnTo>
                      <a:pt x="390" y="323"/>
                    </a:lnTo>
                    <a:lnTo>
                      <a:pt x="401" y="327"/>
                    </a:lnTo>
                    <a:lnTo>
                      <a:pt x="390" y="329"/>
                    </a:lnTo>
                    <a:lnTo>
                      <a:pt x="400" y="341"/>
                    </a:lnTo>
                    <a:lnTo>
                      <a:pt x="394" y="340"/>
                    </a:lnTo>
                    <a:lnTo>
                      <a:pt x="403" y="351"/>
                    </a:lnTo>
                    <a:lnTo>
                      <a:pt x="414" y="350"/>
                    </a:lnTo>
                    <a:lnTo>
                      <a:pt x="426" y="357"/>
                    </a:lnTo>
                    <a:lnTo>
                      <a:pt x="431" y="355"/>
                    </a:lnTo>
                    <a:lnTo>
                      <a:pt x="440" y="363"/>
                    </a:lnTo>
                    <a:lnTo>
                      <a:pt x="445" y="365"/>
                    </a:lnTo>
                    <a:lnTo>
                      <a:pt x="444" y="381"/>
                    </a:lnTo>
                    <a:lnTo>
                      <a:pt x="437" y="382"/>
                    </a:lnTo>
                    <a:lnTo>
                      <a:pt x="437" y="390"/>
                    </a:lnTo>
                    <a:lnTo>
                      <a:pt x="436" y="388"/>
                    </a:lnTo>
                    <a:lnTo>
                      <a:pt x="428" y="379"/>
                    </a:lnTo>
                    <a:lnTo>
                      <a:pt x="417" y="393"/>
                    </a:lnTo>
                    <a:lnTo>
                      <a:pt x="416" y="391"/>
                    </a:lnTo>
                    <a:lnTo>
                      <a:pt x="418" y="389"/>
                    </a:lnTo>
                    <a:lnTo>
                      <a:pt x="416" y="381"/>
                    </a:lnTo>
                    <a:lnTo>
                      <a:pt x="414" y="381"/>
                    </a:lnTo>
                    <a:lnTo>
                      <a:pt x="405" y="368"/>
                    </a:lnTo>
                    <a:lnTo>
                      <a:pt x="382" y="361"/>
                    </a:lnTo>
                    <a:lnTo>
                      <a:pt x="369" y="363"/>
                    </a:lnTo>
                    <a:lnTo>
                      <a:pt x="355" y="378"/>
                    </a:lnTo>
                    <a:lnTo>
                      <a:pt x="354" y="378"/>
                    </a:lnTo>
                    <a:lnTo>
                      <a:pt x="341" y="386"/>
                    </a:lnTo>
                    <a:lnTo>
                      <a:pt x="330" y="390"/>
                    </a:lnTo>
                    <a:lnTo>
                      <a:pt x="339" y="388"/>
                    </a:lnTo>
                    <a:lnTo>
                      <a:pt x="342" y="383"/>
                    </a:lnTo>
                    <a:lnTo>
                      <a:pt x="335" y="371"/>
                    </a:lnTo>
                    <a:lnTo>
                      <a:pt x="329" y="370"/>
                    </a:lnTo>
                    <a:lnTo>
                      <a:pt x="327" y="377"/>
                    </a:lnTo>
                    <a:lnTo>
                      <a:pt x="319" y="375"/>
                    </a:lnTo>
                    <a:lnTo>
                      <a:pt x="305" y="385"/>
                    </a:lnTo>
                    <a:lnTo>
                      <a:pt x="294" y="395"/>
                    </a:lnTo>
                    <a:lnTo>
                      <a:pt x="291" y="395"/>
                    </a:lnTo>
                    <a:lnTo>
                      <a:pt x="283" y="384"/>
                    </a:lnTo>
                    <a:lnTo>
                      <a:pt x="267" y="386"/>
                    </a:lnTo>
                    <a:lnTo>
                      <a:pt x="243" y="369"/>
                    </a:lnTo>
                    <a:lnTo>
                      <a:pt x="249" y="371"/>
                    </a:lnTo>
                    <a:lnTo>
                      <a:pt x="254" y="364"/>
                    </a:lnTo>
                    <a:lnTo>
                      <a:pt x="251" y="354"/>
                    </a:lnTo>
                    <a:lnTo>
                      <a:pt x="231" y="349"/>
                    </a:lnTo>
                    <a:lnTo>
                      <a:pt x="226" y="351"/>
                    </a:lnTo>
                    <a:lnTo>
                      <a:pt x="226" y="341"/>
                    </a:lnTo>
                    <a:lnTo>
                      <a:pt x="219" y="341"/>
                    </a:lnTo>
                    <a:lnTo>
                      <a:pt x="219" y="330"/>
                    </a:lnTo>
                    <a:lnTo>
                      <a:pt x="208" y="329"/>
                    </a:lnTo>
                    <a:lnTo>
                      <a:pt x="197" y="333"/>
                    </a:lnTo>
                    <a:lnTo>
                      <a:pt x="200" y="331"/>
                    </a:lnTo>
                    <a:lnTo>
                      <a:pt x="197" y="330"/>
                    </a:lnTo>
                    <a:lnTo>
                      <a:pt x="197" y="322"/>
                    </a:lnTo>
                    <a:lnTo>
                      <a:pt x="189" y="322"/>
                    </a:lnTo>
                    <a:lnTo>
                      <a:pt x="187" y="327"/>
                    </a:lnTo>
                    <a:lnTo>
                      <a:pt x="174" y="331"/>
                    </a:lnTo>
                    <a:lnTo>
                      <a:pt x="188" y="344"/>
                    </a:lnTo>
                    <a:lnTo>
                      <a:pt x="202" y="342"/>
                    </a:lnTo>
                    <a:lnTo>
                      <a:pt x="209" y="347"/>
                    </a:lnTo>
                    <a:lnTo>
                      <a:pt x="209" y="356"/>
                    </a:lnTo>
                    <a:lnTo>
                      <a:pt x="198" y="355"/>
                    </a:lnTo>
                    <a:lnTo>
                      <a:pt x="184" y="348"/>
                    </a:lnTo>
                    <a:lnTo>
                      <a:pt x="176" y="348"/>
                    </a:lnTo>
                    <a:lnTo>
                      <a:pt x="167" y="352"/>
                    </a:lnTo>
                    <a:lnTo>
                      <a:pt x="135" y="350"/>
                    </a:lnTo>
                    <a:lnTo>
                      <a:pt x="105" y="340"/>
                    </a:lnTo>
                    <a:lnTo>
                      <a:pt x="79" y="334"/>
                    </a:lnTo>
                    <a:lnTo>
                      <a:pt x="38" y="340"/>
                    </a:lnTo>
                    <a:lnTo>
                      <a:pt x="31" y="349"/>
                    </a:lnTo>
                    <a:lnTo>
                      <a:pt x="26" y="340"/>
                    </a:lnTo>
                    <a:lnTo>
                      <a:pt x="25" y="329"/>
                    </a:lnTo>
                    <a:lnTo>
                      <a:pt x="28" y="327"/>
                    </a:lnTo>
                    <a:lnTo>
                      <a:pt x="35" y="313"/>
                    </a:lnTo>
                    <a:lnTo>
                      <a:pt x="37" y="310"/>
                    </a:lnTo>
                    <a:lnTo>
                      <a:pt x="38" y="308"/>
                    </a:lnTo>
                    <a:lnTo>
                      <a:pt x="40" y="301"/>
                    </a:lnTo>
                    <a:lnTo>
                      <a:pt x="39" y="288"/>
                    </a:lnTo>
                    <a:lnTo>
                      <a:pt x="35" y="281"/>
                    </a:lnTo>
                    <a:lnTo>
                      <a:pt x="35" y="273"/>
                    </a:lnTo>
                    <a:lnTo>
                      <a:pt x="36" y="273"/>
                    </a:lnTo>
                    <a:lnTo>
                      <a:pt x="38" y="264"/>
                    </a:lnTo>
                    <a:lnTo>
                      <a:pt x="45" y="238"/>
                    </a:lnTo>
                    <a:lnTo>
                      <a:pt x="49" y="226"/>
                    </a:lnTo>
                    <a:lnTo>
                      <a:pt x="49" y="225"/>
                    </a:lnTo>
                    <a:lnTo>
                      <a:pt x="46" y="212"/>
                    </a:lnTo>
                    <a:lnTo>
                      <a:pt x="47" y="193"/>
                    </a:lnTo>
                    <a:lnTo>
                      <a:pt x="44" y="195"/>
                    </a:lnTo>
                    <a:lnTo>
                      <a:pt x="30" y="164"/>
                    </a:lnTo>
                    <a:lnTo>
                      <a:pt x="32" y="163"/>
                    </a:lnTo>
                    <a:lnTo>
                      <a:pt x="23" y="155"/>
                    </a:lnTo>
                    <a:lnTo>
                      <a:pt x="22" y="138"/>
                    </a:lnTo>
                    <a:lnTo>
                      <a:pt x="18" y="129"/>
                    </a:lnTo>
                    <a:lnTo>
                      <a:pt x="8" y="117"/>
                    </a:lnTo>
                    <a:lnTo>
                      <a:pt x="7" y="116"/>
                    </a:lnTo>
                    <a:lnTo>
                      <a:pt x="5" y="115"/>
                    </a:lnTo>
                    <a:lnTo>
                      <a:pt x="4" y="114"/>
                    </a:lnTo>
                    <a:lnTo>
                      <a:pt x="3" y="94"/>
                    </a:lnTo>
                    <a:lnTo>
                      <a:pt x="3" y="89"/>
                    </a:lnTo>
                    <a:lnTo>
                      <a:pt x="2" y="76"/>
                    </a:lnTo>
                    <a:lnTo>
                      <a:pt x="2" y="74"/>
                    </a:lnTo>
                    <a:lnTo>
                      <a:pt x="2" y="64"/>
                    </a:lnTo>
                    <a:lnTo>
                      <a:pt x="1" y="51"/>
                    </a:lnTo>
                    <a:lnTo>
                      <a:pt x="1" y="45"/>
                    </a:lnTo>
                    <a:lnTo>
                      <a:pt x="1" y="40"/>
                    </a:lnTo>
                    <a:lnTo>
                      <a:pt x="1" y="39"/>
                    </a:lnTo>
                    <a:lnTo>
                      <a:pt x="1" y="26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9" y="11"/>
                    </a:lnTo>
                    <a:lnTo>
                      <a:pt x="19" y="11"/>
                    </a:lnTo>
                    <a:lnTo>
                      <a:pt x="30" y="11"/>
                    </a:lnTo>
                    <a:lnTo>
                      <a:pt x="31" y="11"/>
                    </a:lnTo>
                    <a:lnTo>
                      <a:pt x="43" y="10"/>
                    </a:lnTo>
                    <a:lnTo>
                      <a:pt x="44" y="10"/>
                    </a:lnTo>
                    <a:lnTo>
                      <a:pt x="45" y="10"/>
                    </a:lnTo>
                    <a:lnTo>
                      <a:pt x="58" y="10"/>
                    </a:lnTo>
                    <a:lnTo>
                      <a:pt x="65" y="9"/>
                    </a:lnTo>
                    <a:lnTo>
                      <a:pt x="66" y="9"/>
                    </a:lnTo>
                    <a:lnTo>
                      <a:pt x="67" y="9"/>
                    </a:lnTo>
                    <a:lnTo>
                      <a:pt x="70" y="9"/>
                    </a:lnTo>
                    <a:lnTo>
                      <a:pt x="86" y="9"/>
                    </a:lnTo>
                    <a:lnTo>
                      <a:pt x="101" y="7"/>
                    </a:lnTo>
                    <a:lnTo>
                      <a:pt x="108" y="7"/>
                    </a:lnTo>
                    <a:lnTo>
                      <a:pt x="127" y="6"/>
                    </a:lnTo>
                    <a:lnTo>
                      <a:pt x="154" y="5"/>
                    </a:lnTo>
                    <a:lnTo>
                      <a:pt x="162" y="5"/>
                    </a:lnTo>
                    <a:lnTo>
                      <a:pt x="202" y="3"/>
                    </a:lnTo>
                    <a:lnTo>
                      <a:pt x="212" y="2"/>
                    </a:lnTo>
                    <a:lnTo>
                      <a:pt x="214" y="2"/>
                    </a:lnTo>
                    <a:lnTo>
                      <a:pt x="216" y="2"/>
                    </a:lnTo>
                    <a:lnTo>
                      <a:pt x="217" y="2"/>
                    </a:lnTo>
                    <a:lnTo>
                      <a:pt x="228" y="2"/>
                    </a:lnTo>
                    <a:lnTo>
                      <a:pt x="231" y="0"/>
                    </a:lnTo>
                    <a:lnTo>
                      <a:pt x="233" y="0"/>
                    </a:lnTo>
                    <a:lnTo>
                      <a:pt x="236" y="0"/>
                    </a:lnTo>
                    <a:lnTo>
                      <a:pt x="243" y="43"/>
                    </a:lnTo>
                    <a:lnTo>
                      <a:pt x="252" y="38"/>
                    </a:lnTo>
                    <a:lnTo>
                      <a:pt x="249" y="43"/>
                    </a:lnTo>
                    <a:lnTo>
                      <a:pt x="247" y="45"/>
                    </a:lnTo>
                    <a:lnTo>
                      <a:pt x="253" y="52"/>
                    </a:lnTo>
                    <a:lnTo>
                      <a:pt x="244" y="51"/>
                    </a:lnTo>
                    <a:lnTo>
                      <a:pt x="253" y="55"/>
                    </a:lnTo>
                    <a:lnTo>
                      <a:pt x="256" y="81"/>
                    </a:lnTo>
                    <a:lnTo>
                      <a:pt x="245" y="80"/>
                    </a:lnTo>
                    <a:lnTo>
                      <a:pt x="245" y="88"/>
                    </a:lnTo>
                    <a:lnTo>
                      <a:pt x="251" y="88"/>
                    </a:lnTo>
                    <a:lnTo>
                      <a:pt x="254" y="88"/>
                    </a:lnTo>
                    <a:lnTo>
                      <a:pt x="253" y="88"/>
                    </a:lnTo>
                    <a:lnTo>
                      <a:pt x="253" y="89"/>
                    </a:lnTo>
                    <a:lnTo>
                      <a:pt x="246" y="94"/>
                    </a:lnTo>
                    <a:lnTo>
                      <a:pt x="250" y="101"/>
                    </a:lnTo>
                    <a:lnTo>
                      <a:pt x="238" y="114"/>
                    </a:lnTo>
                    <a:lnTo>
                      <a:pt x="237" y="115"/>
                    </a:lnTo>
                    <a:lnTo>
                      <a:pt x="236" y="127"/>
                    </a:lnTo>
                    <a:lnTo>
                      <a:pt x="232" y="127"/>
                    </a:lnTo>
                    <a:lnTo>
                      <a:pt x="229" y="127"/>
                    </a:lnTo>
                    <a:lnTo>
                      <a:pt x="228" y="128"/>
                    </a:lnTo>
                    <a:lnTo>
                      <a:pt x="226" y="129"/>
                    </a:lnTo>
                    <a:lnTo>
                      <a:pt x="217" y="138"/>
                    </a:lnTo>
                    <a:lnTo>
                      <a:pt x="219" y="167"/>
                    </a:lnTo>
                    <a:lnTo>
                      <a:pt x="212" y="184"/>
                    </a:lnTo>
                    <a:lnTo>
                      <a:pt x="210" y="191"/>
                    </a:lnTo>
                    <a:lnTo>
                      <a:pt x="212" y="203"/>
                    </a:lnTo>
                    <a:lnTo>
                      <a:pt x="210" y="204"/>
                    </a:lnTo>
                    <a:lnTo>
                      <a:pt x="232" y="203"/>
                    </a:lnTo>
                    <a:lnTo>
                      <a:pt x="243" y="202"/>
                    </a:lnTo>
                    <a:lnTo>
                      <a:pt x="249" y="202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48"/>
              <p:cNvSpPr>
                <a:spLocks/>
              </p:cNvSpPr>
              <p:nvPr/>
            </p:nvSpPr>
            <p:spPr bwMode="auto">
              <a:xfrm>
                <a:off x="4198937" y="2255838"/>
                <a:ext cx="627063" cy="582612"/>
              </a:xfrm>
              <a:custGeom>
                <a:avLst/>
                <a:gdLst/>
                <a:ahLst/>
                <a:cxnLst>
                  <a:cxn ang="0">
                    <a:pos x="14" y="102"/>
                  </a:cxn>
                  <a:cxn ang="0">
                    <a:pos x="16" y="119"/>
                  </a:cxn>
                  <a:cxn ang="0">
                    <a:pos x="19" y="131"/>
                  </a:cxn>
                  <a:cxn ang="0">
                    <a:pos x="19" y="181"/>
                  </a:cxn>
                  <a:cxn ang="0">
                    <a:pos x="19" y="205"/>
                  </a:cxn>
                  <a:cxn ang="0">
                    <a:pos x="20" y="244"/>
                  </a:cxn>
                  <a:cxn ang="0">
                    <a:pos x="20" y="274"/>
                  </a:cxn>
                  <a:cxn ang="0">
                    <a:pos x="20" y="281"/>
                  </a:cxn>
                  <a:cxn ang="0">
                    <a:pos x="40" y="310"/>
                  </a:cxn>
                  <a:cxn ang="0">
                    <a:pos x="57" y="331"/>
                  </a:cxn>
                  <a:cxn ang="0">
                    <a:pos x="59" y="357"/>
                  </a:cxn>
                  <a:cxn ang="0">
                    <a:pos x="68" y="366"/>
                  </a:cxn>
                  <a:cxn ang="0">
                    <a:pos x="90" y="366"/>
                  </a:cxn>
                  <a:cxn ang="0">
                    <a:pos x="104" y="365"/>
                  </a:cxn>
                  <a:cxn ang="0">
                    <a:pos x="125" y="364"/>
                  </a:cxn>
                  <a:cxn ang="0">
                    <a:pos x="145" y="364"/>
                  </a:cxn>
                  <a:cxn ang="0">
                    <a:pos x="186" y="361"/>
                  </a:cxn>
                  <a:cxn ang="0">
                    <a:pos x="261" y="358"/>
                  </a:cxn>
                  <a:cxn ang="0">
                    <a:pos x="275" y="357"/>
                  </a:cxn>
                  <a:cxn ang="0">
                    <a:pos x="290" y="355"/>
                  </a:cxn>
                  <a:cxn ang="0">
                    <a:pos x="296" y="317"/>
                  </a:cxn>
                  <a:cxn ang="0">
                    <a:pos x="287" y="312"/>
                  </a:cxn>
                  <a:cxn ang="0">
                    <a:pos x="287" y="303"/>
                  </a:cxn>
                  <a:cxn ang="0">
                    <a:pos x="294" y="277"/>
                  </a:cxn>
                  <a:cxn ang="0">
                    <a:pos x="302" y="254"/>
                  </a:cxn>
                  <a:cxn ang="0">
                    <a:pos x="320" y="224"/>
                  </a:cxn>
                  <a:cxn ang="0">
                    <a:pos x="324" y="221"/>
                  </a:cxn>
                  <a:cxn ang="0">
                    <a:pos x="331" y="188"/>
                  </a:cxn>
                  <a:cxn ang="0">
                    <a:pos x="340" y="184"/>
                  </a:cxn>
                  <a:cxn ang="0">
                    <a:pos x="337" y="179"/>
                  </a:cxn>
                  <a:cxn ang="0">
                    <a:pos x="344" y="168"/>
                  </a:cxn>
                  <a:cxn ang="0">
                    <a:pos x="356" y="160"/>
                  </a:cxn>
                  <a:cxn ang="0">
                    <a:pos x="363" y="137"/>
                  </a:cxn>
                  <a:cxn ang="0">
                    <a:pos x="361" y="108"/>
                  </a:cxn>
                  <a:cxn ang="0">
                    <a:pos x="360" y="106"/>
                  </a:cxn>
                  <a:cxn ang="0">
                    <a:pos x="378" y="95"/>
                  </a:cxn>
                  <a:cxn ang="0">
                    <a:pos x="395" y="56"/>
                  </a:cxn>
                  <a:cxn ang="0">
                    <a:pos x="374" y="48"/>
                  </a:cxn>
                  <a:cxn ang="0">
                    <a:pos x="347" y="50"/>
                  </a:cxn>
                  <a:cxn ang="0">
                    <a:pos x="343" y="39"/>
                  </a:cxn>
                  <a:cxn ang="0">
                    <a:pos x="356" y="24"/>
                  </a:cxn>
                  <a:cxn ang="0">
                    <a:pos x="344" y="0"/>
                  </a:cxn>
                  <a:cxn ang="0">
                    <a:pos x="308" y="2"/>
                  </a:cxn>
                  <a:cxn ang="0">
                    <a:pos x="295" y="3"/>
                  </a:cxn>
                  <a:cxn ang="0">
                    <a:pos x="269" y="6"/>
                  </a:cxn>
                  <a:cxn ang="0">
                    <a:pos x="251" y="7"/>
                  </a:cxn>
                  <a:cxn ang="0">
                    <a:pos x="241" y="7"/>
                  </a:cxn>
                  <a:cxn ang="0">
                    <a:pos x="206" y="9"/>
                  </a:cxn>
                  <a:cxn ang="0">
                    <a:pos x="177" y="12"/>
                  </a:cxn>
                  <a:cxn ang="0">
                    <a:pos x="150" y="13"/>
                  </a:cxn>
                  <a:cxn ang="0">
                    <a:pos x="139" y="13"/>
                  </a:cxn>
                  <a:cxn ang="0">
                    <a:pos x="104" y="15"/>
                  </a:cxn>
                  <a:cxn ang="0">
                    <a:pos x="92" y="15"/>
                  </a:cxn>
                  <a:cxn ang="0">
                    <a:pos x="64" y="16"/>
                  </a:cxn>
                  <a:cxn ang="0">
                    <a:pos x="48" y="17"/>
                  </a:cxn>
                  <a:cxn ang="0">
                    <a:pos x="9" y="19"/>
                  </a:cxn>
                  <a:cxn ang="0">
                    <a:pos x="2" y="39"/>
                  </a:cxn>
                  <a:cxn ang="0">
                    <a:pos x="6" y="58"/>
                  </a:cxn>
                  <a:cxn ang="0">
                    <a:pos x="12" y="92"/>
                  </a:cxn>
                </a:cxnLst>
                <a:rect l="0" t="0" r="r" b="b"/>
                <a:pathLst>
                  <a:path w="395" h="367">
                    <a:moveTo>
                      <a:pt x="12" y="92"/>
                    </a:moveTo>
                    <a:lnTo>
                      <a:pt x="13" y="98"/>
                    </a:lnTo>
                    <a:lnTo>
                      <a:pt x="14" y="102"/>
                    </a:lnTo>
                    <a:lnTo>
                      <a:pt x="14" y="105"/>
                    </a:lnTo>
                    <a:lnTo>
                      <a:pt x="16" y="118"/>
                    </a:lnTo>
                    <a:lnTo>
                      <a:pt x="16" y="119"/>
                    </a:lnTo>
                    <a:lnTo>
                      <a:pt x="19" y="129"/>
                    </a:lnTo>
                    <a:lnTo>
                      <a:pt x="19" y="130"/>
                    </a:lnTo>
                    <a:lnTo>
                      <a:pt x="19" y="131"/>
                    </a:lnTo>
                    <a:lnTo>
                      <a:pt x="19" y="144"/>
                    </a:lnTo>
                    <a:lnTo>
                      <a:pt x="19" y="175"/>
                    </a:lnTo>
                    <a:lnTo>
                      <a:pt x="19" y="181"/>
                    </a:lnTo>
                    <a:lnTo>
                      <a:pt x="19" y="196"/>
                    </a:lnTo>
                    <a:lnTo>
                      <a:pt x="19" y="201"/>
                    </a:lnTo>
                    <a:lnTo>
                      <a:pt x="19" y="205"/>
                    </a:lnTo>
                    <a:lnTo>
                      <a:pt x="19" y="219"/>
                    </a:lnTo>
                    <a:lnTo>
                      <a:pt x="19" y="223"/>
                    </a:lnTo>
                    <a:lnTo>
                      <a:pt x="20" y="244"/>
                    </a:lnTo>
                    <a:lnTo>
                      <a:pt x="20" y="250"/>
                    </a:lnTo>
                    <a:lnTo>
                      <a:pt x="20" y="257"/>
                    </a:lnTo>
                    <a:lnTo>
                      <a:pt x="20" y="274"/>
                    </a:lnTo>
                    <a:lnTo>
                      <a:pt x="20" y="276"/>
                    </a:lnTo>
                    <a:lnTo>
                      <a:pt x="20" y="278"/>
                    </a:lnTo>
                    <a:lnTo>
                      <a:pt x="20" y="281"/>
                    </a:lnTo>
                    <a:lnTo>
                      <a:pt x="20" y="306"/>
                    </a:lnTo>
                    <a:lnTo>
                      <a:pt x="29" y="315"/>
                    </a:lnTo>
                    <a:lnTo>
                      <a:pt x="40" y="310"/>
                    </a:lnTo>
                    <a:lnTo>
                      <a:pt x="56" y="313"/>
                    </a:lnTo>
                    <a:lnTo>
                      <a:pt x="56" y="316"/>
                    </a:lnTo>
                    <a:lnTo>
                      <a:pt x="57" y="331"/>
                    </a:lnTo>
                    <a:lnTo>
                      <a:pt x="57" y="341"/>
                    </a:lnTo>
                    <a:lnTo>
                      <a:pt x="57" y="344"/>
                    </a:lnTo>
                    <a:lnTo>
                      <a:pt x="59" y="357"/>
                    </a:lnTo>
                    <a:lnTo>
                      <a:pt x="59" y="367"/>
                    </a:lnTo>
                    <a:lnTo>
                      <a:pt x="62" y="367"/>
                    </a:lnTo>
                    <a:lnTo>
                      <a:pt x="68" y="366"/>
                    </a:lnTo>
                    <a:lnTo>
                      <a:pt x="78" y="366"/>
                    </a:lnTo>
                    <a:lnTo>
                      <a:pt x="89" y="366"/>
                    </a:lnTo>
                    <a:lnTo>
                      <a:pt x="90" y="366"/>
                    </a:lnTo>
                    <a:lnTo>
                      <a:pt x="102" y="365"/>
                    </a:lnTo>
                    <a:lnTo>
                      <a:pt x="103" y="365"/>
                    </a:lnTo>
                    <a:lnTo>
                      <a:pt x="104" y="365"/>
                    </a:lnTo>
                    <a:lnTo>
                      <a:pt x="117" y="365"/>
                    </a:lnTo>
                    <a:lnTo>
                      <a:pt x="124" y="364"/>
                    </a:lnTo>
                    <a:lnTo>
                      <a:pt x="125" y="364"/>
                    </a:lnTo>
                    <a:lnTo>
                      <a:pt x="126" y="364"/>
                    </a:lnTo>
                    <a:lnTo>
                      <a:pt x="129" y="364"/>
                    </a:lnTo>
                    <a:lnTo>
                      <a:pt x="145" y="364"/>
                    </a:lnTo>
                    <a:lnTo>
                      <a:pt x="160" y="362"/>
                    </a:lnTo>
                    <a:lnTo>
                      <a:pt x="167" y="362"/>
                    </a:lnTo>
                    <a:lnTo>
                      <a:pt x="186" y="361"/>
                    </a:lnTo>
                    <a:lnTo>
                      <a:pt x="213" y="360"/>
                    </a:lnTo>
                    <a:lnTo>
                      <a:pt x="221" y="360"/>
                    </a:lnTo>
                    <a:lnTo>
                      <a:pt x="261" y="358"/>
                    </a:lnTo>
                    <a:lnTo>
                      <a:pt x="271" y="357"/>
                    </a:lnTo>
                    <a:lnTo>
                      <a:pt x="273" y="357"/>
                    </a:lnTo>
                    <a:lnTo>
                      <a:pt x="275" y="357"/>
                    </a:lnTo>
                    <a:lnTo>
                      <a:pt x="276" y="357"/>
                    </a:lnTo>
                    <a:lnTo>
                      <a:pt x="287" y="357"/>
                    </a:lnTo>
                    <a:lnTo>
                      <a:pt x="290" y="355"/>
                    </a:lnTo>
                    <a:lnTo>
                      <a:pt x="292" y="355"/>
                    </a:lnTo>
                    <a:lnTo>
                      <a:pt x="295" y="355"/>
                    </a:lnTo>
                    <a:lnTo>
                      <a:pt x="296" y="317"/>
                    </a:lnTo>
                    <a:lnTo>
                      <a:pt x="292" y="318"/>
                    </a:lnTo>
                    <a:lnTo>
                      <a:pt x="295" y="309"/>
                    </a:lnTo>
                    <a:lnTo>
                      <a:pt x="287" y="312"/>
                    </a:lnTo>
                    <a:lnTo>
                      <a:pt x="290" y="305"/>
                    </a:lnTo>
                    <a:lnTo>
                      <a:pt x="288" y="303"/>
                    </a:lnTo>
                    <a:lnTo>
                      <a:pt x="287" y="303"/>
                    </a:lnTo>
                    <a:lnTo>
                      <a:pt x="287" y="300"/>
                    </a:lnTo>
                    <a:lnTo>
                      <a:pt x="294" y="285"/>
                    </a:lnTo>
                    <a:lnTo>
                      <a:pt x="294" y="277"/>
                    </a:lnTo>
                    <a:lnTo>
                      <a:pt x="303" y="278"/>
                    </a:lnTo>
                    <a:lnTo>
                      <a:pt x="295" y="257"/>
                    </a:lnTo>
                    <a:lnTo>
                      <a:pt x="302" y="254"/>
                    </a:lnTo>
                    <a:lnTo>
                      <a:pt x="305" y="243"/>
                    </a:lnTo>
                    <a:lnTo>
                      <a:pt x="313" y="229"/>
                    </a:lnTo>
                    <a:lnTo>
                      <a:pt x="320" y="224"/>
                    </a:lnTo>
                    <a:lnTo>
                      <a:pt x="318" y="217"/>
                    </a:lnTo>
                    <a:lnTo>
                      <a:pt x="325" y="216"/>
                    </a:lnTo>
                    <a:lnTo>
                      <a:pt x="324" y="221"/>
                    </a:lnTo>
                    <a:lnTo>
                      <a:pt x="325" y="222"/>
                    </a:lnTo>
                    <a:lnTo>
                      <a:pt x="333" y="200"/>
                    </a:lnTo>
                    <a:lnTo>
                      <a:pt x="331" y="188"/>
                    </a:lnTo>
                    <a:lnTo>
                      <a:pt x="333" y="186"/>
                    </a:lnTo>
                    <a:lnTo>
                      <a:pt x="335" y="189"/>
                    </a:lnTo>
                    <a:lnTo>
                      <a:pt x="340" y="184"/>
                    </a:lnTo>
                    <a:lnTo>
                      <a:pt x="331" y="179"/>
                    </a:lnTo>
                    <a:lnTo>
                      <a:pt x="333" y="177"/>
                    </a:lnTo>
                    <a:lnTo>
                      <a:pt x="337" y="179"/>
                    </a:lnTo>
                    <a:lnTo>
                      <a:pt x="340" y="177"/>
                    </a:lnTo>
                    <a:lnTo>
                      <a:pt x="339" y="174"/>
                    </a:lnTo>
                    <a:lnTo>
                      <a:pt x="344" y="168"/>
                    </a:lnTo>
                    <a:lnTo>
                      <a:pt x="345" y="166"/>
                    </a:lnTo>
                    <a:lnTo>
                      <a:pt x="352" y="165"/>
                    </a:lnTo>
                    <a:lnTo>
                      <a:pt x="356" y="160"/>
                    </a:lnTo>
                    <a:lnTo>
                      <a:pt x="356" y="155"/>
                    </a:lnTo>
                    <a:lnTo>
                      <a:pt x="350" y="151"/>
                    </a:lnTo>
                    <a:lnTo>
                      <a:pt x="363" y="137"/>
                    </a:lnTo>
                    <a:lnTo>
                      <a:pt x="367" y="137"/>
                    </a:lnTo>
                    <a:lnTo>
                      <a:pt x="365" y="113"/>
                    </a:lnTo>
                    <a:lnTo>
                      <a:pt x="361" y="108"/>
                    </a:lnTo>
                    <a:lnTo>
                      <a:pt x="360" y="112"/>
                    </a:lnTo>
                    <a:lnTo>
                      <a:pt x="358" y="111"/>
                    </a:lnTo>
                    <a:lnTo>
                      <a:pt x="360" y="106"/>
                    </a:lnTo>
                    <a:lnTo>
                      <a:pt x="367" y="99"/>
                    </a:lnTo>
                    <a:lnTo>
                      <a:pt x="371" y="92"/>
                    </a:lnTo>
                    <a:lnTo>
                      <a:pt x="378" y="95"/>
                    </a:lnTo>
                    <a:lnTo>
                      <a:pt x="379" y="72"/>
                    </a:lnTo>
                    <a:lnTo>
                      <a:pt x="387" y="56"/>
                    </a:lnTo>
                    <a:lnTo>
                      <a:pt x="395" y="56"/>
                    </a:lnTo>
                    <a:lnTo>
                      <a:pt x="388" y="47"/>
                    </a:lnTo>
                    <a:lnTo>
                      <a:pt x="387" y="47"/>
                    </a:lnTo>
                    <a:lnTo>
                      <a:pt x="374" y="48"/>
                    </a:lnTo>
                    <a:lnTo>
                      <a:pt x="371" y="48"/>
                    </a:lnTo>
                    <a:lnTo>
                      <a:pt x="354" y="50"/>
                    </a:lnTo>
                    <a:lnTo>
                      <a:pt x="347" y="50"/>
                    </a:lnTo>
                    <a:lnTo>
                      <a:pt x="344" y="50"/>
                    </a:lnTo>
                    <a:lnTo>
                      <a:pt x="337" y="51"/>
                    </a:lnTo>
                    <a:lnTo>
                      <a:pt x="343" y="39"/>
                    </a:lnTo>
                    <a:lnTo>
                      <a:pt x="345" y="39"/>
                    </a:lnTo>
                    <a:lnTo>
                      <a:pt x="350" y="29"/>
                    </a:lnTo>
                    <a:lnTo>
                      <a:pt x="356" y="24"/>
                    </a:lnTo>
                    <a:lnTo>
                      <a:pt x="351" y="0"/>
                    </a:lnTo>
                    <a:lnTo>
                      <a:pt x="346" y="0"/>
                    </a:lnTo>
                    <a:lnTo>
                      <a:pt x="344" y="0"/>
                    </a:lnTo>
                    <a:lnTo>
                      <a:pt x="339" y="0"/>
                    </a:lnTo>
                    <a:lnTo>
                      <a:pt x="318" y="2"/>
                    </a:lnTo>
                    <a:lnTo>
                      <a:pt x="308" y="2"/>
                    </a:lnTo>
                    <a:lnTo>
                      <a:pt x="305" y="2"/>
                    </a:lnTo>
                    <a:lnTo>
                      <a:pt x="302" y="3"/>
                    </a:lnTo>
                    <a:lnTo>
                      <a:pt x="295" y="3"/>
                    </a:lnTo>
                    <a:lnTo>
                      <a:pt x="284" y="5"/>
                    </a:lnTo>
                    <a:lnTo>
                      <a:pt x="275" y="5"/>
                    </a:lnTo>
                    <a:lnTo>
                      <a:pt x="269" y="6"/>
                    </a:lnTo>
                    <a:lnTo>
                      <a:pt x="266" y="6"/>
                    </a:lnTo>
                    <a:lnTo>
                      <a:pt x="253" y="7"/>
                    </a:lnTo>
                    <a:lnTo>
                      <a:pt x="251" y="7"/>
                    </a:lnTo>
                    <a:lnTo>
                      <a:pt x="249" y="7"/>
                    </a:lnTo>
                    <a:lnTo>
                      <a:pt x="246" y="7"/>
                    </a:lnTo>
                    <a:lnTo>
                      <a:pt x="241" y="7"/>
                    </a:lnTo>
                    <a:lnTo>
                      <a:pt x="232" y="8"/>
                    </a:lnTo>
                    <a:lnTo>
                      <a:pt x="226" y="8"/>
                    </a:lnTo>
                    <a:lnTo>
                      <a:pt x="206" y="9"/>
                    </a:lnTo>
                    <a:lnTo>
                      <a:pt x="197" y="10"/>
                    </a:lnTo>
                    <a:lnTo>
                      <a:pt x="194" y="10"/>
                    </a:lnTo>
                    <a:lnTo>
                      <a:pt x="177" y="12"/>
                    </a:lnTo>
                    <a:lnTo>
                      <a:pt x="171" y="12"/>
                    </a:lnTo>
                    <a:lnTo>
                      <a:pt x="164" y="12"/>
                    </a:lnTo>
                    <a:lnTo>
                      <a:pt x="150" y="13"/>
                    </a:lnTo>
                    <a:lnTo>
                      <a:pt x="147" y="13"/>
                    </a:lnTo>
                    <a:lnTo>
                      <a:pt x="145" y="13"/>
                    </a:lnTo>
                    <a:lnTo>
                      <a:pt x="139" y="13"/>
                    </a:lnTo>
                    <a:lnTo>
                      <a:pt x="124" y="14"/>
                    </a:lnTo>
                    <a:lnTo>
                      <a:pt x="116" y="14"/>
                    </a:lnTo>
                    <a:lnTo>
                      <a:pt x="104" y="15"/>
                    </a:lnTo>
                    <a:lnTo>
                      <a:pt x="103" y="15"/>
                    </a:lnTo>
                    <a:lnTo>
                      <a:pt x="97" y="15"/>
                    </a:lnTo>
                    <a:lnTo>
                      <a:pt x="92" y="15"/>
                    </a:lnTo>
                    <a:lnTo>
                      <a:pt x="81" y="15"/>
                    </a:lnTo>
                    <a:lnTo>
                      <a:pt x="71" y="16"/>
                    </a:lnTo>
                    <a:lnTo>
                      <a:pt x="64" y="16"/>
                    </a:lnTo>
                    <a:lnTo>
                      <a:pt x="59" y="16"/>
                    </a:lnTo>
                    <a:lnTo>
                      <a:pt x="54" y="16"/>
                    </a:lnTo>
                    <a:lnTo>
                      <a:pt x="48" y="17"/>
                    </a:lnTo>
                    <a:lnTo>
                      <a:pt x="42" y="17"/>
                    </a:lnTo>
                    <a:lnTo>
                      <a:pt x="19" y="19"/>
                    </a:lnTo>
                    <a:lnTo>
                      <a:pt x="9" y="19"/>
                    </a:lnTo>
                    <a:lnTo>
                      <a:pt x="0" y="19"/>
                    </a:lnTo>
                    <a:lnTo>
                      <a:pt x="2" y="32"/>
                    </a:lnTo>
                    <a:lnTo>
                      <a:pt x="2" y="39"/>
                    </a:lnTo>
                    <a:lnTo>
                      <a:pt x="6" y="53"/>
                    </a:lnTo>
                    <a:lnTo>
                      <a:pt x="6" y="56"/>
                    </a:lnTo>
                    <a:lnTo>
                      <a:pt x="6" y="58"/>
                    </a:lnTo>
                    <a:lnTo>
                      <a:pt x="11" y="82"/>
                    </a:lnTo>
                    <a:lnTo>
                      <a:pt x="12" y="89"/>
                    </a:lnTo>
                    <a:lnTo>
                      <a:pt x="12" y="92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49"/>
              <p:cNvSpPr>
                <a:spLocks/>
              </p:cNvSpPr>
              <p:nvPr/>
            </p:nvSpPr>
            <p:spPr bwMode="auto">
              <a:xfrm>
                <a:off x="3149600" y="2198688"/>
                <a:ext cx="1081087" cy="547687"/>
              </a:xfrm>
              <a:custGeom>
                <a:avLst/>
                <a:gdLst/>
                <a:ahLst/>
                <a:cxnLst>
                  <a:cxn ang="0">
                    <a:pos x="661" y="55"/>
                  </a:cxn>
                  <a:cxn ang="0">
                    <a:pos x="660" y="37"/>
                  </a:cxn>
                  <a:cxn ang="0">
                    <a:pos x="659" y="9"/>
                  </a:cxn>
                  <a:cxn ang="0">
                    <a:pos x="624" y="6"/>
                  </a:cxn>
                  <a:cxn ang="0">
                    <a:pos x="590" y="7"/>
                  </a:cxn>
                  <a:cxn ang="0">
                    <a:pos x="567" y="7"/>
                  </a:cxn>
                  <a:cxn ang="0">
                    <a:pos x="542" y="8"/>
                  </a:cxn>
                  <a:cxn ang="0">
                    <a:pos x="493" y="8"/>
                  </a:cxn>
                  <a:cxn ang="0">
                    <a:pos x="448" y="9"/>
                  </a:cxn>
                  <a:cxn ang="0">
                    <a:pos x="419" y="9"/>
                  </a:cxn>
                  <a:cxn ang="0">
                    <a:pos x="386" y="9"/>
                  </a:cxn>
                  <a:cxn ang="0">
                    <a:pos x="365" y="9"/>
                  </a:cxn>
                  <a:cxn ang="0">
                    <a:pos x="330" y="9"/>
                  </a:cxn>
                  <a:cxn ang="0">
                    <a:pos x="281" y="8"/>
                  </a:cxn>
                  <a:cxn ang="0">
                    <a:pos x="238" y="8"/>
                  </a:cxn>
                  <a:cxn ang="0">
                    <a:pos x="228" y="7"/>
                  </a:cxn>
                  <a:cxn ang="0">
                    <a:pos x="159" y="6"/>
                  </a:cxn>
                  <a:cxn ang="0">
                    <a:pos x="116" y="4"/>
                  </a:cxn>
                  <a:cxn ang="0">
                    <a:pos x="33" y="1"/>
                  </a:cxn>
                  <a:cxn ang="0">
                    <a:pos x="1" y="28"/>
                  </a:cxn>
                  <a:cxn ang="0">
                    <a:pos x="67" y="52"/>
                  </a:cxn>
                  <a:cxn ang="0">
                    <a:pos x="87" y="53"/>
                  </a:cxn>
                  <a:cxn ang="0">
                    <a:pos x="138" y="55"/>
                  </a:cxn>
                  <a:cxn ang="0">
                    <a:pos x="167" y="56"/>
                  </a:cxn>
                  <a:cxn ang="0">
                    <a:pos x="208" y="57"/>
                  </a:cxn>
                  <a:cxn ang="0">
                    <a:pos x="235" y="108"/>
                  </a:cxn>
                  <a:cxn ang="0">
                    <a:pos x="235" y="133"/>
                  </a:cxn>
                  <a:cxn ang="0">
                    <a:pos x="235" y="166"/>
                  </a:cxn>
                  <a:cxn ang="0">
                    <a:pos x="234" y="196"/>
                  </a:cxn>
                  <a:cxn ang="0">
                    <a:pos x="233" y="234"/>
                  </a:cxn>
                  <a:cxn ang="0">
                    <a:pos x="246" y="258"/>
                  </a:cxn>
                  <a:cxn ang="0">
                    <a:pos x="294" y="273"/>
                  </a:cxn>
                  <a:cxn ang="0">
                    <a:pos x="303" y="291"/>
                  </a:cxn>
                  <a:cxn ang="0">
                    <a:pos x="344" y="294"/>
                  </a:cxn>
                  <a:cxn ang="0">
                    <a:pos x="360" y="304"/>
                  </a:cxn>
                  <a:cxn ang="0">
                    <a:pos x="386" y="297"/>
                  </a:cxn>
                  <a:cxn ang="0">
                    <a:pos x="405" y="326"/>
                  </a:cxn>
                  <a:cxn ang="0">
                    <a:pos x="435" y="319"/>
                  </a:cxn>
                  <a:cxn ang="0">
                    <a:pos x="460" y="334"/>
                  </a:cxn>
                  <a:cxn ang="0">
                    <a:pos x="496" y="327"/>
                  </a:cxn>
                  <a:cxn ang="0">
                    <a:pos x="523" y="332"/>
                  </a:cxn>
                  <a:cxn ang="0">
                    <a:pos x="570" y="325"/>
                  </a:cxn>
                  <a:cxn ang="0">
                    <a:pos x="590" y="314"/>
                  </a:cxn>
                  <a:cxn ang="0">
                    <a:pos x="613" y="320"/>
                  </a:cxn>
                  <a:cxn ang="0">
                    <a:pos x="628" y="314"/>
                  </a:cxn>
                  <a:cxn ang="0">
                    <a:pos x="653" y="333"/>
                  </a:cxn>
                  <a:cxn ang="0">
                    <a:pos x="661" y="334"/>
                  </a:cxn>
                  <a:cxn ang="0">
                    <a:pos x="681" y="342"/>
                  </a:cxn>
                  <a:cxn ang="0">
                    <a:pos x="681" y="310"/>
                  </a:cxn>
                  <a:cxn ang="0">
                    <a:pos x="680" y="259"/>
                  </a:cxn>
                  <a:cxn ang="0">
                    <a:pos x="680" y="232"/>
                  </a:cxn>
                  <a:cxn ang="0">
                    <a:pos x="680" y="167"/>
                  </a:cxn>
                  <a:cxn ang="0">
                    <a:pos x="677" y="154"/>
                  </a:cxn>
                  <a:cxn ang="0">
                    <a:pos x="673" y="128"/>
                  </a:cxn>
                  <a:cxn ang="0">
                    <a:pos x="667" y="92"/>
                  </a:cxn>
                </a:cxnLst>
                <a:rect l="0" t="0" r="r" b="b"/>
                <a:pathLst>
                  <a:path w="681" h="345">
                    <a:moveTo>
                      <a:pt x="667" y="89"/>
                    </a:moveTo>
                    <a:lnTo>
                      <a:pt x="663" y="75"/>
                    </a:lnTo>
                    <a:lnTo>
                      <a:pt x="663" y="68"/>
                    </a:lnTo>
                    <a:lnTo>
                      <a:pt x="661" y="55"/>
                    </a:lnTo>
                    <a:lnTo>
                      <a:pt x="660" y="45"/>
                    </a:lnTo>
                    <a:lnTo>
                      <a:pt x="660" y="41"/>
                    </a:lnTo>
                    <a:lnTo>
                      <a:pt x="660" y="38"/>
                    </a:lnTo>
                    <a:lnTo>
                      <a:pt x="660" y="37"/>
                    </a:lnTo>
                    <a:lnTo>
                      <a:pt x="660" y="31"/>
                    </a:lnTo>
                    <a:lnTo>
                      <a:pt x="660" y="28"/>
                    </a:lnTo>
                    <a:lnTo>
                      <a:pt x="660" y="18"/>
                    </a:lnTo>
                    <a:lnTo>
                      <a:pt x="659" y="9"/>
                    </a:lnTo>
                    <a:lnTo>
                      <a:pt x="659" y="4"/>
                    </a:lnTo>
                    <a:lnTo>
                      <a:pt x="649" y="6"/>
                    </a:lnTo>
                    <a:lnTo>
                      <a:pt x="628" y="6"/>
                    </a:lnTo>
                    <a:lnTo>
                      <a:pt x="624" y="6"/>
                    </a:lnTo>
                    <a:lnTo>
                      <a:pt x="610" y="6"/>
                    </a:lnTo>
                    <a:lnTo>
                      <a:pt x="605" y="7"/>
                    </a:lnTo>
                    <a:lnTo>
                      <a:pt x="598" y="7"/>
                    </a:lnTo>
                    <a:lnTo>
                      <a:pt x="590" y="7"/>
                    </a:lnTo>
                    <a:lnTo>
                      <a:pt x="589" y="7"/>
                    </a:lnTo>
                    <a:lnTo>
                      <a:pt x="580" y="7"/>
                    </a:lnTo>
                    <a:lnTo>
                      <a:pt x="577" y="7"/>
                    </a:lnTo>
                    <a:lnTo>
                      <a:pt x="567" y="7"/>
                    </a:lnTo>
                    <a:lnTo>
                      <a:pt x="560" y="7"/>
                    </a:lnTo>
                    <a:lnTo>
                      <a:pt x="553" y="8"/>
                    </a:lnTo>
                    <a:lnTo>
                      <a:pt x="551" y="8"/>
                    </a:lnTo>
                    <a:lnTo>
                      <a:pt x="542" y="8"/>
                    </a:lnTo>
                    <a:lnTo>
                      <a:pt x="516" y="8"/>
                    </a:lnTo>
                    <a:lnTo>
                      <a:pt x="510" y="8"/>
                    </a:lnTo>
                    <a:lnTo>
                      <a:pt x="502" y="8"/>
                    </a:lnTo>
                    <a:lnTo>
                      <a:pt x="493" y="8"/>
                    </a:lnTo>
                    <a:lnTo>
                      <a:pt x="482" y="9"/>
                    </a:lnTo>
                    <a:lnTo>
                      <a:pt x="473" y="9"/>
                    </a:lnTo>
                    <a:lnTo>
                      <a:pt x="461" y="9"/>
                    </a:lnTo>
                    <a:lnTo>
                      <a:pt x="448" y="9"/>
                    </a:lnTo>
                    <a:lnTo>
                      <a:pt x="444" y="9"/>
                    </a:lnTo>
                    <a:lnTo>
                      <a:pt x="436" y="9"/>
                    </a:lnTo>
                    <a:lnTo>
                      <a:pt x="433" y="9"/>
                    </a:lnTo>
                    <a:lnTo>
                      <a:pt x="419" y="9"/>
                    </a:lnTo>
                    <a:lnTo>
                      <a:pt x="410" y="9"/>
                    </a:lnTo>
                    <a:lnTo>
                      <a:pt x="394" y="9"/>
                    </a:lnTo>
                    <a:lnTo>
                      <a:pt x="391" y="9"/>
                    </a:lnTo>
                    <a:lnTo>
                      <a:pt x="386" y="9"/>
                    </a:lnTo>
                    <a:lnTo>
                      <a:pt x="385" y="9"/>
                    </a:lnTo>
                    <a:lnTo>
                      <a:pt x="371" y="9"/>
                    </a:lnTo>
                    <a:lnTo>
                      <a:pt x="367" y="9"/>
                    </a:lnTo>
                    <a:lnTo>
                      <a:pt x="365" y="9"/>
                    </a:lnTo>
                    <a:lnTo>
                      <a:pt x="356" y="9"/>
                    </a:lnTo>
                    <a:lnTo>
                      <a:pt x="352" y="9"/>
                    </a:lnTo>
                    <a:lnTo>
                      <a:pt x="336" y="9"/>
                    </a:lnTo>
                    <a:lnTo>
                      <a:pt x="330" y="9"/>
                    </a:lnTo>
                    <a:lnTo>
                      <a:pt x="316" y="9"/>
                    </a:lnTo>
                    <a:lnTo>
                      <a:pt x="289" y="8"/>
                    </a:lnTo>
                    <a:lnTo>
                      <a:pt x="287" y="8"/>
                    </a:lnTo>
                    <a:lnTo>
                      <a:pt x="281" y="8"/>
                    </a:lnTo>
                    <a:lnTo>
                      <a:pt x="277" y="8"/>
                    </a:lnTo>
                    <a:lnTo>
                      <a:pt x="274" y="8"/>
                    </a:lnTo>
                    <a:lnTo>
                      <a:pt x="244" y="8"/>
                    </a:lnTo>
                    <a:lnTo>
                      <a:pt x="238" y="8"/>
                    </a:lnTo>
                    <a:lnTo>
                      <a:pt x="238" y="7"/>
                    </a:lnTo>
                    <a:lnTo>
                      <a:pt x="234" y="7"/>
                    </a:lnTo>
                    <a:lnTo>
                      <a:pt x="231" y="7"/>
                    </a:lnTo>
                    <a:lnTo>
                      <a:pt x="228" y="7"/>
                    </a:lnTo>
                    <a:lnTo>
                      <a:pt x="193" y="7"/>
                    </a:lnTo>
                    <a:lnTo>
                      <a:pt x="189" y="7"/>
                    </a:lnTo>
                    <a:lnTo>
                      <a:pt x="164" y="6"/>
                    </a:lnTo>
                    <a:lnTo>
                      <a:pt x="159" y="6"/>
                    </a:lnTo>
                    <a:lnTo>
                      <a:pt x="155" y="6"/>
                    </a:lnTo>
                    <a:lnTo>
                      <a:pt x="150" y="6"/>
                    </a:lnTo>
                    <a:lnTo>
                      <a:pt x="130" y="4"/>
                    </a:lnTo>
                    <a:lnTo>
                      <a:pt x="116" y="4"/>
                    </a:lnTo>
                    <a:lnTo>
                      <a:pt x="101" y="4"/>
                    </a:lnTo>
                    <a:lnTo>
                      <a:pt x="96" y="4"/>
                    </a:lnTo>
                    <a:lnTo>
                      <a:pt x="79" y="3"/>
                    </a:lnTo>
                    <a:lnTo>
                      <a:pt x="33" y="1"/>
                    </a:lnTo>
                    <a:lnTo>
                      <a:pt x="22" y="0"/>
                    </a:lnTo>
                    <a:lnTo>
                      <a:pt x="3" y="0"/>
                    </a:lnTo>
                    <a:lnTo>
                      <a:pt x="3" y="11"/>
                    </a:lnTo>
                    <a:lnTo>
                      <a:pt x="1" y="28"/>
                    </a:lnTo>
                    <a:lnTo>
                      <a:pt x="0" y="50"/>
                    </a:lnTo>
                    <a:lnTo>
                      <a:pt x="31" y="51"/>
                    </a:lnTo>
                    <a:lnTo>
                      <a:pt x="49" y="52"/>
                    </a:lnTo>
                    <a:lnTo>
                      <a:pt x="67" y="52"/>
                    </a:lnTo>
                    <a:lnTo>
                      <a:pt x="69" y="52"/>
                    </a:lnTo>
                    <a:lnTo>
                      <a:pt x="70" y="52"/>
                    </a:lnTo>
                    <a:lnTo>
                      <a:pt x="76" y="52"/>
                    </a:lnTo>
                    <a:lnTo>
                      <a:pt x="87" y="53"/>
                    </a:lnTo>
                    <a:lnTo>
                      <a:pt x="90" y="53"/>
                    </a:lnTo>
                    <a:lnTo>
                      <a:pt x="109" y="55"/>
                    </a:lnTo>
                    <a:lnTo>
                      <a:pt x="129" y="55"/>
                    </a:lnTo>
                    <a:lnTo>
                      <a:pt x="138" y="55"/>
                    </a:lnTo>
                    <a:lnTo>
                      <a:pt x="151" y="56"/>
                    </a:lnTo>
                    <a:lnTo>
                      <a:pt x="158" y="56"/>
                    </a:lnTo>
                    <a:lnTo>
                      <a:pt x="162" y="56"/>
                    </a:lnTo>
                    <a:lnTo>
                      <a:pt x="167" y="56"/>
                    </a:lnTo>
                    <a:lnTo>
                      <a:pt x="187" y="57"/>
                    </a:lnTo>
                    <a:lnTo>
                      <a:pt x="194" y="57"/>
                    </a:lnTo>
                    <a:lnTo>
                      <a:pt x="207" y="57"/>
                    </a:lnTo>
                    <a:lnTo>
                      <a:pt x="208" y="57"/>
                    </a:lnTo>
                    <a:lnTo>
                      <a:pt x="236" y="58"/>
                    </a:lnTo>
                    <a:lnTo>
                      <a:pt x="236" y="70"/>
                    </a:lnTo>
                    <a:lnTo>
                      <a:pt x="236" y="103"/>
                    </a:lnTo>
                    <a:lnTo>
                      <a:pt x="235" y="108"/>
                    </a:lnTo>
                    <a:lnTo>
                      <a:pt x="235" y="117"/>
                    </a:lnTo>
                    <a:lnTo>
                      <a:pt x="235" y="120"/>
                    </a:lnTo>
                    <a:lnTo>
                      <a:pt x="235" y="125"/>
                    </a:lnTo>
                    <a:lnTo>
                      <a:pt x="235" y="133"/>
                    </a:lnTo>
                    <a:lnTo>
                      <a:pt x="235" y="146"/>
                    </a:lnTo>
                    <a:lnTo>
                      <a:pt x="235" y="159"/>
                    </a:lnTo>
                    <a:lnTo>
                      <a:pt x="235" y="161"/>
                    </a:lnTo>
                    <a:lnTo>
                      <a:pt x="235" y="166"/>
                    </a:lnTo>
                    <a:lnTo>
                      <a:pt x="234" y="180"/>
                    </a:lnTo>
                    <a:lnTo>
                      <a:pt x="234" y="183"/>
                    </a:lnTo>
                    <a:lnTo>
                      <a:pt x="234" y="190"/>
                    </a:lnTo>
                    <a:lnTo>
                      <a:pt x="234" y="196"/>
                    </a:lnTo>
                    <a:lnTo>
                      <a:pt x="234" y="206"/>
                    </a:lnTo>
                    <a:lnTo>
                      <a:pt x="234" y="221"/>
                    </a:lnTo>
                    <a:lnTo>
                      <a:pt x="233" y="228"/>
                    </a:lnTo>
                    <a:lnTo>
                      <a:pt x="233" y="234"/>
                    </a:lnTo>
                    <a:lnTo>
                      <a:pt x="233" y="253"/>
                    </a:lnTo>
                    <a:lnTo>
                      <a:pt x="235" y="252"/>
                    </a:lnTo>
                    <a:lnTo>
                      <a:pt x="236" y="251"/>
                    </a:lnTo>
                    <a:lnTo>
                      <a:pt x="246" y="258"/>
                    </a:lnTo>
                    <a:lnTo>
                      <a:pt x="253" y="267"/>
                    </a:lnTo>
                    <a:lnTo>
                      <a:pt x="273" y="269"/>
                    </a:lnTo>
                    <a:lnTo>
                      <a:pt x="275" y="270"/>
                    </a:lnTo>
                    <a:lnTo>
                      <a:pt x="294" y="273"/>
                    </a:lnTo>
                    <a:lnTo>
                      <a:pt x="294" y="275"/>
                    </a:lnTo>
                    <a:lnTo>
                      <a:pt x="296" y="277"/>
                    </a:lnTo>
                    <a:lnTo>
                      <a:pt x="297" y="287"/>
                    </a:lnTo>
                    <a:lnTo>
                      <a:pt x="303" y="291"/>
                    </a:lnTo>
                    <a:lnTo>
                      <a:pt x="309" y="290"/>
                    </a:lnTo>
                    <a:lnTo>
                      <a:pt x="317" y="291"/>
                    </a:lnTo>
                    <a:lnTo>
                      <a:pt x="334" y="298"/>
                    </a:lnTo>
                    <a:lnTo>
                      <a:pt x="344" y="294"/>
                    </a:lnTo>
                    <a:lnTo>
                      <a:pt x="345" y="296"/>
                    </a:lnTo>
                    <a:lnTo>
                      <a:pt x="349" y="298"/>
                    </a:lnTo>
                    <a:lnTo>
                      <a:pt x="353" y="303"/>
                    </a:lnTo>
                    <a:lnTo>
                      <a:pt x="360" y="304"/>
                    </a:lnTo>
                    <a:lnTo>
                      <a:pt x="374" y="298"/>
                    </a:lnTo>
                    <a:lnTo>
                      <a:pt x="380" y="299"/>
                    </a:lnTo>
                    <a:lnTo>
                      <a:pt x="383" y="297"/>
                    </a:lnTo>
                    <a:lnTo>
                      <a:pt x="386" y="297"/>
                    </a:lnTo>
                    <a:lnTo>
                      <a:pt x="389" y="311"/>
                    </a:lnTo>
                    <a:lnTo>
                      <a:pt x="396" y="311"/>
                    </a:lnTo>
                    <a:lnTo>
                      <a:pt x="397" y="321"/>
                    </a:lnTo>
                    <a:lnTo>
                      <a:pt x="405" y="326"/>
                    </a:lnTo>
                    <a:lnTo>
                      <a:pt x="425" y="313"/>
                    </a:lnTo>
                    <a:lnTo>
                      <a:pt x="431" y="321"/>
                    </a:lnTo>
                    <a:lnTo>
                      <a:pt x="433" y="320"/>
                    </a:lnTo>
                    <a:lnTo>
                      <a:pt x="435" y="319"/>
                    </a:lnTo>
                    <a:lnTo>
                      <a:pt x="436" y="319"/>
                    </a:lnTo>
                    <a:lnTo>
                      <a:pt x="446" y="328"/>
                    </a:lnTo>
                    <a:lnTo>
                      <a:pt x="461" y="322"/>
                    </a:lnTo>
                    <a:lnTo>
                      <a:pt x="460" y="334"/>
                    </a:lnTo>
                    <a:lnTo>
                      <a:pt x="466" y="339"/>
                    </a:lnTo>
                    <a:lnTo>
                      <a:pt x="480" y="315"/>
                    </a:lnTo>
                    <a:lnTo>
                      <a:pt x="481" y="314"/>
                    </a:lnTo>
                    <a:lnTo>
                      <a:pt x="496" y="327"/>
                    </a:lnTo>
                    <a:lnTo>
                      <a:pt x="509" y="320"/>
                    </a:lnTo>
                    <a:lnTo>
                      <a:pt x="508" y="322"/>
                    </a:lnTo>
                    <a:lnTo>
                      <a:pt x="517" y="333"/>
                    </a:lnTo>
                    <a:lnTo>
                      <a:pt x="523" y="332"/>
                    </a:lnTo>
                    <a:lnTo>
                      <a:pt x="527" y="338"/>
                    </a:lnTo>
                    <a:lnTo>
                      <a:pt x="537" y="333"/>
                    </a:lnTo>
                    <a:lnTo>
                      <a:pt x="557" y="321"/>
                    </a:lnTo>
                    <a:lnTo>
                      <a:pt x="570" y="325"/>
                    </a:lnTo>
                    <a:lnTo>
                      <a:pt x="577" y="321"/>
                    </a:lnTo>
                    <a:lnTo>
                      <a:pt x="578" y="319"/>
                    </a:lnTo>
                    <a:lnTo>
                      <a:pt x="589" y="317"/>
                    </a:lnTo>
                    <a:lnTo>
                      <a:pt x="590" y="314"/>
                    </a:lnTo>
                    <a:lnTo>
                      <a:pt x="592" y="315"/>
                    </a:lnTo>
                    <a:lnTo>
                      <a:pt x="594" y="319"/>
                    </a:lnTo>
                    <a:lnTo>
                      <a:pt x="594" y="320"/>
                    </a:lnTo>
                    <a:lnTo>
                      <a:pt x="613" y="320"/>
                    </a:lnTo>
                    <a:lnTo>
                      <a:pt x="615" y="320"/>
                    </a:lnTo>
                    <a:lnTo>
                      <a:pt x="618" y="314"/>
                    </a:lnTo>
                    <a:lnTo>
                      <a:pt x="626" y="313"/>
                    </a:lnTo>
                    <a:lnTo>
                      <a:pt x="628" y="314"/>
                    </a:lnTo>
                    <a:lnTo>
                      <a:pt x="628" y="317"/>
                    </a:lnTo>
                    <a:lnTo>
                      <a:pt x="639" y="321"/>
                    </a:lnTo>
                    <a:lnTo>
                      <a:pt x="649" y="332"/>
                    </a:lnTo>
                    <a:lnTo>
                      <a:pt x="653" y="333"/>
                    </a:lnTo>
                    <a:lnTo>
                      <a:pt x="653" y="329"/>
                    </a:lnTo>
                    <a:lnTo>
                      <a:pt x="659" y="332"/>
                    </a:lnTo>
                    <a:lnTo>
                      <a:pt x="659" y="335"/>
                    </a:lnTo>
                    <a:lnTo>
                      <a:pt x="661" y="334"/>
                    </a:lnTo>
                    <a:lnTo>
                      <a:pt x="660" y="336"/>
                    </a:lnTo>
                    <a:lnTo>
                      <a:pt x="669" y="338"/>
                    </a:lnTo>
                    <a:lnTo>
                      <a:pt x="679" y="345"/>
                    </a:lnTo>
                    <a:lnTo>
                      <a:pt x="681" y="342"/>
                    </a:lnTo>
                    <a:lnTo>
                      <a:pt x="681" y="317"/>
                    </a:lnTo>
                    <a:lnTo>
                      <a:pt x="681" y="314"/>
                    </a:lnTo>
                    <a:lnTo>
                      <a:pt x="681" y="312"/>
                    </a:lnTo>
                    <a:lnTo>
                      <a:pt x="681" y="310"/>
                    </a:lnTo>
                    <a:lnTo>
                      <a:pt x="681" y="293"/>
                    </a:lnTo>
                    <a:lnTo>
                      <a:pt x="681" y="286"/>
                    </a:lnTo>
                    <a:lnTo>
                      <a:pt x="681" y="280"/>
                    </a:lnTo>
                    <a:lnTo>
                      <a:pt x="680" y="259"/>
                    </a:lnTo>
                    <a:lnTo>
                      <a:pt x="680" y="255"/>
                    </a:lnTo>
                    <a:lnTo>
                      <a:pt x="680" y="241"/>
                    </a:lnTo>
                    <a:lnTo>
                      <a:pt x="680" y="237"/>
                    </a:lnTo>
                    <a:lnTo>
                      <a:pt x="680" y="232"/>
                    </a:lnTo>
                    <a:lnTo>
                      <a:pt x="680" y="217"/>
                    </a:lnTo>
                    <a:lnTo>
                      <a:pt x="680" y="211"/>
                    </a:lnTo>
                    <a:lnTo>
                      <a:pt x="680" y="180"/>
                    </a:lnTo>
                    <a:lnTo>
                      <a:pt x="680" y="167"/>
                    </a:lnTo>
                    <a:lnTo>
                      <a:pt x="680" y="166"/>
                    </a:lnTo>
                    <a:lnTo>
                      <a:pt x="680" y="165"/>
                    </a:lnTo>
                    <a:lnTo>
                      <a:pt x="677" y="155"/>
                    </a:lnTo>
                    <a:lnTo>
                      <a:pt x="677" y="154"/>
                    </a:lnTo>
                    <a:lnTo>
                      <a:pt x="675" y="141"/>
                    </a:lnTo>
                    <a:lnTo>
                      <a:pt x="675" y="138"/>
                    </a:lnTo>
                    <a:lnTo>
                      <a:pt x="674" y="134"/>
                    </a:lnTo>
                    <a:lnTo>
                      <a:pt x="673" y="128"/>
                    </a:lnTo>
                    <a:lnTo>
                      <a:pt x="673" y="125"/>
                    </a:lnTo>
                    <a:lnTo>
                      <a:pt x="672" y="118"/>
                    </a:lnTo>
                    <a:lnTo>
                      <a:pt x="667" y="94"/>
                    </a:lnTo>
                    <a:lnTo>
                      <a:pt x="667" y="92"/>
                    </a:lnTo>
                    <a:lnTo>
                      <a:pt x="667" y="89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50"/>
              <p:cNvSpPr>
                <a:spLocks/>
              </p:cNvSpPr>
              <p:nvPr/>
            </p:nvSpPr>
            <p:spPr bwMode="auto">
              <a:xfrm>
                <a:off x="2633662" y="2276475"/>
                <a:ext cx="1736725" cy="1703388"/>
              </a:xfrm>
              <a:custGeom>
                <a:avLst/>
                <a:gdLst/>
                <a:ahLst/>
                <a:cxnLst>
                  <a:cxn ang="0">
                    <a:pos x="515" y="811"/>
                  </a:cxn>
                  <a:cxn ang="0">
                    <a:pos x="461" y="721"/>
                  </a:cxn>
                  <a:cxn ang="0">
                    <a:pos x="436" y="696"/>
                  </a:cxn>
                  <a:cxn ang="0">
                    <a:pos x="379" y="677"/>
                  </a:cxn>
                  <a:cxn ang="0">
                    <a:pos x="311" y="693"/>
                  </a:cxn>
                  <a:cxn ang="0">
                    <a:pos x="225" y="727"/>
                  </a:cxn>
                  <a:cxn ang="0">
                    <a:pos x="150" y="644"/>
                  </a:cxn>
                  <a:cxn ang="0">
                    <a:pos x="78" y="528"/>
                  </a:cxn>
                  <a:cxn ang="0">
                    <a:pos x="11" y="457"/>
                  </a:cxn>
                  <a:cxn ang="0">
                    <a:pos x="23" y="434"/>
                  </a:cxn>
                  <a:cxn ang="0">
                    <a:pos x="144" y="443"/>
                  </a:cxn>
                  <a:cxn ang="0">
                    <a:pos x="241" y="449"/>
                  </a:cxn>
                  <a:cxn ang="0">
                    <a:pos x="292" y="451"/>
                  </a:cxn>
                  <a:cxn ang="0">
                    <a:pos x="301" y="389"/>
                  </a:cxn>
                  <a:cxn ang="0">
                    <a:pos x="307" y="302"/>
                  </a:cxn>
                  <a:cxn ang="0">
                    <a:pos x="310" y="251"/>
                  </a:cxn>
                  <a:cxn ang="0">
                    <a:pos x="314" y="176"/>
                  </a:cxn>
                  <a:cxn ang="0">
                    <a:pos x="316" y="133"/>
                  </a:cxn>
                  <a:cxn ang="0">
                    <a:pos x="318" y="73"/>
                  </a:cxn>
                  <a:cxn ang="0">
                    <a:pos x="392" y="3"/>
                  </a:cxn>
                  <a:cxn ang="0">
                    <a:pos x="434" y="6"/>
                  </a:cxn>
                  <a:cxn ang="0">
                    <a:pos x="492" y="7"/>
                  </a:cxn>
                  <a:cxn ang="0">
                    <a:pos x="561" y="21"/>
                  </a:cxn>
                  <a:cxn ang="0">
                    <a:pos x="560" y="84"/>
                  </a:cxn>
                  <a:cxn ang="0">
                    <a:pos x="559" y="134"/>
                  </a:cxn>
                  <a:cxn ang="0">
                    <a:pos x="558" y="185"/>
                  </a:cxn>
                  <a:cxn ang="0">
                    <a:pos x="598" y="220"/>
                  </a:cxn>
                  <a:cxn ang="0">
                    <a:pos x="628" y="242"/>
                  </a:cxn>
                  <a:cxn ang="0">
                    <a:pos x="674" y="249"/>
                  </a:cxn>
                  <a:cxn ang="0">
                    <a:pos x="711" y="248"/>
                  </a:cxn>
                  <a:cxn ang="0">
                    <a:pos x="756" y="272"/>
                  </a:cxn>
                  <a:cxn ang="0">
                    <a:pos x="785" y="285"/>
                  </a:cxn>
                  <a:cxn ang="0">
                    <a:pos x="833" y="273"/>
                  </a:cxn>
                  <a:cxn ang="0">
                    <a:pos x="895" y="276"/>
                  </a:cxn>
                  <a:cxn ang="0">
                    <a:pos x="919" y="270"/>
                  </a:cxn>
                  <a:cxn ang="0">
                    <a:pos x="953" y="265"/>
                  </a:cxn>
                  <a:cxn ang="0">
                    <a:pos x="984" y="283"/>
                  </a:cxn>
                  <a:cxn ang="0">
                    <a:pos x="1006" y="293"/>
                  </a:cxn>
                  <a:cxn ang="0">
                    <a:pos x="1043" y="328"/>
                  </a:cxn>
                  <a:cxn ang="0">
                    <a:pos x="1046" y="381"/>
                  </a:cxn>
                  <a:cxn ang="0">
                    <a:pos x="1047" y="418"/>
                  </a:cxn>
                  <a:cxn ang="0">
                    <a:pos x="1053" y="459"/>
                  </a:cxn>
                  <a:cxn ang="0">
                    <a:pos x="1089" y="537"/>
                  </a:cxn>
                  <a:cxn ang="0">
                    <a:pos x="1083" y="606"/>
                  </a:cxn>
                  <a:cxn ang="0">
                    <a:pos x="1083" y="650"/>
                  </a:cxn>
                  <a:cxn ang="0">
                    <a:pos x="1076" y="691"/>
                  </a:cxn>
                  <a:cxn ang="0">
                    <a:pos x="995" y="721"/>
                  </a:cxn>
                  <a:cxn ang="0">
                    <a:pos x="997" y="680"/>
                  </a:cxn>
                  <a:cxn ang="0">
                    <a:pos x="976" y="697"/>
                  </a:cxn>
                  <a:cxn ang="0">
                    <a:pos x="1000" y="725"/>
                  </a:cxn>
                  <a:cxn ang="0">
                    <a:pos x="871" y="814"/>
                  </a:cxn>
                  <a:cxn ang="0">
                    <a:pos x="804" y="878"/>
                  </a:cxn>
                  <a:cxn ang="0">
                    <a:pos x="774" y="961"/>
                  </a:cxn>
                  <a:cxn ang="0">
                    <a:pos x="753" y="1062"/>
                  </a:cxn>
                  <a:cxn ang="0">
                    <a:pos x="659" y="1036"/>
                  </a:cxn>
                  <a:cxn ang="0">
                    <a:pos x="595" y="961"/>
                  </a:cxn>
                </a:cxnLst>
                <a:rect l="0" t="0" r="r" b="b"/>
                <a:pathLst>
                  <a:path w="1094" h="1073">
                    <a:moveTo>
                      <a:pt x="565" y="887"/>
                    </a:moveTo>
                    <a:lnTo>
                      <a:pt x="556" y="876"/>
                    </a:lnTo>
                    <a:lnTo>
                      <a:pt x="545" y="861"/>
                    </a:lnTo>
                    <a:lnTo>
                      <a:pt x="526" y="841"/>
                    </a:lnTo>
                    <a:lnTo>
                      <a:pt x="523" y="835"/>
                    </a:lnTo>
                    <a:lnTo>
                      <a:pt x="515" y="811"/>
                    </a:lnTo>
                    <a:lnTo>
                      <a:pt x="517" y="810"/>
                    </a:lnTo>
                    <a:lnTo>
                      <a:pt x="495" y="770"/>
                    </a:lnTo>
                    <a:lnTo>
                      <a:pt x="490" y="752"/>
                    </a:lnTo>
                    <a:lnTo>
                      <a:pt x="481" y="742"/>
                    </a:lnTo>
                    <a:lnTo>
                      <a:pt x="480" y="735"/>
                    </a:lnTo>
                    <a:lnTo>
                      <a:pt x="461" y="721"/>
                    </a:lnTo>
                    <a:lnTo>
                      <a:pt x="457" y="713"/>
                    </a:lnTo>
                    <a:lnTo>
                      <a:pt x="450" y="711"/>
                    </a:lnTo>
                    <a:lnTo>
                      <a:pt x="447" y="707"/>
                    </a:lnTo>
                    <a:lnTo>
                      <a:pt x="441" y="706"/>
                    </a:lnTo>
                    <a:lnTo>
                      <a:pt x="440" y="696"/>
                    </a:lnTo>
                    <a:lnTo>
                      <a:pt x="436" y="696"/>
                    </a:lnTo>
                    <a:lnTo>
                      <a:pt x="426" y="683"/>
                    </a:lnTo>
                    <a:lnTo>
                      <a:pt x="418" y="682"/>
                    </a:lnTo>
                    <a:lnTo>
                      <a:pt x="418" y="679"/>
                    </a:lnTo>
                    <a:lnTo>
                      <a:pt x="399" y="679"/>
                    </a:lnTo>
                    <a:lnTo>
                      <a:pt x="379" y="675"/>
                    </a:lnTo>
                    <a:lnTo>
                      <a:pt x="379" y="677"/>
                    </a:lnTo>
                    <a:lnTo>
                      <a:pt x="374" y="676"/>
                    </a:lnTo>
                    <a:lnTo>
                      <a:pt x="373" y="677"/>
                    </a:lnTo>
                    <a:lnTo>
                      <a:pt x="351" y="666"/>
                    </a:lnTo>
                    <a:lnTo>
                      <a:pt x="331" y="679"/>
                    </a:lnTo>
                    <a:lnTo>
                      <a:pt x="326" y="679"/>
                    </a:lnTo>
                    <a:lnTo>
                      <a:pt x="311" y="693"/>
                    </a:lnTo>
                    <a:lnTo>
                      <a:pt x="300" y="727"/>
                    </a:lnTo>
                    <a:lnTo>
                      <a:pt x="281" y="745"/>
                    </a:lnTo>
                    <a:lnTo>
                      <a:pt x="275" y="754"/>
                    </a:lnTo>
                    <a:lnTo>
                      <a:pt x="256" y="748"/>
                    </a:lnTo>
                    <a:lnTo>
                      <a:pt x="245" y="737"/>
                    </a:lnTo>
                    <a:lnTo>
                      <a:pt x="225" y="727"/>
                    </a:lnTo>
                    <a:lnTo>
                      <a:pt x="222" y="723"/>
                    </a:lnTo>
                    <a:lnTo>
                      <a:pt x="205" y="717"/>
                    </a:lnTo>
                    <a:lnTo>
                      <a:pt x="194" y="710"/>
                    </a:lnTo>
                    <a:lnTo>
                      <a:pt x="184" y="696"/>
                    </a:lnTo>
                    <a:lnTo>
                      <a:pt x="164" y="682"/>
                    </a:lnTo>
                    <a:lnTo>
                      <a:pt x="150" y="644"/>
                    </a:lnTo>
                    <a:lnTo>
                      <a:pt x="149" y="618"/>
                    </a:lnTo>
                    <a:lnTo>
                      <a:pt x="137" y="590"/>
                    </a:lnTo>
                    <a:lnTo>
                      <a:pt x="130" y="580"/>
                    </a:lnTo>
                    <a:lnTo>
                      <a:pt x="128" y="575"/>
                    </a:lnTo>
                    <a:lnTo>
                      <a:pt x="97" y="555"/>
                    </a:lnTo>
                    <a:lnTo>
                      <a:pt x="78" y="528"/>
                    </a:lnTo>
                    <a:lnTo>
                      <a:pt x="68" y="521"/>
                    </a:lnTo>
                    <a:lnTo>
                      <a:pt x="49" y="498"/>
                    </a:lnTo>
                    <a:lnTo>
                      <a:pt x="39" y="493"/>
                    </a:lnTo>
                    <a:lnTo>
                      <a:pt x="32" y="485"/>
                    </a:lnTo>
                    <a:lnTo>
                      <a:pt x="18" y="458"/>
                    </a:lnTo>
                    <a:lnTo>
                      <a:pt x="11" y="457"/>
                    </a:lnTo>
                    <a:lnTo>
                      <a:pt x="8" y="455"/>
                    </a:lnTo>
                    <a:lnTo>
                      <a:pt x="0" y="442"/>
                    </a:lnTo>
                    <a:lnTo>
                      <a:pt x="2" y="440"/>
                    </a:lnTo>
                    <a:lnTo>
                      <a:pt x="1" y="434"/>
                    </a:lnTo>
                    <a:lnTo>
                      <a:pt x="2" y="431"/>
                    </a:lnTo>
                    <a:lnTo>
                      <a:pt x="23" y="434"/>
                    </a:lnTo>
                    <a:lnTo>
                      <a:pt x="33" y="435"/>
                    </a:lnTo>
                    <a:lnTo>
                      <a:pt x="43" y="435"/>
                    </a:lnTo>
                    <a:lnTo>
                      <a:pt x="54" y="436"/>
                    </a:lnTo>
                    <a:lnTo>
                      <a:pt x="107" y="440"/>
                    </a:lnTo>
                    <a:lnTo>
                      <a:pt x="129" y="442"/>
                    </a:lnTo>
                    <a:lnTo>
                      <a:pt x="144" y="443"/>
                    </a:lnTo>
                    <a:lnTo>
                      <a:pt x="150" y="443"/>
                    </a:lnTo>
                    <a:lnTo>
                      <a:pt x="191" y="445"/>
                    </a:lnTo>
                    <a:lnTo>
                      <a:pt x="199" y="447"/>
                    </a:lnTo>
                    <a:lnTo>
                      <a:pt x="218" y="448"/>
                    </a:lnTo>
                    <a:lnTo>
                      <a:pt x="222" y="448"/>
                    </a:lnTo>
                    <a:lnTo>
                      <a:pt x="241" y="449"/>
                    </a:lnTo>
                    <a:lnTo>
                      <a:pt x="242" y="449"/>
                    </a:lnTo>
                    <a:lnTo>
                      <a:pt x="243" y="449"/>
                    </a:lnTo>
                    <a:lnTo>
                      <a:pt x="252" y="449"/>
                    </a:lnTo>
                    <a:lnTo>
                      <a:pt x="273" y="450"/>
                    </a:lnTo>
                    <a:lnTo>
                      <a:pt x="276" y="451"/>
                    </a:lnTo>
                    <a:lnTo>
                      <a:pt x="292" y="451"/>
                    </a:lnTo>
                    <a:lnTo>
                      <a:pt x="298" y="452"/>
                    </a:lnTo>
                    <a:lnTo>
                      <a:pt x="298" y="443"/>
                    </a:lnTo>
                    <a:lnTo>
                      <a:pt x="300" y="427"/>
                    </a:lnTo>
                    <a:lnTo>
                      <a:pt x="301" y="404"/>
                    </a:lnTo>
                    <a:lnTo>
                      <a:pt x="301" y="400"/>
                    </a:lnTo>
                    <a:lnTo>
                      <a:pt x="301" y="389"/>
                    </a:lnTo>
                    <a:lnTo>
                      <a:pt x="302" y="369"/>
                    </a:lnTo>
                    <a:lnTo>
                      <a:pt x="303" y="355"/>
                    </a:lnTo>
                    <a:lnTo>
                      <a:pt x="304" y="339"/>
                    </a:lnTo>
                    <a:lnTo>
                      <a:pt x="305" y="314"/>
                    </a:lnTo>
                    <a:lnTo>
                      <a:pt x="305" y="313"/>
                    </a:lnTo>
                    <a:lnTo>
                      <a:pt x="307" y="302"/>
                    </a:lnTo>
                    <a:lnTo>
                      <a:pt x="307" y="298"/>
                    </a:lnTo>
                    <a:lnTo>
                      <a:pt x="307" y="295"/>
                    </a:lnTo>
                    <a:lnTo>
                      <a:pt x="308" y="284"/>
                    </a:lnTo>
                    <a:lnTo>
                      <a:pt x="308" y="280"/>
                    </a:lnTo>
                    <a:lnTo>
                      <a:pt x="309" y="269"/>
                    </a:lnTo>
                    <a:lnTo>
                      <a:pt x="310" y="251"/>
                    </a:lnTo>
                    <a:lnTo>
                      <a:pt x="311" y="227"/>
                    </a:lnTo>
                    <a:lnTo>
                      <a:pt x="311" y="221"/>
                    </a:lnTo>
                    <a:lnTo>
                      <a:pt x="311" y="220"/>
                    </a:lnTo>
                    <a:lnTo>
                      <a:pt x="312" y="209"/>
                    </a:lnTo>
                    <a:lnTo>
                      <a:pt x="312" y="201"/>
                    </a:lnTo>
                    <a:lnTo>
                      <a:pt x="314" y="176"/>
                    </a:lnTo>
                    <a:lnTo>
                      <a:pt x="314" y="165"/>
                    </a:lnTo>
                    <a:lnTo>
                      <a:pt x="315" y="164"/>
                    </a:lnTo>
                    <a:lnTo>
                      <a:pt x="315" y="155"/>
                    </a:lnTo>
                    <a:lnTo>
                      <a:pt x="315" y="151"/>
                    </a:lnTo>
                    <a:lnTo>
                      <a:pt x="316" y="139"/>
                    </a:lnTo>
                    <a:lnTo>
                      <a:pt x="316" y="133"/>
                    </a:lnTo>
                    <a:lnTo>
                      <a:pt x="316" y="124"/>
                    </a:lnTo>
                    <a:lnTo>
                      <a:pt x="317" y="118"/>
                    </a:lnTo>
                    <a:lnTo>
                      <a:pt x="318" y="89"/>
                    </a:lnTo>
                    <a:lnTo>
                      <a:pt x="318" y="77"/>
                    </a:lnTo>
                    <a:lnTo>
                      <a:pt x="318" y="76"/>
                    </a:lnTo>
                    <a:lnTo>
                      <a:pt x="318" y="73"/>
                    </a:lnTo>
                    <a:lnTo>
                      <a:pt x="321" y="45"/>
                    </a:lnTo>
                    <a:lnTo>
                      <a:pt x="323" y="0"/>
                    </a:lnTo>
                    <a:lnTo>
                      <a:pt x="325" y="1"/>
                    </a:lnTo>
                    <a:lnTo>
                      <a:pt x="356" y="2"/>
                    </a:lnTo>
                    <a:lnTo>
                      <a:pt x="374" y="3"/>
                    </a:lnTo>
                    <a:lnTo>
                      <a:pt x="392" y="3"/>
                    </a:lnTo>
                    <a:lnTo>
                      <a:pt x="394" y="3"/>
                    </a:lnTo>
                    <a:lnTo>
                      <a:pt x="395" y="3"/>
                    </a:lnTo>
                    <a:lnTo>
                      <a:pt x="401" y="3"/>
                    </a:lnTo>
                    <a:lnTo>
                      <a:pt x="412" y="4"/>
                    </a:lnTo>
                    <a:lnTo>
                      <a:pt x="415" y="4"/>
                    </a:lnTo>
                    <a:lnTo>
                      <a:pt x="434" y="6"/>
                    </a:lnTo>
                    <a:lnTo>
                      <a:pt x="454" y="6"/>
                    </a:lnTo>
                    <a:lnTo>
                      <a:pt x="463" y="6"/>
                    </a:lnTo>
                    <a:lnTo>
                      <a:pt x="476" y="7"/>
                    </a:lnTo>
                    <a:lnTo>
                      <a:pt x="483" y="7"/>
                    </a:lnTo>
                    <a:lnTo>
                      <a:pt x="487" y="7"/>
                    </a:lnTo>
                    <a:lnTo>
                      <a:pt x="492" y="7"/>
                    </a:lnTo>
                    <a:lnTo>
                      <a:pt x="512" y="8"/>
                    </a:lnTo>
                    <a:lnTo>
                      <a:pt x="519" y="8"/>
                    </a:lnTo>
                    <a:lnTo>
                      <a:pt x="532" y="8"/>
                    </a:lnTo>
                    <a:lnTo>
                      <a:pt x="533" y="8"/>
                    </a:lnTo>
                    <a:lnTo>
                      <a:pt x="561" y="9"/>
                    </a:lnTo>
                    <a:lnTo>
                      <a:pt x="561" y="21"/>
                    </a:lnTo>
                    <a:lnTo>
                      <a:pt x="561" y="54"/>
                    </a:lnTo>
                    <a:lnTo>
                      <a:pt x="560" y="59"/>
                    </a:lnTo>
                    <a:lnTo>
                      <a:pt x="560" y="68"/>
                    </a:lnTo>
                    <a:lnTo>
                      <a:pt x="560" y="71"/>
                    </a:lnTo>
                    <a:lnTo>
                      <a:pt x="560" y="76"/>
                    </a:lnTo>
                    <a:lnTo>
                      <a:pt x="560" y="84"/>
                    </a:lnTo>
                    <a:lnTo>
                      <a:pt x="560" y="97"/>
                    </a:lnTo>
                    <a:lnTo>
                      <a:pt x="560" y="110"/>
                    </a:lnTo>
                    <a:lnTo>
                      <a:pt x="560" y="112"/>
                    </a:lnTo>
                    <a:lnTo>
                      <a:pt x="560" y="117"/>
                    </a:lnTo>
                    <a:lnTo>
                      <a:pt x="559" y="131"/>
                    </a:lnTo>
                    <a:lnTo>
                      <a:pt x="559" y="134"/>
                    </a:lnTo>
                    <a:lnTo>
                      <a:pt x="559" y="141"/>
                    </a:lnTo>
                    <a:lnTo>
                      <a:pt x="559" y="147"/>
                    </a:lnTo>
                    <a:lnTo>
                      <a:pt x="559" y="157"/>
                    </a:lnTo>
                    <a:lnTo>
                      <a:pt x="559" y="172"/>
                    </a:lnTo>
                    <a:lnTo>
                      <a:pt x="558" y="179"/>
                    </a:lnTo>
                    <a:lnTo>
                      <a:pt x="558" y="185"/>
                    </a:lnTo>
                    <a:lnTo>
                      <a:pt x="558" y="204"/>
                    </a:lnTo>
                    <a:lnTo>
                      <a:pt x="560" y="203"/>
                    </a:lnTo>
                    <a:lnTo>
                      <a:pt x="561" y="202"/>
                    </a:lnTo>
                    <a:lnTo>
                      <a:pt x="571" y="209"/>
                    </a:lnTo>
                    <a:lnTo>
                      <a:pt x="578" y="218"/>
                    </a:lnTo>
                    <a:lnTo>
                      <a:pt x="598" y="220"/>
                    </a:lnTo>
                    <a:lnTo>
                      <a:pt x="600" y="221"/>
                    </a:lnTo>
                    <a:lnTo>
                      <a:pt x="619" y="224"/>
                    </a:lnTo>
                    <a:lnTo>
                      <a:pt x="619" y="226"/>
                    </a:lnTo>
                    <a:lnTo>
                      <a:pt x="621" y="228"/>
                    </a:lnTo>
                    <a:lnTo>
                      <a:pt x="622" y="238"/>
                    </a:lnTo>
                    <a:lnTo>
                      <a:pt x="628" y="242"/>
                    </a:lnTo>
                    <a:lnTo>
                      <a:pt x="634" y="241"/>
                    </a:lnTo>
                    <a:lnTo>
                      <a:pt x="642" y="242"/>
                    </a:lnTo>
                    <a:lnTo>
                      <a:pt x="659" y="249"/>
                    </a:lnTo>
                    <a:lnTo>
                      <a:pt x="669" y="245"/>
                    </a:lnTo>
                    <a:lnTo>
                      <a:pt x="670" y="247"/>
                    </a:lnTo>
                    <a:lnTo>
                      <a:pt x="674" y="249"/>
                    </a:lnTo>
                    <a:lnTo>
                      <a:pt x="678" y="254"/>
                    </a:lnTo>
                    <a:lnTo>
                      <a:pt x="685" y="255"/>
                    </a:lnTo>
                    <a:lnTo>
                      <a:pt x="699" y="249"/>
                    </a:lnTo>
                    <a:lnTo>
                      <a:pt x="705" y="250"/>
                    </a:lnTo>
                    <a:lnTo>
                      <a:pt x="708" y="248"/>
                    </a:lnTo>
                    <a:lnTo>
                      <a:pt x="711" y="248"/>
                    </a:lnTo>
                    <a:lnTo>
                      <a:pt x="714" y="262"/>
                    </a:lnTo>
                    <a:lnTo>
                      <a:pt x="721" y="262"/>
                    </a:lnTo>
                    <a:lnTo>
                      <a:pt x="722" y="272"/>
                    </a:lnTo>
                    <a:lnTo>
                      <a:pt x="730" y="277"/>
                    </a:lnTo>
                    <a:lnTo>
                      <a:pt x="750" y="264"/>
                    </a:lnTo>
                    <a:lnTo>
                      <a:pt x="756" y="272"/>
                    </a:lnTo>
                    <a:lnTo>
                      <a:pt x="758" y="271"/>
                    </a:lnTo>
                    <a:lnTo>
                      <a:pt x="760" y="270"/>
                    </a:lnTo>
                    <a:lnTo>
                      <a:pt x="761" y="270"/>
                    </a:lnTo>
                    <a:lnTo>
                      <a:pt x="771" y="279"/>
                    </a:lnTo>
                    <a:lnTo>
                      <a:pt x="786" y="273"/>
                    </a:lnTo>
                    <a:lnTo>
                      <a:pt x="785" y="285"/>
                    </a:lnTo>
                    <a:lnTo>
                      <a:pt x="791" y="290"/>
                    </a:lnTo>
                    <a:lnTo>
                      <a:pt x="805" y="266"/>
                    </a:lnTo>
                    <a:lnTo>
                      <a:pt x="806" y="265"/>
                    </a:lnTo>
                    <a:lnTo>
                      <a:pt x="821" y="278"/>
                    </a:lnTo>
                    <a:lnTo>
                      <a:pt x="834" y="271"/>
                    </a:lnTo>
                    <a:lnTo>
                      <a:pt x="833" y="273"/>
                    </a:lnTo>
                    <a:lnTo>
                      <a:pt x="842" y="284"/>
                    </a:lnTo>
                    <a:lnTo>
                      <a:pt x="848" y="283"/>
                    </a:lnTo>
                    <a:lnTo>
                      <a:pt x="852" y="289"/>
                    </a:lnTo>
                    <a:lnTo>
                      <a:pt x="862" y="284"/>
                    </a:lnTo>
                    <a:lnTo>
                      <a:pt x="882" y="272"/>
                    </a:lnTo>
                    <a:lnTo>
                      <a:pt x="895" y="276"/>
                    </a:lnTo>
                    <a:lnTo>
                      <a:pt x="902" y="272"/>
                    </a:lnTo>
                    <a:lnTo>
                      <a:pt x="903" y="270"/>
                    </a:lnTo>
                    <a:lnTo>
                      <a:pt x="914" y="268"/>
                    </a:lnTo>
                    <a:lnTo>
                      <a:pt x="915" y="265"/>
                    </a:lnTo>
                    <a:lnTo>
                      <a:pt x="917" y="266"/>
                    </a:lnTo>
                    <a:lnTo>
                      <a:pt x="919" y="270"/>
                    </a:lnTo>
                    <a:lnTo>
                      <a:pt x="919" y="271"/>
                    </a:lnTo>
                    <a:lnTo>
                      <a:pt x="938" y="271"/>
                    </a:lnTo>
                    <a:lnTo>
                      <a:pt x="940" y="271"/>
                    </a:lnTo>
                    <a:lnTo>
                      <a:pt x="943" y="265"/>
                    </a:lnTo>
                    <a:lnTo>
                      <a:pt x="951" y="264"/>
                    </a:lnTo>
                    <a:lnTo>
                      <a:pt x="953" y="265"/>
                    </a:lnTo>
                    <a:lnTo>
                      <a:pt x="953" y="268"/>
                    </a:lnTo>
                    <a:lnTo>
                      <a:pt x="964" y="272"/>
                    </a:lnTo>
                    <a:lnTo>
                      <a:pt x="974" y="283"/>
                    </a:lnTo>
                    <a:lnTo>
                      <a:pt x="978" y="284"/>
                    </a:lnTo>
                    <a:lnTo>
                      <a:pt x="978" y="280"/>
                    </a:lnTo>
                    <a:lnTo>
                      <a:pt x="984" y="283"/>
                    </a:lnTo>
                    <a:lnTo>
                      <a:pt x="984" y="286"/>
                    </a:lnTo>
                    <a:lnTo>
                      <a:pt x="986" y="285"/>
                    </a:lnTo>
                    <a:lnTo>
                      <a:pt x="985" y="287"/>
                    </a:lnTo>
                    <a:lnTo>
                      <a:pt x="994" y="289"/>
                    </a:lnTo>
                    <a:lnTo>
                      <a:pt x="1004" y="296"/>
                    </a:lnTo>
                    <a:lnTo>
                      <a:pt x="1006" y="293"/>
                    </a:lnTo>
                    <a:lnTo>
                      <a:pt x="1015" y="302"/>
                    </a:lnTo>
                    <a:lnTo>
                      <a:pt x="1026" y="297"/>
                    </a:lnTo>
                    <a:lnTo>
                      <a:pt x="1042" y="300"/>
                    </a:lnTo>
                    <a:lnTo>
                      <a:pt x="1042" y="303"/>
                    </a:lnTo>
                    <a:lnTo>
                      <a:pt x="1043" y="318"/>
                    </a:lnTo>
                    <a:lnTo>
                      <a:pt x="1043" y="328"/>
                    </a:lnTo>
                    <a:lnTo>
                      <a:pt x="1043" y="331"/>
                    </a:lnTo>
                    <a:lnTo>
                      <a:pt x="1045" y="344"/>
                    </a:lnTo>
                    <a:lnTo>
                      <a:pt x="1045" y="354"/>
                    </a:lnTo>
                    <a:lnTo>
                      <a:pt x="1045" y="355"/>
                    </a:lnTo>
                    <a:lnTo>
                      <a:pt x="1046" y="368"/>
                    </a:lnTo>
                    <a:lnTo>
                      <a:pt x="1046" y="381"/>
                    </a:lnTo>
                    <a:lnTo>
                      <a:pt x="1046" y="382"/>
                    </a:lnTo>
                    <a:lnTo>
                      <a:pt x="1046" y="387"/>
                    </a:lnTo>
                    <a:lnTo>
                      <a:pt x="1046" y="393"/>
                    </a:lnTo>
                    <a:lnTo>
                      <a:pt x="1047" y="406"/>
                    </a:lnTo>
                    <a:lnTo>
                      <a:pt x="1047" y="416"/>
                    </a:lnTo>
                    <a:lnTo>
                      <a:pt x="1047" y="418"/>
                    </a:lnTo>
                    <a:lnTo>
                      <a:pt x="1048" y="431"/>
                    </a:lnTo>
                    <a:lnTo>
                      <a:pt x="1048" y="436"/>
                    </a:lnTo>
                    <a:lnTo>
                      <a:pt x="1049" y="456"/>
                    </a:lnTo>
                    <a:lnTo>
                      <a:pt x="1050" y="457"/>
                    </a:lnTo>
                    <a:lnTo>
                      <a:pt x="1052" y="458"/>
                    </a:lnTo>
                    <a:lnTo>
                      <a:pt x="1053" y="459"/>
                    </a:lnTo>
                    <a:lnTo>
                      <a:pt x="1063" y="471"/>
                    </a:lnTo>
                    <a:lnTo>
                      <a:pt x="1067" y="480"/>
                    </a:lnTo>
                    <a:lnTo>
                      <a:pt x="1068" y="497"/>
                    </a:lnTo>
                    <a:lnTo>
                      <a:pt x="1077" y="505"/>
                    </a:lnTo>
                    <a:lnTo>
                      <a:pt x="1075" y="506"/>
                    </a:lnTo>
                    <a:lnTo>
                      <a:pt x="1089" y="537"/>
                    </a:lnTo>
                    <a:lnTo>
                      <a:pt x="1092" y="535"/>
                    </a:lnTo>
                    <a:lnTo>
                      <a:pt x="1091" y="554"/>
                    </a:lnTo>
                    <a:lnTo>
                      <a:pt x="1094" y="567"/>
                    </a:lnTo>
                    <a:lnTo>
                      <a:pt x="1094" y="568"/>
                    </a:lnTo>
                    <a:lnTo>
                      <a:pt x="1090" y="580"/>
                    </a:lnTo>
                    <a:lnTo>
                      <a:pt x="1083" y="606"/>
                    </a:lnTo>
                    <a:lnTo>
                      <a:pt x="1081" y="615"/>
                    </a:lnTo>
                    <a:lnTo>
                      <a:pt x="1080" y="615"/>
                    </a:lnTo>
                    <a:lnTo>
                      <a:pt x="1080" y="623"/>
                    </a:lnTo>
                    <a:lnTo>
                      <a:pt x="1084" y="630"/>
                    </a:lnTo>
                    <a:lnTo>
                      <a:pt x="1085" y="643"/>
                    </a:lnTo>
                    <a:lnTo>
                      <a:pt x="1083" y="650"/>
                    </a:lnTo>
                    <a:lnTo>
                      <a:pt x="1082" y="652"/>
                    </a:lnTo>
                    <a:lnTo>
                      <a:pt x="1080" y="655"/>
                    </a:lnTo>
                    <a:lnTo>
                      <a:pt x="1073" y="669"/>
                    </a:lnTo>
                    <a:lnTo>
                      <a:pt x="1070" y="671"/>
                    </a:lnTo>
                    <a:lnTo>
                      <a:pt x="1071" y="682"/>
                    </a:lnTo>
                    <a:lnTo>
                      <a:pt x="1076" y="691"/>
                    </a:lnTo>
                    <a:lnTo>
                      <a:pt x="1071" y="689"/>
                    </a:lnTo>
                    <a:lnTo>
                      <a:pt x="1057" y="689"/>
                    </a:lnTo>
                    <a:lnTo>
                      <a:pt x="1032" y="701"/>
                    </a:lnTo>
                    <a:lnTo>
                      <a:pt x="1030" y="701"/>
                    </a:lnTo>
                    <a:lnTo>
                      <a:pt x="1000" y="723"/>
                    </a:lnTo>
                    <a:lnTo>
                      <a:pt x="995" y="721"/>
                    </a:lnTo>
                    <a:lnTo>
                      <a:pt x="1011" y="707"/>
                    </a:lnTo>
                    <a:lnTo>
                      <a:pt x="1019" y="705"/>
                    </a:lnTo>
                    <a:lnTo>
                      <a:pt x="1019" y="703"/>
                    </a:lnTo>
                    <a:lnTo>
                      <a:pt x="1008" y="703"/>
                    </a:lnTo>
                    <a:lnTo>
                      <a:pt x="998" y="706"/>
                    </a:lnTo>
                    <a:lnTo>
                      <a:pt x="997" y="680"/>
                    </a:lnTo>
                    <a:lnTo>
                      <a:pt x="991" y="683"/>
                    </a:lnTo>
                    <a:lnTo>
                      <a:pt x="987" y="692"/>
                    </a:lnTo>
                    <a:lnTo>
                      <a:pt x="981" y="691"/>
                    </a:lnTo>
                    <a:lnTo>
                      <a:pt x="979" y="691"/>
                    </a:lnTo>
                    <a:lnTo>
                      <a:pt x="978" y="691"/>
                    </a:lnTo>
                    <a:lnTo>
                      <a:pt x="976" y="697"/>
                    </a:lnTo>
                    <a:lnTo>
                      <a:pt x="977" y="700"/>
                    </a:lnTo>
                    <a:lnTo>
                      <a:pt x="974" y="704"/>
                    </a:lnTo>
                    <a:lnTo>
                      <a:pt x="977" y="706"/>
                    </a:lnTo>
                    <a:lnTo>
                      <a:pt x="984" y="709"/>
                    </a:lnTo>
                    <a:lnTo>
                      <a:pt x="987" y="720"/>
                    </a:lnTo>
                    <a:lnTo>
                      <a:pt x="1000" y="725"/>
                    </a:lnTo>
                    <a:lnTo>
                      <a:pt x="967" y="752"/>
                    </a:lnTo>
                    <a:lnTo>
                      <a:pt x="945" y="773"/>
                    </a:lnTo>
                    <a:lnTo>
                      <a:pt x="936" y="778"/>
                    </a:lnTo>
                    <a:lnTo>
                      <a:pt x="935" y="778"/>
                    </a:lnTo>
                    <a:lnTo>
                      <a:pt x="901" y="799"/>
                    </a:lnTo>
                    <a:lnTo>
                      <a:pt x="871" y="814"/>
                    </a:lnTo>
                    <a:lnTo>
                      <a:pt x="860" y="823"/>
                    </a:lnTo>
                    <a:lnTo>
                      <a:pt x="849" y="832"/>
                    </a:lnTo>
                    <a:lnTo>
                      <a:pt x="839" y="839"/>
                    </a:lnTo>
                    <a:lnTo>
                      <a:pt x="819" y="856"/>
                    </a:lnTo>
                    <a:lnTo>
                      <a:pt x="804" y="876"/>
                    </a:lnTo>
                    <a:lnTo>
                      <a:pt x="804" y="878"/>
                    </a:lnTo>
                    <a:lnTo>
                      <a:pt x="804" y="879"/>
                    </a:lnTo>
                    <a:lnTo>
                      <a:pt x="795" y="889"/>
                    </a:lnTo>
                    <a:lnTo>
                      <a:pt x="787" y="904"/>
                    </a:lnTo>
                    <a:lnTo>
                      <a:pt x="777" y="934"/>
                    </a:lnTo>
                    <a:lnTo>
                      <a:pt x="777" y="937"/>
                    </a:lnTo>
                    <a:lnTo>
                      <a:pt x="774" y="961"/>
                    </a:lnTo>
                    <a:lnTo>
                      <a:pt x="783" y="1002"/>
                    </a:lnTo>
                    <a:lnTo>
                      <a:pt x="788" y="1021"/>
                    </a:lnTo>
                    <a:lnTo>
                      <a:pt x="795" y="1061"/>
                    </a:lnTo>
                    <a:lnTo>
                      <a:pt x="777" y="1073"/>
                    </a:lnTo>
                    <a:lnTo>
                      <a:pt x="764" y="1071"/>
                    </a:lnTo>
                    <a:lnTo>
                      <a:pt x="753" y="1062"/>
                    </a:lnTo>
                    <a:lnTo>
                      <a:pt x="732" y="1055"/>
                    </a:lnTo>
                    <a:lnTo>
                      <a:pt x="697" y="1054"/>
                    </a:lnTo>
                    <a:lnTo>
                      <a:pt x="695" y="1049"/>
                    </a:lnTo>
                    <a:lnTo>
                      <a:pt x="690" y="1049"/>
                    </a:lnTo>
                    <a:lnTo>
                      <a:pt x="667" y="1036"/>
                    </a:lnTo>
                    <a:lnTo>
                      <a:pt x="659" y="1036"/>
                    </a:lnTo>
                    <a:lnTo>
                      <a:pt x="653" y="1031"/>
                    </a:lnTo>
                    <a:lnTo>
                      <a:pt x="653" y="1028"/>
                    </a:lnTo>
                    <a:lnTo>
                      <a:pt x="630" y="1022"/>
                    </a:lnTo>
                    <a:lnTo>
                      <a:pt x="615" y="1004"/>
                    </a:lnTo>
                    <a:lnTo>
                      <a:pt x="607" y="977"/>
                    </a:lnTo>
                    <a:lnTo>
                      <a:pt x="595" y="961"/>
                    </a:lnTo>
                    <a:lnTo>
                      <a:pt x="592" y="934"/>
                    </a:lnTo>
                    <a:lnTo>
                      <a:pt x="588" y="911"/>
                    </a:lnTo>
                    <a:lnTo>
                      <a:pt x="577" y="897"/>
                    </a:lnTo>
                    <a:lnTo>
                      <a:pt x="566" y="891"/>
                    </a:lnTo>
                    <a:lnTo>
                      <a:pt x="565" y="887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651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51"/>
              <p:cNvSpPr>
                <a:spLocks/>
              </p:cNvSpPr>
              <p:nvPr/>
            </p:nvSpPr>
            <p:spPr bwMode="auto">
              <a:xfrm>
                <a:off x="4991100" y="1354138"/>
                <a:ext cx="382587" cy="671512"/>
              </a:xfrm>
              <a:custGeom>
                <a:avLst/>
                <a:gdLst/>
                <a:ahLst/>
                <a:cxnLst>
                  <a:cxn ang="0">
                    <a:pos x="220" y="140"/>
                  </a:cxn>
                  <a:cxn ang="0">
                    <a:pos x="225" y="175"/>
                  </a:cxn>
                  <a:cxn ang="0">
                    <a:pos x="229" y="202"/>
                  </a:cxn>
                  <a:cxn ang="0">
                    <a:pos x="231" y="223"/>
                  </a:cxn>
                  <a:cxn ang="0">
                    <a:pos x="236" y="257"/>
                  </a:cxn>
                  <a:cxn ang="0">
                    <a:pos x="232" y="272"/>
                  </a:cxn>
                  <a:cxn ang="0">
                    <a:pos x="241" y="286"/>
                  </a:cxn>
                  <a:cxn ang="0">
                    <a:pos x="226" y="299"/>
                  </a:cxn>
                  <a:cxn ang="0">
                    <a:pos x="212" y="309"/>
                  </a:cxn>
                  <a:cxn ang="0">
                    <a:pos x="198" y="307"/>
                  </a:cxn>
                  <a:cxn ang="0">
                    <a:pos x="197" y="328"/>
                  </a:cxn>
                  <a:cxn ang="0">
                    <a:pos x="176" y="356"/>
                  </a:cxn>
                  <a:cxn ang="0">
                    <a:pos x="165" y="367"/>
                  </a:cxn>
                  <a:cxn ang="0">
                    <a:pos x="163" y="384"/>
                  </a:cxn>
                  <a:cxn ang="0">
                    <a:pos x="133" y="370"/>
                  </a:cxn>
                  <a:cxn ang="0">
                    <a:pos x="123" y="378"/>
                  </a:cxn>
                  <a:cxn ang="0">
                    <a:pos x="115" y="403"/>
                  </a:cxn>
                  <a:cxn ang="0">
                    <a:pos x="98" y="393"/>
                  </a:cxn>
                  <a:cxn ang="0">
                    <a:pos x="75" y="417"/>
                  </a:cxn>
                  <a:cxn ang="0">
                    <a:pos x="53" y="403"/>
                  </a:cxn>
                  <a:cxn ang="0">
                    <a:pos x="30" y="410"/>
                  </a:cxn>
                  <a:cxn ang="0">
                    <a:pos x="12" y="415"/>
                  </a:cxn>
                  <a:cxn ang="0">
                    <a:pos x="0" y="414"/>
                  </a:cxn>
                  <a:cxn ang="0">
                    <a:pos x="5" y="377"/>
                  </a:cxn>
                  <a:cxn ang="0">
                    <a:pos x="21" y="359"/>
                  </a:cxn>
                  <a:cxn ang="0">
                    <a:pos x="29" y="341"/>
                  </a:cxn>
                  <a:cxn ang="0">
                    <a:pos x="32" y="309"/>
                  </a:cxn>
                  <a:cxn ang="0">
                    <a:pos x="23" y="284"/>
                  </a:cxn>
                  <a:cxn ang="0">
                    <a:pos x="29" y="264"/>
                  </a:cxn>
                  <a:cxn ang="0">
                    <a:pos x="25" y="229"/>
                  </a:cxn>
                  <a:cxn ang="0">
                    <a:pos x="20" y="187"/>
                  </a:cxn>
                  <a:cxn ang="0">
                    <a:pos x="17" y="152"/>
                  </a:cxn>
                  <a:cxn ang="0">
                    <a:pos x="14" y="126"/>
                  </a:cxn>
                  <a:cxn ang="0">
                    <a:pos x="11" y="91"/>
                  </a:cxn>
                  <a:cxn ang="0">
                    <a:pos x="9" y="71"/>
                  </a:cxn>
                  <a:cxn ang="0">
                    <a:pos x="6" y="52"/>
                  </a:cxn>
                  <a:cxn ang="0">
                    <a:pos x="5" y="29"/>
                  </a:cxn>
                  <a:cxn ang="0">
                    <a:pos x="32" y="33"/>
                  </a:cxn>
                  <a:cxn ang="0">
                    <a:pos x="60" y="17"/>
                  </a:cxn>
                  <a:cxn ang="0">
                    <a:pos x="98" y="14"/>
                  </a:cxn>
                  <a:cxn ang="0">
                    <a:pos x="133" y="9"/>
                  </a:cxn>
                  <a:cxn ang="0">
                    <a:pos x="161" y="5"/>
                  </a:cxn>
                  <a:cxn ang="0">
                    <a:pos x="174" y="4"/>
                  </a:cxn>
                  <a:cxn ang="0">
                    <a:pos x="203" y="0"/>
                  </a:cxn>
                  <a:cxn ang="0">
                    <a:pos x="207" y="38"/>
                  </a:cxn>
                  <a:cxn ang="0">
                    <a:pos x="211" y="63"/>
                  </a:cxn>
                  <a:cxn ang="0">
                    <a:pos x="214" y="88"/>
                  </a:cxn>
                  <a:cxn ang="0">
                    <a:pos x="218" y="118"/>
                  </a:cxn>
                </a:cxnLst>
                <a:rect l="0" t="0" r="r" b="b"/>
                <a:pathLst>
                  <a:path w="241" h="423">
                    <a:moveTo>
                      <a:pt x="218" y="118"/>
                    </a:moveTo>
                    <a:lnTo>
                      <a:pt x="219" y="125"/>
                    </a:lnTo>
                    <a:lnTo>
                      <a:pt x="220" y="134"/>
                    </a:lnTo>
                    <a:lnTo>
                      <a:pt x="220" y="140"/>
                    </a:lnTo>
                    <a:lnTo>
                      <a:pt x="221" y="145"/>
                    </a:lnTo>
                    <a:lnTo>
                      <a:pt x="223" y="150"/>
                    </a:lnTo>
                    <a:lnTo>
                      <a:pt x="224" y="162"/>
                    </a:lnTo>
                    <a:lnTo>
                      <a:pt x="225" y="175"/>
                    </a:lnTo>
                    <a:lnTo>
                      <a:pt x="226" y="183"/>
                    </a:lnTo>
                    <a:lnTo>
                      <a:pt x="226" y="188"/>
                    </a:lnTo>
                    <a:lnTo>
                      <a:pt x="227" y="193"/>
                    </a:lnTo>
                    <a:lnTo>
                      <a:pt x="229" y="202"/>
                    </a:lnTo>
                    <a:lnTo>
                      <a:pt x="230" y="214"/>
                    </a:lnTo>
                    <a:lnTo>
                      <a:pt x="230" y="216"/>
                    </a:lnTo>
                    <a:lnTo>
                      <a:pt x="230" y="218"/>
                    </a:lnTo>
                    <a:lnTo>
                      <a:pt x="231" y="223"/>
                    </a:lnTo>
                    <a:lnTo>
                      <a:pt x="231" y="225"/>
                    </a:lnTo>
                    <a:lnTo>
                      <a:pt x="232" y="229"/>
                    </a:lnTo>
                    <a:lnTo>
                      <a:pt x="233" y="244"/>
                    </a:lnTo>
                    <a:lnTo>
                      <a:pt x="236" y="257"/>
                    </a:lnTo>
                    <a:lnTo>
                      <a:pt x="236" y="263"/>
                    </a:lnTo>
                    <a:lnTo>
                      <a:pt x="236" y="264"/>
                    </a:lnTo>
                    <a:lnTo>
                      <a:pt x="232" y="269"/>
                    </a:lnTo>
                    <a:lnTo>
                      <a:pt x="232" y="272"/>
                    </a:lnTo>
                    <a:lnTo>
                      <a:pt x="236" y="274"/>
                    </a:lnTo>
                    <a:lnTo>
                      <a:pt x="234" y="283"/>
                    </a:lnTo>
                    <a:lnTo>
                      <a:pt x="234" y="285"/>
                    </a:lnTo>
                    <a:lnTo>
                      <a:pt x="241" y="286"/>
                    </a:lnTo>
                    <a:lnTo>
                      <a:pt x="241" y="287"/>
                    </a:lnTo>
                    <a:lnTo>
                      <a:pt x="241" y="288"/>
                    </a:lnTo>
                    <a:lnTo>
                      <a:pt x="236" y="295"/>
                    </a:lnTo>
                    <a:lnTo>
                      <a:pt x="226" y="299"/>
                    </a:lnTo>
                    <a:lnTo>
                      <a:pt x="225" y="300"/>
                    </a:lnTo>
                    <a:lnTo>
                      <a:pt x="223" y="302"/>
                    </a:lnTo>
                    <a:lnTo>
                      <a:pt x="218" y="307"/>
                    </a:lnTo>
                    <a:lnTo>
                      <a:pt x="212" y="309"/>
                    </a:lnTo>
                    <a:lnTo>
                      <a:pt x="209" y="305"/>
                    </a:lnTo>
                    <a:lnTo>
                      <a:pt x="207" y="305"/>
                    </a:lnTo>
                    <a:lnTo>
                      <a:pt x="202" y="306"/>
                    </a:lnTo>
                    <a:lnTo>
                      <a:pt x="198" y="307"/>
                    </a:lnTo>
                    <a:lnTo>
                      <a:pt x="195" y="318"/>
                    </a:lnTo>
                    <a:lnTo>
                      <a:pt x="197" y="321"/>
                    </a:lnTo>
                    <a:lnTo>
                      <a:pt x="197" y="322"/>
                    </a:lnTo>
                    <a:lnTo>
                      <a:pt x="197" y="328"/>
                    </a:lnTo>
                    <a:lnTo>
                      <a:pt x="192" y="334"/>
                    </a:lnTo>
                    <a:lnTo>
                      <a:pt x="184" y="341"/>
                    </a:lnTo>
                    <a:lnTo>
                      <a:pt x="183" y="345"/>
                    </a:lnTo>
                    <a:lnTo>
                      <a:pt x="176" y="356"/>
                    </a:lnTo>
                    <a:lnTo>
                      <a:pt x="175" y="355"/>
                    </a:lnTo>
                    <a:lnTo>
                      <a:pt x="172" y="355"/>
                    </a:lnTo>
                    <a:lnTo>
                      <a:pt x="169" y="359"/>
                    </a:lnTo>
                    <a:lnTo>
                      <a:pt x="165" y="367"/>
                    </a:lnTo>
                    <a:lnTo>
                      <a:pt x="165" y="371"/>
                    </a:lnTo>
                    <a:lnTo>
                      <a:pt x="165" y="373"/>
                    </a:lnTo>
                    <a:lnTo>
                      <a:pt x="164" y="384"/>
                    </a:lnTo>
                    <a:lnTo>
                      <a:pt x="163" y="384"/>
                    </a:lnTo>
                    <a:lnTo>
                      <a:pt x="159" y="386"/>
                    </a:lnTo>
                    <a:lnTo>
                      <a:pt x="140" y="383"/>
                    </a:lnTo>
                    <a:lnTo>
                      <a:pt x="137" y="375"/>
                    </a:lnTo>
                    <a:lnTo>
                      <a:pt x="133" y="370"/>
                    </a:lnTo>
                    <a:lnTo>
                      <a:pt x="129" y="370"/>
                    </a:lnTo>
                    <a:lnTo>
                      <a:pt x="129" y="376"/>
                    </a:lnTo>
                    <a:lnTo>
                      <a:pt x="123" y="377"/>
                    </a:lnTo>
                    <a:lnTo>
                      <a:pt x="123" y="378"/>
                    </a:lnTo>
                    <a:lnTo>
                      <a:pt x="123" y="380"/>
                    </a:lnTo>
                    <a:lnTo>
                      <a:pt x="122" y="386"/>
                    </a:lnTo>
                    <a:lnTo>
                      <a:pt x="120" y="386"/>
                    </a:lnTo>
                    <a:lnTo>
                      <a:pt x="115" y="403"/>
                    </a:lnTo>
                    <a:lnTo>
                      <a:pt x="112" y="407"/>
                    </a:lnTo>
                    <a:lnTo>
                      <a:pt x="110" y="404"/>
                    </a:lnTo>
                    <a:lnTo>
                      <a:pt x="103" y="401"/>
                    </a:lnTo>
                    <a:lnTo>
                      <a:pt x="98" y="393"/>
                    </a:lnTo>
                    <a:lnTo>
                      <a:pt x="93" y="396"/>
                    </a:lnTo>
                    <a:lnTo>
                      <a:pt x="86" y="401"/>
                    </a:lnTo>
                    <a:lnTo>
                      <a:pt x="83" y="402"/>
                    </a:lnTo>
                    <a:lnTo>
                      <a:pt x="75" y="417"/>
                    </a:lnTo>
                    <a:lnTo>
                      <a:pt x="64" y="409"/>
                    </a:lnTo>
                    <a:lnTo>
                      <a:pt x="61" y="407"/>
                    </a:lnTo>
                    <a:lnTo>
                      <a:pt x="54" y="404"/>
                    </a:lnTo>
                    <a:lnTo>
                      <a:pt x="53" y="403"/>
                    </a:lnTo>
                    <a:lnTo>
                      <a:pt x="48" y="404"/>
                    </a:lnTo>
                    <a:lnTo>
                      <a:pt x="36" y="407"/>
                    </a:lnTo>
                    <a:lnTo>
                      <a:pt x="37" y="417"/>
                    </a:lnTo>
                    <a:lnTo>
                      <a:pt x="30" y="410"/>
                    </a:lnTo>
                    <a:lnTo>
                      <a:pt x="26" y="411"/>
                    </a:lnTo>
                    <a:lnTo>
                      <a:pt x="17" y="409"/>
                    </a:lnTo>
                    <a:lnTo>
                      <a:pt x="12" y="411"/>
                    </a:lnTo>
                    <a:lnTo>
                      <a:pt x="12" y="415"/>
                    </a:lnTo>
                    <a:lnTo>
                      <a:pt x="9" y="423"/>
                    </a:lnTo>
                    <a:lnTo>
                      <a:pt x="6" y="423"/>
                    </a:lnTo>
                    <a:lnTo>
                      <a:pt x="2" y="416"/>
                    </a:lnTo>
                    <a:lnTo>
                      <a:pt x="0" y="414"/>
                    </a:lnTo>
                    <a:lnTo>
                      <a:pt x="5" y="397"/>
                    </a:lnTo>
                    <a:lnTo>
                      <a:pt x="7" y="389"/>
                    </a:lnTo>
                    <a:lnTo>
                      <a:pt x="5" y="380"/>
                    </a:lnTo>
                    <a:lnTo>
                      <a:pt x="5" y="377"/>
                    </a:lnTo>
                    <a:lnTo>
                      <a:pt x="4" y="376"/>
                    </a:lnTo>
                    <a:lnTo>
                      <a:pt x="7" y="377"/>
                    </a:lnTo>
                    <a:lnTo>
                      <a:pt x="19" y="363"/>
                    </a:lnTo>
                    <a:lnTo>
                      <a:pt x="21" y="359"/>
                    </a:lnTo>
                    <a:lnTo>
                      <a:pt x="20" y="353"/>
                    </a:lnTo>
                    <a:lnTo>
                      <a:pt x="26" y="349"/>
                    </a:lnTo>
                    <a:lnTo>
                      <a:pt x="27" y="343"/>
                    </a:lnTo>
                    <a:lnTo>
                      <a:pt x="29" y="341"/>
                    </a:lnTo>
                    <a:lnTo>
                      <a:pt x="37" y="325"/>
                    </a:lnTo>
                    <a:lnTo>
                      <a:pt x="33" y="313"/>
                    </a:lnTo>
                    <a:lnTo>
                      <a:pt x="32" y="311"/>
                    </a:lnTo>
                    <a:lnTo>
                      <a:pt x="32" y="309"/>
                    </a:lnTo>
                    <a:lnTo>
                      <a:pt x="33" y="308"/>
                    </a:lnTo>
                    <a:lnTo>
                      <a:pt x="29" y="299"/>
                    </a:lnTo>
                    <a:lnTo>
                      <a:pt x="24" y="288"/>
                    </a:lnTo>
                    <a:lnTo>
                      <a:pt x="23" y="284"/>
                    </a:lnTo>
                    <a:lnTo>
                      <a:pt x="26" y="273"/>
                    </a:lnTo>
                    <a:lnTo>
                      <a:pt x="24" y="274"/>
                    </a:lnTo>
                    <a:lnTo>
                      <a:pt x="24" y="273"/>
                    </a:lnTo>
                    <a:lnTo>
                      <a:pt x="29" y="264"/>
                    </a:lnTo>
                    <a:lnTo>
                      <a:pt x="27" y="251"/>
                    </a:lnTo>
                    <a:lnTo>
                      <a:pt x="26" y="249"/>
                    </a:lnTo>
                    <a:lnTo>
                      <a:pt x="25" y="238"/>
                    </a:lnTo>
                    <a:lnTo>
                      <a:pt x="25" y="229"/>
                    </a:lnTo>
                    <a:lnTo>
                      <a:pt x="24" y="218"/>
                    </a:lnTo>
                    <a:lnTo>
                      <a:pt x="23" y="210"/>
                    </a:lnTo>
                    <a:lnTo>
                      <a:pt x="20" y="193"/>
                    </a:lnTo>
                    <a:lnTo>
                      <a:pt x="20" y="187"/>
                    </a:lnTo>
                    <a:lnTo>
                      <a:pt x="20" y="184"/>
                    </a:lnTo>
                    <a:lnTo>
                      <a:pt x="18" y="167"/>
                    </a:lnTo>
                    <a:lnTo>
                      <a:pt x="18" y="159"/>
                    </a:lnTo>
                    <a:lnTo>
                      <a:pt x="17" y="152"/>
                    </a:lnTo>
                    <a:lnTo>
                      <a:pt x="17" y="149"/>
                    </a:lnTo>
                    <a:lnTo>
                      <a:pt x="16" y="142"/>
                    </a:lnTo>
                    <a:lnTo>
                      <a:pt x="16" y="136"/>
                    </a:lnTo>
                    <a:lnTo>
                      <a:pt x="14" y="126"/>
                    </a:lnTo>
                    <a:lnTo>
                      <a:pt x="12" y="105"/>
                    </a:lnTo>
                    <a:lnTo>
                      <a:pt x="11" y="99"/>
                    </a:lnTo>
                    <a:lnTo>
                      <a:pt x="11" y="98"/>
                    </a:lnTo>
                    <a:lnTo>
                      <a:pt x="11" y="91"/>
                    </a:lnTo>
                    <a:lnTo>
                      <a:pt x="10" y="86"/>
                    </a:lnTo>
                    <a:lnTo>
                      <a:pt x="10" y="83"/>
                    </a:lnTo>
                    <a:lnTo>
                      <a:pt x="9" y="74"/>
                    </a:lnTo>
                    <a:lnTo>
                      <a:pt x="9" y="71"/>
                    </a:lnTo>
                    <a:lnTo>
                      <a:pt x="9" y="70"/>
                    </a:lnTo>
                    <a:lnTo>
                      <a:pt x="7" y="66"/>
                    </a:lnTo>
                    <a:lnTo>
                      <a:pt x="7" y="62"/>
                    </a:lnTo>
                    <a:lnTo>
                      <a:pt x="6" y="52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28"/>
                    </a:lnTo>
                    <a:lnTo>
                      <a:pt x="5" y="29"/>
                    </a:lnTo>
                    <a:lnTo>
                      <a:pt x="16" y="35"/>
                    </a:lnTo>
                    <a:lnTo>
                      <a:pt x="27" y="35"/>
                    </a:lnTo>
                    <a:lnTo>
                      <a:pt x="30" y="33"/>
                    </a:lnTo>
                    <a:lnTo>
                      <a:pt x="32" y="33"/>
                    </a:lnTo>
                    <a:lnTo>
                      <a:pt x="47" y="24"/>
                    </a:lnTo>
                    <a:lnTo>
                      <a:pt x="51" y="21"/>
                    </a:lnTo>
                    <a:lnTo>
                      <a:pt x="55" y="18"/>
                    </a:lnTo>
                    <a:lnTo>
                      <a:pt x="60" y="17"/>
                    </a:lnTo>
                    <a:lnTo>
                      <a:pt x="69" y="16"/>
                    </a:lnTo>
                    <a:lnTo>
                      <a:pt x="76" y="16"/>
                    </a:lnTo>
                    <a:lnTo>
                      <a:pt x="88" y="15"/>
                    </a:lnTo>
                    <a:lnTo>
                      <a:pt x="98" y="14"/>
                    </a:lnTo>
                    <a:lnTo>
                      <a:pt x="99" y="12"/>
                    </a:lnTo>
                    <a:lnTo>
                      <a:pt x="110" y="11"/>
                    </a:lnTo>
                    <a:lnTo>
                      <a:pt x="115" y="11"/>
                    </a:lnTo>
                    <a:lnTo>
                      <a:pt x="133" y="9"/>
                    </a:lnTo>
                    <a:lnTo>
                      <a:pt x="134" y="9"/>
                    </a:lnTo>
                    <a:lnTo>
                      <a:pt x="140" y="8"/>
                    </a:lnTo>
                    <a:lnTo>
                      <a:pt x="151" y="7"/>
                    </a:lnTo>
                    <a:lnTo>
                      <a:pt x="161" y="5"/>
                    </a:lnTo>
                    <a:lnTo>
                      <a:pt x="167" y="4"/>
                    </a:lnTo>
                    <a:lnTo>
                      <a:pt x="170" y="4"/>
                    </a:lnTo>
                    <a:lnTo>
                      <a:pt x="172" y="4"/>
                    </a:lnTo>
                    <a:lnTo>
                      <a:pt x="174" y="4"/>
                    </a:lnTo>
                    <a:lnTo>
                      <a:pt x="179" y="3"/>
                    </a:lnTo>
                    <a:lnTo>
                      <a:pt x="189" y="2"/>
                    </a:lnTo>
                    <a:lnTo>
                      <a:pt x="202" y="1"/>
                    </a:lnTo>
                    <a:lnTo>
                      <a:pt x="203" y="0"/>
                    </a:lnTo>
                    <a:lnTo>
                      <a:pt x="203" y="7"/>
                    </a:lnTo>
                    <a:lnTo>
                      <a:pt x="205" y="23"/>
                    </a:lnTo>
                    <a:lnTo>
                      <a:pt x="207" y="33"/>
                    </a:lnTo>
                    <a:lnTo>
                      <a:pt x="207" y="38"/>
                    </a:lnTo>
                    <a:lnTo>
                      <a:pt x="207" y="39"/>
                    </a:lnTo>
                    <a:lnTo>
                      <a:pt x="209" y="49"/>
                    </a:lnTo>
                    <a:lnTo>
                      <a:pt x="210" y="51"/>
                    </a:lnTo>
                    <a:lnTo>
                      <a:pt x="211" y="63"/>
                    </a:lnTo>
                    <a:lnTo>
                      <a:pt x="212" y="76"/>
                    </a:lnTo>
                    <a:lnTo>
                      <a:pt x="212" y="77"/>
                    </a:lnTo>
                    <a:lnTo>
                      <a:pt x="213" y="84"/>
                    </a:lnTo>
                    <a:lnTo>
                      <a:pt x="214" y="88"/>
                    </a:lnTo>
                    <a:lnTo>
                      <a:pt x="216" y="100"/>
                    </a:lnTo>
                    <a:lnTo>
                      <a:pt x="216" y="102"/>
                    </a:lnTo>
                    <a:lnTo>
                      <a:pt x="218" y="113"/>
                    </a:lnTo>
                    <a:lnTo>
                      <a:pt x="218" y="118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52"/>
              <p:cNvSpPr>
                <a:spLocks/>
              </p:cNvSpPr>
              <p:nvPr/>
            </p:nvSpPr>
            <p:spPr bwMode="auto">
              <a:xfrm>
                <a:off x="4846637" y="1765300"/>
                <a:ext cx="898525" cy="482600"/>
              </a:xfrm>
              <a:custGeom>
                <a:avLst/>
                <a:gdLst/>
                <a:ahLst/>
                <a:cxnLst>
                  <a:cxn ang="0">
                    <a:pos x="389" y="252"/>
                  </a:cxn>
                  <a:cxn ang="0">
                    <a:pos x="350" y="255"/>
                  </a:cxn>
                  <a:cxn ang="0">
                    <a:pos x="324" y="256"/>
                  </a:cxn>
                  <a:cxn ang="0">
                    <a:pos x="307" y="260"/>
                  </a:cxn>
                  <a:cxn ang="0">
                    <a:pos x="275" y="263"/>
                  </a:cxn>
                  <a:cxn ang="0">
                    <a:pos x="250" y="265"/>
                  </a:cxn>
                  <a:cxn ang="0">
                    <a:pos x="228" y="266"/>
                  </a:cxn>
                  <a:cxn ang="0">
                    <a:pos x="212" y="268"/>
                  </a:cxn>
                  <a:cxn ang="0">
                    <a:pos x="184" y="272"/>
                  </a:cxn>
                  <a:cxn ang="0">
                    <a:pos x="163" y="274"/>
                  </a:cxn>
                  <a:cxn ang="0">
                    <a:pos x="135" y="277"/>
                  </a:cxn>
                  <a:cxn ang="0">
                    <a:pos x="105" y="279"/>
                  </a:cxn>
                  <a:cxn ang="0">
                    <a:pos x="82" y="296"/>
                  </a:cxn>
                  <a:cxn ang="0">
                    <a:pos x="69" y="297"/>
                  </a:cxn>
                  <a:cxn ang="0">
                    <a:pos x="35" y="301"/>
                  </a:cxn>
                  <a:cxn ang="0">
                    <a:pos x="3" y="291"/>
                  </a:cxn>
                  <a:cxn ang="0">
                    <a:pos x="19" y="287"/>
                  </a:cxn>
                  <a:cxn ang="0">
                    <a:pos x="20" y="265"/>
                  </a:cxn>
                  <a:cxn ang="0">
                    <a:pos x="19" y="253"/>
                  </a:cxn>
                  <a:cxn ang="0">
                    <a:pos x="18" y="241"/>
                  </a:cxn>
                  <a:cxn ang="0">
                    <a:pos x="47" y="234"/>
                  </a:cxn>
                  <a:cxn ang="0">
                    <a:pos x="68" y="240"/>
                  </a:cxn>
                  <a:cxn ang="0">
                    <a:pos x="74" y="206"/>
                  </a:cxn>
                  <a:cxn ang="0">
                    <a:pos x="97" y="193"/>
                  </a:cxn>
                  <a:cxn ang="0">
                    <a:pos x="97" y="164"/>
                  </a:cxn>
                  <a:cxn ang="0">
                    <a:pos x="108" y="150"/>
                  </a:cxn>
                  <a:cxn ang="0">
                    <a:pos x="127" y="148"/>
                  </a:cxn>
                  <a:cxn ang="0">
                    <a:pos x="152" y="148"/>
                  </a:cxn>
                  <a:cxn ang="0">
                    <a:pos x="177" y="142"/>
                  </a:cxn>
                  <a:cxn ang="0">
                    <a:pos x="201" y="145"/>
                  </a:cxn>
                  <a:cxn ang="0">
                    <a:pos x="213" y="127"/>
                  </a:cxn>
                  <a:cxn ang="0">
                    <a:pos x="220" y="117"/>
                  </a:cxn>
                  <a:cxn ang="0">
                    <a:pos x="231" y="124"/>
                  </a:cxn>
                  <a:cxn ang="0">
                    <a:pos x="256" y="114"/>
                  </a:cxn>
                  <a:cxn ang="0">
                    <a:pos x="263" y="96"/>
                  </a:cxn>
                  <a:cxn ang="0">
                    <a:pos x="275" y="82"/>
                  </a:cxn>
                  <a:cxn ang="0">
                    <a:pos x="288" y="62"/>
                  </a:cxn>
                  <a:cxn ang="0">
                    <a:pos x="298" y="46"/>
                  </a:cxn>
                  <a:cxn ang="0">
                    <a:pos x="314" y="43"/>
                  </a:cxn>
                  <a:cxn ang="0">
                    <a:pos x="332" y="29"/>
                  </a:cxn>
                  <a:cxn ang="0">
                    <a:pos x="325" y="24"/>
                  </a:cxn>
                  <a:cxn ang="0">
                    <a:pos x="327" y="5"/>
                  </a:cxn>
                  <a:cxn ang="0">
                    <a:pos x="351" y="3"/>
                  </a:cxn>
                  <a:cxn ang="0">
                    <a:pos x="370" y="15"/>
                  </a:cxn>
                  <a:cxn ang="0">
                    <a:pos x="384" y="29"/>
                  </a:cxn>
                  <a:cxn ang="0">
                    <a:pos x="405" y="31"/>
                  </a:cxn>
                  <a:cxn ang="0">
                    <a:pos x="422" y="40"/>
                  </a:cxn>
                  <a:cxn ang="0">
                    <a:pos x="449" y="40"/>
                  </a:cxn>
                  <a:cxn ang="0">
                    <a:pos x="468" y="24"/>
                  </a:cxn>
                  <a:cxn ang="0">
                    <a:pos x="491" y="38"/>
                  </a:cxn>
                  <a:cxn ang="0">
                    <a:pos x="505" y="54"/>
                  </a:cxn>
                  <a:cxn ang="0">
                    <a:pos x="519" y="90"/>
                  </a:cxn>
                  <a:cxn ang="0">
                    <a:pos x="528" y="103"/>
                  </a:cxn>
                  <a:cxn ang="0">
                    <a:pos x="555" y="128"/>
                  </a:cxn>
                  <a:cxn ang="0">
                    <a:pos x="551" y="149"/>
                  </a:cxn>
                  <a:cxn ang="0">
                    <a:pos x="527" y="170"/>
                  </a:cxn>
                  <a:cxn ang="0">
                    <a:pos x="505" y="197"/>
                  </a:cxn>
                  <a:cxn ang="0">
                    <a:pos x="489" y="221"/>
                  </a:cxn>
                  <a:cxn ang="0">
                    <a:pos x="449" y="242"/>
                  </a:cxn>
                  <a:cxn ang="0">
                    <a:pos x="424" y="247"/>
                  </a:cxn>
                  <a:cxn ang="0">
                    <a:pos x="406" y="249"/>
                  </a:cxn>
                </a:cxnLst>
                <a:rect l="0" t="0" r="r" b="b"/>
                <a:pathLst>
                  <a:path w="566" h="304">
                    <a:moveTo>
                      <a:pt x="406" y="249"/>
                    </a:moveTo>
                    <a:lnTo>
                      <a:pt x="405" y="249"/>
                    </a:lnTo>
                    <a:lnTo>
                      <a:pt x="404" y="249"/>
                    </a:lnTo>
                    <a:lnTo>
                      <a:pt x="389" y="252"/>
                    </a:lnTo>
                    <a:lnTo>
                      <a:pt x="381" y="253"/>
                    </a:lnTo>
                    <a:lnTo>
                      <a:pt x="363" y="254"/>
                    </a:lnTo>
                    <a:lnTo>
                      <a:pt x="355" y="255"/>
                    </a:lnTo>
                    <a:lnTo>
                      <a:pt x="350" y="255"/>
                    </a:lnTo>
                    <a:lnTo>
                      <a:pt x="348" y="255"/>
                    </a:lnTo>
                    <a:lnTo>
                      <a:pt x="345" y="255"/>
                    </a:lnTo>
                    <a:lnTo>
                      <a:pt x="336" y="255"/>
                    </a:lnTo>
                    <a:lnTo>
                      <a:pt x="324" y="256"/>
                    </a:lnTo>
                    <a:lnTo>
                      <a:pt x="322" y="257"/>
                    </a:lnTo>
                    <a:lnTo>
                      <a:pt x="320" y="257"/>
                    </a:lnTo>
                    <a:lnTo>
                      <a:pt x="311" y="259"/>
                    </a:lnTo>
                    <a:lnTo>
                      <a:pt x="307" y="260"/>
                    </a:lnTo>
                    <a:lnTo>
                      <a:pt x="296" y="261"/>
                    </a:lnTo>
                    <a:lnTo>
                      <a:pt x="283" y="262"/>
                    </a:lnTo>
                    <a:lnTo>
                      <a:pt x="281" y="262"/>
                    </a:lnTo>
                    <a:lnTo>
                      <a:pt x="275" y="263"/>
                    </a:lnTo>
                    <a:lnTo>
                      <a:pt x="269" y="263"/>
                    </a:lnTo>
                    <a:lnTo>
                      <a:pt x="267" y="263"/>
                    </a:lnTo>
                    <a:lnTo>
                      <a:pt x="258" y="263"/>
                    </a:lnTo>
                    <a:lnTo>
                      <a:pt x="250" y="265"/>
                    </a:lnTo>
                    <a:lnTo>
                      <a:pt x="243" y="265"/>
                    </a:lnTo>
                    <a:lnTo>
                      <a:pt x="241" y="265"/>
                    </a:lnTo>
                    <a:lnTo>
                      <a:pt x="234" y="265"/>
                    </a:lnTo>
                    <a:lnTo>
                      <a:pt x="228" y="266"/>
                    </a:lnTo>
                    <a:lnTo>
                      <a:pt x="224" y="267"/>
                    </a:lnTo>
                    <a:lnTo>
                      <a:pt x="222" y="268"/>
                    </a:lnTo>
                    <a:lnTo>
                      <a:pt x="221" y="267"/>
                    </a:lnTo>
                    <a:lnTo>
                      <a:pt x="212" y="268"/>
                    </a:lnTo>
                    <a:lnTo>
                      <a:pt x="207" y="268"/>
                    </a:lnTo>
                    <a:lnTo>
                      <a:pt x="201" y="269"/>
                    </a:lnTo>
                    <a:lnTo>
                      <a:pt x="199" y="269"/>
                    </a:lnTo>
                    <a:lnTo>
                      <a:pt x="184" y="272"/>
                    </a:lnTo>
                    <a:lnTo>
                      <a:pt x="180" y="272"/>
                    </a:lnTo>
                    <a:lnTo>
                      <a:pt x="179" y="272"/>
                    </a:lnTo>
                    <a:lnTo>
                      <a:pt x="170" y="273"/>
                    </a:lnTo>
                    <a:lnTo>
                      <a:pt x="163" y="274"/>
                    </a:lnTo>
                    <a:lnTo>
                      <a:pt x="152" y="275"/>
                    </a:lnTo>
                    <a:lnTo>
                      <a:pt x="145" y="276"/>
                    </a:lnTo>
                    <a:lnTo>
                      <a:pt x="138" y="276"/>
                    </a:lnTo>
                    <a:lnTo>
                      <a:pt x="135" y="277"/>
                    </a:lnTo>
                    <a:lnTo>
                      <a:pt x="122" y="279"/>
                    </a:lnTo>
                    <a:lnTo>
                      <a:pt x="122" y="276"/>
                    </a:lnTo>
                    <a:lnTo>
                      <a:pt x="104" y="276"/>
                    </a:lnTo>
                    <a:lnTo>
                      <a:pt x="105" y="279"/>
                    </a:lnTo>
                    <a:lnTo>
                      <a:pt x="107" y="281"/>
                    </a:lnTo>
                    <a:lnTo>
                      <a:pt x="108" y="294"/>
                    </a:lnTo>
                    <a:lnTo>
                      <a:pt x="90" y="296"/>
                    </a:lnTo>
                    <a:lnTo>
                      <a:pt x="82" y="296"/>
                    </a:lnTo>
                    <a:lnTo>
                      <a:pt x="74" y="297"/>
                    </a:lnTo>
                    <a:lnTo>
                      <a:pt x="73" y="297"/>
                    </a:lnTo>
                    <a:lnTo>
                      <a:pt x="72" y="297"/>
                    </a:lnTo>
                    <a:lnTo>
                      <a:pt x="69" y="297"/>
                    </a:lnTo>
                    <a:lnTo>
                      <a:pt x="52" y="298"/>
                    </a:lnTo>
                    <a:lnTo>
                      <a:pt x="48" y="300"/>
                    </a:lnTo>
                    <a:lnTo>
                      <a:pt x="47" y="300"/>
                    </a:lnTo>
                    <a:lnTo>
                      <a:pt x="35" y="301"/>
                    </a:lnTo>
                    <a:lnTo>
                      <a:pt x="10" y="302"/>
                    </a:lnTo>
                    <a:lnTo>
                      <a:pt x="6" y="303"/>
                    </a:lnTo>
                    <a:lnTo>
                      <a:pt x="0" y="304"/>
                    </a:lnTo>
                    <a:lnTo>
                      <a:pt x="3" y="291"/>
                    </a:lnTo>
                    <a:lnTo>
                      <a:pt x="4" y="290"/>
                    </a:lnTo>
                    <a:lnTo>
                      <a:pt x="7" y="290"/>
                    </a:lnTo>
                    <a:lnTo>
                      <a:pt x="13" y="296"/>
                    </a:lnTo>
                    <a:lnTo>
                      <a:pt x="19" y="287"/>
                    </a:lnTo>
                    <a:lnTo>
                      <a:pt x="17" y="277"/>
                    </a:lnTo>
                    <a:lnTo>
                      <a:pt x="21" y="276"/>
                    </a:lnTo>
                    <a:lnTo>
                      <a:pt x="21" y="273"/>
                    </a:lnTo>
                    <a:lnTo>
                      <a:pt x="20" y="265"/>
                    </a:lnTo>
                    <a:lnTo>
                      <a:pt x="21" y="262"/>
                    </a:lnTo>
                    <a:lnTo>
                      <a:pt x="21" y="257"/>
                    </a:lnTo>
                    <a:lnTo>
                      <a:pt x="21" y="256"/>
                    </a:lnTo>
                    <a:lnTo>
                      <a:pt x="19" y="253"/>
                    </a:lnTo>
                    <a:lnTo>
                      <a:pt x="17" y="252"/>
                    </a:lnTo>
                    <a:lnTo>
                      <a:pt x="14" y="247"/>
                    </a:lnTo>
                    <a:lnTo>
                      <a:pt x="15" y="245"/>
                    </a:lnTo>
                    <a:lnTo>
                      <a:pt x="18" y="241"/>
                    </a:lnTo>
                    <a:lnTo>
                      <a:pt x="27" y="228"/>
                    </a:lnTo>
                    <a:lnTo>
                      <a:pt x="32" y="228"/>
                    </a:lnTo>
                    <a:lnTo>
                      <a:pt x="33" y="227"/>
                    </a:lnTo>
                    <a:lnTo>
                      <a:pt x="47" y="234"/>
                    </a:lnTo>
                    <a:lnTo>
                      <a:pt x="58" y="236"/>
                    </a:lnTo>
                    <a:lnTo>
                      <a:pt x="62" y="240"/>
                    </a:lnTo>
                    <a:lnTo>
                      <a:pt x="67" y="240"/>
                    </a:lnTo>
                    <a:lnTo>
                      <a:pt x="68" y="240"/>
                    </a:lnTo>
                    <a:lnTo>
                      <a:pt x="72" y="234"/>
                    </a:lnTo>
                    <a:lnTo>
                      <a:pt x="66" y="221"/>
                    </a:lnTo>
                    <a:lnTo>
                      <a:pt x="70" y="204"/>
                    </a:lnTo>
                    <a:lnTo>
                      <a:pt x="74" y="206"/>
                    </a:lnTo>
                    <a:lnTo>
                      <a:pt x="75" y="206"/>
                    </a:lnTo>
                    <a:lnTo>
                      <a:pt x="83" y="199"/>
                    </a:lnTo>
                    <a:lnTo>
                      <a:pt x="93" y="197"/>
                    </a:lnTo>
                    <a:lnTo>
                      <a:pt x="97" y="193"/>
                    </a:lnTo>
                    <a:lnTo>
                      <a:pt x="91" y="187"/>
                    </a:lnTo>
                    <a:lnTo>
                      <a:pt x="89" y="181"/>
                    </a:lnTo>
                    <a:lnTo>
                      <a:pt x="90" y="173"/>
                    </a:lnTo>
                    <a:lnTo>
                      <a:pt x="97" y="164"/>
                    </a:lnTo>
                    <a:lnTo>
                      <a:pt x="100" y="164"/>
                    </a:lnTo>
                    <a:lnTo>
                      <a:pt x="103" y="156"/>
                    </a:lnTo>
                    <a:lnTo>
                      <a:pt x="103" y="152"/>
                    </a:lnTo>
                    <a:lnTo>
                      <a:pt x="108" y="150"/>
                    </a:lnTo>
                    <a:lnTo>
                      <a:pt x="117" y="152"/>
                    </a:lnTo>
                    <a:lnTo>
                      <a:pt x="121" y="151"/>
                    </a:lnTo>
                    <a:lnTo>
                      <a:pt x="128" y="158"/>
                    </a:lnTo>
                    <a:lnTo>
                      <a:pt x="127" y="148"/>
                    </a:lnTo>
                    <a:lnTo>
                      <a:pt x="139" y="145"/>
                    </a:lnTo>
                    <a:lnTo>
                      <a:pt x="144" y="144"/>
                    </a:lnTo>
                    <a:lnTo>
                      <a:pt x="145" y="145"/>
                    </a:lnTo>
                    <a:lnTo>
                      <a:pt x="152" y="148"/>
                    </a:lnTo>
                    <a:lnTo>
                      <a:pt x="155" y="150"/>
                    </a:lnTo>
                    <a:lnTo>
                      <a:pt x="166" y="158"/>
                    </a:lnTo>
                    <a:lnTo>
                      <a:pt x="174" y="143"/>
                    </a:lnTo>
                    <a:lnTo>
                      <a:pt x="177" y="142"/>
                    </a:lnTo>
                    <a:lnTo>
                      <a:pt x="184" y="137"/>
                    </a:lnTo>
                    <a:lnTo>
                      <a:pt x="189" y="134"/>
                    </a:lnTo>
                    <a:lnTo>
                      <a:pt x="194" y="142"/>
                    </a:lnTo>
                    <a:lnTo>
                      <a:pt x="201" y="145"/>
                    </a:lnTo>
                    <a:lnTo>
                      <a:pt x="203" y="148"/>
                    </a:lnTo>
                    <a:lnTo>
                      <a:pt x="206" y="144"/>
                    </a:lnTo>
                    <a:lnTo>
                      <a:pt x="211" y="127"/>
                    </a:lnTo>
                    <a:lnTo>
                      <a:pt x="213" y="127"/>
                    </a:lnTo>
                    <a:lnTo>
                      <a:pt x="214" y="121"/>
                    </a:lnTo>
                    <a:lnTo>
                      <a:pt x="214" y="119"/>
                    </a:lnTo>
                    <a:lnTo>
                      <a:pt x="214" y="118"/>
                    </a:lnTo>
                    <a:lnTo>
                      <a:pt x="220" y="117"/>
                    </a:lnTo>
                    <a:lnTo>
                      <a:pt x="220" y="111"/>
                    </a:lnTo>
                    <a:lnTo>
                      <a:pt x="224" y="111"/>
                    </a:lnTo>
                    <a:lnTo>
                      <a:pt x="228" y="116"/>
                    </a:lnTo>
                    <a:lnTo>
                      <a:pt x="231" y="124"/>
                    </a:lnTo>
                    <a:lnTo>
                      <a:pt x="250" y="127"/>
                    </a:lnTo>
                    <a:lnTo>
                      <a:pt x="254" y="125"/>
                    </a:lnTo>
                    <a:lnTo>
                      <a:pt x="255" y="125"/>
                    </a:lnTo>
                    <a:lnTo>
                      <a:pt x="256" y="114"/>
                    </a:lnTo>
                    <a:lnTo>
                      <a:pt x="256" y="112"/>
                    </a:lnTo>
                    <a:lnTo>
                      <a:pt x="256" y="108"/>
                    </a:lnTo>
                    <a:lnTo>
                      <a:pt x="260" y="100"/>
                    </a:lnTo>
                    <a:lnTo>
                      <a:pt x="263" y="96"/>
                    </a:lnTo>
                    <a:lnTo>
                      <a:pt x="266" y="96"/>
                    </a:lnTo>
                    <a:lnTo>
                      <a:pt x="267" y="97"/>
                    </a:lnTo>
                    <a:lnTo>
                      <a:pt x="274" y="86"/>
                    </a:lnTo>
                    <a:lnTo>
                      <a:pt x="275" y="82"/>
                    </a:lnTo>
                    <a:lnTo>
                      <a:pt x="283" y="75"/>
                    </a:lnTo>
                    <a:lnTo>
                      <a:pt x="288" y="69"/>
                    </a:lnTo>
                    <a:lnTo>
                      <a:pt x="288" y="63"/>
                    </a:lnTo>
                    <a:lnTo>
                      <a:pt x="288" y="62"/>
                    </a:lnTo>
                    <a:lnTo>
                      <a:pt x="286" y="59"/>
                    </a:lnTo>
                    <a:lnTo>
                      <a:pt x="289" y="48"/>
                    </a:lnTo>
                    <a:lnTo>
                      <a:pt x="293" y="47"/>
                    </a:lnTo>
                    <a:lnTo>
                      <a:pt x="298" y="46"/>
                    </a:lnTo>
                    <a:lnTo>
                      <a:pt x="300" y="46"/>
                    </a:lnTo>
                    <a:lnTo>
                      <a:pt x="303" y="50"/>
                    </a:lnTo>
                    <a:lnTo>
                      <a:pt x="309" y="48"/>
                    </a:lnTo>
                    <a:lnTo>
                      <a:pt x="314" y="43"/>
                    </a:lnTo>
                    <a:lnTo>
                      <a:pt x="316" y="41"/>
                    </a:lnTo>
                    <a:lnTo>
                      <a:pt x="317" y="40"/>
                    </a:lnTo>
                    <a:lnTo>
                      <a:pt x="327" y="36"/>
                    </a:lnTo>
                    <a:lnTo>
                      <a:pt x="332" y="29"/>
                    </a:lnTo>
                    <a:lnTo>
                      <a:pt x="332" y="28"/>
                    </a:lnTo>
                    <a:lnTo>
                      <a:pt x="332" y="27"/>
                    </a:lnTo>
                    <a:lnTo>
                      <a:pt x="325" y="26"/>
                    </a:lnTo>
                    <a:lnTo>
                      <a:pt x="325" y="24"/>
                    </a:lnTo>
                    <a:lnTo>
                      <a:pt x="327" y="15"/>
                    </a:lnTo>
                    <a:lnTo>
                      <a:pt x="323" y="13"/>
                    </a:lnTo>
                    <a:lnTo>
                      <a:pt x="323" y="10"/>
                    </a:lnTo>
                    <a:lnTo>
                      <a:pt x="327" y="5"/>
                    </a:lnTo>
                    <a:lnTo>
                      <a:pt x="330" y="3"/>
                    </a:lnTo>
                    <a:lnTo>
                      <a:pt x="331" y="0"/>
                    </a:lnTo>
                    <a:lnTo>
                      <a:pt x="342" y="6"/>
                    </a:lnTo>
                    <a:lnTo>
                      <a:pt x="351" y="3"/>
                    </a:lnTo>
                    <a:lnTo>
                      <a:pt x="352" y="1"/>
                    </a:lnTo>
                    <a:lnTo>
                      <a:pt x="362" y="7"/>
                    </a:lnTo>
                    <a:lnTo>
                      <a:pt x="366" y="8"/>
                    </a:lnTo>
                    <a:lnTo>
                      <a:pt x="370" y="15"/>
                    </a:lnTo>
                    <a:lnTo>
                      <a:pt x="372" y="18"/>
                    </a:lnTo>
                    <a:lnTo>
                      <a:pt x="374" y="22"/>
                    </a:lnTo>
                    <a:lnTo>
                      <a:pt x="376" y="27"/>
                    </a:lnTo>
                    <a:lnTo>
                      <a:pt x="384" y="29"/>
                    </a:lnTo>
                    <a:lnTo>
                      <a:pt x="390" y="31"/>
                    </a:lnTo>
                    <a:lnTo>
                      <a:pt x="393" y="29"/>
                    </a:lnTo>
                    <a:lnTo>
                      <a:pt x="401" y="29"/>
                    </a:lnTo>
                    <a:lnTo>
                      <a:pt x="405" y="31"/>
                    </a:lnTo>
                    <a:lnTo>
                      <a:pt x="414" y="40"/>
                    </a:lnTo>
                    <a:lnTo>
                      <a:pt x="418" y="40"/>
                    </a:lnTo>
                    <a:lnTo>
                      <a:pt x="419" y="40"/>
                    </a:lnTo>
                    <a:lnTo>
                      <a:pt x="422" y="40"/>
                    </a:lnTo>
                    <a:lnTo>
                      <a:pt x="424" y="35"/>
                    </a:lnTo>
                    <a:lnTo>
                      <a:pt x="431" y="32"/>
                    </a:lnTo>
                    <a:lnTo>
                      <a:pt x="442" y="34"/>
                    </a:lnTo>
                    <a:lnTo>
                      <a:pt x="449" y="40"/>
                    </a:lnTo>
                    <a:lnTo>
                      <a:pt x="452" y="38"/>
                    </a:lnTo>
                    <a:lnTo>
                      <a:pt x="453" y="36"/>
                    </a:lnTo>
                    <a:lnTo>
                      <a:pt x="461" y="35"/>
                    </a:lnTo>
                    <a:lnTo>
                      <a:pt x="468" y="24"/>
                    </a:lnTo>
                    <a:lnTo>
                      <a:pt x="479" y="20"/>
                    </a:lnTo>
                    <a:lnTo>
                      <a:pt x="482" y="32"/>
                    </a:lnTo>
                    <a:lnTo>
                      <a:pt x="486" y="36"/>
                    </a:lnTo>
                    <a:lnTo>
                      <a:pt x="491" y="38"/>
                    </a:lnTo>
                    <a:lnTo>
                      <a:pt x="498" y="41"/>
                    </a:lnTo>
                    <a:lnTo>
                      <a:pt x="502" y="43"/>
                    </a:lnTo>
                    <a:lnTo>
                      <a:pt x="505" y="49"/>
                    </a:lnTo>
                    <a:lnTo>
                      <a:pt x="505" y="54"/>
                    </a:lnTo>
                    <a:lnTo>
                      <a:pt x="509" y="66"/>
                    </a:lnTo>
                    <a:lnTo>
                      <a:pt x="507" y="67"/>
                    </a:lnTo>
                    <a:lnTo>
                      <a:pt x="508" y="79"/>
                    </a:lnTo>
                    <a:lnTo>
                      <a:pt x="519" y="90"/>
                    </a:lnTo>
                    <a:lnTo>
                      <a:pt x="519" y="95"/>
                    </a:lnTo>
                    <a:lnTo>
                      <a:pt x="519" y="97"/>
                    </a:lnTo>
                    <a:lnTo>
                      <a:pt x="527" y="102"/>
                    </a:lnTo>
                    <a:lnTo>
                      <a:pt x="528" y="103"/>
                    </a:lnTo>
                    <a:lnTo>
                      <a:pt x="531" y="108"/>
                    </a:lnTo>
                    <a:lnTo>
                      <a:pt x="536" y="112"/>
                    </a:lnTo>
                    <a:lnTo>
                      <a:pt x="536" y="114"/>
                    </a:lnTo>
                    <a:lnTo>
                      <a:pt x="555" y="128"/>
                    </a:lnTo>
                    <a:lnTo>
                      <a:pt x="555" y="130"/>
                    </a:lnTo>
                    <a:lnTo>
                      <a:pt x="566" y="130"/>
                    </a:lnTo>
                    <a:lnTo>
                      <a:pt x="559" y="138"/>
                    </a:lnTo>
                    <a:lnTo>
                      <a:pt x="551" y="149"/>
                    </a:lnTo>
                    <a:lnTo>
                      <a:pt x="544" y="158"/>
                    </a:lnTo>
                    <a:lnTo>
                      <a:pt x="539" y="162"/>
                    </a:lnTo>
                    <a:lnTo>
                      <a:pt x="535" y="164"/>
                    </a:lnTo>
                    <a:lnTo>
                      <a:pt x="527" y="170"/>
                    </a:lnTo>
                    <a:lnTo>
                      <a:pt x="527" y="171"/>
                    </a:lnTo>
                    <a:lnTo>
                      <a:pt x="516" y="179"/>
                    </a:lnTo>
                    <a:lnTo>
                      <a:pt x="515" y="190"/>
                    </a:lnTo>
                    <a:lnTo>
                      <a:pt x="505" y="197"/>
                    </a:lnTo>
                    <a:lnTo>
                      <a:pt x="507" y="204"/>
                    </a:lnTo>
                    <a:lnTo>
                      <a:pt x="507" y="205"/>
                    </a:lnTo>
                    <a:lnTo>
                      <a:pt x="489" y="218"/>
                    </a:lnTo>
                    <a:lnTo>
                      <a:pt x="489" y="221"/>
                    </a:lnTo>
                    <a:lnTo>
                      <a:pt x="465" y="234"/>
                    </a:lnTo>
                    <a:lnTo>
                      <a:pt x="461" y="234"/>
                    </a:lnTo>
                    <a:lnTo>
                      <a:pt x="452" y="240"/>
                    </a:lnTo>
                    <a:lnTo>
                      <a:pt x="449" y="242"/>
                    </a:lnTo>
                    <a:lnTo>
                      <a:pt x="448" y="245"/>
                    </a:lnTo>
                    <a:lnTo>
                      <a:pt x="440" y="246"/>
                    </a:lnTo>
                    <a:lnTo>
                      <a:pt x="429" y="247"/>
                    </a:lnTo>
                    <a:lnTo>
                      <a:pt x="424" y="247"/>
                    </a:lnTo>
                    <a:lnTo>
                      <a:pt x="422" y="247"/>
                    </a:lnTo>
                    <a:lnTo>
                      <a:pt x="417" y="248"/>
                    </a:lnTo>
                    <a:lnTo>
                      <a:pt x="407" y="249"/>
                    </a:lnTo>
                    <a:lnTo>
                      <a:pt x="406" y="249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53"/>
              <p:cNvSpPr>
                <a:spLocks/>
              </p:cNvSpPr>
              <p:nvPr/>
            </p:nvSpPr>
            <p:spPr bwMode="auto">
              <a:xfrm>
                <a:off x="4832350" y="2235200"/>
                <a:ext cx="7937" cy="1270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8"/>
                  </a:cxn>
                  <a:cxn ang="0">
                    <a:pos x="0" y="8"/>
                  </a:cxn>
                  <a:cxn ang="0">
                    <a:pos x="2" y="0"/>
                  </a:cxn>
                </a:cxnLst>
                <a:rect l="0" t="0" r="r" b="b"/>
                <a:pathLst>
                  <a:path w="5" h="8">
                    <a:moveTo>
                      <a:pt x="2" y="0"/>
                    </a:moveTo>
                    <a:lnTo>
                      <a:pt x="5" y="8"/>
                    </a:lnTo>
                    <a:lnTo>
                      <a:pt x="0" y="8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54"/>
              <p:cNvSpPr>
                <a:spLocks/>
              </p:cNvSpPr>
              <p:nvPr/>
            </p:nvSpPr>
            <p:spPr bwMode="auto">
              <a:xfrm>
                <a:off x="5075237" y="722313"/>
                <a:ext cx="484188" cy="660400"/>
              </a:xfrm>
              <a:custGeom>
                <a:avLst/>
                <a:gdLst/>
                <a:ahLst/>
                <a:cxnLst>
                  <a:cxn ang="0">
                    <a:pos x="207" y="139"/>
                  </a:cxn>
                  <a:cxn ang="0">
                    <a:pos x="204" y="159"/>
                  </a:cxn>
                  <a:cxn ang="0">
                    <a:pos x="185" y="177"/>
                  </a:cxn>
                  <a:cxn ang="0">
                    <a:pos x="205" y="206"/>
                  </a:cxn>
                  <a:cxn ang="0">
                    <a:pos x="219" y="191"/>
                  </a:cxn>
                  <a:cxn ang="0">
                    <a:pos x="221" y="171"/>
                  </a:cxn>
                  <a:cxn ang="0">
                    <a:pos x="240" y="160"/>
                  </a:cxn>
                  <a:cxn ang="0">
                    <a:pos x="266" y="155"/>
                  </a:cxn>
                  <a:cxn ang="0">
                    <a:pos x="290" y="215"/>
                  </a:cxn>
                  <a:cxn ang="0">
                    <a:pos x="305" y="253"/>
                  </a:cxn>
                  <a:cxn ang="0">
                    <a:pos x="291" y="291"/>
                  </a:cxn>
                  <a:cxn ang="0">
                    <a:pos x="281" y="292"/>
                  </a:cxn>
                  <a:cxn ang="0">
                    <a:pos x="278" y="320"/>
                  </a:cxn>
                  <a:cxn ang="0">
                    <a:pos x="263" y="355"/>
                  </a:cxn>
                  <a:cxn ang="0">
                    <a:pos x="248" y="387"/>
                  </a:cxn>
                  <a:cxn ang="0">
                    <a:pos x="226" y="392"/>
                  </a:cxn>
                  <a:cxn ang="0">
                    <a:pos x="183" y="399"/>
                  </a:cxn>
                  <a:cxn ang="0">
                    <a:pos x="154" y="403"/>
                  </a:cxn>
                  <a:cxn ang="0">
                    <a:pos x="149" y="399"/>
                  </a:cxn>
                  <a:cxn ang="0">
                    <a:pos x="121" y="402"/>
                  </a:cxn>
                  <a:cxn ang="0">
                    <a:pos x="114" y="402"/>
                  </a:cxn>
                  <a:cxn ang="0">
                    <a:pos x="87" y="406"/>
                  </a:cxn>
                  <a:cxn ang="0">
                    <a:pos x="62" y="409"/>
                  </a:cxn>
                  <a:cxn ang="0">
                    <a:pos x="45" y="412"/>
                  </a:cxn>
                  <a:cxn ang="0">
                    <a:pos x="16" y="414"/>
                  </a:cxn>
                  <a:cxn ang="0">
                    <a:pos x="12" y="406"/>
                  </a:cxn>
                  <a:cxn ang="0">
                    <a:pos x="35" y="346"/>
                  </a:cxn>
                  <a:cxn ang="0">
                    <a:pos x="32" y="288"/>
                  </a:cxn>
                  <a:cxn ang="0">
                    <a:pos x="9" y="243"/>
                  </a:cxn>
                  <a:cxn ang="0">
                    <a:pos x="7" y="208"/>
                  </a:cxn>
                  <a:cxn ang="0">
                    <a:pos x="6" y="173"/>
                  </a:cxn>
                  <a:cxn ang="0">
                    <a:pos x="13" y="138"/>
                  </a:cxn>
                  <a:cxn ang="0">
                    <a:pos x="21" y="113"/>
                  </a:cxn>
                  <a:cxn ang="0">
                    <a:pos x="26" y="98"/>
                  </a:cxn>
                  <a:cxn ang="0">
                    <a:pos x="49" y="85"/>
                  </a:cxn>
                  <a:cxn ang="0">
                    <a:pos x="61" y="98"/>
                  </a:cxn>
                  <a:cxn ang="0">
                    <a:pos x="64" y="97"/>
                  </a:cxn>
                  <a:cxn ang="0">
                    <a:pos x="64" y="58"/>
                  </a:cxn>
                  <a:cxn ang="0">
                    <a:pos x="89" y="43"/>
                  </a:cxn>
                  <a:cxn ang="0">
                    <a:pos x="81" y="19"/>
                  </a:cxn>
                  <a:cxn ang="0">
                    <a:pos x="98" y="5"/>
                  </a:cxn>
                  <a:cxn ang="0">
                    <a:pos x="121" y="9"/>
                  </a:cxn>
                  <a:cxn ang="0">
                    <a:pos x="166" y="23"/>
                  </a:cxn>
                  <a:cxn ang="0">
                    <a:pos x="204" y="44"/>
                  </a:cxn>
                  <a:cxn ang="0">
                    <a:pos x="202" y="64"/>
                  </a:cxn>
                  <a:cxn ang="0">
                    <a:pos x="213" y="77"/>
                  </a:cxn>
                </a:cxnLst>
                <a:rect l="0" t="0" r="r" b="b"/>
                <a:pathLst>
                  <a:path w="305" h="416">
                    <a:moveTo>
                      <a:pt x="219" y="111"/>
                    </a:moveTo>
                    <a:lnTo>
                      <a:pt x="209" y="137"/>
                    </a:lnTo>
                    <a:lnTo>
                      <a:pt x="207" y="139"/>
                    </a:lnTo>
                    <a:lnTo>
                      <a:pt x="206" y="148"/>
                    </a:lnTo>
                    <a:lnTo>
                      <a:pt x="206" y="152"/>
                    </a:lnTo>
                    <a:lnTo>
                      <a:pt x="204" y="159"/>
                    </a:lnTo>
                    <a:lnTo>
                      <a:pt x="194" y="168"/>
                    </a:lnTo>
                    <a:lnTo>
                      <a:pt x="187" y="172"/>
                    </a:lnTo>
                    <a:lnTo>
                      <a:pt x="185" y="177"/>
                    </a:lnTo>
                    <a:lnTo>
                      <a:pt x="185" y="194"/>
                    </a:lnTo>
                    <a:lnTo>
                      <a:pt x="191" y="201"/>
                    </a:lnTo>
                    <a:lnTo>
                      <a:pt x="205" y="206"/>
                    </a:lnTo>
                    <a:lnTo>
                      <a:pt x="208" y="202"/>
                    </a:lnTo>
                    <a:lnTo>
                      <a:pt x="216" y="192"/>
                    </a:lnTo>
                    <a:lnTo>
                      <a:pt x="219" y="191"/>
                    </a:lnTo>
                    <a:lnTo>
                      <a:pt x="223" y="177"/>
                    </a:lnTo>
                    <a:lnTo>
                      <a:pt x="226" y="174"/>
                    </a:lnTo>
                    <a:lnTo>
                      <a:pt x="221" y="171"/>
                    </a:lnTo>
                    <a:lnTo>
                      <a:pt x="228" y="168"/>
                    </a:lnTo>
                    <a:lnTo>
                      <a:pt x="230" y="164"/>
                    </a:lnTo>
                    <a:lnTo>
                      <a:pt x="240" y="160"/>
                    </a:lnTo>
                    <a:lnTo>
                      <a:pt x="249" y="151"/>
                    </a:lnTo>
                    <a:lnTo>
                      <a:pt x="254" y="151"/>
                    </a:lnTo>
                    <a:lnTo>
                      <a:pt x="266" y="155"/>
                    </a:lnTo>
                    <a:lnTo>
                      <a:pt x="274" y="167"/>
                    </a:lnTo>
                    <a:lnTo>
                      <a:pt x="281" y="185"/>
                    </a:lnTo>
                    <a:lnTo>
                      <a:pt x="290" y="215"/>
                    </a:lnTo>
                    <a:lnTo>
                      <a:pt x="292" y="227"/>
                    </a:lnTo>
                    <a:lnTo>
                      <a:pt x="296" y="235"/>
                    </a:lnTo>
                    <a:lnTo>
                      <a:pt x="305" y="253"/>
                    </a:lnTo>
                    <a:lnTo>
                      <a:pt x="303" y="288"/>
                    </a:lnTo>
                    <a:lnTo>
                      <a:pt x="292" y="302"/>
                    </a:lnTo>
                    <a:lnTo>
                      <a:pt x="291" y="291"/>
                    </a:lnTo>
                    <a:lnTo>
                      <a:pt x="295" y="286"/>
                    </a:lnTo>
                    <a:lnTo>
                      <a:pt x="287" y="285"/>
                    </a:lnTo>
                    <a:lnTo>
                      <a:pt x="281" y="292"/>
                    </a:lnTo>
                    <a:lnTo>
                      <a:pt x="278" y="305"/>
                    </a:lnTo>
                    <a:lnTo>
                      <a:pt x="281" y="310"/>
                    </a:lnTo>
                    <a:lnTo>
                      <a:pt x="278" y="320"/>
                    </a:lnTo>
                    <a:lnTo>
                      <a:pt x="273" y="323"/>
                    </a:lnTo>
                    <a:lnTo>
                      <a:pt x="264" y="333"/>
                    </a:lnTo>
                    <a:lnTo>
                      <a:pt x="263" y="355"/>
                    </a:lnTo>
                    <a:lnTo>
                      <a:pt x="252" y="373"/>
                    </a:lnTo>
                    <a:lnTo>
                      <a:pt x="250" y="386"/>
                    </a:lnTo>
                    <a:lnTo>
                      <a:pt x="248" y="387"/>
                    </a:lnTo>
                    <a:lnTo>
                      <a:pt x="241" y="388"/>
                    </a:lnTo>
                    <a:lnTo>
                      <a:pt x="237" y="389"/>
                    </a:lnTo>
                    <a:lnTo>
                      <a:pt x="226" y="392"/>
                    </a:lnTo>
                    <a:lnTo>
                      <a:pt x="218" y="393"/>
                    </a:lnTo>
                    <a:lnTo>
                      <a:pt x="195" y="396"/>
                    </a:lnTo>
                    <a:lnTo>
                      <a:pt x="183" y="399"/>
                    </a:lnTo>
                    <a:lnTo>
                      <a:pt x="180" y="400"/>
                    </a:lnTo>
                    <a:lnTo>
                      <a:pt x="174" y="400"/>
                    </a:lnTo>
                    <a:lnTo>
                      <a:pt x="154" y="403"/>
                    </a:lnTo>
                    <a:lnTo>
                      <a:pt x="150" y="405"/>
                    </a:lnTo>
                    <a:lnTo>
                      <a:pt x="150" y="398"/>
                    </a:lnTo>
                    <a:lnTo>
                      <a:pt x="149" y="399"/>
                    </a:lnTo>
                    <a:lnTo>
                      <a:pt x="136" y="400"/>
                    </a:lnTo>
                    <a:lnTo>
                      <a:pt x="126" y="401"/>
                    </a:lnTo>
                    <a:lnTo>
                      <a:pt x="121" y="402"/>
                    </a:lnTo>
                    <a:lnTo>
                      <a:pt x="119" y="402"/>
                    </a:lnTo>
                    <a:lnTo>
                      <a:pt x="117" y="402"/>
                    </a:lnTo>
                    <a:lnTo>
                      <a:pt x="114" y="402"/>
                    </a:lnTo>
                    <a:lnTo>
                      <a:pt x="108" y="403"/>
                    </a:lnTo>
                    <a:lnTo>
                      <a:pt x="98" y="405"/>
                    </a:lnTo>
                    <a:lnTo>
                      <a:pt x="87" y="406"/>
                    </a:lnTo>
                    <a:lnTo>
                      <a:pt x="81" y="407"/>
                    </a:lnTo>
                    <a:lnTo>
                      <a:pt x="80" y="407"/>
                    </a:lnTo>
                    <a:lnTo>
                      <a:pt x="62" y="409"/>
                    </a:lnTo>
                    <a:lnTo>
                      <a:pt x="57" y="409"/>
                    </a:lnTo>
                    <a:lnTo>
                      <a:pt x="46" y="410"/>
                    </a:lnTo>
                    <a:lnTo>
                      <a:pt x="45" y="412"/>
                    </a:lnTo>
                    <a:lnTo>
                      <a:pt x="35" y="413"/>
                    </a:lnTo>
                    <a:lnTo>
                      <a:pt x="23" y="414"/>
                    </a:lnTo>
                    <a:lnTo>
                      <a:pt x="16" y="414"/>
                    </a:lnTo>
                    <a:lnTo>
                      <a:pt x="7" y="415"/>
                    </a:lnTo>
                    <a:lnTo>
                      <a:pt x="2" y="416"/>
                    </a:lnTo>
                    <a:lnTo>
                      <a:pt x="12" y="406"/>
                    </a:lnTo>
                    <a:lnTo>
                      <a:pt x="22" y="381"/>
                    </a:lnTo>
                    <a:lnTo>
                      <a:pt x="30" y="364"/>
                    </a:lnTo>
                    <a:lnTo>
                      <a:pt x="35" y="346"/>
                    </a:lnTo>
                    <a:lnTo>
                      <a:pt x="35" y="312"/>
                    </a:lnTo>
                    <a:lnTo>
                      <a:pt x="35" y="311"/>
                    </a:lnTo>
                    <a:lnTo>
                      <a:pt x="32" y="288"/>
                    </a:lnTo>
                    <a:lnTo>
                      <a:pt x="27" y="277"/>
                    </a:lnTo>
                    <a:lnTo>
                      <a:pt x="9" y="244"/>
                    </a:lnTo>
                    <a:lnTo>
                      <a:pt x="9" y="243"/>
                    </a:lnTo>
                    <a:lnTo>
                      <a:pt x="4" y="220"/>
                    </a:lnTo>
                    <a:lnTo>
                      <a:pt x="5" y="217"/>
                    </a:lnTo>
                    <a:lnTo>
                      <a:pt x="7" y="208"/>
                    </a:lnTo>
                    <a:lnTo>
                      <a:pt x="1" y="191"/>
                    </a:lnTo>
                    <a:lnTo>
                      <a:pt x="0" y="188"/>
                    </a:lnTo>
                    <a:lnTo>
                      <a:pt x="6" y="173"/>
                    </a:lnTo>
                    <a:lnTo>
                      <a:pt x="13" y="153"/>
                    </a:lnTo>
                    <a:lnTo>
                      <a:pt x="13" y="146"/>
                    </a:lnTo>
                    <a:lnTo>
                      <a:pt x="13" y="138"/>
                    </a:lnTo>
                    <a:lnTo>
                      <a:pt x="14" y="134"/>
                    </a:lnTo>
                    <a:lnTo>
                      <a:pt x="9" y="123"/>
                    </a:lnTo>
                    <a:lnTo>
                      <a:pt x="21" y="113"/>
                    </a:lnTo>
                    <a:lnTo>
                      <a:pt x="21" y="111"/>
                    </a:lnTo>
                    <a:lnTo>
                      <a:pt x="21" y="98"/>
                    </a:lnTo>
                    <a:lnTo>
                      <a:pt x="26" y="98"/>
                    </a:lnTo>
                    <a:lnTo>
                      <a:pt x="40" y="86"/>
                    </a:lnTo>
                    <a:lnTo>
                      <a:pt x="54" y="70"/>
                    </a:lnTo>
                    <a:lnTo>
                      <a:pt x="49" y="85"/>
                    </a:lnTo>
                    <a:lnTo>
                      <a:pt x="52" y="108"/>
                    </a:lnTo>
                    <a:lnTo>
                      <a:pt x="59" y="86"/>
                    </a:lnTo>
                    <a:lnTo>
                      <a:pt x="61" y="98"/>
                    </a:lnTo>
                    <a:lnTo>
                      <a:pt x="59" y="109"/>
                    </a:lnTo>
                    <a:lnTo>
                      <a:pt x="60" y="109"/>
                    </a:lnTo>
                    <a:lnTo>
                      <a:pt x="64" y="97"/>
                    </a:lnTo>
                    <a:lnTo>
                      <a:pt x="68" y="83"/>
                    </a:lnTo>
                    <a:lnTo>
                      <a:pt x="64" y="63"/>
                    </a:lnTo>
                    <a:lnTo>
                      <a:pt x="64" y="58"/>
                    </a:lnTo>
                    <a:lnTo>
                      <a:pt x="73" y="48"/>
                    </a:lnTo>
                    <a:lnTo>
                      <a:pt x="83" y="44"/>
                    </a:lnTo>
                    <a:lnTo>
                      <a:pt x="89" y="43"/>
                    </a:lnTo>
                    <a:lnTo>
                      <a:pt x="89" y="37"/>
                    </a:lnTo>
                    <a:lnTo>
                      <a:pt x="81" y="32"/>
                    </a:lnTo>
                    <a:lnTo>
                      <a:pt x="81" y="19"/>
                    </a:lnTo>
                    <a:lnTo>
                      <a:pt x="85" y="15"/>
                    </a:lnTo>
                    <a:lnTo>
                      <a:pt x="84" y="5"/>
                    </a:lnTo>
                    <a:lnTo>
                      <a:pt x="98" y="5"/>
                    </a:lnTo>
                    <a:lnTo>
                      <a:pt x="103" y="0"/>
                    </a:lnTo>
                    <a:lnTo>
                      <a:pt x="106" y="3"/>
                    </a:lnTo>
                    <a:lnTo>
                      <a:pt x="121" y="9"/>
                    </a:lnTo>
                    <a:lnTo>
                      <a:pt x="142" y="10"/>
                    </a:lnTo>
                    <a:lnTo>
                      <a:pt x="149" y="21"/>
                    </a:lnTo>
                    <a:lnTo>
                      <a:pt x="166" y="23"/>
                    </a:lnTo>
                    <a:lnTo>
                      <a:pt x="183" y="30"/>
                    </a:lnTo>
                    <a:lnTo>
                      <a:pt x="193" y="30"/>
                    </a:lnTo>
                    <a:lnTo>
                      <a:pt x="204" y="44"/>
                    </a:lnTo>
                    <a:lnTo>
                      <a:pt x="214" y="58"/>
                    </a:lnTo>
                    <a:lnTo>
                      <a:pt x="205" y="57"/>
                    </a:lnTo>
                    <a:lnTo>
                      <a:pt x="202" y="64"/>
                    </a:lnTo>
                    <a:lnTo>
                      <a:pt x="208" y="74"/>
                    </a:lnTo>
                    <a:lnTo>
                      <a:pt x="213" y="76"/>
                    </a:lnTo>
                    <a:lnTo>
                      <a:pt x="213" y="77"/>
                    </a:lnTo>
                    <a:lnTo>
                      <a:pt x="216" y="88"/>
                    </a:lnTo>
                    <a:lnTo>
                      <a:pt x="219" y="111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55"/>
              <p:cNvSpPr>
                <a:spLocks/>
              </p:cNvSpPr>
              <p:nvPr/>
            </p:nvSpPr>
            <p:spPr bwMode="auto">
              <a:xfrm>
                <a:off x="4603750" y="500063"/>
                <a:ext cx="765175" cy="366712"/>
              </a:xfrm>
              <a:custGeom>
                <a:avLst/>
                <a:gdLst/>
                <a:ahLst/>
                <a:cxnLst>
                  <a:cxn ang="0">
                    <a:pos x="268" y="160"/>
                  </a:cxn>
                  <a:cxn ang="0">
                    <a:pos x="255" y="161"/>
                  </a:cxn>
                  <a:cxn ang="0">
                    <a:pos x="242" y="155"/>
                  </a:cxn>
                  <a:cxn ang="0">
                    <a:pos x="214" y="217"/>
                  </a:cxn>
                  <a:cxn ang="0">
                    <a:pos x="209" y="231"/>
                  </a:cxn>
                  <a:cxn ang="0">
                    <a:pos x="185" y="172"/>
                  </a:cxn>
                  <a:cxn ang="0">
                    <a:pos x="174" y="167"/>
                  </a:cxn>
                  <a:cxn ang="0">
                    <a:pos x="170" y="167"/>
                  </a:cxn>
                  <a:cxn ang="0">
                    <a:pos x="167" y="157"/>
                  </a:cxn>
                  <a:cxn ang="0">
                    <a:pos x="154" y="150"/>
                  </a:cxn>
                  <a:cxn ang="0">
                    <a:pos x="129" y="150"/>
                  </a:cxn>
                  <a:cxn ang="0">
                    <a:pos x="120" y="147"/>
                  </a:cxn>
                  <a:cxn ang="0">
                    <a:pos x="106" y="143"/>
                  </a:cxn>
                  <a:cxn ang="0">
                    <a:pos x="95" y="139"/>
                  </a:cxn>
                  <a:cxn ang="0">
                    <a:pos x="36" y="127"/>
                  </a:cxn>
                  <a:cxn ang="0">
                    <a:pos x="14" y="110"/>
                  </a:cxn>
                  <a:cxn ang="0">
                    <a:pos x="12" y="98"/>
                  </a:cxn>
                  <a:cxn ang="0">
                    <a:pos x="35" y="81"/>
                  </a:cxn>
                  <a:cxn ang="0">
                    <a:pos x="51" y="74"/>
                  </a:cxn>
                  <a:cxn ang="0">
                    <a:pos x="98" y="50"/>
                  </a:cxn>
                  <a:cxn ang="0">
                    <a:pos x="117" y="28"/>
                  </a:cxn>
                  <a:cxn ang="0">
                    <a:pos x="131" y="12"/>
                  </a:cxn>
                  <a:cxn ang="0">
                    <a:pos x="157" y="0"/>
                  </a:cxn>
                  <a:cxn ang="0">
                    <a:pos x="177" y="4"/>
                  </a:cxn>
                  <a:cxn ang="0">
                    <a:pos x="144" y="29"/>
                  </a:cxn>
                  <a:cxn ang="0">
                    <a:pos x="137" y="42"/>
                  </a:cxn>
                  <a:cxn ang="0">
                    <a:pos x="131" y="56"/>
                  </a:cxn>
                  <a:cxn ang="0">
                    <a:pos x="159" y="56"/>
                  </a:cxn>
                  <a:cxn ang="0">
                    <a:pos x="192" y="69"/>
                  </a:cxn>
                  <a:cxn ang="0">
                    <a:pos x="227" y="90"/>
                  </a:cxn>
                  <a:cxn ang="0">
                    <a:pos x="256" y="86"/>
                  </a:cxn>
                  <a:cxn ang="0">
                    <a:pos x="260" y="86"/>
                  </a:cxn>
                  <a:cxn ang="0">
                    <a:pos x="294" y="66"/>
                  </a:cxn>
                  <a:cxn ang="0">
                    <a:pos x="318" y="62"/>
                  </a:cxn>
                  <a:cxn ang="0">
                    <a:pos x="352" y="50"/>
                  </a:cxn>
                  <a:cxn ang="0">
                    <a:pos x="370" y="73"/>
                  </a:cxn>
                  <a:cxn ang="0">
                    <a:pos x="389" y="74"/>
                  </a:cxn>
                  <a:cxn ang="0">
                    <a:pos x="403" y="77"/>
                  </a:cxn>
                  <a:cxn ang="0">
                    <a:pos x="422" y="66"/>
                  </a:cxn>
                  <a:cxn ang="0">
                    <a:pos x="432" y="62"/>
                  </a:cxn>
                  <a:cxn ang="0">
                    <a:pos x="433" y="77"/>
                  </a:cxn>
                  <a:cxn ang="0">
                    <a:pos x="444" y="98"/>
                  </a:cxn>
                  <a:cxn ang="0">
                    <a:pos x="453" y="105"/>
                  </a:cxn>
                  <a:cxn ang="0">
                    <a:pos x="463" y="101"/>
                  </a:cxn>
                  <a:cxn ang="0">
                    <a:pos x="482" y="108"/>
                  </a:cxn>
                  <a:cxn ang="0">
                    <a:pos x="464" y="117"/>
                  </a:cxn>
                  <a:cxn ang="0">
                    <a:pos x="448" y="117"/>
                  </a:cxn>
                  <a:cxn ang="0">
                    <a:pos x="422" y="122"/>
                  </a:cxn>
                  <a:cxn ang="0">
                    <a:pos x="400" y="119"/>
                  </a:cxn>
                  <a:cxn ang="0">
                    <a:pos x="378" y="121"/>
                  </a:cxn>
                  <a:cxn ang="0">
                    <a:pos x="343" y="117"/>
                  </a:cxn>
                  <a:cxn ang="0">
                    <a:pos x="327" y="131"/>
                  </a:cxn>
                  <a:cxn ang="0">
                    <a:pos x="313" y="135"/>
                  </a:cxn>
                  <a:cxn ang="0">
                    <a:pos x="292" y="138"/>
                  </a:cxn>
                </a:cxnLst>
                <a:rect l="0" t="0" r="r" b="b"/>
                <a:pathLst>
                  <a:path w="482" h="231">
                    <a:moveTo>
                      <a:pt x="281" y="157"/>
                    </a:moveTo>
                    <a:lnTo>
                      <a:pt x="268" y="160"/>
                    </a:lnTo>
                    <a:lnTo>
                      <a:pt x="260" y="149"/>
                    </a:lnTo>
                    <a:lnTo>
                      <a:pt x="255" y="161"/>
                    </a:lnTo>
                    <a:lnTo>
                      <a:pt x="244" y="162"/>
                    </a:lnTo>
                    <a:lnTo>
                      <a:pt x="242" y="155"/>
                    </a:lnTo>
                    <a:lnTo>
                      <a:pt x="227" y="184"/>
                    </a:lnTo>
                    <a:lnTo>
                      <a:pt x="214" y="217"/>
                    </a:lnTo>
                    <a:lnTo>
                      <a:pt x="207" y="229"/>
                    </a:lnTo>
                    <a:lnTo>
                      <a:pt x="209" y="231"/>
                    </a:lnTo>
                    <a:lnTo>
                      <a:pt x="202" y="229"/>
                    </a:lnTo>
                    <a:lnTo>
                      <a:pt x="185" y="172"/>
                    </a:lnTo>
                    <a:lnTo>
                      <a:pt x="182" y="169"/>
                    </a:lnTo>
                    <a:lnTo>
                      <a:pt x="174" y="167"/>
                    </a:lnTo>
                    <a:lnTo>
                      <a:pt x="174" y="166"/>
                    </a:lnTo>
                    <a:lnTo>
                      <a:pt x="170" y="167"/>
                    </a:lnTo>
                    <a:lnTo>
                      <a:pt x="165" y="165"/>
                    </a:lnTo>
                    <a:lnTo>
                      <a:pt x="167" y="157"/>
                    </a:lnTo>
                    <a:lnTo>
                      <a:pt x="164" y="154"/>
                    </a:lnTo>
                    <a:lnTo>
                      <a:pt x="154" y="150"/>
                    </a:lnTo>
                    <a:lnTo>
                      <a:pt x="137" y="148"/>
                    </a:lnTo>
                    <a:lnTo>
                      <a:pt x="129" y="150"/>
                    </a:lnTo>
                    <a:lnTo>
                      <a:pt x="124" y="148"/>
                    </a:lnTo>
                    <a:lnTo>
                      <a:pt x="120" y="147"/>
                    </a:lnTo>
                    <a:lnTo>
                      <a:pt x="112" y="147"/>
                    </a:lnTo>
                    <a:lnTo>
                      <a:pt x="106" y="143"/>
                    </a:lnTo>
                    <a:lnTo>
                      <a:pt x="102" y="142"/>
                    </a:lnTo>
                    <a:lnTo>
                      <a:pt x="95" y="139"/>
                    </a:lnTo>
                    <a:lnTo>
                      <a:pt x="41" y="128"/>
                    </a:lnTo>
                    <a:lnTo>
                      <a:pt x="36" y="127"/>
                    </a:lnTo>
                    <a:lnTo>
                      <a:pt x="22" y="122"/>
                    </a:lnTo>
                    <a:lnTo>
                      <a:pt x="14" y="110"/>
                    </a:lnTo>
                    <a:lnTo>
                      <a:pt x="0" y="104"/>
                    </a:lnTo>
                    <a:lnTo>
                      <a:pt x="12" y="98"/>
                    </a:lnTo>
                    <a:lnTo>
                      <a:pt x="28" y="90"/>
                    </a:lnTo>
                    <a:lnTo>
                      <a:pt x="35" y="81"/>
                    </a:lnTo>
                    <a:lnTo>
                      <a:pt x="43" y="74"/>
                    </a:lnTo>
                    <a:lnTo>
                      <a:pt x="51" y="74"/>
                    </a:lnTo>
                    <a:lnTo>
                      <a:pt x="77" y="64"/>
                    </a:lnTo>
                    <a:lnTo>
                      <a:pt x="98" y="50"/>
                    </a:lnTo>
                    <a:lnTo>
                      <a:pt x="101" y="42"/>
                    </a:lnTo>
                    <a:lnTo>
                      <a:pt x="117" y="28"/>
                    </a:lnTo>
                    <a:lnTo>
                      <a:pt x="124" y="22"/>
                    </a:lnTo>
                    <a:lnTo>
                      <a:pt x="131" y="12"/>
                    </a:lnTo>
                    <a:lnTo>
                      <a:pt x="149" y="2"/>
                    </a:lnTo>
                    <a:lnTo>
                      <a:pt x="157" y="0"/>
                    </a:lnTo>
                    <a:lnTo>
                      <a:pt x="174" y="1"/>
                    </a:lnTo>
                    <a:lnTo>
                      <a:pt x="177" y="4"/>
                    </a:lnTo>
                    <a:lnTo>
                      <a:pt x="159" y="16"/>
                    </a:lnTo>
                    <a:lnTo>
                      <a:pt x="144" y="29"/>
                    </a:lnTo>
                    <a:lnTo>
                      <a:pt x="144" y="35"/>
                    </a:lnTo>
                    <a:lnTo>
                      <a:pt x="137" y="42"/>
                    </a:lnTo>
                    <a:lnTo>
                      <a:pt x="136" y="49"/>
                    </a:lnTo>
                    <a:lnTo>
                      <a:pt x="131" y="56"/>
                    </a:lnTo>
                    <a:lnTo>
                      <a:pt x="145" y="56"/>
                    </a:lnTo>
                    <a:lnTo>
                      <a:pt x="159" y="56"/>
                    </a:lnTo>
                    <a:lnTo>
                      <a:pt x="180" y="58"/>
                    </a:lnTo>
                    <a:lnTo>
                      <a:pt x="192" y="69"/>
                    </a:lnTo>
                    <a:lnTo>
                      <a:pt x="212" y="91"/>
                    </a:lnTo>
                    <a:lnTo>
                      <a:pt x="227" y="90"/>
                    </a:lnTo>
                    <a:lnTo>
                      <a:pt x="253" y="88"/>
                    </a:lnTo>
                    <a:lnTo>
                      <a:pt x="256" y="86"/>
                    </a:lnTo>
                    <a:lnTo>
                      <a:pt x="255" y="83"/>
                    </a:lnTo>
                    <a:lnTo>
                      <a:pt x="260" y="86"/>
                    </a:lnTo>
                    <a:lnTo>
                      <a:pt x="267" y="85"/>
                    </a:lnTo>
                    <a:lnTo>
                      <a:pt x="294" y="66"/>
                    </a:lnTo>
                    <a:lnTo>
                      <a:pt x="311" y="62"/>
                    </a:lnTo>
                    <a:lnTo>
                      <a:pt x="318" y="62"/>
                    </a:lnTo>
                    <a:lnTo>
                      <a:pt x="336" y="59"/>
                    </a:lnTo>
                    <a:lnTo>
                      <a:pt x="352" y="50"/>
                    </a:lnTo>
                    <a:lnTo>
                      <a:pt x="368" y="46"/>
                    </a:lnTo>
                    <a:lnTo>
                      <a:pt x="370" y="73"/>
                    </a:lnTo>
                    <a:lnTo>
                      <a:pt x="372" y="74"/>
                    </a:lnTo>
                    <a:lnTo>
                      <a:pt x="389" y="74"/>
                    </a:lnTo>
                    <a:lnTo>
                      <a:pt x="398" y="71"/>
                    </a:lnTo>
                    <a:lnTo>
                      <a:pt x="403" y="77"/>
                    </a:lnTo>
                    <a:lnTo>
                      <a:pt x="412" y="67"/>
                    </a:lnTo>
                    <a:lnTo>
                      <a:pt x="422" y="66"/>
                    </a:lnTo>
                    <a:lnTo>
                      <a:pt x="427" y="62"/>
                    </a:lnTo>
                    <a:lnTo>
                      <a:pt x="432" y="62"/>
                    </a:lnTo>
                    <a:lnTo>
                      <a:pt x="433" y="64"/>
                    </a:lnTo>
                    <a:lnTo>
                      <a:pt x="433" y="77"/>
                    </a:lnTo>
                    <a:lnTo>
                      <a:pt x="440" y="94"/>
                    </a:lnTo>
                    <a:lnTo>
                      <a:pt x="444" y="98"/>
                    </a:lnTo>
                    <a:lnTo>
                      <a:pt x="449" y="106"/>
                    </a:lnTo>
                    <a:lnTo>
                      <a:pt x="453" y="105"/>
                    </a:lnTo>
                    <a:lnTo>
                      <a:pt x="457" y="99"/>
                    </a:lnTo>
                    <a:lnTo>
                      <a:pt x="463" y="101"/>
                    </a:lnTo>
                    <a:lnTo>
                      <a:pt x="471" y="99"/>
                    </a:lnTo>
                    <a:lnTo>
                      <a:pt x="482" y="108"/>
                    </a:lnTo>
                    <a:lnTo>
                      <a:pt x="474" y="115"/>
                    </a:lnTo>
                    <a:lnTo>
                      <a:pt x="464" y="117"/>
                    </a:lnTo>
                    <a:lnTo>
                      <a:pt x="456" y="114"/>
                    </a:lnTo>
                    <a:lnTo>
                      <a:pt x="448" y="117"/>
                    </a:lnTo>
                    <a:lnTo>
                      <a:pt x="440" y="115"/>
                    </a:lnTo>
                    <a:lnTo>
                      <a:pt x="422" y="122"/>
                    </a:lnTo>
                    <a:lnTo>
                      <a:pt x="403" y="114"/>
                    </a:lnTo>
                    <a:lnTo>
                      <a:pt x="400" y="119"/>
                    </a:lnTo>
                    <a:lnTo>
                      <a:pt x="398" y="135"/>
                    </a:lnTo>
                    <a:lnTo>
                      <a:pt x="378" y="121"/>
                    </a:lnTo>
                    <a:lnTo>
                      <a:pt x="370" y="118"/>
                    </a:lnTo>
                    <a:lnTo>
                      <a:pt x="343" y="117"/>
                    </a:lnTo>
                    <a:lnTo>
                      <a:pt x="334" y="127"/>
                    </a:lnTo>
                    <a:lnTo>
                      <a:pt x="327" y="131"/>
                    </a:lnTo>
                    <a:lnTo>
                      <a:pt x="319" y="132"/>
                    </a:lnTo>
                    <a:lnTo>
                      <a:pt x="313" y="135"/>
                    </a:lnTo>
                    <a:lnTo>
                      <a:pt x="302" y="134"/>
                    </a:lnTo>
                    <a:lnTo>
                      <a:pt x="292" y="138"/>
                    </a:lnTo>
                    <a:lnTo>
                      <a:pt x="281" y="157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56"/>
              <p:cNvSpPr>
                <a:spLocks/>
              </p:cNvSpPr>
              <p:nvPr/>
            </p:nvSpPr>
            <p:spPr bwMode="auto">
              <a:xfrm>
                <a:off x="5248275" y="704850"/>
                <a:ext cx="30162" cy="2222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0"/>
                  </a:cxn>
                  <a:cxn ang="0">
                    <a:pos x="19" y="11"/>
                  </a:cxn>
                  <a:cxn ang="0">
                    <a:pos x="12" y="14"/>
                  </a:cxn>
                  <a:cxn ang="0">
                    <a:pos x="0" y="4"/>
                  </a:cxn>
                </a:cxnLst>
                <a:rect l="0" t="0" r="r" b="b"/>
                <a:pathLst>
                  <a:path w="19" h="14">
                    <a:moveTo>
                      <a:pt x="0" y="4"/>
                    </a:moveTo>
                    <a:lnTo>
                      <a:pt x="0" y="0"/>
                    </a:lnTo>
                    <a:lnTo>
                      <a:pt x="19" y="11"/>
                    </a:lnTo>
                    <a:lnTo>
                      <a:pt x="12" y="14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57"/>
              <p:cNvSpPr>
                <a:spLocks/>
              </p:cNvSpPr>
              <p:nvPr/>
            </p:nvSpPr>
            <p:spPr bwMode="auto">
              <a:xfrm>
                <a:off x="4738687" y="427038"/>
                <a:ext cx="31750" cy="635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0" y="0"/>
                  </a:cxn>
                  <a:cxn ang="0">
                    <a:pos x="17" y="1"/>
                  </a:cxn>
                  <a:cxn ang="0">
                    <a:pos x="12" y="4"/>
                  </a:cxn>
                  <a:cxn ang="0">
                    <a:pos x="0" y="1"/>
                  </a:cxn>
                </a:cxnLst>
                <a:rect l="0" t="0" r="r" b="b"/>
                <a:pathLst>
                  <a:path w="20" h="4">
                    <a:moveTo>
                      <a:pt x="0" y="1"/>
                    </a:moveTo>
                    <a:lnTo>
                      <a:pt x="20" y="0"/>
                    </a:lnTo>
                    <a:lnTo>
                      <a:pt x="17" y="1"/>
                    </a:lnTo>
                    <a:lnTo>
                      <a:pt x="12" y="4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58"/>
              <p:cNvSpPr>
                <a:spLocks/>
              </p:cNvSpPr>
              <p:nvPr/>
            </p:nvSpPr>
            <p:spPr bwMode="auto">
              <a:xfrm>
                <a:off x="5313362" y="1244600"/>
                <a:ext cx="525463" cy="598488"/>
              </a:xfrm>
              <a:custGeom>
                <a:avLst/>
                <a:gdLst/>
                <a:ahLst/>
                <a:cxnLst>
                  <a:cxn ang="0">
                    <a:pos x="111" y="359"/>
                  </a:cxn>
                  <a:cxn ang="0">
                    <a:pos x="96" y="359"/>
                  </a:cxn>
                  <a:cxn ang="0">
                    <a:pos x="80" y="350"/>
                  </a:cxn>
                  <a:cxn ang="0">
                    <a:pos x="72" y="336"/>
                  </a:cxn>
                  <a:cxn ang="0">
                    <a:pos x="57" y="331"/>
                  </a:cxn>
                  <a:cxn ang="0">
                    <a:pos x="36" y="331"/>
                  </a:cxn>
                  <a:cxn ang="0">
                    <a:pos x="33" y="326"/>
                  </a:cxn>
                  <a:cxn ang="0">
                    <a:pos x="28" y="294"/>
                  </a:cxn>
                  <a:cxn ang="0">
                    <a:pos x="27" y="285"/>
                  </a:cxn>
                  <a:cxn ang="0">
                    <a:pos x="24" y="262"/>
                  </a:cxn>
                  <a:cxn ang="0">
                    <a:pos x="22" y="244"/>
                  </a:cxn>
                  <a:cxn ang="0">
                    <a:pos x="18" y="214"/>
                  </a:cxn>
                  <a:cxn ang="0">
                    <a:pos x="16" y="194"/>
                  </a:cxn>
                  <a:cxn ang="0">
                    <a:pos x="13" y="171"/>
                  </a:cxn>
                  <a:cxn ang="0">
                    <a:pos x="10" y="153"/>
                  </a:cxn>
                  <a:cxn ang="0">
                    <a:pos x="8" y="132"/>
                  </a:cxn>
                  <a:cxn ang="0">
                    <a:pos x="4" y="108"/>
                  </a:cxn>
                  <a:cxn ang="0">
                    <a:pos x="2" y="92"/>
                  </a:cxn>
                  <a:cxn ang="0">
                    <a:pos x="24" y="71"/>
                  </a:cxn>
                  <a:cxn ang="0">
                    <a:pos x="45" y="67"/>
                  </a:cxn>
                  <a:cxn ang="0">
                    <a:pos x="87" y="60"/>
                  </a:cxn>
                  <a:cxn ang="0">
                    <a:pos x="105" y="62"/>
                  </a:cxn>
                  <a:cxn ang="0">
                    <a:pos x="134" y="72"/>
                  </a:cxn>
                  <a:cxn ang="0">
                    <a:pos x="164" y="79"/>
                  </a:cxn>
                  <a:cxn ang="0">
                    <a:pos x="190" y="74"/>
                  </a:cxn>
                  <a:cxn ang="0">
                    <a:pos x="217" y="65"/>
                  </a:cxn>
                  <a:cxn ang="0">
                    <a:pos x="248" y="38"/>
                  </a:cxn>
                  <a:cxn ang="0">
                    <a:pos x="307" y="0"/>
                  </a:cxn>
                  <a:cxn ang="0">
                    <a:pos x="312" y="26"/>
                  </a:cxn>
                  <a:cxn ang="0">
                    <a:pos x="316" y="49"/>
                  </a:cxn>
                  <a:cxn ang="0">
                    <a:pos x="323" y="84"/>
                  </a:cxn>
                  <a:cxn ang="0">
                    <a:pos x="326" y="106"/>
                  </a:cxn>
                  <a:cxn ang="0">
                    <a:pos x="328" y="117"/>
                  </a:cxn>
                  <a:cxn ang="0">
                    <a:pos x="328" y="134"/>
                  </a:cxn>
                  <a:cxn ang="0">
                    <a:pos x="326" y="147"/>
                  </a:cxn>
                  <a:cxn ang="0">
                    <a:pos x="328" y="160"/>
                  </a:cxn>
                  <a:cxn ang="0">
                    <a:pos x="325" y="182"/>
                  </a:cxn>
                  <a:cxn ang="0">
                    <a:pos x="325" y="202"/>
                  </a:cxn>
                  <a:cxn ang="0">
                    <a:pos x="320" y="224"/>
                  </a:cxn>
                  <a:cxn ang="0">
                    <a:pos x="317" y="239"/>
                  </a:cxn>
                  <a:cxn ang="0">
                    <a:pos x="307" y="252"/>
                  </a:cxn>
                  <a:cxn ang="0">
                    <a:pos x="294" y="267"/>
                  </a:cxn>
                  <a:cxn ang="0">
                    <a:pos x="276" y="281"/>
                  </a:cxn>
                  <a:cxn ang="0">
                    <a:pos x="263" y="291"/>
                  </a:cxn>
                  <a:cxn ang="0">
                    <a:pos x="264" y="298"/>
                  </a:cxn>
                  <a:cxn ang="0">
                    <a:pos x="258" y="324"/>
                  </a:cxn>
                  <a:cxn ang="0">
                    <a:pos x="243" y="313"/>
                  </a:cxn>
                  <a:cxn ang="0">
                    <a:pos x="241" y="352"/>
                  </a:cxn>
                  <a:cxn ang="0">
                    <a:pos x="233" y="357"/>
                  </a:cxn>
                  <a:cxn ang="0">
                    <a:pos x="218" y="377"/>
                  </a:cxn>
                  <a:cxn ang="0">
                    <a:pos x="204" y="369"/>
                  </a:cxn>
                  <a:cxn ang="0">
                    <a:pos x="188" y="360"/>
                  </a:cxn>
                  <a:cxn ang="0">
                    <a:pos x="167" y="363"/>
                  </a:cxn>
                  <a:cxn ang="0">
                    <a:pos x="155" y="368"/>
                  </a:cxn>
                  <a:cxn ang="0">
                    <a:pos x="130" y="363"/>
                  </a:cxn>
                  <a:cxn ang="0">
                    <a:pos x="124" y="368"/>
                  </a:cxn>
                </a:cxnLst>
                <a:rect l="0" t="0" r="r" b="b"/>
                <a:pathLst>
                  <a:path w="331" h="377">
                    <a:moveTo>
                      <a:pt x="124" y="368"/>
                    </a:moveTo>
                    <a:lnTo>
                      <a:pt x="120" y="368"/>
                    </a:lnTo>
                    <a:lnTo>
                      <a:pt x="111" y="359"/>
                    </a:lnTo>
                    <a:lnTo>
                      <a:pt x="107" y="357"/>
                    </a:lnTo>
                    <a:lnTo>
                      <a:pt x="99" y="357"/>
                    </a:lnTo>
                    <a:lnTo>
                      <a:pt x="96" y="359"/>
                    </a:lnTo>
                    <a:lnTo>
                      <a:pt x="90" y="357"/>
                    </a:lnTo>
                    <a:lnTo>
                      <a:pt x="82" y="355"/>
                    </a:lnTo>
                    <a:lnTo>
                      <a:pt x="80" y="350"/>
                    </a:lnTo>
                    <a:lnTo>
                      <a:pt x="78" y="346"/>
                    </a:lnTo>
                    <a:lnTo>
                      <a:pt x="76" y="343"/>
                    </a:lnTo>
                    <a:lnTo>
                      <a:pt x="72" y="336"/>
                    </a:lnTo>
                    <a:lnTo>
                      <a:pt x="68" y="335"/>
                    </a:lnTo>
                    <a:lnTo>
                      <a:pt x="58" y="329"/>
                    </a:lnTo>
                    <a:lnTo>
                      <a:pt x="57" y="331"/>
                    </a:lnTo>
                    <a:lnTo>
                      <a:pt x="48" y="334"/>
                    </a:lnTo>
                    <a:lnTo>
                      <a:pt x="37" y="328"/>
                    </a:lnTo>
                    <a:lnTo>
                      <a:pt x="36" y="331"/>
                    </a:lnTo>
                    <a:lnTo>
                      <a:pt x="33" y="333"/>
                    </a:lnTo>
                    <a:lnTo>
                      <a:pt x="33" y="332"/>
                    </a:lnTo>
                    <a:lnTo>
                      <a:pt x="33" y="326"/>
                    </a:lnTo>
                    <a:lnTo>
                      <a:pt x="30" y="313"/>
                    </a:lnTo>
                    <a:lnTo>
                      <a:pt x="29" y="298"/>
                    </a:lnTo>
                    <a:lnTo>
                      <a:pt x="28" y="294"/>
                    </a:lnTo>
                    <a:lnTo>
                      <a:pt x="28" y="292"/>
                    </a:lnTo>
                    <a:lnTo>
                      <a:pt x="27" y="287"/>
                    </a:lnTo>
                    <a:lnTo>
                      <a:pt x="27" y="285"/>
                    </a:lnTo>
                    <a:lnTo>
                      <a:pt x="27" y="283"/>
                    </a:lnTo>
                    <a:lnTo>
                      <a:pt x="26" y="271"/>
                    </a:lnTo>
                    <a:lnTo>
                      <a:pt x="24" y="262"/>
                    </a:lnTo>
                    <a:lnTo>
                      <a:pt x="23" y="257"/>
                    </a:lnTo>
                    <a:lnTo>
                      <a:pt x="23" y="252"/>
                    </a:lnTo>
                    <a:lnTo>
                      <a:pt x="22" y="244"/>
                    </a:lnTo>
                    <a:lnTo>
                      <a:pt x="21" y="231"/>
                    </a:lnTo>
                    <a:lnTo>
                      <a:pt x="20" y="219"/>
                    </a:lnTo>
                    <a:lnTo>
                      <a:pt x="18" y="214"/>
                    </a:lnTo>
                    <a:lnTo>
                      <a:pt x="17" y="209"/>
                    </a:lnTo>
                    <a:lnTo>
                      <a:pt x="17" y="203"/>
                    </a:lnTo>
                    <a:lnTo>
                      <a:pt x="16" y="194"/>
                    </a:lnTo>
                    <a:lnTo>
                      <a:pt x="15" y="187"/>
                    </a:lnTo>
                    <a:lnTo>
                      <a:pt x="15" y="182"/>
                    </a:lnTo>
                    <a:lnTo>
                      <a:pt x="13" y="171"/>
                    </a:lnTo>
                    <a:lnTo>
                      <a:pt x="13" y="169"/>
                    </a:lnTo>
                    <a:lnTo>
                      <a:pt x="11" y="157"/>
                    </a:lnTo>
                    <a:lnTo>
                      <a:pt x="10" y="153"/>
                    </a:lnTo>
                    <a:lnTo>
                      <a:pt x="9" y="146"/>
                    </a:lnTo>
                    <a:lnTo>
                      <a:pt x="9" y="145"/>
                    </a:lnTo>
                    <a:lnTo>
                      <a:pt x="8" y="132"/>
                    </a:lnTo>
                    <a:lnTo>
                      <a:pt x="7" y="120"/>
                    </a:lnTo>
                    <a:lnTo>
                      <a:pt x="6" y="118"/>
                    </a:lnTo>
                    <a:lnTo>
                      <a:pt x="4" y="108"/>
                    </a:lnTo>
                    <a:lnTo>
                      <a:pt x="4" y="107"/>
                    </a:lnTo>
                    <a:lnTo>
                      <a:pt x="4" y="102"/>
                    </a:lnTo>
                    <a:lnTo>
                      <a:pt x="2" y="92"/>
                    </a:lnTo>
                    <a:lnTo>
                      <a:pt x="0" y="76"/>
                    </a:lnTo>
                    <a:lnTo>
                      <a:pt x="4" y="74"/>
                    </a:lnTo>
                    <a:lnTo>
                      <a:pt x="24" y="71"/>
                    </a:lnTo>
                    <a:lnTo>
                      <a:pt x="30" y="71"/>
                    </a:lnTo>
                    <a:lnTo>
                      <a:pt x="33" y="70"/>
                    </a:lnTo>
                    <a:lnTo>
                      <a:pt x="45" y="67"/>
                    </a:lnTo>
                    <a:lnTo>
                      <a:pt x="68" y="64"/>
                    </a:lnTo>
                    <a:lnTo>
                      <a:pt x="76" y="63"/>
                    </a:lnTo>
                    <a:lnTo>
                      <a:pt x="87" y="60"/>
                    </a:lnTo>
                    <a:lnTo>
                      <a:pt x="91" y="59"/>
                    </a:lnTo>
                    <a:lnTo>
                      <a:pt x="98" y="58"/>
                    </a:lnTo>
                    <a:lnTo>
                      <a:pt x="105" y="62"/>
                    </a:lnTo>
                    <a:lnTo>
                      <a:pt x="114" y="64"/>
                    </a:lnTo>
                    <a:lnTo>
                      <a:pt x="121" y="66"/>
                    </a:lnTo>
                    <a:lnTo>
                      <a:pt x="134" y="72"/>
                    </a:lnTo>
                    <a:lnTo>
                      <a:pt x="153" y="69"/>
                    </a:lnTo>
                    <a:lnTo>
                      <a:pt x="156" y="74"/>
                    </a:lnTo>
                    <a:lnTo>
                      <a:pt x="164" y="79"/>
                    </a:lnTo>
                    <a:lnTo>
                      <a:pt x="173" y="83"/>
                    </a:lnTo>
                    <a:lnTo>
                      <a:pt x="183" y="77"/>
                    </a:lnTo>
                    <a:lnTo>
                      <a:pt x="190" y="74"/>
                    </a:lnTo>
                    <a:lnTo>
                      <a:pt x="199" y="69"/>
                    </a:lnTo>
                    <a:lnTo>
                      <a:pt x="210" y="64"/>
                    </a:lnTo>
                    <a:lnTo>
                      <a:pt x="217" y="65"/>
                    </a:lnTo>
                    <a:lnTo>
                      <a:pt x="227" y="64"/>
                    </a:lnTo>
                    <a:lnTo>
                      <a:pt x="243" y="46"/>
                    </a:lnTo>
                    <a:lnTo>
                      <a:pt x="248" y="38"/>
                    </a:lnTo>
                    <a:lnTo>
                      <a:pt x="250" y="37"/>
                    </a:lnTo>
                    <a:lnTo>
                      <a:pt x="275" y="18"/>
                    </a:lnTo>
                    <a:lnTo>
                      <a:pt x="307" y="0"/>
                    </a:lnTo>
                    <a:lnTo>
                      <a:pt x="310" y="10"/>
                    </a:lnTo>
                    <a:lnTo>
                      <a:pt x="310" y="12"/>
                    </a:lnTo>
                    <a:lnTo>
                      <a:pt x="312" y="26"/>
                    </a:lnTo>
                    <a:lnTo>
                      <a:pt x="313" y="35"/>
                    </a:lnTo>
                    <a:lnTo>
                      <a:pt x="316" y="48"/>
                    </a:lnTo>
                    <a:lnTo>
                      <a:pt x="316" y="49"/>
                    </a:lnTo>
                    <a:lnTo>
                      <a:pt x="318" y="59"/>
                    </a:lnTo>
                    <a:lnTo>
                      <a:pt x="319" y="67"/>
                    </a:lnTo>
                    <a:lnTo>
                      <a:pt x="323" y="84"/>
                    </a:lnTo>
                    <a:lnTo>
                      <a:pt x="324" y="97"/>
                    </a:lnTo>
                    <a:lnTo>
                      <a:pt x="325" y="99"/>
                    </a:lnTo>
                    <a:lnTo>
                      <a:pt x="326" y="106"/>
                    </a:lnTo>
                    <a:lnTo>
                      <a:pt x="326" y="108"/>
                    </a:lnTo>
                    <a:lnTo>
                      <a:pt x="327" y="111"/>
                    </a:lnTo>
                    <a:lnTo>
                      <a:pt x="328" y="117"/>
                    </a:lnTo>
                    <a:lnTo>
                      <a:pt x="328" y="124"/>
                    </a:lnTo>
                    <a:lnTo>
                      <a:pt x="331" y="132"/>
                    </a:lnTo>
                    <a:lnTo>
                      <a:pt x="328" y="134"/>
                    </a:lnTo>
                    <a:lnTo>
                      <a:pt x="323" y="135"/>
                    </a:lnTo>
                    <a:lnTo>
                      <a:pt x="320" y="140"/>
                    </a:lnTo>
                    <a:lnTo>
                      <a:pt x="326" y="147"/>
                    </a:lnTo>
                    <a:lnTo>
                      <a:pt x="327" y="157"/>
                    </a:lnTo>
                    <a:lnTo>
                      <a:pt x="326" y="157"/>
                    </a:lnTo>
                    <a:lnTo>
                      <a:pt x="328" y="160"/>
                    </a:lnTo>
                    <a:lnTo>
                      <a:pt x="330" y="170"/>
                    </a:lnTo>
                    <a:lnTo>
                      <a:pt x="326" y="180"/>
                    </a:lnTo>
                    <a:lnTo>
                      <a:pt x="325" y="182"/>
                    </a:lnTo>
                    <a:lnTo>
                      <a:pt x="325" y="186"/>
                    </a:lnTo>
                    <a:lnTo>
                      <a:pt x="325" y="195"/>
                    </a:lnTo>
                    <a:lnTo>
                      <a:pt x="325" y="202"/>
                    </a:lnTo>
                    <a:lnTo>
                      <a:pt x="323" y="207"/>
                    </a:lnTo>
                    <a:lnTo>
                      <a:pt x="321" y="214"/>
                    </a:lnTo>
                    <a:lnTo>
                      <a:pt x="320" y="224"/>
                    </a:lnTo>
                    <a:lnTo>
                      <a:pt x="323" y="226"/>
                    </a:lnTo>
                    <a:lnTo>
                      <a:pt x="321" y="237"/>
                    </a:lnTo>
                    <a:lnTo>
                      <a:pt x="317" y="239"/>
                    </a:lnTo>
                    <a:lnTo>
                      <a:pt x="313" y="244"/>
                    </a:lnTo>
                    <a:lnTo>
                      <a:pt x="311" y="248"/>
                    </a:lnTo>
                    <a:lnTo>
                      <a:pt x="307" y="252"/>
                    </a:lnTo>
                    <a:lnTo>
                      <a:pt x="306" y="257"/>
                    </a:lnTo>
                    <a:lnTo>
                      <a:pt x="297" y="265"/>
                    </a:lnTo>
                    <a:lnTo>
                      <a:pt x="294" y="267"/>
                    </a:lnTo>
                    <a:lnTo>
                      <a:pt x="289" y="271"/>
                    </a:lnTo>
                    <a:lnTo>
                      <a:pt x="279" y="270"/>
                    </a:lnTo>
                    <a:lnTo>
                      <a:pt x="276" y="281"/>
                    </a:lnTo>
                    <a:lnTo>
                      <a:pt x="266" y="284"/>
                    </a:lnTo>
                    <a:lnTo>
                      <a:pt x="264" y="288"/>
                    </a:lnTo>
                    <a:lnTo>
                      <a:pt x="263" y="291"/>
                    </a:lnTo>
                    <a:lnTo>
                      <a:pt x="263" y="292"/>
                    </a:lnTo>
                    <a:lnTo>
                      <a:pt x="263" y="294"/>
                    </a:lnTo>
                    <a:lnTo>
                      <a:pt x="264" y="298"/>
                    </a:lnTo>
                    <a:lnTo>
                      <a:pt x="265" y="300"/>
                    </a:lnTo>
                    <a:lnTo>
                      <a:pt x="263" y="317"/>
                    </a:lnTo>
                    <a:lnTo>
                      <a:pt x="258" y="324"/>
                    </a:lnTo>
                    <a:lnTo>
                      <a:pt x="256" y="324"/>
                    </a:lnTo>
                    <a:lnTo>
                      <a:pt x="247" y="311"/>
                    </a:lnTo>
                    <a:lnTo>
                      <a:pt x="243" y="313"/>
                    </a:lnTo>
                    <a:lnTo>
                      <a:pt x="241" y="318"/>
                    </a:lnTo>
                    <a:lnTo>
                      <a:pt x="236" y="340"/>
                    </a:lnTo>
                    <a:lnTo>
                      <a:pt x="241" y="352"/>
                    </a:lnTo>
                    <a:lnTo>
                      <a:pt x="237" y="356"/>
                    </a:lnTo>
                    <a:lnTo>
                      <a:pt x="235" y="355"/>
                    </a:lnTo>
                    <a:lnTo>
                      <a:pt x="233" y="357"/>
                    </a:lnTo>
                    <a:lnTo>
                      <a:pt x="233" y="366"/>
                    </a:lnTo>
                    <a:lnTo>
                      <a:pt x="228" y="373"/>
                    </a:lnTo>
                    <a:lnTo>
                      <a:pt x="218" y="377"/>
                    </a:lnTo>
                    <a:lnTo>
                      <a:pt x="211" y="377"/>
                    </a:lnTo>
                    <a:lnTo>
                      <a:pt x="208" y="371"/>
                    </a:lnTo>
                    <a:lnTo>
                      <a:pt x="204" y="369"/>
                    </a:lnTo>
                    <a:lnTo>
                      <a:pt x="197" y="366"/>
                    </a:lnTo>
                    <a:lnTo>
                      <a:pt x="192" y="364"/>
                    </a:lnTo>
                    <a:lnTo>
                      <a:pt x="188" y="360"/>
                    </a:lnTo>
                    <a:lnTo>
                      <a:pt x="185" y="348"/>
                    </a:lnTo>
                    <a:lnTo>
                      <a:pt x="174" y="352"/>
                    </a:lnTo>
                    <a:lnTo>
                      <a:pt x="167" y="363"/>
                    </a:lnTo>
                    <a:lnTo>
                      <a:pt x="159" y="364"/>
                    </a:lnTo>
                    <a:lnTo>
                      <a:pt x="158" y="366"/>
                    </a:lnTo>
                    <a:lnTo>
                      <a:pt x="155" y="368"/>
                    </a:lnTo>
                    <a:lnTo>
                      <a:pt x="148" y="362"/>
                    </a:lnTo>
                    <a:lnTo>
                      <a:pt x="137" y="360"/>
                    </a:lnTo>
                    <a:lnTo>
                      <a:pt x="130" y="363"/>
                    </a:lnTo>
                    <a:lnTo>
                      <a:pt x="128" y="368"/>
                    </a:lnTo>
                    <a:lnTo>
                      <a:pt x="125" y="368"/>
                    </a:lnTo>
                    <a:lnTo>
                      <a:pt x="124" y="368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59"/>
              <p:cNvSpPr>
                <a:spLocks/>
              </p:cNvSpPr>
              <p:nvPr/>
            </p:nvSpPr>
            <p:spPr bwMode="auto">
              <a:xfrm>
                <a:off x="4754562" y="2111375"/>
                <a:ext cx="1054100" cy="384175"/>
              </a:xfrm>
              <a:custGeom>
                <a:avLst/>
                <a:gdLst/>
                <a:ahLst/>
                <a:cxnLst>
                  <a:cxn ang="0">
                    <a:pos x="64" y="85"/>
                  </a:cxn>
                  <a:cxn ang="0">
                    <a:pos x="52" y="99"/>
                  </a:cxn>
                  <a:cxn ang="0">
                    <a:pos x="45" y="119"/>
                  </a:cxn>
                  <a:cxn ang="0">
                    <a:pos x="45" y="147"/>
                  </a:cxn>
                  <a:cxn ang="0">
                    <a:pos x="21" y="183"/>
                  </a:cxn>
                  <a:cxn ang="0">
                    <a:pos x="10" y="203"/>
                  </a:cxn>
                  <a:cxn ang="0">
                    <a:pos x="13" y="228"/>
                  </a:cxn>
                  <a:cxn ang="0">
                    <a:pos x="47" y="238"/>
                  </a:cxn>
                  <a:cxn ang="0">
                    <a:pos x="77" y="236"/>
                  </a:cxn>
                  <a:cxn ang="0">
                    <a:pos x="97" y="235"/>
                  </a:cxn>
                  <a:cxn ang="0">
                    <a:pos x="111" y="232"/>
                  </a:cxn>
                  <a:cxn ang="0">
                    <a:pos x="137" y="230"/>
                  </a:cxn>
                  <a:cxn ang="0">
                    <a:pos x="169" y="228"/>
                  </a:cxn>
                  <a:cxn ang="0">
                    <a:pos x="210" y="223"/>
                  </a:cxn>
                  <a:cxn ang="0">
                    <a:pos x="247" y="220"/>
                  </a:cxn>
                  <a:cxn ang="0">
                    <a:pos x="278" y="216"/>
                  </a:cxn>
                  <a:cxn ang="0">
                    <a:pos x="319" y="213"/>
                  </a:cxn>
                  <a:cxn ang="0">
                    <a:pos x="354" y="208"/>
                  </a:cxn>
                  <a:cxn ang="0">
                    <a:pos x="385" y="204"/>
                  </a:cxn>
                  <a:cxn ang="0">
                    <a:pos x="400" y="203"/>
                  </a:cxn>
                  <a:cxn ang="0">
                    <a:pos x="425" y="200"/>
                  </a:cxn>
                  <a:cxn ang="0">
                    <a:pos x="439" y="197"/>
                  </a:cxn>
                  <a:cxn ang="0">
                    <a:pos x="455" y="195"/>
                  </a:cxn>
                  <a:cxn ang="0">
                    <a:pos x="478" y="192"/>
                  </a:cxn>
                  <a:cxn ang="0">
                    <a:pos x="493" y="163"/>
                  </a:cxn>
                  <a:cxn ang="0">
                    <a:pos x="500" y="141"/>
                  </a:cxn>
                  <a:cxn ang="0">
                    <a:pos x="523" y="127"/>
                  </a:cxn>
                  <a:cxn ang="0">
                    <a:pos x="553" y="108"/>
                  </a:cxn>
                  <a:cxn ang="0">
                    <a:pos x="577" y="87"/>
                  </a:cxn>
                  <a:cxn ang="0">
                    <a:pos x="596" y="66"/>
                  </a:cxn>
                  <a:cxn ang="0">
                    <a:pos x="608" y="72"/>
                  </a:cxn>
                  <a:cxn ang="0">
                    <a:pos x="625" y="55"/>
                  </a:cxn>
                  <a:cxn ang="0">
                    <a:pos x="638" y="56"/>
                  </a:cxn>
                  <a:cxn ang="0">
                    <a:pos x="649" y="35"/>
                  </a:cxn>
                  <a:cxn ang="0">
                    <a:pos x="662" y="11"/>
                  </a:cxn>
                  <a:cxn ang="0">
                    <a:pos x="650" y="2"/>
                  </a:cxn>
                  <a:cxn ang="0">
                    <a:pos x="623" y="8"/>
                  </a:cxn>
                  <a:cxn ang="0">
                    <a:pos x="615" y="9"/>
                  </a:cxn>
                  <a:cxn ang="0">
                    <a:pos x="589" y="14"/>
                  </a:cxn>
                  <a:cxn ang="0">
                    <a:pos x="561" y="17"/>
                  </a:cxn>
                  <a:cxn ang="0">
                    <a:pos x="511" y="24"/>
                  </a:cxn>
                  <a:cxn ang="0">
                    <a:pos x="498" y="28"/>
                  </a:cxn>
                  <a:cxn ang="0">
                    <a:pos x="475" y="30"/>
                  </a:cxn>
                  <a:cxn ang="0">
                    <a:pos x="462" y="31"/>
                  </a:cxn>
                  <a:cxn ang="0">
                    <a:pos x="413" y="37"/>
                  </a:cxn>
                  <a:cxn ang="0">
                    <a:pos x="394" y="37"/>
                  </a:cxn>
                  <a:cxn ang="0">
                    <a:pos x="369" y="41"/>
                  </a:cxn>
                  <a:cxn ang="0">
                    <a:pos x="339" y="44"/>
                  </a:cxn>
                  <a:cxn ang="0">
                    <a:pos x="316" y="45"/>
                  </a:cxn>
                  <a:cxn ang="0">
                    <a:pos x="292" y="47"/>
                  </a:cxn>
                  <a:cxn ang="0">
                    <a:pos x="279" y="49"/>
                  </a:cxn>
                  <a:cxn ang="0">
                    <a:pos x="257" y="51"/>
                  </a:cxn>
                  <a:cxn ang="0">
                    <a:pos x="228" y="55"/>
                  </a:cxn>
                  <a:cxn ang="0">
                    <a:pos x="196" y="58"/>
                  </a:cxn>
                  <a:cxn ang="0">
                    <a:pos x="162" y="58"/>
                  </a:cxn>
                  <a:cxn ang="0">
                    <a:pos x="148" y="78"/>
                  </a:cxn>
                  <a:cxn ang="0">
                    <a:pos x="130" y="79"/>
                  </a:cxn>
                  <a:cxn ang="0">
                    <a:pos x="105" y="82"/>
                  </a:cxn>
                </a:cxnLst>
                <a:rect l="0" t="0" r="r" b="b"/>
                <a:pathLst>
                  <a:path w="664" h="242">
                    <a:moveTo>
                      <a:pt x="105" y="82"/>
                    </a:moveTo>
                    <a:lnTo>
                      <a:pt x="93" y="83"/>
                    </a:lnTo>
                    <a:lnTo>
                      <a:pt x="68" y="84"/>
                    </a:lnTo>
                    <a:lnTo>
                      <a:pt x="64" y="85"/>
                    </a:lnTo>
                    <a:lnTo>
                      <a:pt x="58" y="86"/>
                    </a:lnTo>
                    <a:lnTo>
                      <a:pt x="54" y="86"/>
                    </a:lnTo>
                    <a:lnTo>
                      <a:pt x="49" y="86"/>
                    </a:lnTo>
                    <a:lnTo>
                      <a:pt x="52" y="99"/>
                    </a:lnTo>
                    <a:lnTo>
                      <a:pt x="50" y="103"/>
                    </a:lnTo>
                    <a:lnTo>
                      <a:pt x="51" y="112"/>
                    </a:lnTo>
                    <a:lnTo>
                      <a:pt x="38" y="112"/>
                    </a:lnTo>
                    <a:lnTo>
                      <a:pt x="45" y="119"/>
                    </a:lnTo>
                    <a:lnTo>
                      <a:pt x="48" y="125"/>
                    </a:lnTo>
                    <a:lnTo>
                      <a:pt x="45" y="126"/>
                    </a:lnTo>
                    <a:lnTo>
                      <a:pt x="38" y="138"/>
                    </a:lnTo>
                    <a:lnTo>
                      <a:pt x="45" y="147"/>
                    </a:lnTo>
                    <a:lnTo>
                      <a:pt x="37" y="147"/>
                    </a:lnTo>
                    <a:lnTo>
                      <a:pt x="29" y="163"/>
                    </a:lnTo>
                    <a:lnTo>
                      <a:pt x="28" y="186"/>
                    </a:lnTo>
                    <a:lnTo>
                      <a:pt x="21" y="183"/>
                    </a:lnTo>
                    <a:lnTo>
                      <a:pt x="17" y="190"/>
                    </a:lnTo>
                    <a:lnTo>
                      <a:pt x="10" y="197"/>
                    </a:lnTo>
                    <a:lnTo>
                      <a:pt x="8" y="202"/>
                    </a:lnTo>
                    <a:lnTo>
                      <a:pt x="10" y="203"/>
                    </a:lnTo>
                    <a:lnTo>
                      <a:pt x="11" y="199"/>
                    </a:lnTo>
                    <a:lnTo>
                      <a:pt x="15" y="204"/>
                    </a:lnTo>
                    <a:lnTo>
                      <a:pt x="17" y="228"/>
                    </a:lnTo>
                    <a:lnTo>
                      <a:pt x="13" y="228"/>
                    </a:lnTo>
                    <a:lnTo>
                      <a:pt x="0" y="242"/>
                    </a:lnTo>
                    <a:lnTo>
                      <a:pt x="25" y="241"/>
                    </a:lnTo>
                    <a:lnTo>
                      <a:pt x="37" y="239"/>
                    </a:lnTo>
                    <a:lnTo>
                      <a:pt x="47" y="238"/>
                    </a:lnTo>
                    <a:lnTo>
                      <a:pt x="54" y="238"/>
                    </a:lnTo>
                    <a:lnTo>
                      <a:pt x="62" y="237"/>
                    </a:lnTo>
                    <a:lnTo>
                      <a:pt x="69" y="237"/>
                    </a:lnTo>
                    <a:lnTo>
                      <a:pt x="77" y="236"/>
                    </a:lnTo>
                    <a:lnTo>
                      <a:pt x="82" y="236"/>
                    </a:lnTo>
                    <a:lnTo>
                      <a:pt x="85" y="235"/>
                    </a:lnTo>
                    <a:lnTo>
                      <a:pt x="89" y="235"/>
                    </a:lnTo>
                    <a:lnTo>
                      <a:pt x="97" y="235"/>
                    </a:lnTo>
                    <a:lnTo>
                      <a:pt x="100" y="234"/>
                    </a:lnTo>
                    <a:lnTo>
                      <a:pt x="104" y="234"/>
                    </a:lnTo>
                    <a:lnTo>
                      <a:pt x="105" y="234"/>
                    </a:lnTo>
                    <a:lnTo>
                      <a:pt x="111" y="232"/>
                    </a:lnTo>
                    <a:lnTo>
                      <a:pt x="119" y="232"/>
                    </a:lnTo>
                    <a:lnTo>
                      <a:pt x="123" y="232"/>
                    </a:lnTo>
                    <a:lnTo>
                      <a:pt x="130" y="231"/>
                    </a:lnTo>
                    <a:lnTo>
                      <a:pt x="137" y="230"/>
                    </a:lnTo>
                    <a:lnTo>
                      <a:pt x="154" y="229"/>
                    </a:lnTo>
                    <a:lnTo>
                      <a:pt x="155" y="229"/>
                    </a:lnTo>
                    <a:lnTo>
                      <a:pt x="165" y="228"/>
                    </a:lnTo>
                    <a:lnTo>
                      <a:pt x="169" y="228"/>
                    </a:lnTo>
                    <a:lnTo>
                      <a:pt x="168" y="227"/>
                    </a:lnTo>
                    <a:lnTo>
                      <a:pt x="186" y="224"/>
                    </a:lnTo>
                    <a:lnTo>
                      <a:pt x="193" y="224"/>
                    </a:lnTo>
                    <a:lnTo>
                      <a:pt x="210" y="223"/>
                    </a:lnTo>
                    <a:lnTo>
                      <a:pt x="216" y="222"/>
                    </a:lnTo>
                    <a:lnTo>
                      <a:pt x="235" y="221"/>
                    </a:lnTo>
                    <a:lnTo>
                      <a:pt x="244" y="220"/>
                    </a:lnTo>
                    <a:lnTo>
                      <a:pt x="247" y="220"/>
                    </a:lnTo>
                    <a:lnTo>
                      <a:pt x="248" y="220"/>
                    </a:lnTo>
                    <a:lnTo>
                      <a:pt x="271" y="217"/>
                    </a:lnTo>
                    <a:lnTo>
                      <a:pt x="276" y="217"/>
                    </a:lnTo>
                    <a:lnTo>
                      <a:pt x="278" y="216"/>
                    </a:lnTo>
                    <a:lnTo>
                      <a:pt x="282" y="216"/>
                    </a:lnTo>
                    <a:lnTo>
                      <a:pt x="305" y="214"/>
                    </a:lnTo>
                    <a:lnTo>
                      <a:pt x="314" y="213"/>
                    </a:lnTo>
                    <a:lnTo>
                      <a:pt x="319" y="213"/>
                    </a:lnTo>
                    <a:lnTo>
                      <a:pt x="320" y="211"/>
                    </a:lnTo>
                    <a:lnTo>
                      <a:pt x="323" y="211"/>
                    </a:lnTo>
                    <a:lnTo>
                      <a:pt x="340" y="210"/>
                    </a:lnTo>
                    <a:lnTo>
                      <a:pt x="354" y="208"/>
                    </a:lnTo>
                    <a:lnTo>
                      <a:pt x="358" y="208"/>
                    </a:lnTo>
                    <a:lnTo>
                      <a:pt x="374" y="206"/>
                    </a:lnTo>
                    <a:lnTo>
                      <a:pt x="376" y="206"/>
                    </a:lnTo>
                    <a:lnTo>
                      <a:pt x="385" y="204"/>
                    </a:lnTo>
                    <a:lnTo>
                      <a:pt x="387" y="204"/>
                    </a:lnTo>
                    <a:lnTo>
                      <a:pt x="394" y="203"/>
                    </a:lnTo>
                    <a:lnTo>
                      <a:pt x="395" y="203"/>
                    </a:lnTo>
                    <a:lnTo>
                      <a:pt x="400" y="203"/>
                    </a:lnTo>
                    <a:lnTo>
                      <a:pt x="403" y="202"/>
                    </a:lnTo>
                    <a:lnTo>
                      <a:pt x="404" y="202"/>
                    </a:lnTo>
                    <a:lnTo>
                      <a:pt x="406" y="202"/>
                    </a:lnTo>
                    <a:lnTo>
                      <a:pt x="425" y="200"/>
                    </a:lnTo>
                    <a:lnTo>
                      <a:pt x="427" y="200"/>
                    </a:lnTo>
                    <a:lnTo>
                      <a:pt x="430" y="199"/>
                    </a:lnTo>
                    <a:lnTo>
                      <a:pt x="437" y="197"/>
                    </a:lnTo>
                    <a:lnTo>
                      <a:pt x="439" y="197"/>
                    </a:lnTo>
                    <a:lnTo>
                      <a:pt x="442" y="197"/>
                    </a:lnTo>
                    <a:lnTo>
                      <a:pt x="444" y="197"/>
                    </a:lnTo>
                    <a:lnTo>
                      <a:pt x="448" y="196"/>
                    </a:lnTo>
                    <a:lnTo>
                      <a:pt x="455" y="195"/>
                    </a:lnTo>
                    <a:lnTo>
                      <a:pt x="465" y="194"/>
                    </a:lnTo>
                    <a:lnTo>
                      <a:pt x="473" y="193"/>
                    </a:lnTo>
                    <a:lnTo>
                      <a:pt x="478" y="193"/>
                    </a:lnTo>
                    <a:lnTo>
                      <a:pt x="478" y="192"/>
                    </a:lnTo>
                    <a:lnTo>
                      <a:pt x="478" y="179"/>
                    </a:lnTo>
                    <a:lnTo>
                      <a:pt x="478" y="170"/>
                    </a:lnTo>
                    <a:lnTo>
                      <a:pt x="480" y="166"/>
                    </a:lnTo>
                    <a:lnTo>
                      <a:pt x="493" y="163"/>
                    </a:lnTo>
                    <a:lnTo>
                      <a:pt x="497" y="159"/>
                    </a:lnTo>
                    <a:lnTo>
                      <a:pt x="498" y="151"/>
                    </a:lnTo>
                    <a:lnTo>
                      <a:pt x="498" y="145"/>
                    </a:lnTo>
                    <a:lnTo>
                      <a:pt x="500" y="141"/>
                    </a:lnTo>
                    <a:lnTo>
                      <a:pt x="501" y="141"/>
                    </a:lnTo>
                    <a:lnTo>
                      <a:pt x="506" y="134"/>
                    </a:lnTo>
                    <a:lnTo>
                      <a:pt x="516" y="128"/>
                    </a:lnTo>
                    <a:lnTo>
                      <a:pt x="523" y="127"/>
                    </a:lnTo>
                    <a:lnTo>
                      <a:pt x="525" y="127"/>
                    </a:lnTo>
                    <a:lnTo>
                      <a:pt x="535" y="126"/>
                    </a:lnTo>
                    <a:lnTo>
                      <a:pt x="553" y="110"/>
                    </a:lnTo>
                    <a:lnTo>
                      <a:pt x="553" y="108"/>
                    </a:lnTo>
                    <a:lnTo>
                      <a:pt x="562" y="101"/>
                    </a:lnTo>
                    <a:lnTo>
                      <a:pt x="572" y="99"/>
                    </a:lnTo>
                    <a:lnTo>
                      <a:pt x="574" y="97"/>
                    </a:lnTo>
                    <a:lnTo>
                      <a:pt x="577" y="87"/>
                    </a:lnTo>
                    <a:lnTo>
                      <a:pt x="577" y="86"/>
                    </a:lnTo>
                    <a:lnTo>
                      <a:pt x="577" y="82"/>
                    </a:lnTo>
                    <a:lnTo>
                      <a:pt x="586" y="75"/>
                    </a:lnTo>
                    <a:lnTo>
                      <a:pt x="596" y="66"/>
                    </a:lnTo>
                    <a:lnTo>
                      <a:pt x="599" y="68"/>
                    </a:lnTo>
                    <a:lnTo>
                      <a:pt x="599" y="72"/>
                    </a:lnTo>
                    <a:lnTo>
                      <a:pt x="608" y="73"/>
                    </a:lnTo>
                    <a:lnTo>
                      <a:pt x="608" y="72"/>
                    </a:lnTo>
                    <a:lnTo>
                      <a:pt x="610" y="70"/>
                    </a:lnTo>
                    <a:lnTo>
                      <a:pt x="613" y="63"/>
                    </a:lnTo>
                    <a:lnTo>
                      <a:pt x="616" y="58"/>
                    </a:lnTo>
                    <a:lnTo>
                      <a:pt x="625" y="55"/>
                    </a:lnTo>
                    <a:lnTo>
                      <a:pt x="627" y="52"/>
                    </a:lnTo>
                    <a:lnTo>
                      <a:pt x="634" y="54"/>
                    </a:lnTo>
                    <a:lnTo>
                      <a:pt x="635" y="56"/>
                    </a:lnTo>
                    <a:lnTo>
                      <a:pt x="638" y="56"/>
                    </a:lnTo>
                    <a:lnTo>
                      <a:pt x="641" y="52"/>
                    </a:lnTo>
                    <a:lnTo>
                      <a:pt x="643" y="52"/>
                    </a:lnTo>
                    <a:lnTo>
                      <a:pt x="648" y="37"/>
                    </a:lnTo>
                    <a:lnTo>
                      <a:pt x="649" y="35"/>
                    </a:lnTo>
                    <a:lnTo>
                      <a:pt x="651" y="31"/>
                    </a:lnTo>
                    <a:lnTo>
                      <a:pt x="661" y="28"/>
                    </a:lnTo>
                    <a:lnTo>
                      <a:pt x="662" y="22"/>
                    </a:lnTo>
                    <a:lnTo>
                      <a:pt x="662" y="11"/>
                    </a:lnTo>
                    <a:lnTo>
                      <a:pt x="663" y="2"/>
                    </a:lnTo>
                    <a:lnTo>
                      <a:pt x="664" y="0"/>
                    </a:lnTo>
                    <a:lnTo>
                      <a:pt x="656" y="1"/>
                    </a:lnTo>
                    <a:lnTo>
                      <a:pt x="650" y="2"/>
                    </a:lnTo>
                    <a:lnTo>
                      <a:pt x="643" y="2"/>
                    </a:lnTo>
                    <a:lnTo>
                      <a:pt x="642" y="4"/>
                    </a:lnTo>
                    <a:lnTo>
                      <a:pt x="625" y="8"/>
                    </a:lnTo>
                    <a:lnTo>
                      <a:pt x="623" y="8"/>
                    </a:lnTo>
                    <a:lnTo>
                      <a:pt x="621" y="8"/>
                    </a:lnTo>
                    <a:lnTo>
                      <a:pt x="618" y="8"/>
                    </a:lnTo>
                    <a:lnTo>
                      <a:pt x="617" y="9"/>
                    </a:lnTo>
                    <a:lnTo>
                      <a:pt x="615" y="9"/>
                    </a:lnTo>
                    <a:lnTo>
                      <a:pt x="608" y="10"/>
                    </a:lnTo>
                    <a:lnTo>
                      <a:pt x="599" y="11"/>
                    </a:lnTo>
                    <a:lnTo>
                      <a:pt x="590" y="13"/>
                    </a:lnTo>
                    <a:lnTo>
                      <a:pt x="589" y="14"/>
                    </a:lnTo>
                    <a:lnTo>
                      <a:pt x="586" y="14"/>
                    </a:lnTo>
                    <a:lnTo>
                      <a:pt x="573" y="16"/>
                    </a:lnTo>
                    <a:lnTo>
                      <a:pt x="569" y="16"/>
                    </a:lnTo>
                    <a:lnTo>
                      <a:pt x="561" y="17"/>
                    </a:lnTo>
                    <a:lnTo>
                      <a:pt x="539" y="21"/>
                    </a:lnTo>
                    <a:lnTo>
                      <a:pt x="538" y="21"/>
                    </a:lnTo>
                    <a:lnTo>
                      <a:pt x="523" y="23"/>
                    </a:lnTo>
                    <a:lnTo>
                      <a:pt x="511" y="24"/>
                    </a:lnTo>
                    <a:lnTo>
                      <a:pt x="510" y="24"/>
                    </a:lnTo>
                    <a:lnTo>
                      <a:pt x="507" y="24"/>
                    </a:lnTo>
                    <a:lnTo>
                      <a:pt x="506" y="27"/>
                    </a:lnTo>
                    <a:lnTo>
                      <a:pt x="498" y="28"/>
                    </a:lnTo>
                    <a:lnTo>
                      <a:pt x="487" y="29"/>
                    </a:lnTo>
                    <a:lnTo>
                      <a:pt x="482" y="29"/>
                    </a:lnTo>
                    <a:lnTo>
                      <a:pt x="480" y="29"/>
                    </a:lnTo>
                    <a:lnTo>
                      <a:pt x="475" y="30"/>
                    </a:lnTo>
                    <a:lnTo>
                      <a:pt x="465" y="31"/>
                    </a:lnTo>
                    <a:lnTo>
                      <a:pt x="464" y="31"/>
                    </a:lnTo>
                    <a:lnTo>
                      <a:pt x="463" y="31"/>
                    </a:lnTo>
                    <a:lnTo>
                      <a:pt x="462" y="31"/>
                    </a:lnTo>
                    <a:lnTo>
                      <a:pt x="447" y="34"/>
                    </a:lnTo>
                    <a:lnTo>
                      <a:pt x="439" y="35"/>
                    </a:lnTo>
                    <a:lnTo>
                      <a:pt x="421" y="36"/>
                    </a:lnTo>
                    <a:lnTo>
                      <a:pt x="413" y="37"/>
                    </a:lnTo>
                    <a:lnTo>
                      <a:pt x="408" y="37"/>
                    </a:lnTo>
                    <a:lnTo>
                      <a:pt x="406" y="37"/>
                    </a:lnTo>
                    <a:lnTo>
                      <a:pt x="403" y="37"/>
                    </a:lnTo>
                    <a:lnTo>
                      <a:pt x="394" y="37"/>
                    </a:lnTo>
                    <a:lnTo>
                      <a:pt x="382" y="38"/>
                    </a:lnTo>
                    <a:lnTo>
                      <a:pt x="380" y="39"/>
                    </a:lnTo>
                    <a:lnTo>
                      <a:pt x="378" y="39"/>
                    </a:lnTo>
                    <a:lnTo>
                      <a:pt x="369" y="41"/>
                    </a:lnTo>
                    <a:lnTo>
                      <a:pt x="365" y="42"/>
                    </a:lnTo>
                    <a:lnTo>
                      <a:pt x="354" y="43"/>
                    </a:lnTo>
                    <a:lnTo>
                      <a:pt x="341" y="44"/>
                    </a:lnTo>
                    <a:lnTo>
                      <a:pt x="339" y="44"/>
                    </a:lnTo>
                    <a:lnTo>
                      <a:pt x="333" y="45"/>
                    </a:lnTo>
                    <a:lnTo>
                      <a:pt x="327" y="45"/>
                    </a:lnTo>
                    <a:lnTo>
                      <a:pt x="325" y="45"/>
                    </a:lnTo>
                    <a:lnTo>
                      <a:pt x="316" y="45"/>
                    </a:lnTo>
                    <a:lnTo>
                      <a:pt x="308" y="47"/>
                    </a:lnTo>
                    <a:lnTo>
                      <a:pt x="301" y="47"/>
                    </a:lnTo>
                    <a:lnTo>
                      <a:pt x="299" y="47"/>
                    </a:lnTo>
                    <a:lnTo>
                      <a:pt x="292" y="47"/>
                    </a:lnTo>
                    <a:lnTo>
                      <a:pt x="286" y="48"/>
                    </a:lnTo>
                    <a:lnTo>
                      <a:pt x="282" y="49"/>
                    </a:lnTo>
                    <a:lnTo>
                      <a:pt x="280" y="50"/>
                    </a:lnTo>
                    <a:lnTo>
                      <a:pt x="279" y="49"/>
                    </a:lnTo>
                    <a:lnTo>
                      <a:pt x="270" y="50"/>
                    </a:lnTo>
                    <a:lnTo>
                      <a:pt x="265" y="50"/>
                    </a:lnTo>
                    <a:lnTo>
                      <a:pt x="259" y="51"/>
                    </a:lnTo>
                    <a:lnTo>
                      <a:pt x="257" y="51"/>
                    </a:lnTo>
                    <a:lnTo>
                      <a:pt x="242" y="54"/>
                    </a:lnTo>
                    <a:lnTo>
                      <a:pt x="238" y="54"/>
                    </a:lnTo>
                    <a:lnTo>
                      <a:pt x="237" y="54"/>
                    </a:lnTo>
                    <a:lnTo>
                      <a:pt x="228" y="55"/>
                    </a:lnTo>
                    <a:lnTo>
                      <a:pt x="221" y="56"/>
                    </a:lnTo>
                    <a:lnTo>
                      <a:pt x="210" y="57"/>
                    </a:lnTo>
                    <a:lnTo>
                      <a:pt x="203" y="58"/>
                    </a:lnTo>
                    <a:lnTo>
                      <a:pt x="196" y="58"/>
                    </a:lnTo>
                    <a:lnTo>
                      <a:pt x="193" y="59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62" y="58"/>
                    </a:lnTo>
                    <a:lnTo>
                      <a:pt x="163" y="61"/>
                    </a:lnTo>
                    <a:lnTo>
                      <a:pt x="165" y="63"/>
                    </a:lnTo>
                    <a:lnTo>
                      <a:pt x="166" y="76"/>
                    </a:lnTo>
                    <a:lnTo>
                      <a:pt x="148" y="78"/>
                    </a:lnTo>
                    <a:lnTo>
                      <a:pt x="140" y="78"/>
                    </a:lnTo>
                    <a:lnTo>
                      <a:pt x="132" y="79"/>
                    </a:lnTo>
                    <a:lnTo>
                      <a:pt x="131" y="79"/>
                    </a:lnTo>
                    <a:lnTo>
                      <a:pt x="130" y="79"/>
                    </a:lnTo>
                    <a:lnTo>
                      <a:pt x="127" y="79"/>
                    </a:lnTo>
                    <a:lnTo>
                      <a:pt x="110" y="80"/>
                    </a:lnTo>
                    <a:lnTo>
                      <a:pt x="106" y="82"/>
                    </a:lnTo>
                    <a:lnTo>
                      <a:pt x="105" y="82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60"/>
              <p:cNvSpPr>
                <a:spLocks/>
              </p:cNvSpPr>
              <p:nvPr/>
            </p:nvSpPr>
            <p:spPr bwMode="auto">
              <a:xfrm>
                <a:off x="4341812" y="606425"/>
                <a:ext cx="658813" cy="698500"/>
              </a:xfrm>
              <a:custGeom>
                <a:avLst/>
                <a:gdLst/>
                <a:ahLst/>
                <a:cxnLst>
                  <a:cxn ang="0">
                    <a:pos x="308" y="431"/>
                  </a:cxn>
                  <a:cxn ang="0">
                    <a:pos x="280" y="433"/>
                  </a:cxn>
                  <a:cxn ang="0">
                    <a:pos x="262" y="434"/>
                  </a:cxn>
                  <a:cxn ang="0">
                    <a:pos x="235" y="435"/>
                  </a:cxn>
                  <a:cxn ang="0">
                    <a:pos x="216" y="437"/>
                  </a:cxn>
                  <a:cxn ang="0">
                    <a:pos x="183" y="440"/>
                  </a:cxn>
                  <a:cxn ang="0">
                    <a:pos x="170" y="426"/>
                  </a:cxn>
                  <a:cxn ang="0">
                    <a:pos x="144" y="405"/>
                  </a:cxn>
                  <a:cxn ang="0">
                    <a:pos x="136" y="386"/>
                  </a:cxn>
                  <a:cxn ang="0">
                    <a:pos x="132" y="354"/>
                  </a:cxn>
                  <a:cxn ang="0">
                    <a:pos x="129" y="336"/>
                  </a:cxn>
                  <a:cxn ang="0">
                    <a:pos x="126" y="319"/>
                  </a:cxn>
                  <a:cxn ang="0">
                    <a:pos x="123" y="309"/>
                  </a:cxn>
                  <a:cxn ang="0">
                    <a:pos x="111" y="295"/>
                  </a:cxn>
                  <a:cxn ang="0">
                    <a:pos x="97" y="290"/>
                  </a:cxn>
                  <a:cxn ang="0">
                    <a:pos x="78" y="273"/>
                  </a:cxn>
                  <a:cxn ang="0">
                    <a:pos x="60" y="257"/>
                  </a:cxn>
                  <a:cxn ang="0">
                    <a:pos x="47" y="250"/>
                  </a:cxn>
                  <a:cxn ang="0">
                    <a:pos x="18" y="232"/>
                  </a:cxn>
                  <a:cxn ang="0">
                    <a:pos x="12" y="216"/>
                  </a:cxn>
                  <a:cxn ang="0">
                    <a:pos x="11" y="181"/>
                  </a:cxn>
                  <a:cxn ang="0">
                    <a:pos x="12" y="172"/>
                  </a:cxn>
                  <a:cxn ang="0">
                    <a:pos x="0" y="138"/>
                  </a:cxn>
                  <a:cxn ang="0">
                    <a:pos x="39" y="94"/>
                  </a:cxn>
                  <a:cxn ang="0">
                    <a:pos x="36" y="52"/>
                  </a:cxn>
                  <a:cxn ang="0">
                    <a:pos x="39" y="37"/>
                  </a:cxn>
                  <a:cxn ang="0">
                    <a:pos x="55" y="31"/>
                  </a:cxn>
                  <a:cxn ang="0">
                    <a:pos x="98" y="19"/>
                  </a:cxn>
                  <a:cxn ang="0">
                    <a:pos x="131" y="0"/>
                  </a:cxn>
                  <a:cxn ang="0">
                    <a:pos x="133" y="29"/>
                  </a:cxn>
                  <a:cxn ang="0">
                    <a:pos x="139" y="33"/>
                  </a:cxn>
                  <a:cxn ang="0">
                    <a:pos x="159" y="36"/>
                  </a:cxn>
                  <a:cxn ang="0">
                    <a:pos x="179" y="43"/>
                  </a:cxn>
                  <a:cxn ang="0">
                    <a:pos x="206" y="61"/>
                  </a:cxn>
                  <a:cxn ang="0">
                    <a:pos x="271" y="76"/>
                  </a:cxn>
                  <a:cxn ang="0">
                    <a:pos x="289" y="81"/>
                  </a:cxn>
                  <a:cxn ang="0">
                    <a:pos x="319" y="83"/>
                  </a:cxn>
                  <a:cxn ang="0">
                    <a:pos x="330" y="98"/>
                  </a:cxn>
                  <a:cxn ang="0">
                    <a:pos x="339" y="100"/>
                  </a:cxn>
                  <a:cxn ang="0">
                    <a:pos x="367" y="162"/>
                  </a:cxn>
                  <a:cxn ang="0">
                    <a:pos x="372" y="174"/>
                  </a:cxn>
                  <a:cxn ang="0">
                    <a:pos x="350" y="209"/>
                  </a:cxn>
                  <a:cxn ang="0">
                    <a:pos x="366" y="210"/>
                  </a:cxn>
                  <a:cxn ang="0">
                    <a:pos x="370" y="199"/>
                  </a:cxn>
                  <a:cxn ang="0">
                    <a:pos x="398" y="158"/>
                  </a:cxn>
                  <a:cxn ang="0">
                    <a:pos x="413" y="140"/>
                  </a:cxn>
                  <a:cxn ang="0">
                    <a:pos x="393" y="205"/>
                  </a:cxn>
                  <a:cxn ang="0">
                    <a:pos x="387" y="247"/>
                  </a:cxn>
                  <a:cxn ang="0">
                    <a:pos x="379" y="299"/>
                  </a:cxn>
                  <a:cxn ang="0">
                    <a:pos x="376" y="323"/>
                  </a:cxn>
                  <a:cxn ang="0">
                    <a:pos x="372" y="355"/>
                  </a:cxn>
                  <a:cxn ang="0">
                    <a:pos x="380" y="389"/>
                  </a:cxn>
                  <a:cxn ang="0">
                    <a:pos x="383" y="411"/>
                  </a:cxn>
                  <a:cxn ang="0">
                    <a:pos x="361" y="426"/>
                  </a:cxn>
                  <a:cxn ang="0">
                    <a:pos x="349" y="427"/>
                  </a:cxn>
                  <a:cxn ang="0">
                    <a:pos x="319" y="430"/>
                  </a:cxn>
                  <a:cxn ang="0">
                    <a:pos x="315" y="431"/>
                  </a:cxn>
                </a:cxnLst>
                <a:rect l="0" t="0" r="r" b="b"/>
                <a:pathLst>
                  <a:path w="415" h="440">
                    <a:moveTo>
                      <a:pt x="315" y="431"/>
                    </a:moveTo>
                    <a:lnTo>
                      <a:pt x="312" y="431"/>
                    </a:lnTo>
                    <a:lnTo>
                      <a:pt x="308" y="431"/>
                    </a:lnTo>
                    <a:lnTo>
                      <a:pt x="303" y="431"/>
                    </a:lnTo>
                    <a:lnTo>
                      <a:pt x="295" y="432"/>
                    </a:lnTo>
                    <a:lnTo>
                      <a:pt x="280" y="433"/>
                    </a:lnTo>
                    <a:lnTo>
                      <a:pt x="271" y="433"/>
                    </a:lnTo>
                    <a:lnTo>
                      <a:pt x="269" y="433"/>
                    </a:lnTo>
                    <a:lnTo>
                      <a:pt x="262" y="434"/>
                    </a:lnTo>
                    <a:lnTo>
                      <a:pt x="253" y="434"/>
                    </a:lnTo>
                    <a:lnTo>
                      <a:pt x="238" y="435"/>
                    </a:lnTo>
                    <a:lnTo>
                      <a:pt x="235" y="435"/>
                    </a:lnTo>
                    <a:lnTo>
                      <a:pt x="230" y="437"/>
                    </a:lnTo>
                    <a:lnTo>
                      <a:pt x="222" y="437"/>
                    </a:lnTo>
                    <a:lnTo>
                      <a:pt x="216" y="437"/>
                    </a:lnTo>
                    <a:lnTo>
                      <a:pt x="194" y="439"/>
                    </a:lnTo>
                    <a:lnTo>
                      <a:pt x="191" y="439"/>
                    </a:lnTo>
                    <a:lnTo>
                      <a:pt x="183" y="440"/>
                    </a:lnTo>
                    <a:lnTo>
                      <a:pt x="179" y="440"/>
                    </a:lnTo>
                    <a:lnTo>
                      <a:pt x="173" y="428"/>
                    </a:lnTo>
                    <a:lnTo>
                      <a:pt x="170" y="426"/>
                    </a:lnTo>
                    <a:lnTo>
                      <a:pt x="159" y="425"/>
                    </a:lnTo>
                    <a:lnTo>
                      <a:pt x="147" y="418"/>
                    </a:lnTo>
                    <a:lnTo>
                      <a:pt x="144" y="405"/>
                    </a:lnTo>
                    <a:lnTo>
                      <a:pt x="138" y="395"/>
                    </a:lnTo>
                    <a:lnTo>
                      <a:pt x="138" y="393"/>
                    </a:lnTo>
                    <a:lnTo>
                      <a:pt x="136" y="386"/>
                    </a:lnTo>
                    <a:lnTo>
                      <a:pt x="136" y="385"/>
                    </a:lnTo>
                    <a:lnTo>
                      <a:pt x="144" y="368"/>
                    </a:lnTo>
                    <a:lnTo>
                      <a:pt x="132" y="354"/>
                    </a:lnTo>
                    <a:lnTo>
                      <a:pt x="132" y="351"/>
                    </a:lnTo>
                    <a:lnTo>
                      <a:pt x="130" y="344"/>
                    </a:lnTo>
                    <a:lnTo>
                      <a:pt x="129" y="336"/>
                    </a:lnTo>
                    <a:lnTo>
                      <a:pt x="126" y="333"/>
                    </a:lnTo>
                    <a:lnTo>
                      <a:pt x="126" y="322"/>
                    </a:lnTo>
                    <a:lnTo>
                      <a:pt x="126" y="319"/>
                    </a:lnTo>
                    <a:lnTo>
                      <a:pt x="126" y="316"/>
                    </a:lnTo>
                    <a:lnTo>
                      <a:pt x="123" y="310"/>
                    </a:lnTo>
                    <a:lnTo>
                      <a:pt x="123" y="309"/>
                    </a:lnTo>
                    <a:lnTo>
                      <a:pt x="116" y="301"/>
                    </a:lnTo>
                    <a:lnTo>
                      <a:pt x="112" y="297"/>
                    </a:lnTo>
                    <a:lnTo>
                      <a:pt x="111" y="295"/>
                    </a:lnTo>
                    <a:lnTo>
                      <a:pt x="107" y="294"/>
                    </a:lnTo>
                    <a:lnTo>
                      <a:pt x="103" y="294"/>
                    </a:lnTo>
                    <a:lnTo>
                      <a:pt x="97" y="290"/>
                    </a:lnTo>
                    <a:lnTo>
                      <a:pt x="91" y="285"/>
                    </a:lnTo>
                    <a:lnTo>
                      <a:pt x="81" y="278"/>
                    </a:lnTo>
                    <a:lnTo>
                      <a:pt x="78" y="273"/>
                    </a:lnTo>
                    <a:lnTo>
                      <a:pt x="69" y="261"/>
                    </a:lnTo>
                    <a:lnTo>
                      <a:pt x="63" y="258"/>
                    </a:lnTo>
                    <a:lnTo>
                      <a:pt x="60" y="257"/>
                    </a:lnTo>
                    <a:lnTo>
                      <a:pt x="53" y="255"/>
                    </a:lnTo>
                    <a:lnTo>
                      <a:pt x="52" y="254"/>
                    </a:lnTo>
                    <a:lnTo>
                      <a:pt x="47" y="250"/>
                    </a:lnTo>
                    <a:lnTo>
                      <a:pt x="46" y="246"/>
                    </a:lnTo>
                    <a:lnTo>
                      <a:pt x="33" y="244"/>
                    </a:lnTo>
                    <a:lnTo>
                      <a:pt x="18" y="232"/>
                    </a:lnTo>
                    <a:lnTo>
                      <a:pt x="15" y="230"/>
                    </a:lnTo>
                    <a:lnTo>
                      <a:pt x="11" y="227"/>
                    </a:lnTo>
                    <a:lnTo>
                      <a:pt x="12" y="216"/>
                    </a:lnTo>
                    <a:lnTo>
                      <a:pt x="12" y="202"/>
                    </a:lnTo>
                    <a:lnTo>
                      <a:pt x="13" y="189"/>
                    </a:lnTo>
                    <a:lnTo>
                      <a:pt x="11" y="181"/>
                    </a:lnTo>
                    <a:lnTo>
                      <a:pt x="12" y="181"/>
                    </a:lnTo>
                    <a:lnTo>
                      <a:pt x="11" y="177"/>
                    </a:lnTo>
                    <a:lnTo>
                      <a:pt x="12" y="172"/>
                    </a:lnTo>
                    <a:lnTo>
                      <a:pt x="13" y="152"/>
                    </a:lnTo>
                    <a:lnTo>
                      <a:pt x="9" y="147"/>
                    </a:lnTo>
                    <a:lnTo>
                      <a:pt x="0" y="138"/>
                    </a:lnTo>
                    <a:lnTo>
                      <a:pt x="2" y="130"/>
                    </a:lnTo>
                    <a:lnTo>
                      <a:pt x="8" y="119"/>
                    </a:lnTo>
                    <a:lnTo>
                      <a:pt x="39" y="94"/>
                    </a:lnTo>
                    <a:lnTo>
                      <a:pt x="39" y="86"/>
                    </a:lnTo>
                    <a:lnTo>
                      <a:pt x="38" y="60"/>
                    </a:lnTo>
                    <a:lnTo>
                      <a:pt x="36" y="52"/>
                    </a:lnTo>
                    <a:lnTo>
                      <a:pt x="36" y="39"/>
                    </a:lnTo>
                    <a:lnTo>
                      <a:pt x="35" y="36"/>
                    </a:lnTo>
                    <a:lnTo>
                      <a:pt x="39" y="37"/>
                    </a:lnTo>
                    <a:lnTo>
                      <a:pt x="49" y="26"/>
                    </a:lnTo>
                    <a:lnTo>
                      <a:pt x="55" y="30"/>
                    </a:lnTo>
                    <a:lnTo>
                      <a:pt x="55" y="31"/>
                    </a:lnTo>
                    <a:lnTo>
                      <a:pt x="69" y="31"/>
                    </a:lnTo>
                    <a:lnTo>
                      <a:pt x="85" y="24"/>
                    </a:lnTo>
                    <a:lnTo>
                      <a:pt x="98" y="19"/>
                    </a:lnTo>
                    <a:lnTo>
                      <a:pt x="110" y="10"/>
                    </a:lnTo>
                    <a:lnTo>
                      <a:pt x="115" y="12"/>
                    </a:lnTo>
                    <a:lnTo>
                      <a:pt x="131" y="0"/>
                    </a:lnTo>
                    <a:lnTo>
                      <a:pt x="139" y="9"/>
                    </a:lnTo>
                    <a:lnTo>
                      <a:pt x="132" y="21"/>
                    </a:lnTo>
                    <a:lnTo>
                      <a:pt x="133" y="29"/>
                    </a:lnTo>
                    <a:lnTo>
                      <a:pt x="130" y="33"/>
                    </a:lnTo>
                    <a:lnTo>
                      <a:pt x="130" y="38"/>
                    </a:lnTo>
                    <a:lnTo>
                      <a:pt x="139" y="33"/>
                    </a:lnTo>
                    <a:lnTo>
                      <a:pt x="142" y="25"/>
                    </a:lnTo>
                    <a:lnTo>
                      <a:pt x="156" y="36"/>
                    </a:lnTo>
                    <a:lnTo>
                      <a:pt x="159" y="36"/>
                    </a:lnTo>
                    <a:lnTo>
                      <a:pt x="164" y="38"/>
                    </a:lnTo>
                    <a:lnTo>
                      <a:pt x="165" y="37"/>
                    </a:lnTo>
                    <a:lnTo>
                      <a:pt x="179" y="43"/>
                    </a:lnTo>
                    <a:lnTo>
                      <a:pt x="187" y="55"/>
                    </a:lnTo>
                    <a:lnTo>
                      <a:pt x="201" y="60"/>
                    </a:lnTo>
                    <a:lnTo>
                      <a:pt x="206" y="61"/>
                    </a:lnTo>
                    <a:lnTo>
                      <a:pt x="260" y="72"/>
                    </a:lnTo>
                    <a:lnTo>
                      <a:pt x="267" y="75"/>
                    </a:lnTo>
                    <a:lnTo>
                      <a:pt x="271" y="76"/>
                    </a:lnTo>
                    <a:lnTo>
                      <a:pt x="277" y="80"/>
                    </a:lnTo>
                    <a:lnTo>
                      <a:pt x="285" y="80"/>
                    </a:lnTo>
                    <a:lnTo>
                      <a:pt x="289" y="81"/>
                    </a:lnTo>
                    <a:lnTo>
                      <a:pt x="294" y="83"/>
                    </a:lnTo>
                    <a:lnTo>
                      <a:pt x="302" y="81"/>
                    </a:lnTo>
                    <a:lnTo>
                      <a:pt x="319" y="83"/>
                    </a:lnTo>
                    <a:lnTo>
                      <a:pt x="329" y="87"/>
                    </a:lnTo>
                    <a:lnTo>
                      <a:pt x="332" y="90"/>
                    </a:lnTo>
                    <a:lnTo>
                      <a:pt x="330" y="98"/>
                    </a:lnTo>
                    <a:lnTo>
                      <a:pt x="335" y="100"/>
                    </a:lnTo>
                    <a:lnTo>
                      <a:pt x="339" y="99"/>
                    </a:lnTo>
                    <a:lnTo>
                      <a:pt x="339" y="100"/>
                    </a:lnTo>
                    <a:lnTo>
                      <a:pt x="347" y="102"/>
                    </a:lnTo>
                    <a:lnTo>
                      <a:pt x="350" y="105"/>
                    </a:lnTo>
                    <a:lnTo>
                      <a:pt x="367" y="162"/>
                    </a:lnTo>
                    <a:lnTo>
                      <a:pt x="374" y="164"/>
                    </a:lnTo>
                    <a:lnTo>
                      <a:pt x="372" y="171"/>
                    </a:lnTo>
                    <a:lnTo>
                      <a:pt x="372" y="174"/>
                    </a:lnTo>
                    <a:lnTo>
                      <a:pt x="363" y="178"/>
                    </a:lnTo>
                    <a:lnTo>
                      <a:pt x="351" y="203"/>
                    </a:lnTo>
                    <a:lnTo>
                      <a:pt x="350" y="209"/>
                    </a:lnTo>
                    <a:lnTo>
                      <a:pt x="350" y="214"/>
                    </a:lnTo>
                    <a:lnTo>
                      <a:pt x="358" y="214"/>
                    </a:lnTo>
                    <a:lnTo>
                      <a:pt x="366" y="210"/>
                    </a:lnTo>
                    <a:lnTo>
                      <a:pt x="367" y="209"/>
                    </a:lnTo>
                    <a:lnTo>
                      <a:pt x="367" y="206"/>
                    </a:lnTo>
                    <a:lnTo>
                      <a:pt x="370" y="199"/>
                    </a:lnTo>
                    <a:lnTo>
                      <a:pt x="383" y="186"/>
                    </a:lnTo>
                    <a:lnTo>
                      <a:pt x="395" y="165"/>
                    </a:lnTo>
                    <a:lnTo>
                      <a:pt x="398" y="158"/>
                    </a:lnTo>
                    <a:lnTo>
                      <a:pt x="406" y="149"/>
                    </a:lnTo>
                    <a:lnTo>
                      <a:pt x="406" y="145"/>
                    </a:lnTo>
                    <a:lnTo>
                      <a:pt x="413" y="140"/>
                    </a:lnTo>
                    <a:lnTo>
                      <a:pt x="415" y="145"/>
                    </a:lnTo>
                    <a:lnTo>
                      <a:pt x="393" y="204"/>
                    </a:lnTo>
                    <a:lnTo>
                      <a:pt x="393" y="205"/>
                    </a:lnTo>
                    <a:lnTo>
                      <a:pt x="387" y="223"/>
                    </a:lnTo>
                    <a:lnTo>
                      <a:pt x="385" y="240"/>
                    </a:lnTo>
                    <a:lnTo>
                      <a:pt x="387" y="247"/>
                    </a:lnTo>
                    <a:lnTo>
                      <a:pt x="378" y="273"/>
                    </a:lnTo>
                    <a:lnTo>
                      <a:pt x="377" y="285"/>
                    </a:lnTo>
                    <a:lnTo>
                      <a:pt x="379" y="299"/>
                    </a:lnTo>
                    <a:lnTo>
                      <a:pt x="378" y="312"/>
                    </a:lnTo>
                    <a:lnTo>
                      <a:pt x="376" y="320"/>
                    </a:lnTo>
                    <a:lnTo>
                      <a:pt x="376" y="323"/>
                    </a:lnTo>
                    <a:lnTo>
                      <a:pt x="371" y="336"/>
                    </a:lnTo>
                    <a:lnTo>
                      <a:pt x="370" y="349"/>
                    </a:lnTo>
                    <a:lnTo>
                      <a:pt x="372" y="355"/>
                    </a:lnTo>
                    <a:lnTo>
                      <a:pt x="372" y="362"/>
                    </a:lnTo>
                    <a:lnTo>
                      <a:pt x="374" y="374"/>
                    </a:lnTo>
                    <a:lnTo>
                      <a:pt x="380" y="389"/>
                    </a:lnTo>
                    <a:lnTo>
                      <a:pt x="384" y="398"/>
                    </a:lnTo>
                    <a:lnTo>
                      <a:pt x="383" y="406"/>
                    </a:lnTo>
                    <a:lnTo>
                      <a:pt x="383" y="411"/>
                    </a:lnTo>
                    <a:lnTo>
                      <a:pt x="385" y="424"/>
                    </a:lnTo>
                    <a:lnTo>
                      <a:pt x="371" y="425"/>
                    </a:lnTo>
                    <a:lnTo>
                      <a:pt x="361" y="426"/>
                    </a:lnTo>
                    <a:lnTo>
                      <a:pt x="357" y="426"/>
                    </a:lnTo>
                    <a:lnTo>
                      <a:pt x="352" y="426"/>
                    </a:lnTo>
                    <a:lnTo>
                      <a:pt x="349" y="427"/>
                    </a:lnTo>
                    <a:lnTo>
                      <a:pt x="325" y="430"/>
                    </a:lnTo>
                    <a:lnTo>
                      <a:pt x="322" y="430"/>
                    </a:lnTo>
                    <a:lnTo>
                      <a:pt x="319" y="430"/>
                    </a:lnTo>
                    <a:lnTo>
                      <a:pt x="316" y="430"/>
                    </a:lnTo>
                    <a:lnTo>
                      <a:pt x="316" y="431"/>
                    </a:lnTo>
                    <a:lnTo>
                      <a:pt x="315" y="431"/>
                    </a:lnTo>
                    <a:close/>
                  </a:path>
                </a:pathLst>
              </a:custGeom>
              <a:solidFill>
                <a:srgbClr val="FFC00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61"/>
              <p:cNvSpPr>
                <a:spLocks/>
              </p:cNvSpPr>
              <p:nvPr/>
            </p:nvSpPr>
            <p:spPr bwMode="auto">
              <a:xfrm>
                <a:off x="4549775" y="1279525"/>
                <a:ext cx="500062" cy="887413"/>
              </a:xfrm>
              <a:custGeom>
                <a:avLst/>
                <a:gdLst/>
                <a:ahLst/>
                <a:cxnLst>
                  <a:cxn ang="0">
                    <a:pos x="4" y="234"/>
                  </a:cxn>
                  <a:cxn ang="0">
                    <a:pos x="7" y="211"/>
                  </a:cxn>
                  <a:cxn ang="0">
                    <a:pos x="26" y="200"/>
                  </a:cxn>
                  <a:cxn ang="0">
                    <a:pos x="32" y="152"/>
                  </a:cxn>
                  <a:cxn ang="0">
                    <a:pos x="29" y="125"/>
                  </a:cxn>
                  <a:cxn ang="0">
                    <a:pos x="77" y="92"/>
                  </a:cxn>
                  <a:cxn ang="0">
                    <a:pos x="88" y="71"/>
                  </a:cxn>
                  <a:cxn ang="0">
                    <a:pos x="85" y="51"/>
                  </a:cxn>
                  <a:cxn ang="0">
                    <a:pos x="67" y="41"/>
                  </a:cxn>
                  <a:cxn ang="0">
                    <a:pos x="48" y="16"/>
                  </a:cxn>
                  <a:cxn ang="0">
                    <a:pos x="85" y="13"/>
                  </a:cxn>
                  <a:cxn ang="0">
                    <a:pos x="107" y="11"/>
                  </a:cxn>
                  <a:cxn ang="0">
                    <a:pos x="140" y="9"/>
                  </a:cxn>
                  <a:cxn ang="0">
                    <a:pos x="177" y="7"/>
                  </a:cxn>
                  <a:cxn ang="0">
                    <a:pos x="185" y="6"/>
                  </a:cxn>
                  <a:cxn ang="0">
                    <a:pos x="218" y="3"/>
                  </a:cxn>
                  <a:cxn ang="0">
                    <a:pos x="240" y="1"/>
                  </a:cxn>
                  <a:cxn ang="0">
                    <a:pos x="261" y="33"/>
                  </a:cxn>
                  <a:cxn ang="0">
                    <a:pos x="284" y="91"/>
                  </a:cxn>
                  <a:cxn ang="0">
                    <a:pos x="285" y="113"/>
                  </a:cxn>
                  <a:cxn ang="0">
                    <a:pos x="288" y="130"/>
                  </a:cxn>
                  <a:cxn ang="0">
                    <a:pos x="289" y="146"/>
                  </a:cxn>
                  <a:cxn ang="0">
                    <a:pos x="294" y="189"/>
                  </a:cxn>
                  <a:cxn ang="0">
                    <a:pos x="296" y="214"/>
                  </a:cxn>
                  <a:cxn ang="0">
                    <a:pos x="301" y="257"/>
                  </a:cxn>
                  <a:cxn ang="0">
                    <a:pos x="304" y="296"/>
                  </a:cxn>
                  <a:cxn ang="0">
                    <a:pos x="302" y="321"/>
                  </a:cxn>
                  <a:cxn ang="0">
                    <a:pos x="307" y="346"/>
                  </a:cxn>
                  <a:cxn ang="0">
                    <a:pos x="311" y="360"/>
                  </a:cxn>
                  <a:cxn ang="0">
                    <a:pos x="304" y="396"/>
                  </a:cxn>
                  <a:cxn ang="0">
                    <a:pos x="285" y="424"/>
                  </a:cxn>
                  <a:cxn ang="0">
                    <a:pos x="285" y="436"/>
                  </a:cxn>
                  <a:cxn ang="0">
                    <a:pos x="284" y="470"/>
                  </a:cxn>
                  <a:cxn ang="0">
                    <a:pos x="284" y="499"/>
                  </a:cxn>
                  <a:cxn ang="0">
                    <a:pos x="261" y="512"/>
                  </a:cxn>
                  <a:cxn ang="0">
                    <a:pos x="255" y="546"/>
                  </a:cxn>
                  <a:cxn ang="0">
                    <a:pos x="234" y="540"/>
                  </a:cxn>
                  <a:cxn ang="0">
                    <a:pos x="205" y="547"/>
                  </a:cxn>
                  <a:cxn ang="0">
                    <a:pos x="195" y="552"/>
                  </a:cxn>
                  <a:cxn ang="0">
                    <a:pos x="178" y="534"/>
                  </a:cxn>
                  <a:cxn ang="0">
                    <a:pos x="178" y="526"/>
                  </a:cxn>
                  <a:cxn ang="0">
                    <a:pos x="172" y="498"/>
                  </a:cxn>
                  <a:cxn ang="0">
                    <a:pos x="140" y="473"/>
                  </a:cxn>
                  <a:cxn ang="0">
                    <a:pos x="114" y="456"/>
                  </a:cxn>
                  <a:cxn ang="0">
                    <a:pos x="99" y="441"/>
                  </a:cxn>
                  <a:cxn ang="0">
                    <a:pos x="107" y="411"/>
                  </a:cxn>
                  <a:cxn ang="0">
                    <a:pos x="110" y="389"/>
                  </a:cxn>
                  <a:cxn ang="0">
                    <a:pos x="104" y="373"/>
                  </a:cxn>
                  <a:cxn ang="0">
                    <a:pos x="88" y="368"/>
                  </a:cxn>
                  <a:cxn ang="0">
                    <a:pos x="70" y="367"/>
                  </a:cxn>
                  <a:cxn ang="0">
                    <a:pos x="56" y="333"/>
                  </a:cxn>
                  <a:cxn ang="0">
                    <a:pos x="30" y="314"/>
                  </a:cxn>
                  <a:cxn ang="0">
                    <a:pos x="19" y="302"/>
                  </a:cxn>
                  <a:cxn ang="0">
                    <a:pos x="12" y="290"/>
                  </a:cxn>
                  <a:cxn ang="0">
                    <a:pos x="0" y="258"/>
                  </a:cxn>
                </a:cxnLst>
                <a:rect l="0" t="0" r="r" b="b"/>
                <a:pathLst>
                  <a:path w="315" h="559">
                    <a:moveTo>
                      <a:pt x="0" y="251"/>
                    </a:moveTo>
                    <a:lnTo>
                      <a:pt x="0" y="247"/>
                    </a:lnTo>
                    <a:lnTo>
                      <a:pt x="0" y="245"/>
                    </a:lnTo>
                    <a:lnTo>
                      <a:pt x="4" y="234"/>
                    </a:lnTo>
                    <a:lnTo>
                      <a:pt x="5" y="234"/>
                    </a:lnTo>
                    <a:lnTo>
                      <a:pt x="5" y="233"/>
                    </a:lnTo>
                    <a:lnTo>
                      <a:pt x="8" y="230"/>
                    </a:lnTo>
                    <a:lnTo>
                      <a:pt x="7" y="211"/>
                    </a:lnTo>
                    <a:lnTo>
                      <a:pt x="21" y="206"/>
                    </a:lnTo>
                    <a:lnTo>
                      <a:pt x="25" y="203"/>
                    </a:lnTo>
                    <a:lnTo>
                      <a:pt x="26" y="202"/>
                    </a:lnTo>
                    <a:lnTo>
                      <a:pt x="26" y="200"/>
                    </a:lnTo>
                    <a:lnTo>
                      <a:pt x="26" y="194"/>
                    </a:lnTo>
                    <a:lnTo>
                      <a:pt x="36" y="168"/>
                    </a:lnTo>
                    <a:lnTo>
                      <a:pt x="35" y="161"/>
                    </a:lnTo>
                    <a:lnTo>
                      <a:pt x="32" y="152"/>
                    </a:lnTo>
                    <a:lnTo>
                      <a:pt x="22" y="144"/>
                    </a:lnTo>
                    <a:lnTo>
                      <a:pt x="25" y="135"/>
                    </a:lnTo>
                    <a:lnTo>
                      <a:pt x="26" y="131"/>
                    </a:lnTo>
                    <a:lnTo>
                      <a:pt x="29" y="125"/>
                    </a:lnTo>
                    <a:lnTo>
                      <a:pt x="45" y="121"/>
                    </a:lnTo>
                    <a:lnTo>
                      <a:pt x="66" y="114"/>
                    </a:lnTo>
                    <a:lnTo>
                      <a:pt x="74" y="107"/>
                    </a:lnTo>
                    <a:lnTo>
                      <a:pt x="77" y="92"/>
                    </a:lnTo>
                    <a:lnTo>
                      <a:pt x="78" y="90"/>
                    </a:lnTo>
                    <a:lnTo>
                      <a:pt x="82" y="86"/>
                    </a:lnTo>
                    <a:lnTo>
                      <a:pt x="87" y="77"/>
                    </a:lnTo>
                    <a:lnTo>
                      <a:pt x="88" y="71"/>
                    </a:lnTo>
                    <a:lnTo>
                      <a:pt x="88" y="64"/>
                    </a:lnTo>
                    <a:lnTo>
                      <a:pt x="88" y="63"/>
                    </a:lnTo>
                    <a:lnTo>
                      <a:pt x="87" y="61"/>
                    </a:lnTo>
                    <a:lnTo>
                      <a:pt x="85" y="51"/>
                    </a:lnTo>
                    <a:lnTo>
                      <a:pt x="77" y="47"/>
                    </a:lnTo>
                    <a:lnTo>
                      <a:pt x="74" y="45"/>
                    </a:lnTo>
                    <a:lnTo>
                      <a:pt x="69" y="43"/>
                    </a:lnTo>
                    <a:lnTo>
                      <a:pt x="67" y="41"/>
                    </a:lnTo>
                    <a:lnTo>
                      <a:pt x="61" y="28"/>
                    </a:lnTo>
                    <a:lnTo>
                      <a:pt x="49" y="21"/>
                    </a:lnTo>
                    <a:lnTo>
                      <a:pt x="48" y="17"/>
                    </a:lnTo>
                    <a:lnTo>
                      <a:pt x="48" y="16"/>
                    </a:lnTo>
                    <a:lnTo>
                      <a:pt x="52" y="16"/>
                    </a:lnTo>
                    <a:lnTo>
                      <a:pt x="60" y="15"/>
                    </a:lnTo>
                    <a:lnTo>
                      <a:pt x="63" y="15"/>
                    </a:lnTo>
                    <a:lnTo>
                      <a:pt x="85" y="13"/>
                    </a:lnTo>
                    <a:lnTo>
                      <a:pt x="91" y="13"/>
                    </a:lnTo>
                    <a:lnTo>
                      <a:pt x="99" y="13"/>
                    </a:lnTo>
                    <a:lnTo>
                      <a:pt x="104" y="11"/>
                    </a:lnTo>
                    <a:lnTo>
                      <a:pt x="107" y="11"/>
                    </a:lnTo>
                    <a:lnTo>
                      <a:pt x="122" y="10"/>
                    </a:lnTo>
                    <a:lnTo>
                      <a:pt x="131" y="10"/>
                    </a:lnTo>
                    <a:lnTo>
                      <a:pt x="138" y="9"/>
                    </a:lnTo>
                    <a:lnTo>
                      <a:pt x="140" y="9"/>
                    </a:lnTo>
                    <a:lnTo>
                      <a:pt x="149" y="9"/>
                    </a:lnTo>
                    <a:lnTo>
                      <a:pt x="164" y="8"/>
                    </a:lnTo>
                    <a:lnTo>
                      <a:pt x="172" y="7"/>
                    </a:lnTo>
                    <a:lnTo>
                      <a:pt x="177" y="7"/>
                    </a:lnTo>
                    <a:lnTo>
                      <a:pt x="181" y="7"/>
                    </a:lnTo>
                    <a:lnTo>
                      <a:pt x="184" y="7"/>
                    </a:lnTo>
                    <a:lnTo>
                      <a:pt x="185" y="7"/>
                    </a:lnTo>
                    <a:lnTo>
                      <a:pt x="185" y="6"/>
                    </a:lnTo>
                    <a:lnTo>
                      <a:pt x="188" y="6"/>
                    </a:lnTo>
                    <a:lnTo>
                      <a:pt x="191" y="6"/>
                    </a:lnTo>
                    <a:lnTo>
                      <a:pt x="194" y="6"/>
                    </a:lnTo>
                    <a:lnTo>
                      <a:pt x="218" y="3"/>
                    </a:lnTo>
                    <a:lnTo>
                      <a:pt x="221" y="2"/>
                    </a:lnTo>
                    <a:lnTo>
                      <a:pt x="226" y="2"/>
                    </a:lnTo>
                    <a:lnTo>
                      <a:pt x="230" y="2"/>
                    </a:lnTo>
                    <a:lnTo>
                      <a:pt x="240" y="1"/>
                    </a:lnTo>
                    <a:lnTo>
                      <a:pt x="254" y="0"/>
                    </a:lnTo>
                    <a:lnTo>
                      <a:pt x="255" y="11"/>
                    </a:lnTo>
                    <a:lnTo>
                      <a:pt x="255" y="23"/>
                    </a:lnTo>
                    <a:lnTo>
                      <a:pt x="261" y="33"/>
                    </a:lnTo>
                    <a:lnTo>
                      <a:pt x="270" y="48"/>
                    </a:lnTo>
                    <a:lnTo>
                      <a:pt x="275" y="59"/>
                    </a:lnTo>
                    <a:lnTo>
                      <a:pt x="282" y="75"/>
                    </a:lnTo>
                    <a:lnTo>
                      <a:pt x="284" y="91"/>
                    </a:lnTo>
                    <a:lnTo>
                      <a:pt x="284" y="93"/>
                    </a:lnTo>
                    <a:lnTo>
                      <a:pt x="284" y="99"/>
                    </a:lnTo>
                    <a:lnTo>
                      <a:pt x="285" y="109"/>
                    </a:lnTo>
                    <a:lnTo>
                      <a:pt x="285" y="113"/>
                    </a:lnTo>
                    <a:lnTo>
                      <a:pt x="287" y="117"/>
                    </a:lnTo>
                    <a:lnTo>
                      <a:pt x="287" y="118"/>
                    </a:lnTo>
                    <a:lnTo>
                      <a:pt x="287" y="121"/>
                    </a:lnTo>
                    <a:lnTo>
                      <a:pt x="288" y="130"/>
                    </a:lnTo>
                    <a:lnTo>
                      <a:pt x="288" y="133"/>
                    </a:lnTo>
                    <a:lnTo>
                      <a:pt x="289" y="138"/>
                    </a:lnTo>
                    <a:lnTo>
                      <a:pt x="289" y="145"/>
                    </a:lnTo>
                    <a:lnTo>
                      <a:pt x="289" y="146"/>
                    </a:lnTo>
                    <a:lnTo>
                      <a:pt x="290" y="152"/>
                    </a:lnTo>
                    <a:lnTo>
                      <a:pt x="292" y="173"/>
                    </a:lnTo>
                    <a:lnTo>
                      <a:pt x="294" y="183"/>
                    </a:lnTo>
                    <a:lnTo>
                      <a:pt x="294" y="189"/>
                    </a:lnTo>
                    <a:lnTo>
                      <a:pt x="295" y="196"/>
                    </a:lnTo>
                    <a:lnTo>
                      <a:pt x="295" y="199"/>
                    </a:lnTo>
                    <a:lnTo>
                      <a:pt x="296" y="206"/>
                    </a:lnTo>
                    <a:lnTo>
                      <a:pt x="296" y="214"/>
                    </a:lnTo>
                    <a:lnTo>
                      <a:pt x="298" y="231"/>
                    </a:lnTo>
                    <a:lnTo>
                      <a:pt x="298" y="234"/>
                    </a:lnTo>
                    <a:lnTo>
                      <a:pt x="298" y="240"/>
                    </a:lnTo>
                    <a:lnTo>
                      <a:pt x="301" y="257"/>
                    </a:lnTo>
                    <a:lnTo>
                      <a:pt x="302" y="265"/>
                    </a:lnTo>
                    <a:lnTo>
                      <a:pt x="303" y="276"/>
                    </a:lnTo>
                    <a:lnTo>
                      <a:pt x="303" y="285"/>
                    </a:lnTo>
                    <a:lnTo>
                      <a:pt x="304" y="296"/>
                    </a:lnTo>
                    <a:lnTo>
                      <a:pt x="305" y="298"/>
                    </a:lnTo>
                    <a:lnTo>
                      <a:pt x="307" y="311"/>
                    </a:lnTo>
                    <a:lnTo>
                      <a:pt x="302" y="320"/>
                    </a:lnTo>
                    <a:lnTo>
                      <a:pt x="302" y="321"/>
                    </a:lnTo>
                    <a:lnTo>
                      <a:pt x="304" y="320"/>
                    </a:lnTo>
                    <a:lnTo>
                      <a:pt x="301" y="331"/>
                    </a:lnTo>
                    <a:lnTo>
                      <a:pt x="302" y="335"/>
                    </a:lnTo>
                    <a:lnTo>
                      <a:pt x="307" y="346"/>
                    </a:lnTo>
                    <a:lnTo>
                      <a:pt x="311" y="355"/>
                    </a:lnTo>
                    <a:lnTo>
                      <a:pt x="310" y="356"/>
                    </a:lnTo>
                    <a:lnTo>
                      <a:pt x="310" y="358"/>
                    </a:lnTo>
                    <a:lnTo>
                      <a:pt x="311" y="360"/>
                    </a:lnTo>
                    <a:lnTo>
                      <a:pt x="315" y="372"/>
                    </a:lnTo>
                    <a:lnTo>
                      <a:pt x="307" y="388"/>
                    </a:lnTo>
                    <a:lnTo>
                      <a:pt x="305" y="390"/>
                    </a:lnTo>
                    <a:lnTo>
                      <a:pt x="304" y="396"/>
                    </a:lnTo>
                    <a:lnTo>
                      <a:pt x="298" y="400"/>
                    </a:lnTo>
                    <a:lnTo>
                      <a:pt x="299" y="406"/>
                    </a:lnTo>
                    <a:lnTo>
                      <a:pt x="297" y="410"/>
                    </a:lnTo>
                    <a:lnTo>
                      <a:pt x="285" y="424"/>
                    </a:lnTo>
                    <a:lnTo>
                      <a:pt x="282" y="423"/>
                    </a:lnTo>
                    <a:lnTo>
                      <a:pt x="283" y="424"/>
                    </a:lnTo>
                    <a:lnTo>
                      <a:pt x="283" y="427"/>
                    </a:lnTo>
                    <a:lnTo>
                      <a:pt x="285" y="436"/>
                    </a:lnTo>
                    <a:lnTo>
                      <a:pt x="283" y="444"/>
                    </a:lnTo>
                    <a:lnTo>
                      <a:pt x="278" y="461"/>
                    </a:lnTo>
                    <a:lnTo>
                      <a:pt x="280" y="463"/>
                    </a:lnTo>
                    <a:lnTo>
                      <a:pt x="284" y="470"/>
                    </a:lnTo>
                    <a:lnTo>
                      <a:pt x="277" y="479"/>
                    </a:lnTo>
                    <a:lnTo>
                      <a:pt x="276" y="487"/>
                    </a:lnTo>
                    <a:lnTo>
                      <a:pt x="278" y="493"/>
                    </a:lnTo>
                    <a:lnTo>
                      <a:pt x="284" y="499"/>
                    </a:lnTo>
                    <a:lnTo>
                      <a:pt x="280" y="503"/>
                    </a:lnTo>
                    <a:lnTo>
                      <a:pt x="270" y="505"/>
                    </a:lnTo>
                    <a:lnTo>
                      <a:pt x="262" y="512"/>
                    </a:lnTo>
                    <a:lnTo>
                      <a:pt x="261" y="512"/>
                    </a:lnTo>
                    <a:lnTo>
                      <a:pt x="257" y="510"/>
                    </a:lnTo>
                    <a:lnTo>
                      <a:pt x="253" y="527"/>
                    </a:lnTo>
                    <a:lnTo>
                      <a:pt x="259" y="540"/>
                    </a:lnTo>
                    <a:lnTo>
                      <a:pt x="255" y="546"/>
                    </a:lnTo>
                    <a:lnTo>
                      <a:pt x="254" y="546"/>
                    </a:lnTo>
                    <a:lnTo>
                      <a:pt x="249" y="546"/>
                    </a:lnTo>
                    <a:lnTo>
                      <a:pt x="245" y="542"/>
                    </a:lnTo>
                    <a:lnTo>
                      <a:pt x="234" y="540"/>
                    </a:lnTo>
                    <a:lnTo>
                      <a:pt x="220" y="533"/>
                    </a:lnTo>
                    <a:lnTo>
                      <a:pt x="219" y="534"/>
                    </a:lnTo>
                    <a:lnTo>
                      <a:pt x="214" y="534"/>
                    </a:lnTo>
                    <a:lnTo>
                      <a:pt x="205" y="547"/>
                    </a:lnTo>
                    <a:lnTo>
                      <a:pt x="202" y="551"/>
                    </a:lnTo>
                    <a:lnTo>
                      <a:pt x="201" y="553"/>
                    </a:lnTo>
                    <a:lnTo>
                      <a:pt x="204" y="558"/>
                    </a:lnTo>
                    <a:lnTo>
                      <a:pt x="195" y="552"/>
                    </a:lnTo>
                    <a:lnTo>
                      <a:pt x="195" y="559"/>
                    </a:lnTo>
                    <a:lnTo>
                      <a:pt x="192" y="558"/>
                    </a:lnTo>
                    <a:lnTo>
                      <a:pt x="186" y="555"/>
                    </a:lnTo>
                    <a:lnTo>
                      <a:pt x="178" y="534"/>
                    </a:lnTo>
                    <a:lnTo>
                      <a:pt x="176" y="534"/>
                    </a:lnTo>
                    <a:lnTo>
                      <a:pt x="173" y="528"/>
                    </a:lnTo>
                    <a:lnTo>
                      <a:pt x="176" y="526"/>
                    </a:lnTo>
                    <a:lnTo>
                      <a:pt x="178" y="526"/>
                    </a:lnTo>
                    <a:lnTo>
                      <a:pt x="180" y="523"/>
                    </a:lnTo>
                    <a:lnTo>
                      <a:pt x="171" y="504"/>
                    </a:lnTo>
                    <a:lnTo>
                      <a:pt x="171" y="503"/>
                    </a:lnTo>
                    <a:lnTo>
                      <a:pt x="172" y="498"/>
                    </a:lnTo>
                    <a:lnTo>
                      <a:pt x="158" y="486"/>
                    </a:lnTo>
                    <a:lnTo>
                      <a:pt x="157" y="480"/>
                    </a:lnTo>
                    <a:lnTo>
                      <a:pt x="146" y="475"/>
                    </a:lnTo>
                    <a:lnTo>
                      <a:pt x="140" y="473"/>
                    </a:lnTo>
                    <a:lnTo>
                      <a:pt x="136" y="475"/>
                    </a:lnTo>
                    <a:lnTo>
                      <a:pt x="130" y="466"/>
                    </a:lnTo>
                    <a:lnTo>
                      <a:pt x="121" y="458"/>
                    </a:lnTo>
                    <a:lnTo>
                      <a:pt x="114" y="456"/>
                    </a:lnTo>
                    <a:lnTo>
                      <a:pt x="110" y="452"/>
                    </a:lnTo>
                    <a:lnTo>
                      <a:pt x="110" y="451"/>
                    </a:lnTo>
                    <a:lnTo>
                      <a:pt x="101" y="443"/>
                    </a:lnTo>
                    <a:lnTo>
                      <a:pt x="99" y="441"/>
                    </a:lnTo>
                    <a:lnTo>
                      <a:pt x="101" y="427"/>
                    </a:lnTo>
                    <a:lnTo>
                      <a:pt x="105" y="415"/>
                    </a:lnTo>
                    <a:lnTo>
                      <a:pt x="105" y="413"/>
                    </a:lnTo>
                    <a:lnTo>
                      <a:pt x="107" y="411"/>
                    </a:lnTo>
                    <a:lnTo>
                      <a:pt x="107" y="410"/>
                    </a:lnTo>
                    <a:lnTo>
                      <a:pt x="111" y="401"/>
                    </a:lnTo>
                    <a:lnTo>
                      <a:pt x="111" y="397"/>
                    </a:lnTo>
                    <a:lnTo>
                      <a:pt x="110" y="389"/>
                    </a:lnTo>
                    <a:lnTo>
                      <a:pt x="111" y="387"/>
                    </a:lnTo>
                    <a:lnTo>
                      <a:pt x="115" y="383"/>
                    </a:lnTo>
                    <a:lnTo>
                      <a:pt x="114" y="379"/>
                    </a:lnTo>
                    <a:lnTo>
                      <a:pt x="104" y="373"/>
                    </a:lnTo>
                    <a:lnTo>
                      <a:pt x="102" y="372"/>
                    </a:lnTo>
                    <a:lnTo>
                      <a:pt x="97" y="372"/>
                    </a:lnTo>
                    <a:lnTo>
                      <a:pt x="94" y="369"/>
                    </a:lnTo>
                    <a:lnTo>
                      <a:pt x="88" y="368"/>
                    </a:lnTo>
                    <a:lnTo>
                      <a:pt x="82" y="379"/>
                    </a:lnTo>
                    <a:lnTo>
                      <a:pt x="78" y="380"/>
                    </a:lnTo>
                    <a:lnTo>
                      <a:pt x="73" y="373"/>
                    </a:lnTo>
                    <a:lnTo>
                      <a:pt x="70" y="367"/>
                    </a:lnTo>
                    <a:lnTo>
                      <a:pt x="69" y="354"/>
                    </a:lnTo>
                    <a:lnTo>
                      <a:pt x="66" y="345"/>
                    </a:lnTo>
                    <a:lnTo>
                      <a:pt x="63" y="340"/>
                    </a:lnTo>
                    <a:lnTo>
                      <a:pt x="56" y="333"/>
                    </a:lnTo>
                    <a:lnTo>
                      <a:pt x="48" y="328"/>
                    </a:lnTo>
                    <a:lnTo>
                      <a:pt x="43" y="326"/>
                    </a:lnTo>
                    <a:lnTo>
                      <a:pt x="34" y="316"/>
                    </a:lnTo>
                    <a:lnTo>
                      <a:pt x="30" y="314"/>
                    </a:lnTo>
                    <a:lnTo>
                      <a:pt x="28" y="310"/>
                    </a:lnTo>
                    <a:lnTo>
                      <a:pt x="22" y="305"/>
                    </a:lnTo>
                    <a:lnTo>
                      <a:pt x="21" y="303"/>
                    </a:lnTo>
                    <a:lnTo>
                      <a:pt x="19" y="302"/>
                    </a:lnTo>
                    <a:lnTo>
                      <a:pt x="18" y="302"/>
                    </a:lnTo>
                    <a:lnTo>
                      <a:pt x="13" y="296"/>
                    </a:lnTo>
                    <a:lnTo>
                      <a:pt x="13" y="295"/>
                    </a:lnTo>
                    <a:lnTo>
                      <a:pt x="12" y="290"/>
                    </a:lnTo>
                    <a:lnTo>
                      <a:pt x="6" y="283"/>
                    </a:lnTo>
                    <a:lnTo>
                      <a:pt x="7" y="276"/>
                    </a:lnTo>
                    <a:lnTo>
                      <a:pt x="4" y="271"/>
                    </a:lnTo>
                    <a:lnTo>
                      <a:pt x="0" y="258"/>
                    </a:lnTo>
                    <a:lnTo>
                      <a:pt x="0" y="251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62"/>
              <p:cNvSpPr>
                <a:spLocks/>
              </p:cNvSpPr>
              <p:nvPr/>
            </p:nvSpPr>
            <p:spPr bwMode="auto">
              <a:xfrm>
                <a:off x="3933825" y="1152525"/>
                <a:ext cx="755650" cy="496888"/>
              </a:xfrm>
              <a:custGeom>
                <a:avLst/>
                <a:gdLst/>
                <a:ahLst/>
                <a:cxnLst>
                  <a:cxn ang="0">
                    <a:pos x="199" y="11"/>
                  </a:cxn>
                  <a:cxn ang="0">
                    <a:pos x="189" y="11"/>
                  </a:cxn>
                  <a:cxn ang="0">
                    <a:pos x="169" y="12"/>
                  </a:cxn>
                  <a:cxn ang="0">
                    <a:pos x="141" y="12"/>
                  </a:cxn>
                  <a:cxn ang="0">
                    <a:pos x="125" y="13"/>
                  </a:cxn>
                  <a:cxn ang="0">
                    <a:pos x="98" y="13"/>
                  </a:cxn>
                  <a:cxn ang="0">
                    <a:pos x="64" y="14"/>
                  </a:cxn>
                  <a:cxn ang="0">
                    <a:pos x="49" y="14"/>
                  </a:cxn>
                  <a:cxn ang="0">
                    <a:pos x="27" y="15"/>
                  </a:cxn>
                  <a:cxn ang="0">
                    <a:pos x="8" y="15"/>
                  </a:cxn>
                  <a:cxn ang="0">
                    <a:pos x="4" y="40"/>
                  </a:cxn>
                  <a:cxn ang="0">
                    <a:pos x="13" y="58"/>
                  </a:cxn>
                  <a:cxn ang="0">
                    <a:pos x="7" y="75"/>
                  </a:cxn>
                  <a:cxn ang="0">
                    <a:pos x="9" y="109"/>
                  </a:cxn>
                  <a:cxn ang="0">
                    <a:pos x="21" y="137"/>
                  </a:cxn>
                  <a:cxn ang="0">
                    <a:pos x="21" y="144"/>
                  </a:cxn>
                  <a:cxn ang="0">
                    <a:pos x="29" y="165"/>
                  </a:cxn>
                  <a:cxn ang="0">
                    <a:pos x="38" y="179"/>
                  </a:cxn>
                  <a:cxn ang="0">
                    <a:pos x="40" y="203"/>
                  </a:cxn>
                  <a:cxn ang="0">
                    <a:pos x="48" y="214"/>
                  </a:cxn>
                  <a:cxn ang="0">
                    <a:pos x="58" y="235"/>
                  </a:cxn>
                  <a:cxn ang="0">
                    <a:pos x="58" y="246"/>
                  </a:cxn>
                  <a:cxn ang="0">
                    <a:pos x="58" y="252"/>
                  </a:cxn>
                  <a:cxn ang="0">
                    <a:pos x="58" y="260"/>
                  </a:cxn>
                  <a:cxn ang="0">
                    <a:pos x="63" y="275"/>
                  </a:cxn>
                  <a:cxn ang="0">
                    <a:pos x="58" y="289"/>
                  </a:cxn>
                  <a:cxn ang="0">
                    <a:pos x="69" y="306"/>
                  </a:cxn>
                  <a:cxn ang="0">
                    <a:pos x="106" y="306"/>
                  </a:cxn>
                  <a:cxn ang="0">
                    <a:pos x="131" y="306"/>
                  </a:cxn>
                  <a:cxn ang="0">
                    <a:pos x="162" y="304"/>
                  </a:cxn>
                  <a:cxn ang="0">
                    <a:pos x="182" y="304"/>
                  </a:cxn>
                  <a:cxn ang="0">
                    <a:pos x="216" y="302"/>
                  </a:cxn>
                  <a:cxn ang="0">
                    <a:pos x="236" y="301"/>
                  </a:cxn>
                  <a:cxn ang="0">
                    <a:pos x="255" y="300"/>
                  </a:cxn>
                  <a:cxn ang="0">
                    <a:pos x="292" y="297"/>
                  </a:cxn>
                  <a:cxn ang="0">
                    <a:pos x="311" y="296"/>
                  </a:cxn>
                  <a:cxn ang="0">
                    <a:pos x="331" y="294"/>
                  </a:cxn>
                  <a:cxn ang="0">
                    <a:pos x="347" y="293"/>
                  </a:cxn>
                  <a:cxn ang="0">
                    <a:pos x="369" y="291"/>
                  </a:cxn>
                  <a:cxn ang="0">
                    <a:pos x="393" y="313"/>
                  </a:cxn>
                  <a:cxn ang="0">
                    <a:pos x="409" y="286"/>
                  </a:cxn>
                  <a:cxn ang="0">
                    <a:pos x="414" y="280"/>
                  </a:cxn>
                  <a:cxn ang="0">
                    <a:pos x="423" y="241"/>
                  </a:cxn>
                  <a:cxn ang="0">
                    <a:pos x="413" y="215"/>
                  </a:cxn>
                  <a:cxn ang="0">
                    <a:pos x="433" y="201"/>
                  </a:cxn>
                  <a:cxn ang="0">
                    <a:pos x="465" y="172"/>
                  </a:cxn>
                  <a:cxn ang="0">
                    <a:pos x="475" y="157"/>
                  </a:cxn>
                  <a:cxn ang="0">
                    <a:pos x="476" y="143"/>
                  </a:cxn>
                  <a:cxn ang="0">
                    <a:pos x="465" y="127"/>
                  </a:cxn>
                  <a:cxn ang="0">
                    <a:pos x="455" y="121"/>
                  </a:cxn>
                  <a:cxn ang="0">
                    <a:pos x="436" y="97"/>
                  </a:cxn>
                  <a:cxn ang="0">
                    <a:pos x="427" y="82"/>
                  </a:cxn>
                  <a:cxn ang="0">
                    <a:pos x="401" y="61"/>
                  </a:cxn>
                  <a:cxn ang="0">
                    <a:pos x="393" y="42"/>
                  </a:cxn>
                  <a:cxn ang="0">
                    <a:pos x="389" y="10"/>
                  </a:cxn>
                  <a:cxn ang="0">
                    <a:pos x="385" y="0"/>
                  </a:cxn>
                  <a:cxn ang="0">
                    <a:pos x="358" y="1"/>
                  </a:cxn>
                  <a:cxn ang="0">
                    <a:pos x="299" y="5"/>
                  </a:cxn>
                  <a:cxn ang="0">
                    <a:pos x="258" y="7"/>
                  </a:cxn>
                  <a:cxn ang="0">
                    <a:pos x="231" y="8"/>
                  </a:cxn>
                </a:cxnLst>
                <a:rect l="0" t="0" r="r" b="b"/>
                <a:pathLst>
                  <a:path w="476" h="313">
                    <a:moveTo>
                      <a:pt x="224" y="10"/>
                    </a:moveTo>
                    <a:lnTo>
                      <a:pt x="213" y="10"/>
                    </a:lnTo>
                    <a:lnTo>
                      <a:pt x="199" y="11"/>
                    </a:lnTo>
                    <a:lnTo>
                      <a:pt x="196" y="11"/>
                    </a:lnTo>
                    <a:lnTo>
                      <a:pt x="190" y="11"/>
                    </a:lnTo>
                    <a:lnTo>
                      <a:pt x="189" y="11"/>
                    </a:lnTo>
                    <a:lnTo>
                      <a:pt x="188" y="11"/>
                    </a:lnTo>
                    <a:lnTo>
                      <a:pt x="171" y="11"/>
                    </a:lnTo>
                    <a:lnTo>
                      <a:pt x="169" y="12"/>
                    </a:lnTo>
                    <a:lnTo>
                      <a:pt x="161" y="12"/>
                    </a:lnTo>
                    <a:lnTo>
                      <a:pt x="157" y="12"/>
                    </a:lnTo>
                    <a:lnTo>
                      <a:pt x="141" y="12"/>
                    </a:lnTo>
                    <a:lnTo>
                      <a:pt x="134" y="13"/>
                    </a:lnTo>
                    <a:lnTo>
                      <a:pt x="126" y="13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07" y="13"/>
                    </a:lnTo>
                    <a:lnTo>
                      <a:pt x="98" y="13"/>
                    </a:lnTo>
                    <a:lnTo>
                      <a:pt x="89" y="14"/>
                    </a:lnTo>
                    <a:lnTo>
                      <a:pt x="83" y="14"/>
                    </a:lnTo>
                    <a:lnTo>
                      <a:pt x="64" y="14"/>
                    </a:lnTo>
                    <a:lnTo>
                      <a:pt x="62" y="14"/>
                    </a:lnTo>
                    <a:lnTo>
                      <a:pt x="54" y="14"/>
                    </a:lnTo>
                    <a:lnTo>
                      <a:pt x="49" y="14"/>
                    </a:lnTo>
                    <a:lnTo>
                      <a:pt x="44" y="15"/>
                    </a:lnTo>
                    <a:lnTo>
                      <a:pt x="41" y="15"/>
                    </a:lnTo>
                    <a:lnTo>
                      <a:pt x="27" y="15"/>
                    </a:lnTo>
                    <a:lnTo>
                      <a:pt x="17" y="15"/>
                    </a:lnTo>
                    <a:lnTo>
                      <a:pt x="11" y="15"/>
                    </a:lnTo>
                    <a:lnTo>
                      <a:pt x="8" y="15"/>
                    </a:lnTo>
                    <a:lnTo>
                      <a:pt x="1" y="15"/>
                    </a:lnTo>
                    <a:lnTo>
                      <a:pt x="7" y="28"/>
                    </a:lnTo>
                    <a:lnTo>
                      <a:pt x="4" y="40"/>
                    </a:lnTo>
                    <a:lnTo>
                      <a:pt x="9" y="44"/>
                    </a:lnTo>
                    <a:lnTo>
                      <a:pt x="13" y="53"/>
                    </a:lnTo>
                    <a:lnTo>
                      <a:pt x="13" y="58"/>
                    </a:lnTo>
                    <a:lnTo>
                      <a:pt x="9" y="61"/>
                    </a:lnTo>
                    <a:lnTo>
                      <a:pt x="9" y="69"/>
                    </a:lnTo>
                    <a:lnTo>
                      <a:pt x="7" y="75"/>
                    </a:lnTo>
                    <a:lnTo>
                      <a:pt x="0" y="95"/>
                    </a:lnTo>
                    <a:lnTo>
                      <a:pt x="9" y="106"/>
                    </a:lnTo>
                    <a:lnTo>
                      <a:pt x="9" y="109"/>
                    </a:lnTo>
                    <a:lnTo>
                      <a:pt x="11" y="115"/>
                    </a:lnTo>
                    <a:lnTo>
                      <a:pt x="14" y="116"/>
                    </a:lnTo>
                    <a:lnTo>
                      <a:pt x="21" y="137"/>
                    </a:lnTo>
                    <a:lnTo>
                      <a:pt x="23" y="141"/>
                    </a:lnTo>
                    <a:lnTo>
                      <a:pt x="22" y="141"/>
                    </a:lnTo>
                    <a:lnTo>
                      <a:pt x="21" y="144"/>
                    </a:lnTo>
                    <a:lnTo>
                      <a:pt x="26" y="152"/>
                    </a:lnTo>
                    <a:lnTo>
                      <a:pt x="27" y="160"/>
                    </a:lnTo>
                    <a:lnTo>
                      <a:pt x="29" y="165"/>
                    </a:lnTo>
                    <a:lnTo>
                      <a:pt x="34" y="165"/>
                    </a:lnTo>
                    <a:lnTo>
                      <a:pt x="37" y="178"/>
                    </a:lnTo>
                    <a:lnTo>
                      <a:pt x="38" y="179"/>
                    </a:lnTo>
                    <a:lnTo>
                      <a:pt x="41" y="190"/>
                    </a:lnTo>
                    <a:lnTo>
                      <a:pt x="38" y="197"/>
                    </a:lnTo>
                    <a:lnTo>
                      <a:pt x="40" y="203"/>
                    </a:lnTo>
                    <a:lnTo>
                      <a:pt x="48" y="211"/>
                    </a:lnTo>
                    <a:lnTo>
                      <a:pt x="49" y="214"/>
                    </a:lnTo>
                    <a:lnTo>
                      <a:pt x="48" y="214"/>
                    </a:lnTo>
                    <a:lnTo>
                      <a:pt x="48" y="218"/>
                    </a:lnTo>
                    <a:lnTo>
                      <a:pt x="52" y="225"/>
                    </a:lnTo>
                    <a:lnTo>
                      <a:pt x="58" y="235"/>
                    </a:lnTo>
                    <a:lnTo>
                      <a:pt x="55" y="240"/>
                    </a:lnTo>
                    <a:lnTo>
                      <a:pt x="55" y="246"/>
                    </a:lnTo>
                    <a:lnTo>
                      <a:pt x="58" y="246"/>
                    </a:lnTo>
                    <a:lnTo>
                      <a:pt x="58" y="248"/>
                    </a:lnTo>
                    <a:lnTo>
                      <a:pt x="57" y="248"/>
                    </a:lnTo>
                    <a:lnTo>
                      <a:pt x="58" y="252"/>
                    </a:lnTo>
                    <a:lnTo>
                      <a:pt x="57" y="259"/>
                    </a:lnTo>
                    <a:lnTo>
                      <a:pt x="58" y="259"/>
                    </a:lnTo>
                    <a:lnTo>
                      <a:pt x="58" y="260"/>
                    </a:lnTo>
                    <a:lnTo>
                      <a:pt x="59" y="265"/>
                    </a:lnTo>
                    <a:lnTo>
                      <a:pt x="63" y="274"/>
                    </a:lnTo>
                    <a:lnTo>
                      <a:pt x="63" y="275"/>
                    </a:lnTo>
                    <a:lnTo>
                      <a:pt x="62" y="277"/>
                    </a:lnTo>
                    <a:lnTo>
                      <a:pt x="62" y="286"/>
                    </a:lnTo>
                    <a:lnTo>
                      <a:pt x="58" y="289"/>
                    </a:lnTo>
                    <a:lnTo>
                      <a:pt x="69" y="303"/>
                    </a:lnTo>
                    <a:lnTo>
                      <a:pt x="68" y="306"/>
                    </a:lnTo>
                    <a:lnTo>
                      <a:pt x="69" y="306"/>
                    </a:lnTo>
                    <a:lnTo>
                      <a:pt x="88" y="306"/>
                    </a:lnTo>
                    <a:lnTo>
                      <a:pt x="97" y="306"/>
                    </a:lnTo>
                    <a:lnTo>
                      <a:pt x="106" y="306"/>
                    </a:lnTo>
                    <a:lnTo>
                      <a:pt x="110" y="306"/>
                    </a:lnTo>
                    <a:lnTo>
                      <a:pt x="125" y="306"/>
                    </a:lnTo>
                    <a:lnTo>
                      <a:pt x="131" y="306"/>
                    </a:lnTo>
                    <a:lnTo>
                      <a:pt x="144" y="306"/>
                    </a:lnTo>
                    <a:lnTo>
                      <a:pt x="152" y="306"/>
                    </a:lnTo>
                    <a:lnTo>
                      <a:pt x="162" y="304"/>
                    </a:lnTo>
                    <a:lnTo>
                      <a:pt x="165" y="304"/>
                    </a:lnTo>
                    <a:lnTo>
                      <a:pt x="181" y="304"/>
                    </a:lnTo>
                    <a:lnTo>
                      <a:pt x="182" y="304"/>
                    </a:lnTo>
                    <a:lnTo>
                      <a:pt x="199" y="303"/>
                    </a:lnTo>
                    <a:lnTo>
                      <a:pt x="200" y="303"/>
                    </a:lnTo>
                    <a:lnTo>
                      <a:pt x="216" y="302"/>
                    </a:lnTo>
                    <a:lnTo>
                      <a:pt x="218" y="302"/>
                    </a:lnTo>
                    <a:lnTo>
                      <a:pt x="233" y="301"/>
                    </a:lnTo>
                    <a:lnTo>
                      <a:pt x="236" y="301"/>
                    </a:lnTo>
                    <a:lnTo>
                      <a:pt x="241" y="301"/>
                    </a:lnTo>
                    <a:lnTo>
                      <a:pt x="247" y="301"/>
                    </a:lnTo>
                    <a:lnTo>
                      <a:pt x="255" y="300"/>
                    </a:lnTo>
                    <a:lnTo>
                      <a:pt x="266" y="300"/>
                    </a:lnTo>
                    <a:lnTo>
                      <a:pt x="273" y="298"/>
                    </a:lnTo>
                    <a:lnTo>
                      <a:pt x="292" y="297"/>
                    </a:lnTo>
                    <a:lnTo>
                      <a:pt x="296" y="297"/>
                    </a:lnTo>
                    <a:lnTo>
                      <a:pt x="302" y="296"/>
                    </a:lnTo>
                    <a:lnTo>
                      <a:pt x="311" y="296"/>
                    </a:lnTo>
                    <a:lnTo>
                      <a:pt x="323" y="295"/>
                    </a:lnTo>
                    <a:lnTo>
                      <a:pt x="330" y="294"/>
                    </a:lnTo>
                    <a:lnTo>
                      <a:pt x="331" y="294"/>
                    </a:lnTo>
                    <a:lnTo>
                      <a:pt x="335" y="294"/>
                    </a:lnTo>
                    <a:lnTo>
                      <a:pt x="344" y="293"/>
                    </a:lnTo>
                    <a:lnTo>
                      <a:pt x="347" y="293"/>
                    </a:lnTo>
                    <a:lnTo>
                      <a:pt x="353" y="293"/>
                    </a:lnTo>
                    <a:lnTo>
                      <a:pt x="368" y="290"/>
                    </a:lnTo>
                    <a:lnTo>
                      <a:pt x="369" y="291"/>
                    </a:lnTo>
                    <a:lnTo>
                      <a:pt x="376" y="297"/>
                    </a:lnTo>
                    <a:lnTo>
                      <a:pt x="387" y="310"/>
                    </a:lnTo>
                    <a:lnTo>
                      <a:pt x="393" y="313"/>
                    </a:lnTo>
                    <a:lnTo>
                      <a:pt x="396" y="310"/>
                    </a:lnTo>
                    <a:lnTo>
                      <a:pt x="395" y="291"/>
                    </a:lnTo>
                    <a:lnTo>
                      <a:pt x="409" y="286"/>
                    </a:lnTo>
                    <a:lnTo>
                      <a:pt x="413" y="283"/>
                    </a:lnTo>
                    <a:lnTo>
                      <a:pt x="414" y="282"/>
                    </a:lnTo>
                    <a:lnTo>
                      <a:pt x="414" y="280"/>
                    </a:lnTo>
                    <a:lnTo>
                      <a:pt x="414" y="274"/>
                    </a:lnTo>
                    <a:lnTo>
                      <a:pt x="424" y="248"/>
                    </a:lnTo>
                    <a:lnTo>
                      <a:pt x="423" y="241"/>
                    </a:lnTo>
                    <a:lnTo>
                      <a:pt x="420" y="232"/>
                    </a:lnTo>
                    <a:lnTo>
                      <a:pt x="410" y="224"/>
                    </a:lnTo>
                    <a:lnTo>
                      <a:pt x="413" y="215"/>
                    </a:lnTo>
                    <a:lnTo>
                      <a:pt x="414" y="211"/>
                    </a:lnTo>
                    <a:lnTo>
                      <a:pt x="417" y="205"/>
                    </a:lnTo>
                    <a:lnTo>
                      <a:pt x="433" y="201"/>
                    </a:lnTo>
                    <a:lnTo>
                      <a:pt x="454" y="194"/>
                    </a:lnTo>
                    <a:lnTo>
                      <a:pt x="462" y="187"/>
                    </a:lnTo>
                    <a:lnTo>
                      <a:pt x="465" y="172"/>
                    </a:lnTo>
                    <a:lnTo>
                      <a:pt x="466" y="170"/>
                    </a:lnTo>
                    <a:lnTo>
                      <a:pt x="470" y="166"/>
                    </a:lnTo>
                    <a:lnTo>
                      <a:pt x="475" y="157"/>
                    </a:lnTo>
                    <a:lnTo>
                      <a:pt x="476" y="151"/>
                    </a:lnTo>
                    <a:lnTo>
                      <a:pt x="476" y="144"/>
                    </a:lnTo>
                    <a:lnTo>
                      <a:pt x="476" y="143"/>
                    </a:lnTo>
                    <a:lnTo>
                      <a:pt x="475" y="141"/>
                    </a:lnTo>
                    <a:lnTo>
                      <a:pt x="473" y="131"/>
                    </a:lnTo>
                    <a:lnTo>
                      <a:pt x="465" y="127"/>
                    </a:lnTo>
                    <a:lnTo>
                      <a:pt x="462" y="125"/>
                    </a:lnTo>
                    <a:lnTo>
                      <a:pt x="457" y="123"/>
                    </a:lnTo>
                    <a:lnTo>
                      <a:pt x="455" y="121"/>
                    </a:lnTo>
                    <a:lnTo>
                      <a:pt x="449" y="108"/>
                    </a:lnTo>
                    <a:lnTo>
                      <a:pt x="437" y="101"/>
                    </a:lnTo>
                    <a:lnTo>
                      <a:pt x="436" y="97"/>
                    </a:lnTo>
                    <a:lnTo>
                      <a:pt x="436" y="96"/>
                    </a:lnTo>
                    <a:lnTo>
                      <a:pt x="430" y="84"/>
                    </a:lnTo>
                    <a:lnTo>
                      <a:pt x="427" y="82"/>
                    </a:lnTo>
                    <a:lnTo>
                      <a:pt x="416" y="81"/>
                    </a:lnTo>
                    <a:lnTo>
                      <a:pt x="404" y="74"/>
                    </a:lnTo>
                    <a:lnTo>
                      <a:pt x="401" y="61"/>
                    </a:lnTo>
                    <a:lnTo>
                      <a:pt x="395" y="51"/>
                    </a:lnTo>
                    <a:lnTo>
                      <a:pt x="395" y="49"/>
                    </a:lnTo>
                    <a:lnTo>
                      <a:pt x="393" y="42"/>
                    </a:lnTo>
                    <a:lnTo>
                      <a:pt x="393" y="41"/>
                    </a:lnTo>
                    <a:lnTo>
                      <a:pt x="401" y="24"/>
                    </a:lnTo>
                    <a:lnTo>
                      <a:pt x="389" y="10"/>
                    </a:lnTo>
                    <a:lnTo>
                      <a:pt x="389" y="7"/>
                    </a:lnTo>
                    <a:lnTo>
                      <a:pt x="387" y="0"/>
                    </a:lnTo>
                    <a:lnTo>
                      <a:pt x="385" y="0"/>
                    </a:lnTo>
                    <a:lnTo>
                      <a:pt x="380" y="0"/>
                    </a:lnTo>
                    <a:lnTo>
                      <a:pt x="359" y="1"/>
                    </a:lnTo>
                    <a:lnTo>
                      <a:pt x="358" y="1"/>
                    </a:lnTo>
                    <a:lnTo>
                      <a:pt x="351" y="3"/>
                    </a:lnTo>
                    <a:lnTo>
                      <a:pt x="326" y="4"/>
                    </a:lnTo>
                    <a:lnTo>
                      <a:pt x="299" y="5"/>
                    </a:lnTo>
                    <a:lnTo>
                      <a:pt x="292" y="6"/>
                    </a:lnTo>
                    <a:lnTo>
                      <a:pt x="259" y="7"/>
                    </a:lnTo>
                    <a:lnTo>
                      <a:pt x="258" y="7"/>
                    </a:lnTo>
                    <a:lnTo>
                      <a:pt x="256" y="7"/>
                    </a:lnTo>
                    <a:lnTo>
                      <a:pt x="233" y="8"/>
                    </a:lnTo>
                    <a:lnTo>
                      <a:pt x="231" y="8"/>
                    </a:lnTo>
                    <a:lnTo>
                      <a:pt x="224" y="10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63"/>
              <p:cNvSpPr>
                <a:spLocks/>
              </p:cNvSpPr>
              <p:nvPr/>
            </p:nvSpPr>
            <p:spPr bwMode="auto">
              <a:xfrm>
                <a:off x="5351462" y="2392363"/>
                <a:ext cx="679450" cy="709612"/>
              </a:xfrm>
              <a:custGeom>
                <a:avLst/>
                <a:gdLst/>
                <a:ahLst/>
                <a:cxnLst>
                  <a:cxn ang="0">
                    <a:pos x="72" y="19"/>
                  </a:cxn>
                  <a:cxn ang="0">
                    <a:pos x="102" y="16"/>
                  </a:cxn>
                  <a:cxn ang="0">
                    <a:pos x="131" y="11"/>
                  </a:cxn>
                  <a:cxn ang="0">
                    <a:pos x="168" y="5"/>
                  </a:cxn>
                  <a:cxn ang="0">
                    <a:pos x="198" y="0"/>
                  </a:cxn>
                  <a:cxn ang="0">
                    <a:pos x="185" y="34"/>
                  </a:cxn>
                  <a:cxn ang="0">
                    <a:pos x="210" y="50"/>
                  </a:cxn>
                  <a:cxn ang="0">
                    <a:pos x="216" y="51"/>
                  </a:cxn>
                  <a:cxn ang="0">
                    <a:pos x="238" y="68"/>
                  </a:cxn>
                  <a:cxn ang="0">
                    <a:pos x="251" y="88"/>
                  </a:cxn>
                  <a:cxn ang="0">
                    <a:pos x="274" y="106"/>
                  </a:cxn>
                  <a:cxn ang="0">
                    <a:pos x="299" y="128"/>
                  </a:cxn>
                  <a:cxn ang="0">
                    <a:pos x="318" y="148"/>
                  </a:cxn>
                  <a:cxn ang="0">
                    <a:pos x="336" y="168"/>
                  </a:cxn>
                  <a:cxn ang="0">
                    <a:pos x="359" y="178"/>
                  </a:cxn>
                  <a:cxn ang="0">
                    <a:pos x="375" y="218"/>
                  </a:cxn>
                  <a:cxn ang="0">
                    <a:pos x="399" y="248"/>
                  </a:cxn>
                  <a:cxn ang="0">
                    <a:pos x="424" y="265"/>
                  </a:cxn>
                  <a:cxn ang="0">
                    <a:pos x="413" y="285"/>
                  </a:cxn>
                  <a:cxn ang="0">
                    <a:pos x="405" y="301"/>
                  </a:cxn>
                  <a:cxn ang="0">
                    <a:pos x="407" y="316"/>
                  </a:cxn>
                  <a:cxn ang="0">
                    <a:pos x="404" y="336"/>
                  </a:cxn>
                  <a:cxn ang="0">
                    <a:pos x="399" y="361"/>
                  </a:cxn>
                  <a:cxn ang="0">
                    <a:pos x="394" y="376"/>
                  </a:cxn>
                  <a:cxn ang="0">
                    <a:pos x="363" y="402"/>
                  </a:cxn>
                  <a:cxn ang="0">
                    <a:pos x="356" y="447"/>
                  </a:cxn>
                  <a:cxn ang="0">
                    <a:pos x="335" y="430"/>
                  </a:cxn>
                  <a:cxn ang="0">
                    <a:pos x="314" y="431"/>
                  </a:cxn>
                  <a:cxn ang="0">
                    <a:pos x="293" y="433"/>
                  </a:cxn>
                  <a:cxn ang="0">
                    <a:pos x="251" y="436"/>
                  </a:cxn>
                  <a:cxn ang="0">
                    <a:pos x="239" y="437"/>
                  </a:cxn>
                  <a:cxn ang="0">
                    <a:pos x="214" y="439"/>
                  </a:cxn>
                  <a:cxn ang="0">
                    <a:pos x="186" y="441"/>
                  </a:cxn>
                  <a:cxn ang="0">
                    <a:pos x="166" y="443"/>
                  </a:cxn>
                  <a:cxn ang="0">
                    <a:pos x="155" y="444"/>
                  </a:cxn>
                  <a:cxn ang="0">
                    <a:pos x="114" y="445"/>
                  </a:cxn>
                  <a:cxn ang="0">
                    <a:pos x="96" y="412"/>
                  </a:cxn>
                  <a:cxn ang="0">
                    <a:pos x="87" y="383"/>
                  </a:cxn>
                  <a:cxn ang="0">
                    <a:pos x="80" y="352"/>
                  </a:cxn>
                  <a:cxn ang="0">
                    <a:pos x="78" y="334"/>
                  </a:cxn>
                  <a:cxn ang="0">
                    <a:pos x="81" y="314"/>
                  </a:cxn>
                  <a:cxn ang="0">
                    <a:pos x="92" y="294"/>
                  </a:cxn>
                  <a:cxn ang="0">
                    <a:pos x="80" y="269"/>
                  </a:cxn>
                  <a:cxn ang="0">
                    <a:pos x="66" y="247"/>
                  </a:cxn>
                  <a:cxn ang="0">
                    <a:pos x="56" y="224"/>
                  </a:cxn>
                  <a:cxn ang="0">
                    <a:pos x="51" y="202"/>
                  </a:cxn>
                  <a:cxn ang="0">
                    <a:pos x="42" y="174"/>
                  </a:cxn>
                  <a:cxn ang="0">
                    <a:pos x="32" y="138"/>
                  </a:cxn>
                  <a:cxn ang="0">
                    <a:pos x="27" y="122"/>
                  </a:cxn>
                  <a:cxn ang="0">
                    <a:pos x="20" y="98"/>
                  </a:cxn>
                  <a:cxn ang="0">
                    <a:pos x="11" y="67"/>
                  </a:cxn>
                  <a:cxn ang="0">
                    <a:pos x="4" y="41"/>
                  </a:cxn>
                  <a:cxn ang="0">
                    <a:pos x="11" y="27"/>
                  </a:cxn>
                  <a:cxn ang="0">
                    <a:pos x="27" y="25"/>
                  </a:cxn>
                  <a:cxn ang="0">
                    <a:pos x="51" y="23"/>
                  </a:cxn>
                </a:cxnLst>
                <a:rect l="0" t="0" r="r" b="b"/>
                <a:pathLst>
                  <a:path w="428" h="447">
                    <a:moveTo>
                      <a:pt x="63" y="20"/>
                    </a:moveTo>
                    <a:lnTo>
                      <a:pt x="66" y="20"/>
                    </a:lnTo>
                    <a:lnTo>
                      <a:pt x="68" y="20"/>
                    </a:lnTo>
                    <a:lnTo>
                      <a:pt x="72" y="19"/>
                    </a:lnTo>
                    <a:lnTo>
                      <a:pt x="79" y="18"/>
                    </a:lnTo>
                    <a:lnTo>
                      <a:pt x="89" y="17"/>
                    </a:lnTo>
                    <a:lnTo>
                      <a:pt x="97" y="16"/>
                    </a:lnTo>
                    <a:lnTo>
                      <a:pt x="102" y="16"/>
                    </a:lnTo>
                    <a:lnTo>
                      <a:pt x="108" y="15"/>
                    </a:lnTo>
                    <a:lnTo>
                      <a:pt x="117" y="13"/>
                    </a:lnTo>
                    <a:lnTo>
                      <a:pt x="128" y="12"/>
                    </a:lnTo>
                    <a:lnTo>
                      <a:pt x="131" y="11"/>
                    </a:lnTo>
                    <a:lnTo>
                      <a:pt x="132" y="11"/>
                    </a:lnTo>
                    <a:lnTo>
                      <a:pt x="158" y="7"/>
                    </a:lnTo>
                    <a:lnTo>
                      <a:pt x="164" y="6"/>
                    </a:lnTo>
                    <a:lnTo>
                      <a:pt x="168" y="5"/>
                    </a:lnTo>
                    <a:lnTo>
                      <a:pt x="169" y="5"/>
                    </a:lnTo>
                    <a:lnTo>
                      <a:pt x="182" y="3"/>
                    </a:lnTo>
                    <a:lnTo>
                      <a:pt x="193" y="2"/>
                    </a:lnTo>
                    <a:lnTo>
                      <a:pt x="198" y="0"/>
                    </a:lnTo>
                    <a:lnTo>
                      <a:pt x="198" y="7"/>
                    </a:lnTo>
                    <a:lnTo>
                      <a:pt x="189" y="17"/>
                    </a:lnTo>
                    <a:lnTo>
                      <a:pt x="183" y="32"/>
                    </a:lnTo>
                    <a:lnTo>
                      <a:pt x="185" y="34"/>
                    </a:lnTo>
                    <a:lnTo>
                      <a:pt x="193" y="39"/>
                    </a:lnTo>
                    <a:lnTo>
                      <a:pt x="204" y="44"/>
                    </a:lnTo>
                    <a:lnTo>
                      <a:pt x="206" y="46"/>
                    </a:lnTo>
                    <a:lnTo>
                      <a:pt x="210" y="50"/>
                    </a:lnTo>
                    <a:lnTo>
                      <a:pt x="211" y="50"/>
                    </a:lnTo>
                    <a:lnTo>
                      <a:pt x="212" y="51"/>
                    </a:lnTo>
                    <a:lnTo>
                      <a:pt x="216" y="52"/>
                    </a:lnTo>
                    <a:lnTo>
                      <a:pt x="216" y="51"/>
                    </a:lnTo>
                    <a:lnTo>
                      <a:pt x="225" y="51"/>
                    </a:lnTo>
                    <a:lnTo>
                      <a:pt x="230" y="59"/>
                    </a:lnTo>
                    <a:lnTo>
                      <a:pt x="235" y="67"/>
                    </a:lnTo>
                    <a:lnTo>
                      <a:pt x="238" y="68"/>
                    </a:lnTo>
                    <a:lnTo>
                      <a:pt x="239" y="71"/>
                    </a:lnTo>
                    <a:lnTo>
                      <a:pt x="240" y="74"/>
                    </a:lnTo>
                    <a:lnTo>
                      <a:pt x="246" y="82"/>
                    </a:lnTo>
                    <a:lnTo>
                      <a:pt x="251" y="88"/>
                    </a:lnTo>
                    <a:lnTo>
                      <a:pt x="254" y="93"/>
                    </a:lnTo>
                    <a:lnTo>
                      <a:pt x="255" y="94"/>
                    </a:lnTo>
                    <a:lnTo>
                      <a:pt x="258" y="98"/>
                    </a:lnTo>
                    <a:lnTo>
                      <a:pt x="274" y="106"/>
                    </a:lnTo>
                    <a:lnTo>
                      <a:pt x="286" y="114"/>
                    </a:lnTo>
                    <a:lnTo>
                      <a:pt x="289" y="120"/>
                    </a:lnTo>
                    <a:lnTo>
                      <a:pt x="293" y="126"/>
                    </a:lnTo>
                    <a:lnTo>
                      <a:pt x="299" y="128"/>
                    </a:lnTo>
                    <a:lnTo>
                      <a:pt x="300" y="128"/>
                    </a:lnTo>
                    <a:lnTo>
                      <a:pt x="307" y="131"/>
                    </a:lnTo>
                    <a:lnTo>
                      <a:pt x="308" y="133"/>
                    </a:lnTo>
                    <a:lnTo>
                      <a:pt x="318" y="148"/>
                    </a:lnTo>
                    <a:lnTo>
                      <a:pt x="323" y="153"/>
                    </a:lnTo>
                    <a:lnTo>
                      <a:pt x="327" y="160"/>
                    </a:lnTo>
                    <a:lnTo>
                      <a:pt x="335" y="163"/>
                    </a:lnTo>
                    <a:lnTo>
                      <a:pt x="336" y="168"/>
                    </a:lnTo>
                    <a:lnTo>
                      <a:pt x="338" y="169"/>
                    </a:lnTo>
                    <a:lnTo>
                      <a:pt x="348" y="171"/>
                    </a:lnTo>
                    <a:lnTo>
                      <a:pt x="355" y="175"/>
                    </a:lnTo>
                    <a:lnTo>
                      <a:pt x="359" y="178"/>
                    </a:lnTo>
                    <a:lnTo>
                      <a:pt x="359" y="185"/>
                    </a:lnTo>
                    <a:lnTo>
                      <a:pt x="370" y="203"/>
                    </a:lnTo>
                    <a:lnTo>
                      <a:pt x="372" y="214"/>
                    </a:lnTo>
                    <a:lnTo>
                      <a:pt x="375" y="218"/>
                    </a:lnTo>
                    <a:lnTo>
                      <a:pt x="376" y="218"/>
                    </a:lnTo>
                    <a:lnTo>
                      <a:pt x="384" y="220"/>
                    </a:lnTo>
                    <a:lnTo>
                      <a:pt x="400" y="243"/>
                    </a:lnTo>
                    <a:lnTo>
                      <a:pt x="399" y="248"/>
                    </a:lnTo>
                    <a:lnTo>
                      <a:pt x="400" y="251"/>
                    </a:lnTo>
                    <a:lnTo>
                      <a:pt x="404" y="260"/>
                    </a:lnTo>
                    <a:lnTo>
                      <a:pt x="414" y="261"/>
                    </a:lnTo>
                    <a:lnTo>
                      <a:pt x="424" y="265"/>
                    </a:lnTo>
                    <a:lnTo>
                      <a:pt x="427" y="265"/>
                    </a:lnTo>
                    <a:lnTo>
                      <a:pt x="428" y="269"/>
                    </a:lnTo>
                    <a:lnTo>
                      <a:pt x="418" y="285"/>
                    </a:lnTo>
                    <a:lnTo>
                      <a:pt x="413" y="285"/>
                    </a:lnTo>
                    <a:lnTo>
                      <a:pt x="416" y="289"/>
                    </a:lnTo>
                    <a:lnTo>
                      <a:pt x="410" y="300"/>
                    </a:lnTo>
                    <a:lnTo>
                      <a:pt x="407" y="300"/>
                    </a:lnTo>
                    <a:lnTo>
                      <a:pt x="405" y="301"/>
                    </a:lnTo>
                    <a:lnTo>
                      <a:pt x="410" y="302"/>
                    </a:lnTo>
                    <a:lnTo>
                      <a:pt x="411" y="310"/>
                    </a:lnTo>
                    <a:lnTo>
                      <a:pt x="409" y="317"/>
                    </a:lnTo>
                    <a:lnTo>
                      <a:pt x="407" y="316"/>
                    </a:lnTo>
                    <a:lnTo>
                      <a:pt x="401" y="320"/>
                    </a:lnTo>
                    <a:lnTo>
                      <a:pt x="403" y="321"/>
                    </a:lnTo>
                    <a:lnTo>
                      <a:pt x="410" y="321"/>
                    </a:lnTo>
                    <a:lnTo>
                      <a:pt x="404" y="336"/>
                    </a:lnTo>
                    <a:lnTo>
                      <a:pt x="401" y="337"/>
                    </a:lnTo>
                    <a:lnTo>
                      <a:pt x="405" y="344"/>
                    </a:lnTo>
                    <a:lnTo>
                      <a:pt x="406" y="348"/>
                    </a:lnTo>
                    <a:lnTo>
                      <a:pt x="399" y="361"/>
                    </a:lnTo>
                    <a:lnTo>
                      <a:pt x="393" y="364"/>
                    </a:lnTo>
                    <a:lnTo>
                      <a:pt x="397" y="364"/>
                    </a:lnTo>
                    <a:lnTo>
                      <a:pt x="396" y="375"/>
                    </a:lnTo>
                    <a:lnTo>
                      <a:pt x="394" y="376"/>
                    </a:lnTo>
                    <a:lnTo>
                      <a:pt x="399" y="378"/>
                    </a:lnTo>
                    <a:lnTo>
                      <a:pt x="400" y="405"/>
                    </a:lnTo>
                    <a:lnTo>
                      <a:pt x="376" y="405"/>
                    </a:lnTo>
                    <a:lnTo>
                      <a:pt x="363" y="402"/>
                    </a:lnTo>
                    <a:lnTo>
                      <a:pt x="361" y="399"/>
                    </a:lnTo>
                    <a:lnTo>
                      <a:pt x="350" y="409"/>
                    </a:lnTo>
                    <a:lnTo>
                      <a:pt x="356" y="433"/>
                    </a:lnTo>
                    <a:lnTo>
                      <a:pt x="356" y="447"/>
                    </a:lnTo>
                    <a:lnTo>
                      <a:pt x="344" y="447"/>
                    </a:lnTo>
                    <a:lnTo>
                      <a:pt x="340" y="436"/>
                    </a:lnTo>
                    <a:lnTo>
                      <a:pt x="338" y="430"/>
                    </a:lnTo>
                    <a:lnTo>
                      <a:pt x="335" y="430"/>
                    </a:lnTo>
                    <a:lnTo>
                      <a:pt x="324" y="430"/>
                    </a:lnTo>
                    <a:lnTo>
                      <a:pt x="321" y="431"/>
                    </a:lnTo>
                    <a:lnTo>
                      <a:pt x="317" y="431"/>
                    </a:lnTo>
                    <a:lnTo>
                      <a:pt x="314" y="431"/>
                    </a:lnTo>
                    <a:lnTo>
                      <a:pt x="307" y="432"/>
                    </a:lnTo>
                    <a:lnTo>
                      <a:pt x="300" y="432"/>
                    </a:lnTo>
                    <a:lnTo>
                      <a:pt x="299" y="432"/>
                    </a:lnTo>
                    <a:lnTo>
                      <a:pt x="293" y="433"/>
                    </a:lnTo>
                    <a:lnTo>
                      <a:pt x="282" y="433"/>
                    </a:lnTo>
                    <a:lnTo>
                      <a:pt x="260" y="436"/>
                    </a:lnTo>
                    <a:lnTo>
                      <a:pt x="255" y="436"/>
                    </a:lnTo>
                    <a:lnTo>
                      <a:pt x="251" y="436"/>
                    </a:lnTo>
                    <a:lnTo>
                      <a:pt x="246" y="437"/>
                    </a:lnTo>
                    <a:lnTo>
                      <a:pt x="244" y="437"/>
                    </a:lnTo>
                    <a:lnTo>
                      <a:pt x="241" y="437"/>
                    </a:lnTo>
                    <a:lnTo>
                      <a:pt x="239" y="437"/>
                    </a:lnTo>
                    <a:lnTo>
                      <a:pt x="230" y="438"/>
                    </a:lnTo>
                    <a:lnTo>
                      <a:pt x="220" y="438"/>
                    </a:lnTo>
                    <a:lnTo>
                      <a:pt x="218" y="439"/>
                    </a:lnTo>
                    <a:lnTo>
                      <a:pt x="214" y="439"/>
                    </a:lnTo>
                    <a:lnTo>
                      <a:pt x="209" y="439"/>
                    </a:lnTo>
                    <a:lnTo>
                      <a:pt x="198" y="440"/>
                    </a:lnTo>
                    <a:lnTo>
                      <a:pt x="192" y="440"/>
                    </a:lnTo>
                    <a:lnTo>
                      <a:pt x="186" y="441"/>
                    </a:lnTo>
                    <a:lnTo>
                      <a:pt x="183" y="441"/>
                    </a:lnTo>
                    <a:lnTo>
                      <a:pt x="180" y="441"/>
                    </a:lnTo>
                    <a:lnTo>
                      <a:pt x="171" y="443"/>
                    </a:lnTo>
                    <a:lnTo>
                      <a:pt x="166" y="443"/>
                    </a:lnTo>
                    <a:lnTo>
                      <a:pt x="164" y="443"/>
                    </a:lnTo>
                    <a:lnTo>
                      <a:pt x="161" y="443"/>
                    </a:lnTo>
                    <a:lnTo>
                      <a:pt x="156" y="444"/>
                    </a:lnTo>
                    <a:lnTo>
                      <a:pt x="155" y="444"/>
                    </a:lnTo>
                    <a:lnTo>
                      <a:pt x="148" y="445"/>
                    </a:lnTo>
                    <a:lnTo>
                      <a:pt x="132" y="445"/>
                    </a:lnTo>
                    <a:lnTo>
                      <a:pt x="115" y="447"/>
                    </a:lnTo>
                    <a:lnTo>
                      <a:pt x="114" y="445"/>
                    </a:lnTo>
                    <a:lnTo>
                      <a:pt x="100" y="423"/>
                    </a:lnTo>
                    <a:lnTo>
                      <a:pt x="100" y="419"/>
                    </a:lnTo>
                    <a:lnTo>
                      <a:pt x="100" y="418"/>
                    </a:lnTo>
                    <a:lnTo>
                      <a:pt x="96" y="412"/>
                    </a:lnTo>
                    <a:lnTo>
                      <a:pt x="93" y="407"/>
                    </a:lnTo>
                    <a:lnTo>
                      <a:pt x="87" y="396"/>
                    </a:lnTo>
                    <a:lnTo>
                      <a:pt x="88" y="390"/>
                    </a:lnTo>
                    <a:lnTo>
                      <a:pt x="87" y="383"/>
                    </a:lnTo>
                    <a:lnTo>
                      <a:pt x="88" y="370"/>
                    </a:lnTo>
                    <a:lnTo>
                      <a:pt x="89" y="369"/>
                    </a:lnTo>
                    <a:lnTo>
                      <a:pt x="86" y="358"/>
                    </a:lnTo>
                    <a:lnTo>
                      <a:pt x="80" y="352"/>
                    </a:lnTo>
                    <a:lnTo>
                      <a:pt x="79" y="345"/>
                    </a:lnTo>
                    <a:lnTo>
                      <a:pt x="79" y="344"/>
                    </a:lnTo>
                    <a:lnTo>
                      <a:pt x="78" y="343"/>
                    </a:lnTo>
                    <a:lnTo>
                      <a:pt x="78" y="334"/>
                    </a:lnTo>
                    <a:lnTo>
                      <a:pt x="78" y="333"/>
                    </a:lnTo>
                    <a:lnTo>
                      <a:pt x="81" y="322"/>
                    </a:lnTo>
                    <a:lnTo>
                      <a:pt x="81" y="321"/>
                    </a:lnTo>
                    <a:lnTo>
                      <a:pt x="81" y="314"/>
                    </a:lnTo>
                    <a:lnTo>
                      <a:pt x="80" y="308"/>
                    </a:lnTo>
                    <a:lnTo>
                      <a:pt x="85" y="302"/>
                    </a:lnTo>
                    <a:lnTo>
                      <a:pt x="90" y="296"/>
                    </a:lnTo>
                    <a:lnTo>
                      <a:pt x="92" y="294"/>
                    </a:lnTo>
                    <a:lnTo>
                      <a:pt x="82" y="288"/>
                    </a:lnTo>
                    <a:lnTo>
                      <a:pt x="85" y="282"/>
                    </a:lnTo>
                    <a:lnTo>
                      <a:pt x="80" y="271"/>
                    </a:lnTo>
                    <a:lnTo>
                      <a:pt x="80" y="269"/>
                    </a:lnTo>
                    <a:lnTo>
                      <a:pt x="72" y="260"/>
                    </a:lnTo>
                    <a:lnTo>
                      <a:pt x="71" y="258"/>
                    </a:lnTo>
                    <a:lnTo>
                      <a:pt x="67" y="247"/>
                    </a:lnTo>
                    <a:lnTo>
                      <a:pt x="66" y="247"/>
                    </a:lnTo>
                    <a:lnTo>
                      <a:pt x="66" y="244"/>
                    </a:lnTo>
                    <a:lnTo>
                      <a:pt x="60" y="236"/>
                    </a:lnTo>
                    <a:lnTo>
                      <a:pt x="58" y="227"/>
                    </a:lnTo>
                    <a:lnTo>
                      <a:pt x="56" y="224"/>
                    </a:lnTo>
                    <a:lnTo>
                      <a:pt x="53" y="212"/>
                    </a:lnTo>
                    <a:lnTo>
                      <a:pt x="53" y="211"/>
                    </a:lnTo>
                    <a:lnTo>
                      <a:pt x="53" y="210"/>
                    </a:lnTo>
                    <a:lnTo>
                      <a:pt x="51" y="202"/>
                    </a:lnTo>
                    <a:lnTo>
                      <a:pt x="46" y="186"/>
                    </a:lnTo>
                    <a:lnTo>
                      <a:pt x="45" y="181"/>
                    </a:lnTo>
                    <a:lnTo>
                      <a:pt x="42" y="176"/>
                    </a:lnTo>
                    <a:lnTo>
                      <a:pt x="42" y="174"/>
                    </a:lnTo>
                    <a:lnTo>
                      <a:pt x="39" y="162"/>
                    </a:lnTo>
                    <a:lnTo>
                      <a:pt x="38" y="160"/>
                    </a:lnTo>
                    <a:lnTo>
                      <a:pt x="33" y="141"/>
                    </a:lnTo>
                    <a:lnTo>
                      <a:pt x="32" y="138"/>
                    </a:lnTo>
                    <a:lnTo>
                      <a:pt x="31" y="135"/>
                    </a:lnTo>
                    <a:lnTo>
                      <a:pt x="30" y="129"/>
                    </a:lnTo>
                    <a:lnTo>
                      <a:pt x="28" y="126"/>
                    </a:lnTo>
                    <a:lnTo>
                      <a:pt x="27" y="122"/>
                    </a:lnTo>
                    <a:lnTo>
                      <a:pt x="26" y="117"/>
                    </a:lnTo>
                    <a:lnTo>
                      <a:pt x="24" y="109"/>
                    </a:lnTo>
                    <a:lnTo>
                      <a:pt x="21" y="103"/>
                    </a:lnTo>
                    <a:lnTo>
                      <a:pt x="20" y="98"/>
                    </a:lnTo>
                    <a:lnTo>
                      <a:pt x="17" y="86"/>
                    </a:lnTo>
                    <a:lnTo>
                      <a:pt x="14" y="80"/>
                    </a:lnTo>
                    <a:lnTo>
                      <a:pt x="13" y="74"/>
                    </a:lnTo>
                    <a:lnTo>
                      <a:pt x="11" y="67"/>
                    </a:lnTo>
                    <a:lnTo>
                      <a:pt x="10" y="64"/>
                    </a:lnTo>
                    <a:lnTo>
                      <a:pt x="6" y="52"/>
                    </a:lnTo>
                    <a:lnTo>
                      <a:pt x="4" y="45"/>
                    </a:lnTo>
                    <a:lnTo>
                      <a:pt x="4" y="41"/>
                    </a:lnTo>
                    <a:lnTo>
                      <a:pt x="3" y="39"/>
                    </a:lnTo>
                    <a:lnTo>
                      <a:pt x="0" y="29"/>
                    </a:lnTo>
                    <a:lnTo>
                      <a:pt x="9" y="27"/>
                    </a:lnTo>
                    <a:lnTo>
                      <a:pt x="11" y="27"/>
                    </a:lnTo>
                    <a:lnTo>
                      <a:pt x="18" y="26"/>
                    </a:lnTo>
                    <a:lnTo>
                      <a:pt x="19" y="26"/>
                    </a:lnTo>
                    <a:lnTo>
                      <a:pt x="24" y="26"/>
                    </a:lnTo>
                    <a:lnTo>
                      <a:pt x="27" y="25"/>
                    </a:lnTo>
                    <a:lnTo>
                      <a:pt x="28" y="25"/>
                    </a:lnTo>
                    <a:lnTo>
                      <a:pt x="30" y="25"/>
                    </a:lnTo>
                    <a:lnTo>
                      <a:pt x="49" y="23"/>
                    </a:lnTo>
                    <a:lnTo>
                      <a:pt x="51" y="23"/>
                    </a:lnTo>
                    <a:lnTo>
                      <a:pt x="54" y="22"/>
                    </a:lnTo>
                    <a:lnTo>
                      <a:pt x="61" y="20"/>
                    </a:lnTo>
                    <a:lnTo>
                      <a:pt x="63" y="20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64"/>
              <p:cNvSpPr>
                <a:spLocks/>
              </p:cNvSpPr>
              <p:nvPr/>
            </p:nvSpPr>
            <p:spPr bwMode="auto">
              <a:xfrm>
                <a:off x="5641975" y="2328863"/>
                <a:ext cx="633412" cy="484187"/>
              </a:xfrm>
              <a:custGeom>
                <a:avLst/>
                <a:gdLst/>
                <a:ahLst/>
                <a:cxnLst>
                  <a:cxn ang="0">
                    <a:pos x="75" y="138"/>
                  </a:cxn>
                  <a:cxn ang="0">
                    <a:pos x="106" y="160"/>
                  </a:cxn>
                  <a:cxn ang="0">
                    <a:pos x="117" y="168"/>
                  </a:cxn>
                  <a:cxn ang="0">
                    <a:pos x="135" y="188"/>
                  </a:cxn>
                  <a:cxn ang="0">
                    <a:pos x="152" y="203"/>
                  </a:cxn>
                  <a:cxn ang="0">
                    <a:pos x="165" y="211"/>
                  </a:cxn>
                  <a:cxn ang="0">
                    <a:pos x="176" y="225"/>
                  </a:cxn>
                  <a:cxn ang="0">
                    <a:pos x="192" y="258"/>
                  </a:cxn>
                  <a:cxn ang="0">
                    <a:pos x="217" y="283"/>
                  </a:cxn>
                  <a:cxn ang="0">
                    <a:pos x="221" y="300"/>
                  </a:cxn>
                  <a:cxn ang="0">
                    <a:pos x="241" y="301"/>
                  </a:cxn>
                  <a:cxn ang="0">
                    <a:pos x="256" y="285"/>
                  </a:cxn>
                  <a:cxn ang="0">
                    <a:pos x="259" y="280"/>
                  </a:cxn>
                  <a:cxn ang="0">
                    <a:pos x="264" y="253"/>
                  </a:cxn>
                  <a:cxn ang="0">
                    <a:pos x="277" y="253"/>
                  </a:cxn>
                  <a:cxn ang="0">
                    <a:pos x="282" y="251"/>
                  </a:cxn>
                  <a:cxn ang="0">
                    <a:pos x="312" y="221"/>
                  </a:cxn>
                  <a:cxn ang="0">
                    <a:pos x="331" y="191"/>
                  </a:cxn>
                  <a:cxn ang="0">
                    <a:pos x="355" y="175"/>
                  </a:cxn>
                  <a:cxn ang="0">
                    <a:pos x="380" y="106"/>
                  </a:cxn>
                  <a:cxn ang="0">
                    <a:pos x="396" y="90"/>
                  </a:cxn>
                  <a:cxn ang="0">
                    <a:pos x="367" y="70"/>
                  </a:cxn>
                  <a:cxn ang="0">
                    <a:pos x="330" y="43"/>
                  </a:cxn>
                  <a:cxn ang="0">
                    <a:pos x="311" y="29"/>
                  </a:cxn>
                  <a:cxn ang="0">
                    <a:pos x="290" y="15"/>
                  </a:cxn>
                  <a:cxn ang="0">
                    <a:pos x="271" y="18"/>
                  </a:cxn>
                  <a:cxn ang="0">
                    <a:pos x="240" y="23"/>
                  </a:cxn>
                  <a:cxn ang="0">
                    <a:pos x="202" y="29"/>
                  </a:cxn>
                  <a:cxn ang="0">
                    <a:pos x="194" y="10"/>
                  </a:cxn>
                  <a:cxn ang="0">
                    <a:pos x="181" y="8"/>
                  </a:cxn>
                  <a:cxn ang="0">
                    <a:pos x="168" y="1"/>
                  </a:cxn>
                  <a:cxn ang="0">
                    <a:pos x="151" y="2"/>
                  </a:cxn>
                  <a:cxn ang="0">
                    <a:pos x="119" y="7"/>
                  </a:cxn>
                  <a:cxn ang="0">
                    <a:pos x="96" y="9"/>
                  </a:cxn>
                  <a:cxn ang="0">
                    <a:pos x="82" y="10"/>
                  </a:cxn>
                  <a:cxn ang="0">
                    <a:pos x="62" y="17"/>
                  </a:cxn>
                  <a:cxn ang="0">
                    <a:pos x="47" y="23"/>
                  </a:cxn>
                  <a:cxn ang="0">
                    <a:pos x="31" y="32"/>
                  </a:cxn>
                  <a:cxn ang="0">
                    <a:pos x="15" y="40"/>
                  </a:cxn>
                  <a:cxn ang="0">
                    <a:pos x="0" y="72"/>
                  </a:cxn>
                  <a:cxn ang="0">
                    <a:pos x="21" y="84"/>
                  </a:cxn>
                  <a:cxn ang="0">
                    <a:pos x="28" y="90"/>
                  </a:cxn>
                  <a:cxn ang="0">
                    <a:pos x="33" y="91"/>
                  </a:cxn>
                  <a:cxn ang="0">
                    <a:pos x="52" y="107"/>
                  </a:cxn>
                  <a:cxn ang="0">
                    <a:pos x="57" y="114"/>
                  </a:cxn>
                  <a:cxn ang="0">
                    <a:pos x="71" y="133"/>
                  </a:cxn>
                </a:cxnLst>
                <a:rect l="0" t="0" r="r" b="b"/>
                <a:pathLst>
                  <a:path w="399" h="305">
                    <a:moveTo>
                      <a:pt x="71" y="133"/>
                    </a:moveTo>
                    <a:lnTo>
                      <a:pt x="72" y="134"/>
                    </a:lnTo>
                    <a:lnTo>
                      <a:pt x="75" y="138"/>
                    </a:lnTo>
                    <a:lnTo>
                      <a:pt x="91" y="146"/>
                    </a:lnTo>
                    <a:lnTo>
                      <a:pt x="103" y="154"/>
                    </a:lnTo>
                    <a:lnTo>
                      <a:pt x="106" y="160"/>
                    </a:lnTo>
                    <a:lnTo>
                      <a:pt x="110" y="166"/>
                    </a:lnTo>
                    <a:lnTo>
                      <a:pt x="116" y="168"/>
                    </a:lnTo>
                    <a:lnTo>
                      <a:pt x="117" y="168"/>
                    </a:lnTo>
                    <a:lnTo>
                      <a:pt x="124" y="171"/>
                    </a:lnTo>
                    <a:lnTo>
                      <a:pt x="125" y="173"/>
                    </a:lnTo>
                    <a:lnTo>
                      <a:pt x="135" y="188"/>
                    </a:lnTo>
                    <a:lnTo>
                      <a:pt x="140" y="193"/>
                    </a:lnTo>
                    <a:lnTo>
                      <a:pt x="144" y="200"/>
                    </a:lnTo>
                    <a:lnTo>
                      <a:pt x="152" y="203"/>
                    </a:lnTo>
                    <a:lnTo>
                      <a:pt x="153" y="208"/>
                    </a:lnTo>
                    <a:lnTo>
                      <a:pt x="155" y="209"/>
                    </a:lnTo>
                    <a:lnTo>
                      <a:pt x="165" y="211"/>
                    </a:lnTo>
                    <a:lnTo>
                      <a:pt x="172" y="215"/>
                    </a:lnTo>
                    <a:lnTo>
                      <a:pt x="176" y="218"/>
                    </a:lnTo>
                    <a:lnTo>
                      <a:pt x="176" y="225"/>
                    </a:lnTo>
                    <a:lnTo>
                      <a:pt x="187" y="243"/>
                    </a:lnTo>
                    <a:lnTo>
                      <a:pt x="189" y="254"/>
                    </a:lnTo>
                    <a:lnTo>
                      <a:pt x="192" y="258"/>
                    </a:lnTo>
                    <a:lnTo>
                      <a:pt x="193" y="258"/>
                    </a:lnTo>
                    <a:lnTo>
                      <a:pt x="201" y="260"/>
                    </a:lnTo>
                    <a:lnTo>
                      <a:pt x="217" y="283"/>
                    </a:lnTo>
                    <a:lnTo>
                      <a:pt x="216" y="288"/>
                    </a:lnTo>
                    <a:lnTo>
                      <a:pt x="217" y="291"/>
                    </a:lnTo>
                    <a:lnTo>
                      <a:pt x="221" y="300"/>
                    </a:lnTo>
                    <a:lnTo>
                      <a:pt x="231" y="301"/>
                    </a:lnTo>
                    <a:lnTo>
                      <a:pt x="241" y="305"/>
                    </a:lnTo>
                    <a:lnTo>
                      <a:pt x="241" y="301"/>
                    </a:lnTo>
                    <a:lnTo>
                      <a:pt x="242" y="301"/>
                    </a:lnTo>
                    <a:lnTo>
                      <a:pt x="251" y="293"/>
                    </a:lnTo>
                    <a:lnTo>
                      <a:pt x="256" y="285"/>
                    </a:lnTo>
                    <a:lnTo>
                      <a:pt x="249" y="281"/>
                    </a:lnTo>
                    <a:lnTo>
                      <a:pt x="244" y="271"/>
                    </a:lnTo>
                    <a:lnTo>
                      <a:pt x="259" y="280"/>
                    </a:lnTo>
                    <a:lnTo>
                      <a:pt x="269" y="274"/>
                    </a:lnTo>
                    <a:lnTo>
                      <a:pt x="273" y="264"/>
                    </a:lnTo>
                    <a:lnTo>
                      <a:pt x="264" y="253"/>
                    </a:lnTo>
                    <a:lnTo>
                      <a:pt x="271" y="253"/>
                    </a:lnTo>
                    <a:lnTo>
                      <a:pt x="275" y="256"/>
                    </a:lnTo>
                    <a:lnTo>
                      <a:pt x="277" y="253"/>
                    </a:lnTo>
                    <a:lnTo>
                      <a:pt x="278" y="253"/>
                    </a:lnTo>
                    <a:lnTo>
                      <a:pt x="279" y="254"/>
                    </a:lnTo>
                    <a:lnTo>
                      <a:pt x="282" y="251"/>
                    </a:lnTo>
                    <a:lnTo>
                      <a:pt x="293" y="242"/>
                    </a:lnTo>
                    <a:lnTo>
                      <a:pt x="305" y="236"/>
                    </a:lnTo>
                    <a:lnTo>
                      <a:pt x="312" y="221"/>
                    </a:lnTo>
                    <a:lnTo>
                      <a:pt x="323" y="214"/>
                    </a:lnTo>
                    <a:lnTo>
                      <a:pt x="333" y="198"/>
                    </a:lnTo>
                    <a:lnTo>
                      <a:pt x="331" y="191"/>
                    </a:lnTo>
                    <a:lnTo>
                      <a:pt x="347" y="188"/>
                    </a:lnTo>
                    <a:lnTo>
                      <a:pt x="354" y="175"/>
                    </a:lnTo>
                    <a:lnTo>
                      <a:pt x="355" y="175"/>
                    </a:lnTo>
                    <a:lnTo>
                      <a:pt x="359" y="149"/>
                    </a:lnTo>
                    <a:lnTo>
                      <a:pt x="367" y="127"/>
                    </a:lnTo>
                    <a:lnTo>
                      <a:pt x="380" y="106"/>
                    </a:lnTo>
                    <a:lnTo>
                      <a:pt x="383" y="102"/>
                    </a:lnTo>
                    <a:lnTo>
                      <a:pt x="399" y="92"/>
                    </a:lnTo>
                    <a:lnTo>
                      <a:pt x="396" y="90"/>
                    </a:lnTo>
                    <a:lnTo>
                      <a:pt x="389" y="85"/>
                    </a:lnTo>
                    <a:lnTo>
                      <a:pt x="388" y="85"/>
                    </a:lnTo>
                    <a:lnTo>
                      <a:pt x="367" y="70"/>
                    </a:lnTo>
                    <a:lnTo>
                      <a:pt x="354" y="60"/>
                    </a:lnTo>
                    <a:lnTo>
                      <a:pt x="348" y="56"/>
                    </a:lnTo>
                    <a:lnTo>
                      <a:pt x="330" y="43"/>
                    </a:lnTo>
                    <a:lnTo>
                      <a:pt x="323" y="37"/>
                    </a:lnTo>
                    <a:lnTo>
                      <a:pt x="312" y="30"/>
                    </a:lnTo>
                    <a:lnTo>
                      <a:pt x="311" y="29"/>
                    </a:lnTo>
                    <a:lnTo>
                      <a:pt x="297" y="19"/>
                    </a:lnTo>
                    <a:lnTo>
                      <a:pt x="291" y="15"/>
                    </a:lnTo>
                    <a:lnTo>
                      <a:pt x="290" y="15"/>
                    </a:lnTo>
                    <a:lnTo>
                      <a:pt x="285" y="16"/>
                    </a:lnTo>
                    <a:lnTo>
                      <a:pt x="275" y="17"/>
                    </a:lnTo>
                    <a:lnTo>
                      <a:pt x="271" y="18"/>
                    </a:lnTo>
                    <a:lnTo>
                      <a:pt x="265" y="19"/>
                    </a:lnTo>
                    <a:lnTo>
                      <a:pt x="244" y="23"/>
                    </a:lnTo>
                    <a:lnTo>
                      <a:pt x="240" y="23"/>
                    </a:lnTo>
                    <a:lnTo>
                      <a:pt x="229" y="25"/>
                    </a:lnTo>
                    <a:lnTo>
                      <a:pt x="221" y="26"/>
                    </a:lnTo>
                    <a:lnTo>
                      <a:pt x="202" y="29"/>
                    </a:lnTo>
                    <a:lnTo>
                      <a:pt x="201" y="17"/>
                    </a:lnTo>
                    <a:lnTo>
                      <a:pt x="195" y="11"/>
                    </a:lnTo>
                    <a:lnTo>
                      <a:pt x="194" y="10"/>
                    </a:lnTo>
                    <a:lnTo>
                      <a:pt x="192" y="8"/>
                    </a:lnTo>
                    <a:lnTo>
                      <a:pt x="189" y="5"/>
                    </a:lnTo>
                    <a:lnTo>
                      <a:pt x="181" y="8"/>
                    </a:lnTo>
                    <a:lnTo>
                      <a:pt x="176" y="1"/>
                    </a:lnTo>
                    <a:lnTo>
                      <a:pt x="178" y="0"/>
                    </a:lnTo>
                    <a:lnTo>
                      <a:pt x="168" y="1"/>
                    </a:lnTo>
                    <a:lnTo>
                      <a:pt x="160" y="2"/>
                    </a:lnTo>
                    <a:lnTo>
                      <a:pt x="154" y="2"/>
                    </a:lnTo>
                    <a:lnTo>
                      <a:pt x="151" y="2"/>
                    </a:lnTo>
                    <a:lnTo>
                      <a:pt x="140" y="4"/>
                    </a:lnTo>
                    <a:lnTo>
                      <a:pt x="120" y="5"/>
                    </a:lnTo>
                    <a:lnTo>
                      <a:pt x="119" y="7"/>
                    </a:lnTo>
                    <a:lnTo>
                      <a:pt x="111" y="7"/>
                    </a:lnTo>
                    <a:lnTo>
                      <a:pt x="103" y="8"/>
                    </a:lnTo>
                    <a:lnTo>
                      <a:pt x="96" y="9"/>
                    </a:lnTo>
                    <a:lnTo>
                      <a:pt x="90" y="10"/>
                    </a:lnTo>
                    <a:lnTo>
                      <a:pt x="83" y="10"/>
                    </a:lnTo>
                    <a:lnTo>
                      <a:pt x="82" y="10"/>
                    </a:lnTo>
                    <a:lnTo>
                      <a:pt x="80" y="10"/>
                    </a:lnTo>
                    <a:lnTo>
                      <a:pt x="72" y="12"/>
                    </a:lnTo>
                    <a:lnTo>
                      <a:pt x="62" y="17"/>
                    </a:lnTo>
                    <a:lnTo>
                      <a:pt x="56" y="19"/>
                    </a:lnTo>
                    <a:lnTo>
                      <a:pt x="50" y="23"/>
                    </a:lnTo>
                    <a:lnTo>
                      <a:pt x="47" y="23"/>
                    </a:lnTo>
                    <a:lnTo>
                      <a:pt x="42" y="30"/>
                    </a:lnTo>
                    <a:lnTo>
                      <a:pt x="33" y="31"/>
                    </a:lnTo>
                    <a:lnTo>
                      <a:pt x="31" y="32"/>
                    </a:lnTo>
                    <a:lnTo>
                      <a:pt x="23" y="36"/>
                    </a:lnTo>
                    <a:lnTo>
                      <a:pt x="23" y="37"/>
                    </a:lnTo>
                    <a:lnTo>
                      <a:pt x="15" y="40"/>
                    </a:lnTo>
                    <a:lnTo>
                      <a:pt x="15" y="47"/>
                    </a:lnTo>
                    <a:lnTo>
                      <a:pt x="6" y="57"/>
                    </a:lnTo>
                    <a:lnTo>
                      <a:pt x="0" y="72"/>
                    </a:lnTo>
                    <a:lnTo>
                      <a:pt x="2" y="74"/>
                    </a:lnTo>
                    <a:lnTo>
                      <a:pt x="10" y="79"/>
                    </a:lnTo>
                    <a:lnTo>
                      <a:pt x="21" y="84"/>
                    </a:lnTo>
                    <a:lnTo>
                      <a:pt x="23" y="86"/>
                    </a:lnTo>
                    <a:lnTo>
                      <a:pt x="27" y="90"/>
                    </a:lnTo>
                    <a:lnTo>
                      <a:pt x="28" y="90"/>
                    </a:lnTo>
                    <a:lnTo>
                      <a:pt x="29" y="91"/>
                    </a:lnTo>
                    <a:lnTo>
                      <a:pt x="33" y="92"/>
                    </a:lnTo>
                    <a:lnTo>
                      <a:pt x="33" y="91"/>
                    </a:lnTo>
                    <a:lnTo>
                      <a:pt x="42" y="91"/>
                    </a:lnTo>
                    <a:lnTo>
                      <a:pt x="47" y="99"/>
                    </a:lnTo>
                    <a:lnTo>
                      <a:pt x="52" y="107"/>
                    </a:lnTo>
                    <a:lnTo>
                      <a:pt x="55" y="108"/>
                    </a:lnTo>
                    <a:lnTo>
                      <a:pt x="56" y="111"/>
                    </a:lnTo>
                    <a:lnTo>
                      <a:pt x="57" y="114"/>
                    </a:lnTo>
                    <a:lnTo>
                      <a:pt x="63" y="122"/>
                    </a:lnTo>
                    <a:lnTo>
                      <a:pt x="68" y="128"/>
                    </a:lnTo>
                    <a:lnTo>
                      <a:pt x="71" y="133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65"/>
              <p:cNvSpPr>
                <a:spLocks/>
              </p:cNvSpPr>
              <p:nvPr/>
            </p:nvSpPr>
            <p:spPr bwMode="auto">
              <a:xfrm>
                <a:off x="2239962" y="847725"/>
                <a:ext cx="860425" cy="706438"/>
              </a:xfrm>
              <a:custGeom>
                <a:avLst/>
                <a:gdLst/>
                <a:ahLst/>
                <a:cxnLst>
                  <a:cxn ang="0">
                    <a:pos x="345" y="432"/>
                  </a:cxn>
                  <a:cxn ang="0">
                    <a:pos x="310" y="430"/>
                  </a:cxn>
                  <a:cxn ang="0">
                    <a:pos x="276" y="426"/>
                  </a:cxn>
                  <a:cxn ang="0">
                    <a:pos x="253" y="424"/>
                  </a:cxn>
                  <a:cxn ang="0">
                    <a:pos x="212" y="420"/>
                  </a:cxn>
                  <a:cxn ang="0">
                    <a:pos x="148" y="413"/>
                  </a:cxn>
                  <a:cxn ang="0">
                    <a:pos x="112" y="410"/>
                  </a:cxn>
                  <a:cxn ang="0">
                    <a:pos x="74" y="405"/>
                  </a:cxn>
                  <a:cxn ang="0">
                    <a:pos x="0" y="396"/>
                  </a:cxn>
                  <a:cxn ang="0">
                    <a:pos x="6" y="352"/>
                  </a:cxn>
                  <a:cxn ang="0">
                    <a:pos x="8" y="338"/>
                  </a:cxn>
                  <a:cxn ang="0">
                    <a:pos x="11" y="313"/>
                  </a:cxn>
                  <a:cxn ang="0">
                    <a:pos x="15" y="285"/>
                  </a:cxn>
                  <a:cxn ang="0">
                    <a:pos x="20" y="246"/>
                  </a:cxn>
                  <a:cxn ang="0">
                    <a:pos x="26" y="198"/>
                  </a:cxn>
                  <a:cxn ang="0">
                    <a:pos x="27" y="191"/>
                  </a:cxn>
                  <a:cxn ang="0">
                    <a:pos x="31" y="167"/>
                  </a:cxn>
                  <a:cxn ang="0">
                    <a:pos x="33" y="148"/>
                  </a:cxn>
                  <a:cxn ang="0">
                    <a:pos x="38" y="112"/>
                  </a:cxn>
                  <a:cxn ang="0">
                    <a:pos x="40" y="86"/>
                  </a:cxn>
                  <a:cxn ang="0">
                    <a:pos x="45" y="52"/>
                  </a:cxn>
                  <a:cxn ang="0">
                    <a:pos x="47" y="33"/>
                  </a:cxn>
                  <a:cxn ang="0">
                    <a:pos x="96" y="6"/>
                  </a:cxn>
                  <a:cxn ang="0">
                    <a:pos x="135" y="10"/>
                  </a:cxn>
                  <a:cxn ang="0">
                    <a:pos x="186" y="16"/>
                  </a:cxn>
                  <a:cxn ang="0">
                    <a:pos x="221" y="20"/>
                  </a:cxn>
                  <a:cxn ang="0">
                    <a:pos x="239" y="22"/>
                  </a:cxn>
                  <a:cxn ang="0">
                    <a:pos x="270" y="25"/>
                  </a:cxn>
                  <a:cxn ang="0">
                    <a:pos x="335" y="32"/>
                  </a:cxn>
                  <a:cxn ang="0">
                    <a:pos x="387" y="37"/>
                  </a:cxn>
                  <a:cxn ang="0">
                    <a:pos x="404" y="38"/>
                  </a:cxn>
                  <a:cxn ang="0">
                    <a:pos x="411" y="38"/>
                  </a:cxn>
                  <a:cxn ang="0">
                    <a:pos x="473" y="43"/>
                  </a:cxn>
                  <a:cxn ang="0">
                    <a:pos x="494" y="44"/>
                  </a:cxn>
                  <a:cxn ang="0">
                    <a:pos x="539" y="72"/>
                  </a:cxn>
                  <a:cxn ang="0">
                    <a:pos x="538" y="96"/>
                  </a:cxn>
                  <a:cxn ang="0">
                    <a:pos x="537" y="128"/>
                  </a:cxn>
                  <a:cxn ang="0">
                    <a:pos x="536" y="145"/>
                  </a:cxn>
                  <a:cxn ang="0">
                    <a:pos x="533" y="170"/>
                  </a:cxn>
                  <a:cxn ang="0">
                    <a:pos x="532" y="195"/>
                  </a:cxn>
                  <a:cxn ang="0">
                    <a:pos x="532" y="198"/>
                  </a:cxn>
                  <a:cxn ang="0">
                    <a:pos x="530" y="233"/>
                  </a:cxn>
                  <a:cxn ang="0">
                    <a:pos x="530" y="250"/>
                  </a:cxn>
                  <a:cxn ang="0">
                    <a:pos x="528" y="286"/>
                  </a:cxn>
                  <a:cxn ang="0">
                    <a:pos x="524" y="333"/>
                  </a:cxn>
                  <a:cxn ang="0">
                    <a:pos x="523" y="357"/>
                  </a:cxn>
                  <a:cxn ang="0">
                    <a:pos x="522" y="375"/>
                  </a:cxn>
                  <a:cxn ang="0">
                    <a:pos x="521" y="389"/>
                  </a:cxn>
                  <a:cxn ang="0">
                    <a:pos x="521" y="405"/>
                  </a:cxn>
                  <a:cxn ang="0">
                    <a:pos x="518" y="432"/>
                  </a:cxn>
                  <a:cxn ang="0">
                    <a:pos x="475" y="443"/>
                  </a:cxn>
                  <a:cxn ang="0">
                    <a:pos x="452" y="440"/>
                  </a:cxn>
                  <a:cxn ang="0">
                    <a:pos x="429" y="439"/>
                  </a:cxn>
                  <a:cxn ang="0">
                    <a:pos x="414" y="438"/>
                  </a:cxn>
                  <a:cxn ang="0">
                    <a:pos x="359" y="434"/>
                  </a:cxn>
                  <a:cxn ang="0">
                    <a:pos x="352" y="433"/>
                  </a:cxn>
                </a:cxnLst>
                <a:rect l="0" t="0" r="r" b="b"/>
                <a:pathLst>
                  <a:path w="542" h="445">
                    <a:moveTo>
                      <a:pt x="350" y="433"/>
                    </a:moveTo>
                    <a:lnTo>
                      <a:pt x="345" y="432"/>
                    </a:lnTo>
                    <a:lnTo>
                      <a:pt x="336" y="432"/>
                    </a:lnTo>
                    <a:lnTo>
                      <a:pt x="310" y="430"/>
                    </a:lnTo>
                    <a:lnTo>
                      <a:pt x="308" y="429"/>
                    </a:lnTo>
                    <a:lnTo>
                      <a:pt x="276" y="426"/>
                    </a:lnTo>
                    <a:lnTo>
                      <a:pt x="271" y="426"/>
                    </a:lnTo>
                    <a:lnTo>
                      <a:pt x="253" y="424"/>
                    </a:lnTo>
                    <a:lnTo>
                      <a:pt x="232" y="421"/>
                    </a:lnTo>
                    <a:lnTo>
                      <a:pt x="212" y="420"/>
                    </a:lnTo>
                    <a:lnTo>
                      <a:pt x="166" y="416"/>
                    </a:lnTo>
                    <a:lnTo>
                      <a:pt x="148" y="413"/>
                    </a:lnTo>
                    <a:lnTo>
                      <a:pt x="115" y="410"/>
                    </a:lnTo>
                    <a:lnTo>
                      <a:pt x="112" y="410"/>
                    </a:lnTo>
                    <a:lnTo>
                      <a:pt x="77" y="406"/>
                    </a:lnTo>
                    <a:lnTo>
                      <a:pt x="74" y="405"/>
                    </a:lnTo>
                    <a:lnTo>
                      <a:pt x="57" y="404"/>
                    </a:lnTo>
                    <a:lnTo>
                      <a:pt x="0" y="396"/>
                    </a:lnTo>
                    <a:lnTo>
                      <a:pt x="4" y="371"/>
                    </a:lnTo>
                    <a:lnTo>
                      <a:pt x="6" y="352"/>
                    </a:lnTo>
                    <a:lnTo>
                      <a:pt x="7" y="347"/>
                    </a:lnTo>
                    <a:lnTo>
                      <a:pt x="8" y="338"/>
                    </a:lnTo>
                    <a:lnTo>
                      <a:pt x="10" y="322"/>
                    </a:lnTo>
                    <a:lnTo>
                      <a:pt x="11" y="313"/>
                    </a:lnTo>
                    <a:lnTo>
                      <a:pt x="13" y="296"/>
                    </a:lnTo>
                    <a:lnTo>
                      <a:pt x="15" y="285"/>
                    </a:lnTo>
                    <a:lnTo>
                      <a:pt x="19" y="250"/>
                    </a:lnTo>
                    <a:lnTo>
                      <a:pt x="20" y="246"/>
                    </a:lnTo>
                    <a:lnTo>
                      <a:pt x="24" y="223"/>
                    </a:lnTo>
                    <a:lnTo>
                      <a:pt x="26" y="198"/>
                    </a:lnTo>
                    <a:lnTo>
                      <a:pt x="27" y="196"/>
                    </a:lnTo>
                    <a:lnTo>
                      <a:pt x="27" y="191"/>
                    </a:lnTo>
                    <a:lnTo>
                      <a:pt x="29" y="172"/>
                    </a:lnTo>
                    <a:lnTo>
                      <a:pt x="31" y="167"/>
                    </a:lnTo>
                    <a:lnTo>
                      <a:pt x="32" y="153"/>
                    </a:lnTo>
                    <a:lnTo>
                      <a:pt x="33" y="148"/>
                    </a:lnTo>
                    <a:lnTo>
                      <a:pt x="35" y="123"/>
                    </a:lnTo>
                    <a:lnTo>
                      <a:pt x="38" y="112"/>
                    </a:lnTo>
                    <a:lnTo>
                      <a:pt x="39" y="100"/>
                    </a:lnTo>
                    <a:lnTo>
                      <a:pt x="40" y="86"/>
                    </a:lnTo>
                    <a:lnTo>
                      <a:pt x="42" y="74"/>
                    </a:lnTo>
                    <a:lnTo>
                      <a:pt x="45" y="52"/>
                    </a:lnTo>
                    <a:lnTo>
                      <a:pt x="45" y="50"/>
                    </a:lnTo>
                    <a:lnTo>
                      <a:pt x="47" y="33"/>
                    </a:lnTo>
                    <a:lnTo>
                      <a:pt x="50" y="0"/>
                    </a:lnTo>
                    <a:lnTo>
                      <a:pt x="96" y="6"/>
                    </a:lnTo>
                    <a:lnTo>
                      <a:pt x="124" y="9"/>
                    </a:lnTo>
                    <a:lnTo>
                      <a:pt x="135" y="10"/>
                    </a:lnTo>
                    <a:lnTo>
                      <a:pt x="139" y="11"/>
                    </a:lnTo>
                    <a:lnTo>
                      <a:pt x="186" y="16"/>
                    </a:lnTo>
                    <a:lnTo>
                      <a:pt x="194" y="17"/>
                    </a:lnTo>
                    <a:lnTo>
                      <a:pt x="221" y="20"/>
                    </a:lnTo>
                    <a:lnTo>
                      <a:pt x="229" y="22"/>
                    </a:lnTo>
                    <a:lnTo>
                      <a:pt x="239" y="22"/>
                    </a:lnTo>
                    <a:lnTo>
                      <a:pt x="247" y="23"/>
                    </a:lnTo>
                    <a:lnTo>
                      <a:pt x="270" y="25"/>
                    </a:lnTo>
                    <a:lnTo>
                      <a:pt x="326" y="31"/>
                    </a:lnTo>
                    <a:lnTo>
                      <a:pt x="335" y="32"/>
                    </a:lnTo>
                    <a:lnTo>
                      <a:pt x="386" y="37"/>
                    </a:lnTo>
                    <a:lnTo>
                      <a:pt x="387" y="37"/>
                    </a:lnTo>
                    <a:lnTo>
                      <a:pt x="395" y="37"/>
                    </a:lnTo>
                    <a:lnTo>
                      <a:pt x="404" y="38"/>
                    </a:lnTo>
                    <a:lnTo>
                      <a:pt x="405" y="38"/>
                    </a:lnTo>
                    <a:lnTo>
                      <a:pt x="411" y="38"/>
                    </a:lnTo>
                    <a:lnTo>
                      <a:pt x="469" y="41"/>
                    </a:lnTo>
                    <a:lnTo>
                      <a:pt x="473" y="43"/>
                    </a:lnTo>
                    <a:lnTo>
                      <a:pt x="487" y="43"/>
                    </a:lnTo>
                    <a:lnTo>
                      <a:pt x="494" y="44"/>
                    </a:lnTo>
                    <a:lnTo>
                      <a:pt x="542" y="47"/>
                    </a:lnTo>
                    <a:lnTo>
                      <a:pt x="539" y="72"/>
                    </a:lnTo>
                    <a:lnTo>
                      <a:pt x="539" y="89"/>
                    </a:lnTo>
                    <a:lnTo>
                      <a:pt x="538" y="96"/>
                    </a:lnTo>
                    <a:lnTo>
                      <a:pt x="537" y="121"/>
                    </a:lnTo>
                    <a:lnTo>
                      <a:pt x="537" y="128"/>
                    </a:lnTo>
                    <a:lnTo>
                      <a:pt x="536" y="131"/>
                    </a:lnTo>
                    <a:lnTo>
                      <a:pt x="536" y="145"/>
                    </a:lnTo>
                    <a:lnTo>
                      <a:pt x="535" y="161"/>
                    </a:lnTo>
                    <a:lnTo>
                      <a:pt x="533" y="170"/>
                    </a:lnTo>
                    <a:lnTo>
                      <a:pt x="533" y="183"/>
                    </a:lnTo>
                    <a:lnTo>
                      <a:pt x="532" y="195"/>
                    </a:lnTo>
                    <a:lnTo>
                      <a:pt x="532" y="196"/>
                    </a:lnTo>
                    <a:lnTo>
                      <a:pt x="532" y="198"/>
                    </a:lnTo>
                    <a:lnTo>
                      <a:pt x="532" y="207"/>
                    </a:lnTo>
                    <a:lnTo>
                      <a:pt x="530" y="233"/>
                    </a:lnTo>
                    <a:lnTo>
                      <a:pt x="530" y="245"/>
                    </a:lnTo>
                    <a:lnTo>
                      <a:pt x="530" y="250"/>
                    </a:lnTo>
                    <a:lnTo>
                      <a:pt x="529" y="264"/>
                    </a:lnTo>
                    <a:lnTo>
                      <a:pt x="528" y="286"/>
                    </a:lnTo>
                    <a:lnTo>
                      <a:pt x="525" y="320"/>
                    </a:lnTo>
                    <a:lnTo>
                      <a:pt x="524" y="333"/>
                    </a:lnTo>
                    <a:lnTo>
                      <a:pt x="524" y="344"/>
                    </a:lnTo>
                    <a:lnTo>
                      <a:pt x="523" y="357"/>
                    </a:lnTo>
                    <a:lnTo>
                      <a:pt x="522" y="370"/>
                    </a:lnTo>
                    <a:lnTo>
                      <a:pt x="522" y="375"/>
                    </a:lnTo>
                    <a:lnTo>
                      <a:pt x="522" y="383"/>
                    </a:lnTo>
                    <a:lnTo>
                      <a:pt x="521" y="389"/>
                    </a:lnTo>
                    <a:lnTo>
                      <a:pt x="521" y="395"/>
                    </a:lnTo>
                    <a:lnTo>
                      <a:pt x="521" y="405"/>
                    </a:lnTo>
                    <a:lnTo>
                      <a:pt x="519" y="414"/>
                    </a:lnTo>
                    <a:lnTo>
                      <a:pt x="518" y="432"/>
                    </a:lnTo>
                    <a:lnTo>
                      <a:pt x="518" y="445"/>
                    </a:lnTo>
                    <a:lnTo>
                      <a:pt x="475" y="443"/>
                    </a:lnTo>
                    <a:lnTo>
                      <a:pt x="456" y="441"/>
                    </a:lnTo>
                    <a:lnTo>
                      <a:pt x="452" y="440"/>
                    </a:lnTo>
                    <a:lnTo>
                      <a:pt x="439" y="440"/>
                    </a:lnTo>
                    <a:lnTo>
                      <a:pt x="429" y="439"/>
                    </a:lnTo>
                    <a:lnTo>
                      <a:pt x="427" y="439"/>
                    </a:lnTo>
                    <a:lnTo>
                      <a:pt x="414" y="438"/>
                    </a:lnTo>
                    <a:lnTo>
                      <a:pt x="369" y="434"/>
                    </a:lnTo>
                    <a:lnTo>
                      <a:pt x="359" y="434"/>
                    </a:lnTo>
                    <a:lnTo>
                      <a:pt x="358" y="434"/>
                    </a:lnTo>
                    <a:lnTo>
                      <a:pt x="352" y="433"/>
                    </a:lnTo>
                    <a:lnTo>
                      <a:pt x="350" y="433"/>
                    </a:lnTo>
                    <a:close/>
                  </a:path>
                </a:pathLst>
              </a:custGeom>
              <a:solidFill>
                <a:srgbClr val="FFC00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66"/>
              <p:cNvSpPr>
                <a:spLocks/>
              </p:cNvSpPr>
              <p:nvPr/>
            </p:nvSpPr>
            <p:spPr bwMode="auto">
              <a:xfrm>
                <a:off x="1573212" y="128588"/>
                <a:ext cx="738188" cy="1189037"/>
              </a:xfrm>
              <a:custGeom>
                <a:avLst/>
                <a:gdLst/>
                <a:ahLst/>
                <a:cxnLst>
                  <a:cxn ang="0">
                    <a:pos x="47" y="475"/>
                  </a:cxn>
                  <a:cxn ang="0">
                    <a:pos x="34" y="504"/>
                  </a:cxn>
                  <a:cxn ang="0">
                    <a:pos x="21" y="567"/>
                  </a:cxn>
                  <a:cxn ang="0">
                    <a:pos x="70" y="694"/>
                  </a:cxn>
                  <a:cxn ang="0">
                    <a:pos x="176" y="712"/>
                  </a:cxn>
                  <a:cxn ang="0">
                    <a:pos x="201" y="717"/>
                  </a:cxn>
                  <a:cxn ang="0">
                    <a:pos x="273" y="727"/>
                  </a:cxn>
                  <a:cxn ang="0">
                    <a:pos x="351" y="739"/>
                  </a:cxn>
                  <a:cxn ang="0">
                    <a:pos x="356" y="740"/>
                  </a:cxn>
                  <a:cxn ang="0">
                    <a:pos x="400" y="746"/>
                  </a:cxn>
                  <a:cxn ang="0">
                    <a:pos x="433" y="749"/>
                  </a:cxn>
                  <a:cxn ang="0">
                    <a:pos x="440" y="699"/>
                  </a:cxn>
                  <a:cxn ang="0">
                    <a:pos x="447" y="649"/>
                  </a:cxn>
                  <a:cxn ang="0">
                    <a:pos x="451" y="620"/>
                  </a:cxn>
                  <a:cxn ang="0">
                    <a:pos x="455" y="576"/>
                  </a:cxn>
                  <a:cxn ang="0">
                    <a:pos x="460" y="539"/>
                  </a:cxn>
                  <a:cxn ang="0">
                    <a:pos x="462" y="504"/>
                  </a:cxn>
                  <a:cxn ang="0">
                    <a:pos x="453" y="486"/>
                  </a:cxn>
                  <a:cxn ang="0">
                    <a:pos x="438" y="478"/>
                  </a:cxn>
                  <a:cxn ang="0">
                    <a:pos x="426" y="492"/>
                  </a:cxn>
                  <a:cxn ang="0">
                    <a:pos x="373" y="490"/>
                  </a:cxn>
                  <a:cxn ang="0">
                    <a:pos x="338" y="492"/>
                  </a:cxn>
                  <a:cxn ang="0">
                    <a:pos x="328" y="489"/>
                  </a:cxn>
                  <a:cxn ang="0">
                    <a:pos x="304" y="430"/>
                  </a:cxn>
                  <a:cxn ang="0">
                    <a:pos x="247" y="370"/>
                  </a:cxn>
                  <a:cxn ang="0">
                    <a:pos x="263" y="272"/>
                  </a:cxn>
                  <a:cxn ang="0">
                    <a:pos x="266" y="257"/>
                  </a:cxn>
                  <a:cxn ang="0">
                    <a:pos x="249" y="255"/>
                  </a:cxn>
                  <a:cxn ang="0">
                    <a:pos x="240" y="249"/>
                  </a:cxn>
                  <a:cxn ang="0">
                    <a:pos x="231" y="224"/>
                  </a:cxn>
                  <a:cxn ang="0">
                    <a:pos x="201" y="184"/>
                  </a:cxn>
                  <a:cxn ang="0">
                    <a:pos x="187" y="156"/>
                  </a:cxn>
                  <a:cxn ang="0">
                    <a:pos x="176" y="108"/>
                  </a:cxn>
                  <a:cxn ang="0">
                    <a:pos x="185" y="61"/>
                  </a:cxn>
                  <a:cxn ang="0">
                    <a:pos x="193" y="15"/>
                  </a:cxn>
                  <a:cxn ang="0">
                    <a:pos x="128" y="4"/>
                  </a:cxn>
                  <a:cxn ang="0">
                    <a:pos x="116" y="69"/>
                  </a:cxn>
                  <a:cxn ang="0">
                    <a:pos x="110" y="94"/>
                  </a:cxn>
                  <a:cxn ang="0">
                    <a:pos x="106" y="120"/>
                  </a:cxn>
                  <a:cxn ang="0">
                    <a:pos x="96" y="167"/>
                  </a:cxn>
                  <a:cxn ang="0">
                    <a:pos x="87" y="217"/>
                  </a:cxn>
                  <a:cxn ang="0">
                    <a:pos x="83" y="241"/>
                  </a:cxn>
                  <a:cxn ang="0">
                    <a:pos x="83" y="266"/>
                  </a:cxn>
                  <a:cxn ang="0">
                    <a:pos x="87" y="305"/>
                  </a:cxn>
                  <a:cxn ang="0">
                    <a:pos x="106" y="333"/>
                  </a:cxn>
                  <a:cxn ang="0">
                    <a:pos x="77" y="379"/>
                  </a:cxn>
                  <a:cxn ang="0">
                    <a:pos x="62" y="404"/>
                  </a:cxn>
                  <a:cxn ang="0">
                    <a:pos x="30" y="452"/>
                  </a:cxn>
                  <a:cxn ang="0">
                    <a:pos x="49" y="471"/>
                  </a:cxn>
                </a:cxnLst>
                <a:rect l="0" t="0" r="r" b="b"/>
                <a:pathLst>
                  <a:path w="465" h="749">
                    <a:moveTo>
                      <a:pt x="49" y="471"/>
                    </a:moveTo>
                    <a:lnTo>
                      <a:pt x="47" y="473"/>
                    </a:lnTo>
                    <a:lnTo>
                      <a:pt x="47" y="475"/>
                    </a:lnTo>
                    <a:lnTo>
                      <a:pt x="38" y="497"/>
                    </a:lnTo>
                    <a:lnTo>
                      <a:pt x="37" y="498"/>
                    </a:lnTo>
                    <a:lnTo>
                      <a:pt x="34" y="504"/>
                    </a:lnTo>
                    <a:lnTo>
                      <a:pt x="32" y="515"/>
                    </a:lnTo>
                    <a:lnTo>
                      <a:pt x="30" y="526"/>
                    </a:lnTo>
                    <a:lnTo>
                      <a:pt x="21" y="567"/>
                    </a:lnTo>
                    <a:lnTo>
                      <a:pt x="0" y="680"/>
                    </a:lnTo>
                    <a:lnTo>
                      <a:pt x="4" y="682"/>
                    </a:lnTo>
                    <a:lnTo>
                      <a:pt x="70" y="694"/>
                    </a:lnTo>
                    <a:lnTo>
                      <a:pt x="144" y="707"/>
                    </a:lnTo>
                    <a:lnTo>
                      <a:pt x="164" y="710"/>
                    </a:lnTo>
                    <a:lnTo>
                      <a:pt x="176" y="712"/>
                    </a:lnTo>
                    <a:lnTo>
                      <a:pt x="198" y="717"/>
                    </a:lnTo>
                    <a:lnTo>
                      <a:pt x="200" y="717"/>
                    </a:lnTo>
                    <a:lnTo>
                      <a:pt x="201" y="717"/>
                    </a:lnTo>
                    <a:lnTo>
                      <a:pt x="215" y="719"/>
                    </a:lnTo>
                    <a:lnTo>
                      <a:pt x="237" y="722"/>
                    </a:lnTo>
                    <a:lnTo>
                      <a:pt x="273" y="727"/>
                    </a:lnTo>
                    <a:lnTo>
                      <a:pt x="292" y="731"/>
                    </a:lnTo>
                    <a:lnTo>
                      <a:pt x="350" y="739"/>
                    </a:lnTo>
                    <a:lnTo>
                      <a:pt x="351" y="739"/>
                    </a:lnTo>
                    <a:lnTo>
                      <a:pt x="352" y="739"/>
                    </a:lnTo>
                    <a:lnTo>
                      <a:pt x="355" y="739"/>
                    </a:lnTo>
                    <a:lnTo>
                      <a:pt x="356" y="740"/>
                    </a:lnTo>
                    <a:lnTo>
                      <a:pt x="364" y="740"/>
                    </a:lnTo>
                    <a:lnTo>
                      <a:pt x="382" y="744"/>
                    </a:lnTo>
                    <a:lnTo>
                      <a:pt x="400" y="746"/>
                    </a:lnTo>
                    <a:lnTo>
                      <a:pt x="404" y="746"/>
                    </a:lnTo>
                    <a:lnTo>
                      <a:pt x="406" y="746"/>
                    </a:lnTo>
                    <a:lnTo>
                      <a:pt x="433" y="749"/>
                    </a:lnTo>
                    <a:lnTo>
                      <a:pt x="435" y="738"/>
                    </a:lnTo>
                    <a:lnTo>
                      <a:pt x="439" y="703"/>
                    </a:lnTo>
                    <a:lnTo>
                      <a:pt x="440" y="699"/>
                    </a:lnTo>
                    <a:lnTo>
                      <a:pt x="444" y="676"/>
                    </a:lnTo>
                    <a:lnTo>
                      <a:pt x="446" y="651"/>
                    </a:lnTo>
                    <a:lnTo>
                      <a:pt x="447" y="649"/>
                    </a:lnTo>
                    <a:lnTo>
                      <a:pt x="447" y="644"/>
                    </a:lnTo>
                    <a:lnTo>
                      <a:pt x="449" y="625"/>
                    </a:lnTo>
                    <a:lnTo>
                      <a:pt x="451" y="620"/>
                    </a:lnTo>
                    <a:lnTo>
                      <a:pt x="452" y="606"/>
                    </a:lnTo>
                    <a:lnTo>
                      <a:pt x="453" y="601"/>
                    </a:lnTo>
                    <a:lnTo>
                      <a:pt x="455" y="576"/>
                    </a:lnTo>
                    <a:lnTo>
                      <a:pt x="458" y="565"/>
                    </a:lnTo>
                    <a:lnTo>
                      <a:pt x="459" y="553"/>
                    </a:lnTo>
                    <a:lnTo>
                      <a:pt x="460" y="539"/>
                    </a:lnTo>
                    <a:lnTo>
                      <a:pt x="462" y="527"/>
                    </a:lnTo>
                    <a:lnTo>
                      <a:pt x="465" y="505"/>
                    </a:lnTo>
                    <a:lnTo>
                      <a:pt x="462" y="504"/>
                    </a:lnTo>
                    <a:lnTo>
                      <a:pt x="461" y="504"/>
                    </a:lnTo>
                    <a:lnTo>
                      <a:pt x="460" y="501"/>
                    </a:lnTo>
                    <a:lnTo>
                      <a:pt x="453" y="486"/>
                    </a:lnTo>
                    <a:lnTo>
                      <a:pt x="446" y="475"/>
                    </a:lnTo>
                    <a:lnTo>
                      <a:pt x="444" y="475"/>
                    </a:lnTo>
                    <a:lnTo>
                      <a:pt x="438" y="478"/>
                    </a:lnTo>
                    <a:lnTo>
                      <a:pt x="434" y="484"/>
                    </a:lnTo>
                    <a:lnTo>
                      <a:pt x="434" y="494"/>
                    </a:lnTo>
                    <a:lnTo>
                      <a:pt x="426" y="492"/>
                    </a:lnTo>
                    <a:lnTo>
                      <a:pt x="390" y="490"/>
                    </a:lnTo>
                    <a:lnTo>
                      <a:pt x="382" y="484"/>
                    </a:lnTo>
                    <a:lnTo>
                      <a:pt x="373" y="490"/>
                    </a:lnTo>
                    <a:lnTo>
                      <a:pt x="363" y="492"/>
                    </a:lnTo>
                    <a:lnTo>
                      <a:pt x="346" y="486"/>
                    </a:lnTo>
                    <a:lnTo>
                      <a:pt x="338" y="492"/>
                    </a:lnTo>
                    <a:lnTo>
                      <a:pt x="339" y="498"/>
                    </a:lnTo>
                    <a:lnTo>
                      <a:pt x="337" y="499"/>
                    </a:lnTo>
                    <a:lnTo>
                      <a:pt x="328" y="489"/>
                    </a:lnTo>
                    <a:lnTo>
                      <a:pt x="322" y="457"/>
                    </a:lnTo>
                    <a:lnTo>
                      <a:pt x="302" y="442"/>
                    </a:lnTo>
                    <a:lnTo>
                      <a:pt x="304" y="430"/>
                    </a:lnTo>
                    <a:lnTo>
                      <a:pt x="281" y="356"/>
                    </a:lnTo>
                    <a:lnTo>
                      <a:pt x="256" y="370"/>
                    </a:lnTo>
                    <a:lnTo>
                      <a:pt x="247" y="370"/>
                    </a:lnTo>
                    <a:lnTo>
                      <a:pt x="235" y="362"/>
                    </a:lnTo>
                    <a:lnTo>
                      <a:pt x="262" y="272"/>
                    </a:lnTo>
                    <a:lnTo>
                      <a:pt x="263" y="272"/>
                    </a:lnTo>
                    <a:lnTo>
                      <a:pt x="269" y="262"/>
                    </a:lnTo>
                    <a:lnTo>
                      <a:pt x="269" y="258"/>
                    </a:lnTo>
                    <a:lnTo>
                      <a:pt x="266" y="257"/>
                    </a:lnTo>
                    <a:lnTo>
                      <a:pt x="258" y="258"/>
                    </a:lnTo>
                    <a:lnTo>
                      <a:pt x="251" y="257"/>
                    </a:lnTo>
                    <a:lnTo>
                      <a:pt x="249" y="255"/>
                    </a:lnTo>
                    <a:lnTo>
                      <a:pt x="251" y="250"/>
                    </a:lnTo>
                    <a:lnTo>
                      <a:pt x="247" y="246"/>
                    </a:lnTo>
                    <a:lnTo>
                      <a:pt x="240" y="249"/>
                    </a:lnTo>
                    <a:lnTo>
                      <a:pt x="239" y="248"/>
                    </a:lnTo>
                    <a:lnTo>
                      <a:pt x="241" y="244"/>
                    </a:lnTo>
                    <a:lnTo>
                      <a:pt x="231" y="224"/>
                    </a:lnTo>
                    <a:lnTo>
                      <a:pt x="225" y="216"/>
                    </a:lnTo>
                    <a:lnTo>
                      <a:pt x="212" y="190"/>
                    </a:lnTo>
                    <a:lnTo>
                      <a:pt x="201" y="184"/>
                    </a:lnTo>
                    <a:lnTo>
                      <a:pt x="186" y="166"/>
                    </a:lnTo>
                    <a:lnTo>
                      <a:pt x="196" y="163"/>
                    </a:lnTo>
                    <a:lnTo>
                      <a:pt x="187" y="156"/>
                    </a:lnTo>
                    <a:lnTo>
                      <a:pt x="191" y="139"/>
                    </a:lnTo>
                    <a:lnTo>
                      <a:pt x="176" y="111"/>
                    </a:lnTo>
                    <a:lnTo>
                      <a:pt x="176" y="108"/>
                    </a:lnTo>
                    <a:lnTo>
                      <a:pt x="179" y="87"/>
                    </a:lnTo>
                    <a:lnTo>
                      <a:pt x="184" y="64"/>
                    </a:lnTo>
                    <a:lnTo>
                      <a:pt x="185" y="61"/>
                    </a:lnTo>
                    <a:lnTo>
                      <a:pt x="185" y="59"/>
                    </a:lnTo>
                    <a:lnTo>
                      <a:pt x="191" y="24"/>
                    </a:lnTo>
                    <a:lnTo>
                      <a:pt x="193" y="15"/>
                    </a:lnTo>
                    <a:lnTo>
                      <a:pt x="193" y="11"/>
                    </a:lnTo>
                    <a:lnTo>
                      <a:pt x="129" y="0"/>
                    </a:lnTo>
                    <a:lnTo>
                      <a:pt x="128" y="4"/>
                    </a:lnTo>
                    <a:lnTo>
                      <a:pt x="128" y="8"/>
                    </a:lnTo>
                    <a:lnTo>
                      <a:pt x="127" y="15"/>
                    </a:lnTo>
                    <a:lnTo>
                      <a:pt x="116" y="69"/>
                    </a:lnTo>
                    <a:lnTo>
                      <a:pt x="113" y="84"/>
                    </a:lnTo>
                    <a:lnTo>
                      <a:pt x="111" y="92"/>
                    </a:lnTo>
                    <a:lnTo>
                      <a:pt x="110" y="94"/>
                    </a:lnTo>
                    <a:lnTo>
                      <a:pt x="110" y="96"/>
                    </a:lnTo>
                    <a:lnTo>
                      <a:pt x="110" y="98"/>
                    </a:lnTo>
                    <a:lnTo>
                      <a:pt x="106" y="120"/>
                    </a:lnTo>
                    <a:lnTo>
                      <a:pt x="103" y="132"/>
                    </a:lnTo>
                    <a:lnTo>
                      <a:pt x="99" y="158"/>
                    </a:lnTo>
                    <a:lnTo>
                      <a:pt x="96" y="167"/>
                    </a:lnTo>
                    <a:lnTo>
                      <a:pt x="96" y="168"/>
                    </a:lnTo>
                    <a:lnTo>
                      <a:pt x="94" y="180"/>
                    </a:lnTo>
                    <a:lnTo>
                      <a:pt x="87" y="217"/>
                    </a:lnTo>
                    <a:lnTo>
                      <a:pt x="87" y="222"/>
                    </a:lnTo>
                    <a:lnTo>
                      <a:pt x="83" y="237"/>
                    </a:lnTo>
                    <a:lnTo>
                      <a:pt x="83" y="241"/>
                    </a:lnTo>
                    <a:lnTo>
                      <a:pt x="81" y="248"/>
                    </a:lnTo>
                    <a:lnTo>
                      <a:pt x="80" y="253"/>
                    </a:lnTo>
                    <a:lnTo>
                      <a:pt x="83" y="266"/>
                    </a:lnTo>
                    <a:lnTo>
                      <a:pt x="82" y="292"/>
                    </a:lnTo>
                    <a:lnTo>
                      <a:pt x="83" y="296"/>
                    </a:lnTo>
                    <a:lnTo>
                      <a:pt x="87" y="305"/>
                    </a:lnTo>
                    <a:lnTo>
                      <a:pt x="88" y="306"/>
                    </a:lnTo>
                    <a:lnTo>
                      <a:pt x="103" y="320"/>
                    </a:lnTo>
                    <a:lnTo>
                      <a:pt x="106" y="333"/>
                    </a:lnTo>
                    <a:lnTo>
                      <a:pt x="84" y="366"/>
                    </a:lnTo>
                    <a:lnTo>
                      <a:pt x="83" y="366"/>
                    </a:lnTo>
                    <a:lnTo>
                      <a:pt x="77" y="379"/>
                    </a:lnTo>
                    <a:lnTo>
                      <a:pt x="74" y="382"/>
                    </a:lnTo>
                    <a:lnTo>
                      <a:pt x="68" y="389"/>
                    </a:lnTo>
                    <a:lnTo>
                      <a:pt x="62" y="404"/>
                    </a:lnTo>
                    <a:lnTo>
                      <a:pt x="51" y="411"/>
                    </a:lnTo>
                    <a:lnTo>
                      <a:pt x="30" y="445"/>
                    </a:lnTo>
                    <a:lnTo>
                      <a:pt x="30" y="452"/>
                    </a:lnTo>
                    <a:lnTo>
                      <a:pt x="39" y="459"/>
                    </a:lnTo>
                    <a:lnTo>
                      <a:pt x="44" y="460"/>
                    </a:lnTo>
                    <a:lnTo>
                      <a:pt x="49" y="471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67"/>
              <p:cNvSpPr>
                <a:spLocks/>
              </p:cNvSpPr>
              <p:nvPr/>
            </p:nvSpPr>
            <p:spPr bwMode="auto">
              <a:xfrm>
                <a:off x="665162" y="1025525"/>
                <a:ext cx="1046163" cy="1690688"/>
              </a:xfrm>
              <a:custGeom>
                <a:avLst/>
                <a:gdLst/>
                <a:ahLst/>
                <a:cxnLst>
                  <a:cxn ang="0">
                    <a:pos x="602" y="1064"/>
                  </a:cxn>
                  <a:cxn ang="0">
                    <a:pos x="593" y="1028"/>
                  </a:cxn>
                  <a:cxn ang="0">
                    <a:pos x="619" y="971"/>
                  </a:cxn>
                  <a:cxn ang="0">
                    <a:pos x="631" y="934"/>
                  </a:cxn>
                  <a:cxn ang="0">
                    <a:pos x="659" y="915"/>
                  </a:cxn>
                  <a:cxn ang="0">
                    <a:pos x="637" y="868"/>
                  </a:cxn>
                  <a:cxn ang="0">
                    <a:pos x="611" y="812"/>
                  </a:cxn>
                  <a:cxn ang="0">
                    <a:pos x="557" y="736"/>
                  </a:cxn>
                  <a:cxn ang="0">
                    <a:pos x="507" y="665"/>
                  </a:cxn>
                  <a:cxn ang="0">
                    <a:pos x="440" y="570"/>
                  </a:cxn>
                  <a:cxn ang="0">
                    <a:pos x="412" y="532"/>
                  </a:cxn>
                  <a:cxn ang="0">
                    <a:pos x="358" y="457"/>
                  </a:cxn>
                  <a:cxn ang="0">
                    <a:pos x="337" y="426"/>
                  </a:cxn>
                  <a:cxn ang="0">
                    <a:pos x="318" y="401"/>
                  </a:cxn>
                  <a:cxn ang="0">
                    <a:pos x="300" y="374"/>
                  </a:cxn>
                  <a:cxn ang="0">
                    <a:pos x="295" y="359"/>
                  </a:cxn>
                  <a:cxn ang="0">
                    <a:pos x="297" y="349"/>
                  </a:cxn>
                  <a:cxn ang="0">
                    <a:pos x="302" y="328"/>
                  </a:cxn>
                  <a:cxn ang="0">
                    <a:pos x="307" y="305"/>
                  </a:cxn>
                  <a:cxn ang="0">
                    <a:pos x="327" y="218"/>
                  </a:cxn>
                  <a:cxn ang="0">
                    <a:pos x="354" y="94"/>
                  </a:cxn>
                  <a:cxn ang="0">
                    <a:pos x="341" y="69"/>
                  </a:cxn>
                  <a:cxn ang="0">
                    <a:pos x="266" y="51"/>
                  </a:cxn>
                  <a:cxn ang="0">
                    <a:pos x="204" y="35"/>
                  </a:cxn>
                  <a:cxn ang="0">
                    <a:pos x="135" y="18"/>
                  </a:cxn>
                  <a:cxn ang="0">
                    <a:pos x="114" y="14"/>
                  </a:cxn>
                  <a:cxn ang="0">
                    <a:pos x="97" y="10"/>
                  </a:cxn>
                  <a:cxn ang="0">
                    <a:pos x="65" y="1"/>
                  </a:cxn>
                  <a:cxn ang="0">
                    <a:pos x="55" y="29"/>
                  </a:cxn>
                  <a:cxn ang="0">
                    <a:pos x="41" y="84"/>
                  </a:cxn>
                  <a:cxn ang="0">
                    <a:pos x="40" y="93"/>
                  </a:cxn>
                  <a:cxn ang="0">
                    <a:pos x="7" y="141"/>
                  </a:cxn>
                  <a:cxn ang="0">
                    <a:pos x="17" y="183"/>
                  </a:cxn>
                  <a:cxn ang="0">
                    <a:pos x="28" y="237"/>
                  </a:cxn>
                  <a:cxn ang="0">
                    <a:pos x="25" y="325"/>
                  </a:cxn>
                  <a:cxn ang="0">
                    <a:pos x="49" y="381"/>
                  </a:cxn>
                  <a:cxn ang="0">
                    <a:pos x="53" y="387"/>
                  </a:cxn>
                  <a:cxn ang="0">
                    <a:pos x="53" y="409"/>
                  </a:cxn>
                  <a:cxn ang="0">
                    <a:pos x="71" y="428"/>
                  </a:cxn>
                  <a:cxn ang="0">
                    <a:pos x="80" y="440"/>
                  </a:cxn>
                  <a:cxn ang="0">
                    <a:pos x="72" y="469"/>
                  </a:cxn>
                  <a:cxn ang="0">
                    <a:pos x="72" y="494"/>
                  </a:cxn>
                  <a:cxn ang="0">
                    <a:pos x="83" y="522"/>
                  </a:cxn>
                  <a:cxn ang="0">
                    <a:pos x="109" y="545"/>
                  </a:cxn>
                  <a:cxn ang="0">
                    <a:pos x="95" y="563"/>
                  </a:cxn>
                  <a:cxn ang="0">
                    <a:pos x="99" y="609"/>
                  </a:cxn>
                  <a:cxn ang="0">
                    <a:pos x="120" y="657"/>
                  </a:cxn>
                  <a:cxn ang="0">
                    <a:pos x="137" y="691"/>
                  </a:cxn>
                  <a:cxn ang="0">
                    <a:pos x="143" y="718"/>
                  </a:cxn>
                  <a:cxn ang="0">
                    <a:pos x="156" y="749"/>
                  </a:cxn>
                  <a:cxn ang="0">
                    <a:pos x="166" y="805"/>
                  </a:cxn>
                  <a:cxn ang="0">
                    <a:pos x="224" y="822"/>
                  </a:cxn>
                  <a:cxn ang="0">
                    <a:pos x="254" y="858"/>
                  </a:cxn>
                  <a:cxn ang="0">
                    <a:pos x="304" y="881"/>
                  </a:cxn>
                  <a:cxn ang="0">
                    <a:pos x="317" y="914"/>
                  </a:cxn>
                  <a:cxn ang="0">
                    <a:pos x="347" y="933"/>
                  </a:cxn>
                  <a:cxn ang="0">
                    <a:pos x="382" y="987"/>
                  </a:cxn>
                  <a:cxn ang="0">
                    <a:pos x="386" y="1049"/>
                  </a:cxn>
                </a:cxnLst>
                <a:rect l="0" t="0" r="r" b="b"/>
                <a:pathLst>
                  <a:path w="659" h="1065">
                    <a:moveTo>
                      <a:pt x="583" y="1065"/>
                    </a:moveTo>
                    <a:lnTo>
                      <a:pt x="586" y="1065"/>
                    </a:lnTo>
                    <a:lnTo>
                      <a:pt x="602" y="1064"/>
                    </a:lnTo>
                    <a:lnTo>
                      <a:pt x="609" y="1039"/>
                    </a:lnTo>
                    <a:lnTo>
                      <a:pt x="602" y="1037"/>
                    </a:lnTo>
                    <a:lnTo>
                      <a:pt x="593" y="1028"/>
                    </a:lnTo>
                    <a:lnTo>
                      <a:pt x="598" y="999"/>
                    </a:lnTo>
                    <a:lnTo>
                      <a:pt x="605" y="995"/>
                    </a:lnTo>
                    <a:lnTo>
                      <a:pt x="619" y="971"/>
                    </a:lnTo>
                    <a:lnTo>
                      <a:pt x="624" y="945"/>
                    </a:lnTo>
                    <a:lnTo>
                      <a:pt x="627" y="942"/>
                    </a:lnTo>
                    <a:lnTo>
                      <a:pt x="631" y="934"/>
                    </a:lnTo>
                    <a:lnTo>
                      <a:pt x="647" y="927"/>
                    </a:lnTo>
                    <a:lnTo>
                      <a:pt x="655" y="920"/>
                    </a:lnTo>
                    <a:lnTo>
                      <a:pt x="659" y="915"/>
                    </a:lnTo>
                    <a:lnTo>
                      <a:pt x="641" y="898"/>
                    </a:lnTo>
                    <a:lnTo>
                      <a:pt x="642" y="893"/>
                    </a:lnTo>
                    <a:lnTo>
                      <a:pt x="637" y="868"/>
                    </a:lnTo>
                    <a:lnTo>
                      <a:pt x="628" y="853"/>
                    </a:lnTo>
                    <a:lnTo>
                      <a:pt x="631" y="839"/>
                    </a:lnTo>
                    <a:lnTo>
                      <a:pt x="611" y="812"/>
                    </a:lnTo>
                    <a:lnTo>
                      <a:pt x="590" y="782"/>
                    </a:lnTo>
                    <a:lnTo>
                      <a:pt x="565" y="748"/>
                    </a:lnTo>
                    <a:lnTo>
                      <a:pt x="557" y="736"/>
                    </a:lnTo>
                    <a:lnTo>
                      <a:pt x="548" y="723"/>
                    </a:lnTo>
                    <a:lnTo>
                      <a:pt x="526" y="691"/>
                    </a:lnTo>
                    <a:lnTo>
                      <a:pt x="507" y="665"/>
                    </a:lnTo>
                    <a:lnTo>
                      <a:pt x="467" y="609"/>
                    </a:lnTo>
                    <a:lnTo>
                      <a:pt x="444" y="576"/>
                    </a:lnTo>
                    <a:lnTo>
                      <a:pt x="440" y="570"/>
                    </a:lnTo>
                    <a:lnTo>
                      <a:pt x="426" y="550"/>
                    </a:lnTo>
                    <a:lnTo>
                      <a:pt x="423" y="547"/>
                    </a:lnTo>
                    <a:lnTo>
                      <a:pt x="412" y="532"/>
                    </a:lnTo>
                    <a:lnTo>
                      <a:pt x="389" y="499"/>
                    </a:lnTo>
                    <a:lnTo>
                      <a:pt x="369" y="471"/>
                    </a:lnTo>
                    <a:lnTo>
                      <a:pt x="358" y="457"/>
                    </a:lnTo>
                    <a:lnTo>
                      <a:pt x="344" y="437"/>
                    </a:lnTo>
                    <a:lnTo>
                      <a:pt x="338" y="429"/>
                    </a:lnTo>
                    <a:lnTo>
                      <a:pt x="337" y="426"/>
                    </a:lnTo>
                    <a:lnTo>
                      <a:pt x="334" y="422"/>
                    </a:lnTo>
                    <a:lnTo>
                      <a:pt x="324" y="408"/>
                    </a:lnTo>
                    <a:lnTo>
                      <a:pt x="318" y="401"/>
                    </a:lnTo>
                    <a:lnTo>
                      <a:pt x="316" y="396"/>
                    </a:lnTo>
                    <a:lnTo>
                      <a:pt x="303" y="378"/>
                    </a:lnTo>
                    <a:lnTo>
                      <a:pt x="300" y="374"/>
                    </a:lnTo>
                    <a:lnTo>
                      <a:pt x="297" y="370"/>
                    </a:lnTo>
                    <a:lnTo>
                      <a:pt x="294" y="366"/>
                    </a:lnTo>
                    <a:lnTo>
                      <a:pt x="295" y="359"/>
                    </a:lnTo>
                    <a:lnTo>
                      <a:pt x="296" y="354"/>
                    </a:lnTo>
                    <a:lnTo>
                      <a:pt x="296" y="353"/>
                    </a:lnTo>
                    <a:lnTo>
                      <a:pt x="297" y="349"/>
                    </a:lnTo>
                    <a:lnTo>
                      <a:pt x="299" y="341"/>
                    </a:lnTo>
                    <a:lnTo>
                      <a:pt x="300" y="334"/>
                    </a:lnTo>
                    <a:lnTo>
                      <a:pt x="302" y="328"/>
                    </a:lnTo>
                    <a:lnTo>
                      <a:pt x="303" y="322"/>
                    </a:lnTo>
                    <a:lnTo>
                      <a:pt x="304" y="317"/>
                    </a:lnTo>
                    <a:lnTo>
                      <a:pt x="307" y="305"/>
                    </a:lnTo>
                    <a:lnTo>
                      <a:pt x="309" y="294"/>
                    </a:lnTo>
                    <a:lnTo>
                      <a:pt x="315" y="272"/>
                    </a:lnTo>
                    <a:lnTo>
                      <a:pt x="327" y="218"/>
                    </a:lnTo>
                    <a:lnTo>
                      <a:pt x="341" y="152"/>
                    </a:lnTo>
                    <a:lnTo>
                      <a:pt x="344" y="135"/>
                    </a:lnTo>
                    <a:lnTo>
                      <a:pt x="354" y="94"/>
                    </a:lnTo>
                    <a:lnTo>
                      <a:pt x="358" y="72"/>
                    </a:lnTo>
                    <a:lnTo>
                      <a:pt x="344" y="69"/>
                    </a:lnTo>
                    <a:lnTo>
                      <a:pt x="341" y="69"/>
                    </a:lnTo>
                    <a:lnTo>
                      <a:pt x="295" y="58"/>
                    </a:lnTo>
                    <a:lnTo>
                      <a:pt x="282" y="55"/>
                    </a:lnTo>
                    <a:lnTo>
                      <a:pt x="266" y="51"/>
                    </a:lnTo>
                    <a:lnTo>
                      <a:pt x="255" y="49"/>
                    </a:lnTo>
                    <a:lnTo>
                      <a:pt x="216" y="38"/>
                    </a:lnTo>
                    <a:lnTo>
                      <a:pt x="204" y="35"/>
                    </a:lnTo>
                    <a:lnTo>
                      <a:pt x="196" y="33"/>
                    </a:lnTo>
                    <a:lnTo>
                      <a:pt x="142" y="21"/>
                    </a:lnTo>
                    <a:lnTo>
                      <a:pt x="135" y="18"/>
                    </a:lnTo>
                    <a:lnTo>
                      <a:pt x="128" y="17"/>
                    </a:lnTo>
                    <a:lnTo>
                      <a:pt x="120" y="15"/>
                    </a:lnTo>
                    <a:lnTo>
                      <a:pt x="114" y="14"/>
                    </a:lnTo>
                    <a:lnTo>
                      <a:pt x="108" y="12"/>
                    </a:lnTo>
                    <a:lnTo>
                      <a:pt x="100" y="10"/>
                    </a:lnTo>
                    <a:lnTo>
                      <a:pt x="97" y="10"/>
                    </a:lnTo>
                    <a:lnTo>
                      <a:pt x="86" y="7"/>
                    </a:lnTo>
                    <a:lnTo>
                      <a:pt x="73" y="3"/>
                    </a:lnTo>
                    <a:lnTo>
                      <a:pt x="65" y="1"/>
                    </a:lnTo>
                    <a:lnTo>
                      <a:pt x="58" y="0"/>
                    </a:lnTo>
                    <a:lnTo>
                      <a:pt x="49" y="21"/>
                    </a:lnTo>
                    <a:lnTo>
                      <a:pt x="55" y="29"/>
                    </a:lnTo>
                    <a:lnTo>
                      <a:pt x="55" y="53"/>
                    </a:lnTo>
                    <a:lnTo>
                      <a:pt x="52" y="63"/>
                    </a:lnTo>
                    <a:lnTo>
                      <a:pt x="41" y="84"/>
                    </a:lnTo>
                    <a:lnTo>
                      <a:pt x="38" y="84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40" y="98"/>
                    </a:lnTo>
                    <a:lnTo>
                      <a:pt x="33" y="110"/>
                    </a:lnTo>
                    <a:lnTo>
                      <a:pt x="7" y="141"/>
                    </a:lnTo>
                    <a:lnTo>
                      <a:pt x="6" y="154"/>
                    </a:lnTo>
                    <a:lnTo>
                      <a:pt x="0" y="163"/>
                    </a:lnTo>
                    <a:lnTo>
                      <a:pt x="17" y="183"/>
                    </a:lnTo>
                    <a:lnTo>
                      <a:pt x="21" y="196"/>
                    </a:lnTo>
                    <a:lnTo>
                      <a:pt x="28" y="224"/>
                    </a:lnTo>
                    <a:lnTo>
                      <a:pt x="28" y="237"/>
                    </a:lnTo>
                    <a:lnTo>
                      <a:pt x="19" y="260"/>
                    </a:lnTo>
                    <a:lnTo>
                      <a:pt x="19" y="313"/>
                    </a:lnTo>
                    <a:lnTo>
                      <a:pt x="25" y="325"/>
                    </a:lnTo>
                    <a:lnTo>
                      <a:pt x="40" y="356"/>
                    </a:lnTo>
                    <a:lnTo>
                      <a:pt x="47" y="366"/>
                    </a:lnTo>
                    <a:lnTo>
                      <a:pt x="49" y="381"/>
                    </a:lnTo>
                    <a:lnTo>
                      <a:pt x="53" y="382"/>
                    </a:lnTo>
                    <a:lnTo>
                      <a:pt x="55" y="387"/>
                    </a:lnTo>
                    <a:lnTo>
                      <a:pt x="53" y="387"/>
                    </a:lnTo>
                    <a:lnTo>
                      <a:pt x="53" y="398"/>
                    </a:lnTo>
                    <a:lnTo>
                      <a:pt x="49" y="412"/>
                    </a:lnTo>
                    <a:lnTo>
                      <a:pt x="53" y="409"/>
                    </a:lnTo>
                    <a:lnTo>
                      <a:pt x="57" y="411"/>
                    </a:lnTo>
                    <a:lnTo>
                      <a:pt x="64" y="422"/>
                    </a:lnTo>
                    <a:lnTo>
                      <a:pt x="71" y="428"/>
                    </a:lnTo>
                    <a:lnTo>
                      <a:pt x="78" y="437"/>
                    </a:lnTo>
                    <a:lnTo>
                      <a:pt x="81" y="437"/>
                    </a:lnTo>
                    <a:lnTo>
                      <a:pt x="80" y="440"/>
                    </a:lnTo>
                    <a:lnTo>
                      <a:pt x="78" y="440"/>
                    </a:lnTo>
                    <a:lnTo>
                      <a:pt x="76" y="449"/>
                    </a:lnTo>
                    <a:lnTo>
                      <a:pt x="72" y="469"/>
                    </a:lnTo>
                    <a:lnTo>
                      <a:pt x="74" y="469"/>
                    </a:lnTo>
                    <a:lnTo>
                      <a:pt x="76" y="483"/>
                    </a:lnTo>
                    <a:lnTo>
                      <a:pt x="72" y="494"/>
                    </a:lnTo>
                    <a:lnTo>
                      <a:pt x="75" y="507"/>
                    </a:lnTo>
                    <a:lnTo>
                      <a:pt x="79" y="511"/>
                    </a:lnTo>
                    <a:lnTo>
                      <a:pt x="83" y="522"/>
                    </a:lnTo>
                    <a:lnTo>
                      <a:pt x="93" y="531"/>
                    </a:lnTo>
                    <a:lnTo>
                      <a:pt x="106" y="533"/>
                    </a:lnTo>
                    <a:lnTo>
                      <a:pt x="109" y="545"/>
                    </a:lnTo>
                    <a:lnTo>
                      <a:pt x="103" y="563"/>
                    </a:lnTo>
                    <a:lnTo>
                      <a:pt x="99" y="568"/>
                    </a:lnTo>
                    <a:lnTo>
                      <a:pt x="95" y="563"/>
                    </a:lnTo>
                    <a:lnTo>
                      <a:pt x="89" y="568"/>
                    </a:lnTo>
                    <a:lnTo>
                      <a:pt x="93" y="603"/>
                    </a:lnTo>
                    <a:lnTo>
                      <a:pt x="99" y="609"/>
                    </a:lnTo>
                    <a:lnTo>
                      <a:pt x="113" y="633"/>
                    </a:lnTo>
                    <a:lnTo>
                      <a:pt x="114" y="646"/>
                    </a:lnTo>
                    <a:lnTo>
                      <a:pt x="120" y="657"/>
                    </a:lnTo>
                    <a:lnTo>
                      <a:pt x="121" y="666"/>
                    </a:lnTo>
                    <a:lnTo>
                      <a:pt x="131" y="677"/>
                    </a:lnTo>
                    <a:lnTo>
                      <a:pt x="137" y="691"/>
                    </a:lnTo>
                    <a:lnTo>
                      <a:pt x="148" y="700"/>
                    </a:lnTo>
                    <a:lnTo>
                      <a:pt x="148" y="706"/>
                    </a:lnTo>
                    <a:lnTo>
                      <a:pt x="143" y="718"/>
                    </a:lnTo>
                    <a:lnTo>
                      <a:pt x="152" y="729"/>
                    </a:lnTo>
                    <a:lnTo>
                      <a:pt x="161" y="735"/>
                    </a:lnTo>
                    <a:lnTo>
                      <a:pt x="156" y="749"/>
                    </a:lnTo>
                    <a:lnTo>
                      <a:pt x="155" y="760"/>
                    </a:lnTo>
                    <a:lnTo>
                      <a:pt x="149" y="791"/>
                    </a:lnTo>
                    <a:lnTo>
                      <a:pt x="166" y="805"/>
                    </a:lnTo>
                    <a:lnTo>
                      <a:pt x="196" y="811"/>
                    </a:lnTo>
                    <a:lnTo>
                      <a:pt x="204" y="818"/>
                    </a:lnTo>
                    <a:lnTo>
                      <a:pt x="224" y="822"/>
                    </a:lnTo>
                    <a:lnTo>
                      <a:pt x="235" y="829"/>
                    </a:lnTo>
                    <a:lnTo>
                      <a:pt x="248" y="844"/>
                    </a:lnTo>
                    <a:lnTo>
                      <a:pt x="254" y="858"/>
                    </a:lnTo>
                    <a:lnTo>
                      <a:pt x="271" y="870"/>
                    </a:lnTo>
                    <a:lnTo>
                      <a:pt x="295" y="876"/>
                    </a:lnTo>
                    <a:lnTo>
                      <a:pt x="304" y="881"/>
                    </a:lnTo>
                    <a:lnTo>
                      <a:pt x="309" y="893"/>
                    </a:lnTo>
                    <a:lnTo>
                      <a:pt x="309" y="909"/>
                    </a:lnTo>
                    <a:lnTo>
                      <a:pt x="317" y="914"/>
                    </a:lnTo>
                    <a:lnTo>
                      <a:pt x="330" y="914"/>
                    </a:lnTo>
                    <a:lnTo>
                      <a:pt x="338" y="923"/>
                    </a:lnTo>
                    <a:lnTo>
                      <a:pt x="347" y="933"/>
                    </a:lnTo>
                    <a:lnTo>
                      <a:pt x="365" y="956"/>
                    </a:lnTo>
                    <a:lnTo>
                      <a:pt x="371" y="964"/>
                    </a:lnTo>
                    <a:lnTo>
                      <a:pt x="382" y="987"/>
                    </a:lnTo>
                    <a:lnTo>
                      <a:pt x="380" y="1025"/>
                    </a:lnTo>
                    <a:lnTo>
                      <a:pt x="387" y="1039"/>
                    </a:lnTo>
                    <a:lnTo>
                      <a:pt x="386" y="1049"/>
                    </a:lnTo>
                    <a:lnTo>
                      <a:pt x="472" y="1056"/>
                    </a:lnTo>
                    <a:lnTo>
                      <a:pt x="583" y="1065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68"/>
              <p:cNvSpPr>
                <a:spLocks/>
              </p:cNvSpPr>
              <p:nvPr/>
            </p:nvSpPr>
            <p:spPr bwMode="auto">
              <a:xfrm>
                <a:off x="971550" y="2374900"/>
                <a:ext cx="47625" cy="222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11"/>
                  </a:cxn>
                  <a:cxn ang="0">
                    <a:pos x="27" y="8"/>
                  </a:cxn>
                  <a:cxn ang="0">
                    <a:pos x="30" y="13"/>
                  </a:cxn>
                  <a:cxn ang="0">
                    <a:pos x="26" y="14"/>
                  </a:cxn>
                  <a:cxn ang="0">
                    <a:pos x="4" y="13"/>
                  </a:cxn>
                  <a:cxn ang="0">
                    <a:pos x="0" y="0"/>
                  </a:cxn>
                </a:cxnLst>
                <a:rect l="0" t="0" r="r" b="b"/>
                <a:pathLst>
                  <a:path w="30" h="14">
                    <a:moveTo>
                      <a:pt x="0" y="0"/>
                    </a:moveTo>
                    <a:lnTo>
                      <a:pt x="21" y="11"/>
                    </a:lnTo>
                    <a:lnTo>
                      <a:pt x="27" y="8"/>
                    </a:lnTo>
                    <a:lnTo>
                      <a:pt x="30" y="13"/>
                    </a:lnTo>
                    <a:lnTo>
                      <a:pt x="26" y="14"/>
                    </a:lnTo>
                    <a:lnTo>
                      <a:pt x="4" y="1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69"/>
              <p:cNvSpPr>
                <a:spLocks/>
              </p:cNvSpPr>
              <p:nvPr/>
            </p:nvSpPr>
            <p:spPr bwMode="auto">
              <a:xfrm>
                <a:off x="931862" y="2378075"/>
                <a:ext cx="31750" cy="17463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9"/>
                  </a:cxn>
                  <a:cxn ang="0">
                    <a:pos x="20" y="11"/>
                  </a:cxn>
                  <a:cxn ang="0">
                    <a:pos x="14" y="4"/>
                  </a:cxn>
                  <a:cxn ang="0">
                    <a:pos x="15" y="0"/>
                  </a:cxn>
                  <a:cxn ang="0">
                    <a:pos x="0" y="2"/>
                  </a:cxn>
                </a:cxnLst>
                <a:rect l="0" t="0" r="r" b="b"/>
                <a:pathLst>
                  <a:path w="20" h="11">
                    <a:moveTo>
                      <a:pt x="0" y="2"/>
                    </a:moveTo>
                    <a:lnTo>
                      <a:pt x="3" y="9"/>
                    </a:lnTo>
                    <a:lnTo>
                      <a:pt x="20" y="11"/>
                    </a:lnTo>
                    <a:lnTo>
                      <a:pt x="14" y="4"/>
                    </a:lnTo>
                    <a:lnTo>
                      <a:pt x="15" y="0"/>
                    </a:lnTo>
                    <a:lnTo>
                      <a:pt x="0" y="2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70"/>
              <p:cNvSpPr>
                <a:spLocks/>
              </p:cNvSpPr>
              <p:nvPr/>
            </p:nvSpPr>
            <p:spPr bwMode="auto">
              <a:xfrm>
                <a:off x="1122362" y="2506663"/>
                <a:ext cx="28575" cy="269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"/>
                  </a:cxn>
                  <a:cxn ang="0">
                    <a:pos x="5" y="6"/>
                  </a:cxn>
                  <a:cxn ang="0">
                    <a:pos x="8" y="17"/>
                  </a:cxn>
                  <a:cxn ang="0">
                    <a:pos x="18" y="15"/>
                  </a:cxn>
                  <a:cxn ang="0">
                    <a:pos x="15" y="9"/>
                  </a:cxn>
                  <a:cxn ang="0">
                    <a:pos x="0" y="0"/>
                  </a:cxn>
                </a:cxnLst>
                <a:rect l="0" t="0" r="r" b="b"/>
                <a:pathLst>
                  <a:path w="18" h="17">
                    <a:moveTo>
                      <a:pt x="0" y="0"/>
                    </a:moveTo>
                    <a:lnTo>
                      <a:pt x="0" y="3"/>
                    </a:lnTo>
                    <a:lnTo>
                      <a:pt x="5" y="6"/>
                    </a:lnTo>
                    <a:lnTo>
                      <a:pt x="8" y="17"/>
                    </a:lnTo>
                    <a:lnTo>
                      <a:pt x="18" y="15"/>
                    </a:lnTo>
                    <a:lnTo>
                      <a:pt x="15" y="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71"/>
              <p:cNvSpPr>
                <a:spLocks/>
              </p:cNvSpPr>
              <p:nvPr/>
            </p:nvSpPr>
            <p:spPr bwMode="auto">
              <a:xfrm>
                <a:off x="1106487" y="2573338"/>
                <a:ext cx="23813" cy="365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23"/>
                  </a:cxn>
                  <a:cxn ang="0">
                    <a:pos x="15" y="23"/>
                  </a:cxn>
                  <a:cxn ang="0">
                    <a:pos x="0" y="0"/>
                  </a:cxn>
                </a:cxnLst>
                <a:rect l="0" t="0" r="r" b="b"/>
                <a:pathLst>
                  <a:path w="15" h="23">
                    <a:moveTo>
                      <a:pt x="0" y="0"/>
                    </a:moveTo>
                    <a:lnTo>
                      <a:pt x="7" y="23"/>
                    </a:lnTo>
                    <a:lnTo>
                      <a:pt x="15" y="2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72"/>
              <p:cNvSpPr>
                <a:spLocks/>
              </p:cNvSpPr>
              <p:nvPr/>
            </p:nvSpPr>
            <p:spPr bwMode="auto">
              <a:xfrm>
                <a:off x="2405062" y="1503363"/>
                <a:ext cx="893763" cy="700087"/>
              </a:xfrm>
              <a:custGeom>
                <a:avLst/>
                <a:gdLst/>
                <a:ahLst/>
                <a:cxnLst>
                  <a:cxn ang="0">
                    <a:pos x="557" y="183"/>
                  </a:cxn>
                  <a:cxn ang="0">
                    <a:pos x="556" y="203"/>
                  </a:cxn>
                  <a:cxn ang="0">
                    <a:pos x="555" y="227"/>
                  </a:cxn>
                  <a:cxn ang="0">
                    <a:pos x="555" y="235"/>
                  </a:cxn>
                  <a:cxn ang="0">
                    <a:pos x="553" y="260"/>
                  </a:cxn>
                  <a:cxn ang="0">
                    <a:pos x="553" y="277"/>
                  </a:cxn>
                  <a:cxn ang="0">
                    <a:pos x="552" y="296"/>
                  </a:cxn>
                  <a:cxn ang="0">
                    <a:pos x="552" y="314"/>
                  </a:cxn>
                  <a:cxn ang="0">
                    <a:pos x="551" y="341"/>
                  </a:cxn>
                  <a:cxn ang="0">
                    <a:pos x="550" y="376"/>
                  </a:cxn>
                  <a:cxn ang="0">
                    <a:pos x="549" y="391"/>
                  </a:cxn>
                  <a:cxn ang="0">
                    <a:pos x="548" y="415"/>
                  </a:cxn>
                  <a:cxn ang="0">
                    <a:pos x="548" y="441"/>
                  </a:cxn>
                  <a:cxn ang="0">
                    <a:pos x="491" y="438"/>
                  </a:cxn>
                  <a:cxn ang="0">
                    <a:pos x="466" y="437"/>
                  </a:cxn>
                  <a:cxn ang="0">
                    <a:pos x="442" y="435"/>
                  </a:cxn>
                  <a:cxn ang="0">
                    <a:pos x="365" y="432"/>
                  </a:cxn>
                  <a:cxn ang="0">
                    <a:pos x="303" y="427"/>
                  </a:cxn>
                  <a:cxn ang="0">
                    <a:pos x="260" y="425"/>
                  </a:cxn>
                  <a:cxn ang="0">
                    <a:pos x="247" y="424"/>
                  </a:cxn>
                  <a:cxn ang="0">
                    <a:pos x="200" y="420"/>
                  </a:cxn>
                  <a:cxn ang="0">
                    <a:pos x="124" y="412"/>
                  </a:cxn>
                  <a:cxn ang="0">
                    <a:pos x="121" y="412"/>
                  </a:cxn>
                  <a:cxn ang="0">
                    <a:pos x="53" y="405"/>
                  </a:cxn>
                  <a:cxn ang="0">
                    <a:pos x="24" y="403"/>
                  </a:cxn>
                  <a:cxn ang="0">
                    <a:pos x="6" y="351"/>
                  </a:cxn>
                  <a:cxn ang="0">
                    <a:pos x="8" y="325"/>
                  </a:cxn>
                  <a:cxn ang="0">
                    <a:pos x="12" y="300"/>
                  </a:cxn>
                  <a:cxn ang="0">
                    <a:pos x="13" y="283"/>
                  </a:cxn>
                  <a:cxn ang="0">
                    <a:pos x="15" y="249"/>
                  </a:cxn>
                  <a:cxn ang="0">
                    <a:pos x="21" y="200"/>
                  </a:cxn>
                  <a:cxn ang="0">
                    <a:pos x="27" y="150"/>
                  </a:cxn>
                  <a:cxn ang="0">
                    <a:pos x="29" y="134"/>
                  </a:cxn>
                  <a:cxn ang="0">
                    <a:pos x="33" y="100"/>
                  </a:cxn>
                  <a:cxn ang="0">
                    <a:pos x="38" y="56"/>
                  </a:cxn>
                  <a:cxn ang="0">
                    <a:pos x="40" y="35"/>
                  </a:cxn>
                  <a:cxn ang="0">
                    <a:pos x="42" y="13"/>
                  </a:cxn>
                  <a:cxn ang="0">
                    <a:pos x="62" y="3"/>
                  </a:cxn>
                  <a:cxn ang="0">
                    <a:pos x="128" y="8"/>
                  </a:cxn>
                  <a:cxn ang="0">
                    <a:pos x="167" y="13"/>
                  </a:cxn>
                  <a:cxn ang="0">
                    <a:pos x="204" y="16"/>
                  </a:cxn>
                  <a:cxn ang="0">
                    <a:pos x="232" y="19"/>
                  </a:cxn>
                  <a:cxn ang="0">
                    <a:pos x="246" y="20"/>
                  </a:cxn>
                  <a:cxn ang="0">
                    <a:pos x="254" y="21"/>
                  </a:cxn>
                  <a:cxn ang="0">
                    <a:pos x="265" y="21"/>
                  </a:cxn>
                  <a:cxn ang="0">
                    <a:pos x="323" y="26"/>
                  </a:cxn>
                  <a:cxn ang="0">
                    <a:pos x="335" y="27"/>
                  </a:cxn>
                  <a:cxn ang="0">
                    <a:pos x="352" y="28"/>
                  </a:cxn>
                  <a:cxn ang="0">
                    <a:pos x="414" y="32"/>
                  </a:cxn>
                  <a:cxn ang="0">
                    <a:pos x="449" y="34"/>
                  </a:cxn>
                  <a:cxn ang="0">
                    <a:pos x="517" y="37"/>
                  </a:cxn>
                  <a:cxn ang="0">
                    <a:pos x="563" y="39"/>
                  </a:cxn>
                  <a:cxn ang="0">
                    <a:pos x="562" y="69"/>
                  </a:cxn>
                  <a:cxn ang="0">
                    <a:pos x="560" y="89"/>
                  </a:cxn>
                  <a:cxn ang="0">
                    <a:pos x="559" y="104"/>
                  </a:cxn>
                  <a:cxn ang="0">
                    <a:pos x="557" y="182"/>
                  </a:cxn>
                </a:cxnLst>
                <a:rect l="0" t="0" r="r" b="b"/>
                <a:pathLst>
                  <a:path w="563" h="441">
                    <a:moveTo>
                      <a:pt x="557" y="182"/>
                    </a:moveTo>
                    <a:lnTo>
                      <a:pt x="557" y="183"/>
                    </a:lnTo>
                    <a:lnTo>
                      <a:pt x="557" y="190"/>
                    </a:lnTo>
                    <a:lnTo>
                      <a:pt x="556" y="203"/>
                    </a:lnTo>
                    <a:lnTo>
                      <a:pt x="556" y="226"/>
                    </a:lnTo>
                    <a:lnTo>
                      <a:pt x="555" y="227"/>
                    </a:lnTo>
                    <a:lnTo>
                      <a:pt x="555" y="232"/>
                    </a:lnTo>
                    <a:lnTo>
                      <a:pt x="555" y="235"/>
                    </a:lnTo>
                    <a:lnTo>
                      <a:pt x="555" y="240"/>
                    </a:lnTo>
                    <a:lnTo>
                      <a:pt x="553" y="260"/>
                    </a:lnTo>
                    <a:lnTo>
                      <a:pt x="553" y="270"/>
                    </a:lnTo>
                    <a:lnTo>
                      <a:pt x="553" y="277"/>
                    </a:lnTo>
                    <a:lnTo>
                      <a:pt x="553" y="279"/>
                    </a:lnTo>
                    <a:lnTo>
                      <a:pt x="552" y="296"/>
                    </a:lnTo>
                    <a:lnTo>
                      <a:pt x="552" y="302"/>
                    </a:lnTo>
                    <a:lnTo>
                      <a:pt x="552" y="314"/>
                    </a:lnTo>
                    <a:lnTo>
                      <a:pt x="551" y="328"/>
                    </a:lnTo>
                    <a:lnTo>
                      <a:pt x="551" y="341"/>
                    </a:lnTo>
                    <a:lnTo>
                      <a:pt x="550" y="366"/>
                    </a:lnTo>
                    <a:lnTo>
                      <a:pt x="550" y="376"/>
                    </a:lnTo>
                    <a:lnTo>
                      <a:pt x="550" y="378"/>
                    </a:lnTo>
                    <a:lnTo>
                      <a:pt x="549" y="391"/>
                    </a:lnTo>
                    <a:lnTo>
                      <a:pt x="549" y="401"/>
                    </a:lnTo>
                    <a:lnTo>
                      <a:pt x="548" y="415"/>
                    </a:lnTo>
                    <a:lnTo>
                      <a:pt x="548" y="428"/>
                    </a:lnTo>
                    <a:lnTo>
                      <a:pt x="548" y="441"/>
                    </a:lnTo>
                    <a:lnTo>
                      <a:pt x="502" y="439"/>
                    </a:lnTo>
                    <a:lnTo>
                      <a:pt x="491" y="438"/>
                    </a:lnTo>
                    <a:lnTo>
                      <a:pt x="472" y="438"/>
                    </a:lnTo>
                    <a:lnTo>
                      <a:pt x="466" y="437"/>
                    </a:lnTo>
                    <a:lnTo>
                      <a:pt x="447" y="437"/>
                    </a:lnTo>
                    <a:lnTo>
                      <a:pt x="442" y="435"/>
                    </a:lnTo>
                    <a:lnTo>
                      <a:pt x="393" y="433"/>
                    </a:lnTo>
                    <a:lnTo>
                      <a:pt x="365" y="432"/>
                    </a:lnTo>
                    <a:lnTo>
                      <a:pt x="321" y="430"/>
                    </a:lnTo>
                    <a:lnTo>
                      <a:pt x="303" y="427"/>
                    </a:lnTo>
                    <a:lnTo>
                      <a:pt x="298" y="427"/>
                    </a:lnTo>
                    <a:lnTo>
                      <a:pt x="260" y="425"/>
                    </a:lnTo>
                    <a:lnTo>
                      <a:pt x="258" y="424"/>
                    </a:lnTo>
                    <a:lnTo>
                      <a:pt x="247" y="424"/>
                    </a:lnTo>
                    <a:lnTo>
                      <a:pt x="238" y="422"/>
                    </a:lnTo>
                    <a:lnTo>
                      <a:pt x="200" y="420"/>
                    </a:lnTo>
                    <a:lnTo>
                      <a:pt x="127" y="413"/>
                    </a:lnTo>
                    <a:lnTo>
                      <a:pt x="124" y="412"/>
                    </a:lnTo>
                    <a:lnTo>
                      <a:pt x="122" y="412"/>
                    </a:lnTo>
                    <a:lnTo>
                      <a:pt x="121" y="412"/>
                    </a:lnTo>
                    <a:lnTo>
                      <a:pt x="72" y="407"/>
                    </a:lnTo>
                    <a:lnTo>
                      <a:pt x="53" y="405"/>
                    </a:lnTo>
                    <a:lnTo>
                      <a:pt x="29" y="403"/>
                    </a:lnTo>
                    <a:lnTo>
                      <a:pt x="24" y="403"/>
                    </a:lnTo>
                    <a:lnTo>
                      <a:pt x="0" y="400"/>
                    </a:lnTo>
                    <a:lnTo>
                      <a:pt x="6" y="351"/>
                    </a:lnTo>
                    <a:lnTo>
                      <a:pt x="6" y="350"/>
                    </a:lnTo>
                    <a:lnTo>
                      <a:pt x="8" y="325"/>
                    </a:lnTo>
                    <a:lnTo>
                      <a:pt x="11" y="311"/>
                    </a:lnTo>
                    <a:lnTo>
                      <a:pt x="12" y="300"/>
                    </a:lnTo>
                    <a:lnTo>
                      <a:pt x="13" y="284"/>
                    </a:lnTo>
                    <a:lnTo>
                      <a:pt x="13" y="283"/>
                    </a:lnTo>
                    <a:lnTo>
                      <a:pt x="13" y="273"/>
                    </a:lnTo>
                    <a:lnTo>
                      <a:pt x="15" y="249"/>
                    </a:lnTo>
                    <a:lnTo>
                      <a:pt x="19" y="225"/>
                    </a:lnTo>
                    <a:lnTo>
                      <a:pt x="21" y="200"/>
                    </a:lnTo>
                    <a:lnTo>
                      <a:pt x="26" y="163"/>
                    </a:lnTo>
                    <a:lnTo>
                      <a:pt x="27" y="150"/>
                    </a:lnTo>
                    <a:lnTo>
                      <a:pt x="28" y="137"/>
                    </a:lnTo>
                    <a:lnTo>
                      <a:pt x="29" y="134"/>
                    </a:lnTo>
                    <a:lnTo>
                      <a:pt x="32" y="113"/>
                    </a:lnTo>
                    <a:lnTo>
                      <a:pt x="33" y="100"/>
                    </a:lnTo>
                    <a:lnTo>
                      <a:pt x="35" y="77"/>
                    </a:lnTo>
                    <a:lnTo>
                      <a:pt x="38" y="56"/>
                    </a:lnTo>
                    <a:lnTo>
                      <a:pt x="40" y="38"/>
                    </a:lnTo>
                    <a:lnTo>
                      <a:pt x="40" y="35"/>
                    </a:lnTo>
                    <a:lnTo>
                      <a:pt x="41" y="26"/>
                    </a:lnTo>
                    <a:lnTo>
                      <a:pt x="42" y="13"/>
                    </a:lnTo>
                    <a:lnTo>
                      <a:pt x="44" y="0"/>
                    </a:lnTo>
                    <a:lnTo>
                      <a:pt x="62" y="3"/>
                    </a:lnTo>
                    <a:lnTo>
                      <a:pt x="108" y="7"/>
                    </a:lnTo>
                    <a:lnTo>
                      <a:pt x="128" y="8"/>
                    </a:lnTo>
                    <a:lnTo>
                      <a:pt x="149" y="11"/>
                    </a:lnTo>
                    <a:lnTo>
                      <a:pt x="167" y="13"/>
                    </a:lnTo>
                    <a:lnTo>
                      <a:pt x="172" y="13"/>
                    </a:lnTo>
                    <a:lnTo>
                      <a:pt x="204" y="16"/>
                    </a:lnTo>
                    <a:lnTo>
                      <a:pt x="206" y="17"/>
                    </a:lnTo>
                    <a:lnTo>
                      <a:pt x="232" y="19"/>
                    </a:lnTo>
                    <a:lnTo>
                      <a:pt x="241" y="19"/>
                    </a:lnTo>
                    <a:lnTo>
                      <a:pt x="246" y="20"/>
                    </a:lnTo>
                    <a:lnTo>
                      <a:pt x="248" y="20"/>
                    </a:lnTo>
                    <a:lnTo>
                      <a:pt x="254" y="21"/>
                    </a:lnTo>
                    <a:lnTo>
                      <a:pt x="255" y="21"/>
                    </a:lnTo>
                    <a:lnTo>
                      <a:pt x="265" y="21"/>
                    </a:lnTo>
                    <a:lnTo>
                      <a:pt x="310" y="25"/>
                    </a:lnTo>
                    <a:lnTo>
                      <a:pt x="323" y="26"/>
                    </a:lnTo>
                    <a:lnTo>
                      <a:pt x="325" y="26"/>
                    </a:lnTo>
                    <a:lnTo>
                      <a:pt x="335" y="27"/>
                    </a:lnTo>
                    <a:lnTo>
                      <a:pt x="348" y="27"/>
                    </a:lnTo>
                    <a:lnTo>
                      <a:pt x="352" y="28"/>
                    </a:lnTo>
                    <a:lnTo>
                      <a:pt x="371" y="30"/>
                    </a:lnTo>
                    <a:lnTo>
                      <a:pt x="414" y="32"/>
                    </a:lnTo>
                    <a:lnTo>
                      <a:pt x="446" y="33"/>
                    </a:lnTo>
                    <a:lnTo>
                      <a:pt x="449" y="34"/>
                    </a:lnTo>
                    <a:lnTo>
                      <a:pt x="463" y="34"/>
                    </a:lnTo>
                    <a:lnTo>
                      <a:pt x="517" y="37"/>
                    </a:lnTo>
                    <a:lnTo>
                      <a:pt x="520" y="38"/>
                    </a:lnTo>
                    <a:lnTo>
                      <a:pt x="563" y="39"/>
                    </a:lnTo>
                    <a:lnTo>
                      <a:pt x="562" y="65"/>
                    </a:lnTo>
                    <a:lnTo>
                      <a:pt x="562" y="69"/>
                    </a:lnTo>
                    <a:lnTo>
                      <a:pt x="560" y="76"/>
                    </a:lnTo>
                    <a:lnTo>
                      <a:pt x="560" y="89"/>
                    </a:lnTo>
                    <a:lnTo>
                      <a:pt x="560" y="95"/>
                    </a:lnTo>
                    <a:lnTo>
                      <a:pt x="559" y="104"/>
                    </a:lnTo>
                    <a:lnTo>
                      <a:pt x="558" y="139"/>
                    </a:lnTo>
                    <a:lnTo>
                      <a:pt x="557" y="182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73"/>
              <p:cNvSpPr>
                <a:spLocks/>
              </p:cNvSpPr>
              <p:nvPr/>
            </p:nvSpPr>
            <p:spPr bwMode="auto">
              <a:xfrm>
                <a:off x="1852612" y="146050"/>
                <a:ext cx="1284288" cy="784225"/>
              </a:xfrm>
              <a:custGeom>
                <a:avLst/>
                <a:gdLst/>
                <a:ahLst/>
                <a:cxnLst>
                  <a:cxn ang="0">
                    <a:pos x="80" y="359"/>
                  </a:cxn>
                  <a:cxn ang="0">
                    <a:pos x="59" y="351"/>
                  </a:cxn>
                  <a:cxn ang="0">
                    <a:pos x="87" y="261"/>
                  </a:cxn>
                  <a:cxn ang="0">
                    <a:pos x="93" y="247"/>
                  </a:cxn>
                  <a:cxn ang="0">
                    <a:pos x="82" y="247"/>
                  </a:cxn>
                  <a:cxn ang="0">
                    <a:pos x="73" y="244"/>
                  </a:cxn>
                  <a:cxn ang="0">
                    <a:pos x="71" y="235"/>
                  </a:cxn>
                  <a:cxn ang="0">
                    <a:pos x="63" y="237"/>
                  </a:cxn>
                  <a:cxn ang="0">
                    <a:pos x="55" y="213"/>
                  </a:cxn>
                  <a:cxn ang="0">
                    <a:pos x="36" y="179"/>
                  </a:cxn>
                  <a:cxn ang="0">
                    <a:pos x="10" y="155"/>
                  </a:cxn>
                  <a:cxn ang="0">
                    <a:pos x="11" y="145"/>
                  </a:cxn>
                  <a:cxn ang="0">
                    <a:pos x="0" y="100"/>
                  </a:cxn>
                  <a:cxn ang="0">
                    <a:pos x="3" y="76"/>
                  </a:cxn>
                  <a:cxn ang="0">
                    <a:pos x="9" y="50"/>
                  </a:cxn>
                  <a:cxn ang="0">
                    <a:pos x="15" y="13"/>
                  </a:cxn>
                  <a:cxn ang="0">
                    <a:pos x="17" y="0"/>
                  </a:cxn>
                  <a:cxn ang="0">
                    <a:pos x="147" y="23"/>
                  </a:cxn>
                  <a:cxn ang="0">
                    <a:pos x="331" y="51"/>
                  </a:cxn>
                  <a:cxn ang="0">
                    <a:pos x="416" y="60"/>
                  </a:cxn>
                  <a:cxn ang="0">
                    <a:pos x="532" y="73"/>
                  </a:cxn>
                  <a:cxn ang="0">
                    <a:pos x="672" y="86"/>
                  </a:cxn>
                  <a:cxn ang="0">
                    <a:pos x="809" y="95"/>
                  </a:cxn>
                  <a:cxn ang="0">
                    <a:pos x="808" y="128"/>
                  </a:cxn>
                  <a:cxn ang="0">
                    <a:pos x="807" y="133"/>
                  </a:cxn>
                  <a:cxn ang="0">
                    <a:pos x="806" y="155"/>
                  </a:cxn>
                  <a:cxn ang="0">
                    <a:pos x="804" y="193"/>
                  </a:cxn>
                  <a:cxn ang="0">
                    <a:pos x="802" y="218"/>
                  </a:cxn>
                  <a:cxn ang="0">
                    <a:pos x="800" y="254"/>
                  </a:cxn>
                  <a:cxn ang="0">
                    <a:pos x="799" y="279"/>
                  </a:cxn>
                  <a:cxn ang="0">
                    <a:pos x="796" y="327"/>
                  </a:cxn>
                  <a:cxn ang="0">
                    <a:pos x="795" y="341"/>
                  </a:cxn>
                  <a:cxn ang="0">
                    <a:pos x="794" y="365"/>
                  </a:cxn>
                  <a:cxn ang="0">
                    <a:pos x="792" y="396"/>
                  </a:cxn>
                  <a:cxn ang="0">
                    <a:pos x="790" y="414"/>
                  </a:cxn>
                  <a:cxn ang="0">
                    <a:pos x="788" y="467"/>
                  </a:cxn>
                  <a:cxn ang="0">
                    <a:pos x="787" y="489"/>
                  </a:cxn>
                  <a:cxn ang="0">
                    <a:pos x="738" y="486"/>
                  </a:cxn>
                  <a:cxn ang="0">
                    <a:pos x="717" y="485"/>
                  </a:cxn>
                  <a:cxn ang="0">
                    <a:pos x="655" y="480"/>
                  </a:cxn>
                  <a:cxn ang="0">
                    <a:pos x="648" y="480"/>
                  </a:cxn>
                  <a:cxn ang="0">
                    <a:pos x="631" y="479"/>
                  </a:cxn>
                  <a:cxn ang="0">
                    <a:pos x="579" y="474"/>
                  </a:cxn>
                  <a:cxn ang="0">
                    <a:pos x="514" y="467"/>
                  </a:cxn>
                  <a:cxn ang="0">
                    <a:pos x="483" y="464"/>
                  </a:cxn>
                  <a:cxn ang="0">
                    <a:pos x="465" y="462"/>
                  </a:cxn>
                  <a:cxn ang="0">
                    <a:pos x="430" y="458"/>
                  </a:cxn>
                  <a:cxn ang="0">
                    <a:pos x="379" y="452"/>
                  </a:cxn>
                  <a:cxn ang="0">
                    <a:pos x="340" y="448"/>
                  </a:cxn>
                  <a:cxn ang="0">
                    <a:pos x="291" y="475"/>
                  </a:cxn>
                  <a:cxn ang="0">
                    <a:pos x="289" y="494"/>
                  </a:cxn>
                  <a:cxn ang="0">
                    <a:pos x="285" y="493"/>
                  </a:cxn>
                  <a:cxn ang="0">
                    <a:pos x="277" y="475"/>
                  </a:cxn>
                  <a:cxn ang="0">
                    <a:pos x="268" y="464"/>
                  </a:cxn>
                  <a:cxn ang="0">
                    <a:pos x="258" y="473"/>
                  </a:cxn>
                  <a:cxn ang="0">
                    <a:pos x="250" y="481"/>
                  </a:cxn>
                  <a:cxn ang="0">
                    <a:pos x="206" y="473"/>
                  </a:cxn>
                  <a:cxn ang="0">
                    <a:pos x="187" y="481"/>
                  </a:cxn>
                  <a:cxn ang="0">
                    <a:pos x="162" y="481"/>
                  </a:cxn>
                  <a:cxn ang="0">
                    <a:pos x="161" y="488"/>
                  </a:cxn>
                  <a:cxn ang="0">
                    <a:pos x="146" y="446"/>
                  </a:cxn>
                  <a:cxn ang="0">
                    <a:pos x="128" y="419"/>
                  </a:cxn>
                </a:cxnLst>
                <a:rect l="0" t="0" r="r" b="b"/>
                <a:pathLst>
                  <a:path w="809" h="494">
                    <a:moveTo>
                      <a:pt x="105" y="345"/>
                    </a:moveTo>
                    <a:lnTo>
                      <a:pt x="80" y="359"/>
                    </a:lnTo>
                    <a:lnTo>
                      <a:pt x="71" y="359"/>
                    </a:lnTo>
                    <a:lnTo>
                      <a:pt x="59" y="351"/>
                    </a:lnTo>
                    <a:lnTo>
                      <a:pt x="86" y="261"/>
                    </a:lnTo>
                    <a:lnTo>
                      <a:pt x="87" y="261"/>
                    </a:lnTo>
                    <a:lnTo>
                      <a:pt x="93" y="251"/>
                    </a:lnTo>
                    <a:lnTo>
                      <a:pt x="93" y="247"/>
                    </a:lnTo>
                    <a:lnTo>
                      <a:pt x="90" y="246"/>
                    </a:lnTo>
                    <a:lnTo>
                      <a:pt x="82" y="247"/>
                    </a:lnTo>
                    <a:lnTo>
                      <a:pt x="75" y="246"/>
                    </a:lnTo>
                    <a:lnTo>
                      <a:pt x="73" y="244"/>
                    </a:lnTo>
                    <a:lnTo>
                      <a:pt x="75" y="239"/>
                    </a:lnTo>
                    <a:lnTo>
                      <a:pt x="71" y="235"/>
                    </a:lnTo>
                    <a:lnTo>
                      <a:pt x="64" y="238"/>
                    </a:lnTo>
                    <a:lnTo>
                      <a:pt x="63" y="237"/>
                    </a:lnTo>
                    <a:lnTo>
                      <a:pt x="65" y="233"/>
                    </a:lnTo>
                    <a:lnTo>
                      <a:pt x="55" y="213"/>
                    </a:lnTo>
                    <a:lnTo>
                      <a:pt x="49" y="205"/>
                    </a:lnTo>
                    <a:lnTo>
                      <a:pt x="36" y="179"/>
                    </a:lnTo>
                    <a:lnTo>
                      <a:pt x="25" y="173"/>
                    </a:lnTo>
                    <a:lnTo>
                      <a:pt x="10" y="155"/>
                    </a:lnTo>
                    <a:lnTo>
                      <a:pt x="20" y="152"/>
                    </a:lnTo>
                    <a:lnTo>
                      <a:pt x="11" y="145"/>
                    </a:lnTo>
                    <a:lnTo>
                      <a:pt x="15" y="128"/>
                    </a:lnTo>
                    <a:lnTo>
                      <a:pt x="0" y="100"/>
                    </a:lnTo>
                    <a:lnTo>
                      <a:pt x="0" y="97"/>
                    </a:lnTo>
                    <a:lnTo>
                      <a:pt x="3" y="76"/>
                    </a:lnTo>
                    <a:lnTo>
                      <a:pt x="8" y="53"/>
                    </a:lnTo>
                    <a:lnTo>
                      <a:pt x="9" y="50"/>
                    </a:lnTo>
                    <a:lnTo>
                      <a:pt x="9" y="48"/>
                    </a:lnTo>
                    <a:lnTo>
                      <a:pt x="15" y="13"/>
                    </a:lnTo>
                    <a:lnTo>
                      <a:pt x="17" y="4"/>
                    </a:lnTo>
                    <a:lnTo>
                      <a:pt x="17" y="0"/>
                    </a:lnTo>
                    <a:lnTo>
                      <a:pt x="104" y="16"/>
                    </a:lnTo>
                    <a:lnTo>
                      <a:pt x="147" y="23"/>
                    </a:lnTo>
                    <a:lnTo>
                      <a:pt x="271" y="41"/>
                    </a:lnTo>
                    <a:lnTo>
                      <a:pt x="331" y="51"/>
                    </a:lnTo>
                    <a:lnTo>
                      <a:pt x="366" y="54"/>
                    </a:lnTo>
                    <a:lnTo>
                      <a:pt x="416" y="60"/>
                    </a:lnTo>
                    <a:lnTo>
                      <a:pt x="449" y="65"/>
                    </a:lnTo>
                    <a:lnTo>
                      <a:pt x="532" y="73"/>
                    </a:lnTo>
                    <a:lnTo>
                      <a:pt x="601" y="80"/>
                    </a:lnTo>
                    <a:lnTo>
                      <a:pt x="672" y="86"/>
                    </a:lnTo>
                    <a:lnTo>
                      <a:pt x="742" y="92"/>
                    </a:lnTo>
                    <a:lnTo>
                      <a:pt x="809" y="95"/>
                    </a:lnTo>
                    <a:lnTo>
                      <a:pt x="808" y="120"/>
                    </a:lnTo>
                    <a:lnTo>
                      <a:pt x="808" y="128"/>
                    </a:lnTo>
                    <a:lnTo>
                      <a:pt x="808" y="131"/>
                    </a:lnTo>
                    <a:lnTo>
                      <a:pt x="807" y="133"/>
                    </a:lnTo>
                    <a:lnTo>
                      <a:pt x="807" y="144"/>
                    </a:lnTo>
                    <a:lnTo>
                      <a:pt x="806" y="155"/>
                    </a:lnTo>
                    <a:lnTo>
                      <a:pt x="804" y="181"/>
                    </a:lnTo>
                    <a:lnTo>
                      <a:pt x="804" y="193"/>
                    </a:lnTo>
                    <a:lnTo>
                      <a:pt x="803" y="205"/>
                    </a:lnTo>
                    <a:lnTo>
                      <a:pt x="802" y="218"/>
                    </a:lnTo>
                    <a:lnTo>
                      <a:pt x="800" y="252"/>
                    </a:lnTo>
                    <a:lnTo>
                      <a:pt x="800" y="254"/>
                    </a:lnTo>
                    <a:lnTo>
                      <a:pt x="800" y="259"/>
                    </a:lnTo>
                    <a:lnTo>
                      <a:pt x="799" y="279"/>
                    </a:lnTo>
                    <a:lnTo>
                      <a:pt x="796" y="316"/>
                    </a:lnTo>
                    <a:lnTo>
                      <a:pt x="796" y="327"/>
                    </a:lnTo>
                    <a:lnTo>
                      <a:pt x="795" y="336"/>
                    </a:lnTo>
                    <a:lnTo>
                      <a:pt x="795" y="341"/>
                    </a:lnTo>
                    <a:lnTo>
                      <a:pt x="794" y="362"/>
                    </a:lnTo>
                    <a:lnTo>
                      <a:pt x="794" y="365"/>
                    </a:lnTo>
                    <a:lnTo>
                      <a:pt x="793" y="380"/>
                    </a:lnTo>
                    <a:lnTo>
                      <a:pt x="792" y="396"/>
                    </a:lnTo>
                    <a:lnTo>
                      <a:pt x="792" y="402"/>
                    </a:lnTo>
                    <a:lnTo>
                      <a:pt x="790" y="414"/>
                    </a:lnTo>
                    <a:lnTo>
                      <a:pt x="788" y="464"/>
                    </a:lnTo>
                    <a:lnTo>
                      <a:pt x="788" y="467"/>
                    </a:lnTo>
                    <a:lnTo>
                      <a:pt x="787" y="488"/>
                    </a:lnTo>
                    <a:lnTo>
                      <a:pt x="787" y="489"/>
                    </a:lnTo>
                    <a:lnTo>
                      <a:pt x="786" y="489"/>
                    </a:lnTo>
                    <a:lnTo>
                      <a:pt x="738" y="486"/>
                    </a:lnTo>
                    <a:lnTo>
                      <a:pt x="731" y="485"/>
                    </a:lnTo>
                    <a:lnTo>
                      <a:pt x="717" y="485"/>
                    </a:lnTo>
                    <a:lnTo>
                      <a:pt x="713" y="483"/>
                    </a:lnTo>
                    <a:lnTo>
                      <a:pt x="655" y="480"/>
                    </a:lnTo>
                    <a:lnTo>
                      <a:pt x="649" y="480"/>
                    </a:lnTo>
                    <a:lnTo>
                      <a:pt x="648" y="480"/>
                    </a:lnTo>
                    <a:lnTo>
                      <a:pt x="639" y="479"/>
                    </a:lnTo>
                    <a:lnTo>
                      <a:pt x="631" y="479"/>
                    </a:lnTo>
                    <a:lnTo>
                      <a:pt x="630" y="479"/>
                    </a:lnTo>
                    <a:lnTo>
                      <a:pt x="579" y="474"/>
                    </a:lnTo>
                    <a:lnTo>
                      <a:pt x="570" y="473"/>
                    </a:lnTo>
                    <a:lnTo>
                      <a:pt x="514" y="467"/>
                    </a:lnTo>
                    <a:lnTo>
                      <a:pt x="491" y="465"/>
                    </a:lnTo>
                    <a:lnTo>
                      <a:pt x="483" y="464"/>
                    </a:lnTo>
                    <a:lnTo>
                      <a:pt x="473" y="464"/>
                    </a:lnTo>
                    <a:lnTo>
                      <a:pt x="465" y="462"/>
                    </a:lnTo>
                    <a:lnTo>
                      <a:pt x="438" y="459"/>
                    </a:lnTo>
                    <a:lnTo>
                      <a:pt x="430" y="458"/>
                    </a:lnTo>
                    <a:lnTo>
                      <a:pt x="383" y="453"/>
                    </a:lnTo>
                    <a:lnTo>
                      <a:pt x="379" y="452"/>
                    </a:lnTo>
                    <a:lnTo>
                      <a:pt x="368" y="451"/>
                    </a:lnTo>
                    <a:lnTo>
                      <a:pt x="340" y="448"/>
                    </a:lnTo>
                    <a:lnTo>
                      <a:pt x="294" y="442"/>
                    </a:lnTo>
                    <a:lnTo>
                      <a:pt x="291" y="475"/>
                    </a:lnTo>
                    <a:lnTo>
                      <a:pt x="289" y="492"/>
                    </a:lnTo>
                    <a:lnTo>
                      <a:pt x="289" y="494"/>
                    </a:lnTo>
                    <a:lnTo>
                      <a:pt x="286" y="493"/>
                    </a:lnTo>
                    <a:lnTo>
                      <a:pt x="285" y="493"/>
                    </a:lnTo>
                    <a:lnTo>
                      <a:pt x="284" y="490"/>
                    </a:lnTo>
                    <a:lnTo>
                      <a:pt x="277" y="475"/>
                    </a:lnTo>
                    <a:lnTo>
                      <a:pt x="270" y="464"/>
                    </a:lnTo>
                    <a:lnTo>
                      <a:pt x="268" y="464"/>
                    </a:lnTo>
                    <a:lnTo>
                      <a:pt x="262" y="467"/>
                    </a:lnTo>
                    <a:lnTo>
                      <a:pt x="258" y="473"/>
                    </a:lnTo>
                    <a:lnTo>
                      <a:pt x="258" y="483"/>
                    </a:lnTo>
                    <a:lnTo>
                      <a:pt x="250" y="481"/>
                    </a:lnTo>
                    <a:lnTo>
                      <a:pt x="214" y="479"/>
                    </a:lnTo>
                    <a:lnTo>
                      <a:pt x="206" y="473"/>
                    </a:lnTo>
                    <a:lnTo>
                      <a:pt x="197" y="479"/>
                    </a:lnTo>
                    <a:lnTo>
                      <a:pt x="187" y="481"/>
                    </a:lnTo>
                    <a:lnTo>
                      <a:pt x="170" y="475"/>
                    </a:lnTo>
                    <a:lnTo>
                      <a:pt x="162" y="481"/>
                    </a:lnTo>
                    <a:lnTo>
                      <a:pt x="163" y="487"/>
                    </a:lnTo>
                    <a:lnTo>
                      <a:pt x="161" y="488"/>
                    </a:lnTo>
                    <a:lnTo>
                      <a:pt x="152" y="478"/>
                    </a:lnTo>
                    <a:lnTo>
                      <a:pt x="146" y="446"/>
                    </a:lnTo>
                    <a:lnTo>
                      <a:pt x="126" y="431"/>
                    </a:lnTo>
                    <a:lnTo>
                      <a:pt x="128" y="419"/>
                    </a:lnTo>
                    <a:lnTo>
                      <a:pt x="105" y="345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74"/>
              <p:cNvSpPr>
                <a:spLocks/>
              </p:cNvSpPr>
              <p:nvPr/>
            </p:nvSpPr>
            <p:spPr bwMode="auto">
              <a:xfrm>
                <a:off x="1131887" y="1139825"/>
                <a:ext cx="782638" cy="1217613"/>
              </a:xfrm>
              <a:custGeom>
                <a:avLst/>
                <a:gdLst/>
                <a:ahLst/>
                <a:cxnLst>
                  <a:cxn ang="0">
                    <a:pos x="1" y="287"/>
                  </a:cxn>
                  <a:cxn ang="0">
                    <a:pos x="3" y="298"/>
                  </a:cxn>
                  <a:cxn ang="0">
                    <a:pos x="9" y="306"/>
                  </a:cxn>
                  <a:cxn ang="0">
                    <a:pos x="24" y="329"/>
                  </a:cxn>
                  <a:cxn ang="0">
                    <a:pos x="40" y="350"/>
                  </a:cxn>
                  <a:cxn ang="0">
                    <a:pos x="44" y="357"/>
                  </a:cxn>
                  <a:cxn ang="0">
                    <a:pos x="64" y="385"/>
                  </a:cxn>
                  <a:cxn ang="0">
                    <a:pos x="95" y="427"/>
                  </a:cxn>
                  <a:cxn ang="0">
                    <a:pos x="129" y="475"/>
                  </a:cxn>
                  <a:cxn ang="0">
                    <a:pos x="146" y="498"/>
                  </a:cxn>
                  <a:cxn ang="0">
                    <a:pos x="173" y="537"/>
                  </a:cxn>
                  <a:cxn ang="0">
                    <a:pos x="232" y="619"/>
                  </a:cxn>
                  <a:cxn ang="0">
                    <a:pos x="263" y="664"/>
                  </a:cxn>
                  <a:cxn ang="0">
                    <a:pos x="296" y="710"/>
                  </a:cxn>
                  <a:cxn ang="0">
                    <a:pos x="337" y="767"/>
                  </a:cxn>
                  <a:cxn ang="0">
                    <a:pos x="344" y="692"/>
                  </a:cxn>
                  <a:cxn ang="0">
                    <a:pos x="345" y="657"/>
                  </a:cxn>
                  <a:cxn ang="0">
                    <a:pos x="382" y="671"/>
                  </a:cxn>
                  <a:cxn ang="0">
                    <a:pos x="412" y="592"/>
                  </a:cxn>
                  <a:cxn ang="0">
                    <a:pos x="415" y="566"/>
                  </a:cxn>
                  <a:cxn ang="0">
                    <a:pos x="423" y="517"/>
                  </a:cxn>
                  <a:cxn ang="0">
                    <a:pos x="427" y="501"/>
                  </a:cxn>
                  <a:cxn ang="0">
                    <a:pos x="435" y="448"/>
                  </a:cxn>
                  <a:cxn ang="0">
                    <a:pos x="439" y="421"/>
                  </a:cxn>
                  <a:cxn ang="0">
                    <a:pos x="441" y="411"/>
                  </a:cxn>
                  <a:cxn ang="0">
                    <a:pos x="454" y="329"/>
                  </a:cxn>
                  <a:cxn ang="0">
                    <a:pos x="458" y="304"/>
                  </a:cxn>
                  <a:cxn ang="0">
                    <a:pos x="462" y="280"/>
                  </a:cxn>
                  <a:cxn ang="0">
                    <a:pos x="468" y="245"/>
                  </a:cxn>
                  <a:cxn ang="0">
                    <a:pos x="478" y="180"/>
                  </a:cxn>
                  <a:cxn ang="0">
                    <a:pos x="492" y="92"/>
                  </a:cxn>
                  <a:cxn ang="0">
                    <a:pos x="479" y="80"/>
                  </a:cxn>
                  <a:cxn ang="0">
                    <a:pos x="476" y="80"/>
                  </a:cxn>
                  <a:cxn ang="0">
                    <a:pos x="442" y="73"/>
                  </a:cxn>
                  <a:cxn ang="0">
                    <a:pos x="348" y="57"/>
                  </a:cxn>
                  <a:cxn ang="0">
                    <a:pos x="278" y="43"/>
                  </a:cxn>
                  <a:cxn ang="0">
                    <a:pos x="258" y="40"/>
                  </a:cxn>
                  <a:cxn ang="0">
                    <a:pos x="172" y="23"/>
                  </a:cxn>
                  <a:cxn ang="0">
                    <a:pos x="113" y="11"/>
                  </a:cxn>
                  <a:cxn ang="0">
                    <a:pos x="101" y="8"/>
                  </a:cxn>
                  <a:cxn ang="0">
                    <a:pos x="64" y="0"/>
                  </a:cxn>
                  <a:cxn ang="0">
                    <a:pos x="50" y="63"/>
                  </a:cxn>
                  <a:cxn ang="0">
                    <a:pos x="33" y="146"/>
                  </a:cxn>
                  <a:cxn ang="0">
                    <a:pos x="15" y="222"/>
                  </a:cxn>
                  <a:cxn ang="0">
                    <a:pos x="10" y="245"/>
                  </a:cxn>
                  <a:cxn ang="0">
                    <a:pos x="8" y="256"/>
                  </a:cxn>
                  <a:cxn ang="0">
                    <a:pos x="5" y="269"/>
                  </a:cxn>
                  <a:cxn ang="0">
                    <a:pos x="2" y="281"/>
                  </a:cxn>
                </a:cxnLst>
                <a:rect l="0" t="0" r="r" b="b"/>
                <a:pathLst>
                  <a:path w="493" h="767">
                    <a:moveTo>
                      <a:pt x="2" y="282"/>
                    </a:moveTo>
                    <a:lnTo>
                      <a:pt x="1" y="287"/>
                    </a:lnTo>
                    <a:lnTo>
                      <a:pt x="0" y="294"/>
                    </a:lnTo>
                    <a:lnTo>
                      <a:pt x="3" y="298"/>
                    </a:lnTo>
                    <a:lnTo>
                      <a:pt x="6" y="302"/>
                    </a:lnTo>
                    <a:lnTo>
                      <a:pt x="9" y="306"/>
                    </a:lnTo>
                    <a:lnTo>
                      <a:pt x="22" y="324"/>
                    </a:lnTo>
                    <a:lnTo>
                      <a:pt x="24" y="329"/>
                    </a:lnTo>
                    <a:lnTo>
                      <a:pt x="30" y="336"/>
                    </a:lnTo>
                    <a:lnTo>
                      <a:pt x="40" y="350"/>
                    </a:lnTo>
                    <a:lnTo>
                      <a:pt x="43" y="354"/>
                    </a:lnTo>
                    <a:lnTo>
                      <a:pt x="44" y="357"/>
                    </a:lnTo>
                    <a:lnTo>
                      <a:pt x="50" y="365"/>
                    </a:lnTo>
                    <a:lnTo>
                      <a:pt x="64" y="385"/>
                    </a:lnTo>
                    <a:lnTo>
                      <a:pt x="75" y="399"/>
                    </a:lnTo>
                    <a:lnTo>
                      <a:pt x="95" y="427"/>
                    </a:lnTo>
                    <a:lnTo>
                      <a:pt x="118" y="460"/>
                    </a:lnTo>
                    <a:lnTo>
                      <a:pt x="129" y="475"/>
                    </a:lnTo>
                    <a:lnTo>
                      <a:pt x="132" y="478"/>
                    </a:lnTo>
                    <a:lnTo>
                      <a:pt x="146" y="498"/>
                    </a:lnTo>
                    <a:lnTo>
                      <a:pt x="150" y="504"/>
                    </a:lnTo>
                    <a:lnTo>
                      <a:pt x="173" y="537"/>
                    </a:lnTo>
                    <a:lnTo>
                      <a:pt x="213" y="593"/>
                    </a:lnTo>
                    <a:lnTo>
                      <a:pt x="232" y="619"/>
                    </a:lnTo>
                    <a:lnTo>
                      <a:pt x="254" y="651"/>
                    </a:lnTo>
                    <a:lnTo>
                      <a:pt x="263" y="664"/>
                    </a:lnTo>
                    <a:lnTo>
                      <a:pt x="271" y="676"/>
                    </a:lnTo>
                    <a:lnTo>
                      <a:pt x="296" y="710"/>
                    </a:lnTo>
                    <a:lnTo>
                      <a:pt x="317" y="740"/>
                    </a:lnTo>
                    <a:lnTo>
                      <a:pt x="337" y="767"/>
                    </a:lnTo>
                    <a:lnTo>
                      <a:pt x="344" y="744"/>
                    </a:lnTo>
                    <a:lnTo>
                      <a:pt x="344" y="692"/>
                    </a:lnTo>
                    <a:lnTo>
                      <a:pt x="348" y="681"/>
                    </a:lnTo>
                    <a:lnTo>
                      <a:pt x="345" y="657"/>
                    </a:lnTo>
                    <a:lnTo>
                      <a:pt x="365" y="656"/>
                    </a:lnTo>
                    <a:lnTo>
                      <a:pt x="382" y="671"/>
                    </a:lnTo>
                    <a:lnTo>
                      <a:pt x="401" y="657"/>
                    </a:lnTo>
                    <a:lnTo>
                      <a:pt x="412" y="592"/>
                    </a:lnTo>
                    <a:lnTo>
                      <a:pt x="414" y="577"/>
                    </a:lnTo>
                    <a:lnTo>
                      <a:pt x="415" y="566"/>
                    </a:lnTo>
                    <a:lnTo>
                      <a:pt x="421" y="533"/>
                    </a:lnTo>
                    <a:lnTo>
                      <a:pt x="423" y="517"/>
                    </a:lnTo>
                    <a:lnTo>
                      <a:pt x="426" y="502"/>
                    </a:lnTo>
                    <a:lnTo>
                      <a:pt x="427" y="501"/>
                    </a:lnTo>
                    <a:lnTo>
                      <a:pt x="433" y="463"/>
                    </a:lnTo>
                    <a:lnTo>
                      <a:pt x="435" y="448"/>
                    </a:lnTo>
                    <a:lnTo>
                      <a:pt x="437" y="428"/>
                    </a:lnTo>
                    <a:lnTo>
                      <a:pt x="439" y="421"/>
                    </a:lnTo>
                    <a:lnTo>
                      <a:pt x="440" y="415"/>
                    </a:lnTo>
                    <a:lnTo>
                      <a:pt x="441" y="411"/>
                    </a:lnTo>
                    <a:lnTo>
                      <a:pt x="443" y="392"/>
                    </a:lnTo>
                    <a:lnTo>
                      <a:pt x="454" y="329"/>
                    </a:lnTo>
                    <a:lnTo>
                      <a:pt x="455" y="324"/>
                    </a:lnTo>
                    <a:lnTo>
                      <a:pt x="458" y="304"/>
                    </a:lnTo>
                    <a:lnTo>
                      <a:pt x="461" y="289"/>
                    </a:lnTo>
                    <a:lnTo>
                      <a:pt x="462" y="280"/>
                    </a:lnTo>
                    <a:lnTo>
                      <a:pt x="464" y="268"/>
                    </a:lnTo>
                    <a:lnTo>
                      <a:pt x="468" y="245"/>
                    </a:lnTo>
                    <a:lnTo>
                      <a:pt x="472" y="218"/>
                    </a:lnTo>
                    <a:lnTo>
                      <a:pt x="478" y="180"/>
                    </a:lnTo>
                    <a:lnTo>
                      <a:pt x="483" y="147"/>
                    </a:lnTo>
                    <a:lnTo>
                      <a:pt x="492" y="92"/>
                    </a:lnTo>
                    <a:lnTo>
                      <a:pt x="493" y="82"/>
                    </a:lnTo>
                    <a:lnTo>
                      <a:pt x="479" y="80"/>
                    </a:lnTo>
                    <a:lnTo>
                      <a:pt x="478" y="80"/>
                    </a:lnTo>
                    <a:lnTo>
                      <a:pt x="476" y="80"/>
                    </a:lnTo>
                    <a:lnTo>
                      <a:pt x="454" y="75"/>
                    </a:lnTo>
                    <a:lnTo>
                      <a:pt x="442" y="73"/>
                    </a:lnTo>
                    <a:lnTo>
                      <a:pt x="422" y="70"/>
                    </a:lnTo>
                    <a:lnTo>
                      <a:pt x="348" y="57"/>
                    </a:lnTo>
                    <a:lnTo>
                      <a:pt x="282" y="45"/>
                    </a:lnTo>
                    <a:lnTo>
                      <a:pt x="278" y="43"/>
                    </a:lnTo>
                    <a:lnTo>
                      <a:pt x="262" y="41"/>
                    </a:lnTo>
                    <a:lnTo>
                      <a:pt x="258" y="40"/>
                    </a:lnTo>
                    <a:lnTo>
                      <a:pt x="194" y="27"/>
                    </a:lnTo>
                    <a:lnTo>
                      <a:pt x="172" y="23"/>
                    </a:lnTo>
                    <a:lnTo>
                      <a:pt x="158" y="21"/>
                    </a:lnTo>
                    <a:lnTo>
                      <a:pt x="113" y="11"/>
                    </a:lnTo>
                    <a:lnTo>
                      <a:pt x="110" y="11"/>
                    </a:lnTo>
                    <a:lnTo>
                      <a:pt x="101" y="8"/>
                    </a:lnTo>
                    <a:lnTo>
                      <a:pt x="74" y="2"/>
                    </a:lnTo>
                    <a:lnTo>
                      <a:pt x="64" y="0"/>
                    </a:lnTo>
                    <a:lnTo>
                      <a:pt x="60" y="22"/>
                    </a:lnTo>
                    <a:lnTo>
                      <a:pt x="50" y="63"/>
                    </a:lnTo>
                    <a:lnTo>
                      <a:pt x="47" y="80"/>
                    </a:lnTo>
                    <a:lnTo>
                      <a:pt x="33" y="146"/>
                    </a:lnTo>
                    <a:lnTo>
                      <a:pt x="21" y="200"/>
                    </a:lnTo>
                    <a:lnTo>
                      <a:pt x="15" y="222"/>
                    </a:lnTo>
                    <a:lnTo>
                      <a:pt x="13" y="233"/>
                    </a:lnTo>
                    <a:lnTo>
                      <a:pt x="10" y="245"/>
                    </a:lnTo>
                    <a:lnTo>
                      <a:pt x="9" y="250"/>
                    </a:lnTo>
                    <a:lnTo>
                      <a:pt x="8" y="256"/>
                    </a:lnTo>
                    <a:lnTo>
                      <a:pt x="6" y="262"/>
                    </a:lnTo>
                    <a:lnTo>
                      <a:pt x="5" y="269"/>
                    </a:lnTo>
                    <a:lnTo>
                      <a:pt x="3" y="277"/>
                    </a:lnTo>
                    <a:lnTo>
                      <a:pt x="2" y="281"/>
                    </a:lnTo>
                    <a:lnTo>
                      <a:pt x="2" y="282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75"/>
              <p:cNvSpPr>
                <a:spLocks/>
              </p:cNvSpPr>
              <p:nvPr/>
            </p:nvSpPr>
            <p:spPr bwMode="auto">
              <a:xfrm>
                <a:off x="746125" y="382588"/>
                <a:ext cx="995362" cy="825500"/>
              </a:xfrm>
              <a:custGeom>
                <a:avLst/>
                <a:gdLst/>
                <a:ahLst/>
                <a:cxnLst>
                  <a:cxn ang="0">
                    <a:pos x="565" y="300"/>
                  </a:cxn>
                  <a:cxn ang="0">
                    <a:pos x="568" y="315"/>
                  </a:cxn>
                  <a:cxn ang="0">
                    <a:pos x="555" y="344"/>
                  </a:cxn>
                  <a:cxn ang="0">
                    <a:pos x="542" y="407"/>
                  </a:cxn>
                  <a:cxn ang="0">
                    <a:pos x="501" y="517"/>
                  </a:cxn>
                  <a:cxn ang="0">
                    <a:pos x="401" y="498"/>
                  </a:cxn>
                  <a:cxn ang="0">
                    <a:pos x="344" y="485"/>
                  </a:cxn>
                  <a:cxn ang="0">
                    <a:pos x="293" y="474"/>
                  </a:cxn>
                  <a:cxn ang="0">
                    <a:pos x="231" y="460"/>
                  </a:cxn>
                  <a:cxn ang="0">
                    <a:pos x="165" y="443"/>
                  </a:cxn>
                  <a:cxn ang="0">
                    <a:pos x="91" y="426"/>
                  </a:cxn>
                  <a:cxn ang="0">
                    <a:pos x="69" y="420"/>
                  </a:cxn>
                  <a:cxn ang="0">
                    <a:pos x="49" y="415"/>
                  </a:cxn>
                  <a:cxn ang="0">
                    <a:pos x="22" y="408"/>
                  </a:cxn>
                  <a:cxn ang="0">
                    <a:pos x="0" y="391"/>
                  </a:cxn>
                  <a:cxn ang="0">
                    <a:pos x="13" y="308"/>
                  </a:cxn>
                  <a:cxn ang="0">
                    <a:pos x="48" y="249"/>
                  </a:cxn>
                  <a:cxn ang="0">
                    <a:pos x="72" y="186"/>
                  </a:cxn>
                  <a:cxn ang="0">
                    <a:pos x="107" y="96"/>
                  </a:cxn>
                  <a:cxn ang="0">
                    <a:pos x="129" y="12"/>
                  </a:cxn>
                  <a:cxn ang="0">
                    <a:pos x="137" y="9"/>
                  </a:cxn>
                  <a:cxn ang="0">
                    <a:pos x="165" y="7"/>
                  </a:cxn>
                  <a:cxn ang="0">
                    <a:pos x="177" y="21"/>
                  </a:cxn>
                  <a:cxn ang="0">
                    <a:pos x="202" y="47"/>
                  </a:cxn>
                  <a:cxn ang="0">
                    <a:pos x="201" y="70"/>
                  </a:cxn>
                  <a:cxn ang="0">
                    <a:pos x="218" y="92"/>
                  </a:cxn>
                  <a:cxn ang="0">
                    <a:pos x="242" y="96"/>
                  </a:cxn>
                  <a:cxn ang="0">
                    <a:pos x="269" y="91"/>
                  </a:cxn>
                  <a:cxn ang="0">
                    <a:pos x="287" y="95"/>
                  </a:cxn>
                  <a:cxn ang="0">
                    <a:pos x="304" y="108"/>
                  </a:cxn>
                  <a:cxn ang="0">
                    <a:pos x="340" y="105"/>
                  </a:cxn>
                  <a:cxn ang="0">
                    <a:pos x="373" y="111"/>
                  </a:cxn>
                  <a:cxn ang="0">
                    <a:pos x="396" y="106"/>
                  </a:cxn>
                  <a:cxn ang="0">
                    <a:pos x="421" y="102"/>
                  </a:cxn>
                  <a:cxn ang="0">
                    <a:pos x="451" y="108"/>
                  </a:cxn>
                  <a:cxn ang="0">
                    <a:pos x="512" y="113"/>
                  </a:cxn>
                  <a:cxn ang="0">
                    <a:pos x="548" y="120"/>
                  </a:cxn>
                  <a:cxn ang="0">
                    <a:pos x="563" y="124"/>
                  </a:cxn>
                  <a:cxn ang="0">
                    <a:pos x="574" y="126"/>
                  </a:cxn>
                  <a:cxn ang="0">
                    <a:pos x="608" y="145"/>
                  </a:cxn>
                  <a:cxn ang="0">
                    <a:pos x="627" y="173"/>
                  </a:cxn>
                  <a:cxn ang="0">
                    <a:pos x="598" y="219"/>
                  </a:cxn>
                  <a:cxn ang="0">
                    <a:pos x="583" y="244"/>
                  </a:cxn>
                  <a:cxn ang="0">
                    <a:pos x="551" y="292"/>
                  </a:cxn>
                </a:cxnLst>
                <a:rect l="0" t="0" r="r" b="b"/>
                <a:pathLst>
                  <a:path w="627" h="520">
                    <a:moveTo>
                      <a:pt x="551" y="292"/>
                    </a:moveTo>
                    <a:lnTo>
                      <a:pt x="560" y="299"/>
                    </a:lnTo>
                    <a:lnTo>
                      <a:pt x="565" y="300"/>
                    </a:lnTo>
                    <a:lnTo>
                      <a:pt x="570" y="311"/>
                    </a:lnTo>
                    <a:lnTo>
                      <a:pt x="568" y="313"/>
                    </a:lnTo>
                    <a:lnTo>
                      <a:pt x="568" y="315"/>
                    </a:lnTo>
                    <a:lnTo>
                      <a:pt x="559" y="337"/>
                    </a:lnTo>
                    <a:lnTo>
                      <a:pt x="558" y="338"/>
                    </a:lnTo>
                    <a:lnTo>
                      <a:pt x="555" y="344"/>
                    </a:lnTo>
                    <a:lnTo>
                      <a:pt x="553" y="355"/>
                    </a:lnTo>
                    <a:lnTo>
                      <a:pt x="551" y="366"/>
                    </a:lnTo>
                    <a:lnTo>
                      <a:pt x="542" y="407"/>
                    </a:lnTo>
                    <a:lnTo>
                      <a:pt x="521" y="520"/>
                    </a:lnTo>
                    <a:lnTo>
                      <a:pt x="505" y="518"/>
                    </a:lnTo>
                    <a:lnTo>
                      <a:pt x="501" y="517"/>
                    </a:lnTo>
                    <a:lnTo>
                      <a:pt x="437" y="504"/>
                    </a:lnTo>
                    <a:lnTo>
                      <a:pt x="415" y="500"/>
                    </a:lnTo>
                    <a:lnTo>
                      <a:pt x="401" y="498"/>
                    </a:lnTo>
                    <a:lnTo>
                      <a:pt x="356" y="488"/>
                    </a:lnTo>
                    <a:lnTo>
                      <a:pt x="353" y="488"/>
                    </a:lnTo>
                    <a:lnTo>
                      <a:pt x="344" y="485"/>
                    </a:lnTo>
                    <a:lnTo>
                      <a:pt x="317" y="479"/>
                    </a:lnTo>
                    <a:lnTo>
                      <a:pt x="307" y="477"/>
                    </a:lnTo>
                    <a:lnTo>
                      <a:pt x="293" y="474"/>
                    </a:lnTo>
                    <a:lnTo>
                      <a:pt x="290" y="474"/>
                    </a:lnTo>
                    <a:lnTo>
                      <a:pt x="244" y="463"/>
                    </a:lnTo>
                    <a:lnTo>
                      <a:pt x="231" y="460"/>
                    </a:lnTo>
                    <a:lnTo>
                      <a:pt x="215" y="456"/>
                    </a:lnTo>
                    <a:lnTo>
                      <a:pt x="204" y="454"/>
                    </a:lnTo>
                    <a:lnTo>
                      <a:pt x="165" y="443"/>
                    </a:lnTo>
                    <a:lnTo>
                      <a:pt x="153" y="440"/>
                    </a:lnTo>
                    <a:lnTo>
                      <a:pt x="145" y="438"/>
                    </a:lnTo>
                    <a:lnTo>
                      <a:pt x="91" y="426"/>
                    </a:lnTo>
                    <a:lnTo>
                      <a:pt x="84" y="423"/>
                    </a:lnTo>
                    <a:lnTo>
                      <a:pt x="77" y="422"/>
                    </a:lnTo>
                    <a:lnTo>
                      <a:pt x="69" y="420"/>
                    </a:lnTo>
                    <a:lnTo>
                      <a:pt x="63" y="419"/>
                    </a:lnTo>
                    <a:lnTo>
                      <a:pt x="57" y="417"/>
                    </a:lnTo>
                    <a:lnTo>
                      <a:pt x="49" y="415"/>
                    </a:lnTo>
                    <a:lnTo>
                      <a:pt x="46" y="415"/>
                    </a:lnTo>
                    <a:lnTo>
                      <a:pt x="35" y="412"/>
                    </a:lnTo>
                    <a:lnTo>
                      <a:pt x="22" y="408"/>
                    </a:lnTo>
                    <a:lnTo>
                      <a:pt x="14" y="406"/>
                    </a:lnTo>
                    <a:lnTo>
                      <a:pt x="7" y="405"/>
                    </a:lnTo>
                    <a:lnTo>
                      <a:pt x="0" y="391"/>
                    </a:lnTo>
                    <a:lnTo>
                      <a:pt x="9" y="338"/>
                    </a:lnTo>
                    <a:lnTo>
                      <a:pt x="2" y="317"/>
                    </a:lnTo>
                    <a:lnTo>
                      <a:pt x="13" y="308"/>
                    </a:lnTo>
                    <a:lnTo>
                      <a:pt x="30" y="271"/>
                    </a:lnTo>
                    <a:lnTo>
                      <a:pt x="35" y="269"/>
                    </a:lnTo>
                    <a:lnTo>
                      <a:pt x="48" y="249"/>
                    </a:lnTo>
                    <a:lnTo>
                      <a:pt x="49" y="248"/>
                    </a:lnTo>
                    <a:lnTo>
                      <a:pt x="58" y="226"/>
                    </a:lnTo>
                    <a:lnTo>
                      <a:pt x="72" y="186"/>
                    </a:lnTo>
                    <a:lnTo>
                      <a:pt x="98" y="116"/>
                    </a:lnTo>
                    <a:lnTo>
                      <a:pt x="98" y="115"/>
                    </a:lnTo>
                    <a:lnTo>
                      <a:pt x="107" y="96"/>
                    </a:lnTo>
                    <a:lnTo>
                      <a:pt x="120" y="48"/>
                    </a:lnTo>
                    <a:lnTo>
                      <a:pt x="120" y="44"/>
                    </a:lnTo>
                    <a:lnTo>
                      <a:pt x="129" y="12"/>
                    </a:lnTo>
                    <a:lnTo>
                      <a:pt x="127" y="1"/>
                    </a:lnTo>
                    <a:lnTo>
                      <a:pt x="129" y="0"/>
                    </a:lnTo>
                    <a:lnTo>
                      <a:pt x="137" y="9"/>
                    </a:lnTo>
                    <a:lnTo>
                      <a:pt x="145" y="8"/>
                    </a:lnTo>
                    <a:lnTo>
                      <a:pt x="153" y="3"/>
                    </a:lnTo>
                    <a:lnTo>
                      <a:pt x="165" y="7"/>
                    </a:lnTo>
                    <a:lnTo>
                      <a:pt x="167" y="9"/>
                    </a:lnTo>
                    <a:lnTo>
                      <a:pt x="169" y="20"/>
                    </a:lnTo>
                    <a:lnTo>
                      <a:pt x="177" y="21"/>
                    </a:lnTo>
                    <a:lnTo>
                      <a:pt x="181" y="21"/>
                    </a:lnTo>
                    <a:lnTo>
                      <a:pt x="194" y="28"/>
                    </a:lnTo>
                    <a:lnTo>
                      <a:pt x="202" y="47"/>
                    </a:lnTo>
                    <a:lnTo>
                      <a:pt x="202" y="58"/>
                    </a:lnTo>
                    <a:lnTo>
                      <a:pt x="201" y="69"/>
                    </a:lnTo>
                    <a:lnTo>
                      <a:pt x="201" y="70"/>
                    </a:lnTo>
                    <a:lnTo>
                      <a:pt x="200" y="70"/>
                    </a:lnTo>
                    <a:lnTo>
                      <a:pt x="198" y="77"/>
                    </a:lnTo>
                    <a:lnTo>
                      <a:pt x="218" y="92"/>
                    </a:lnTo>
                    <a:lnTo>
                      <a:pt x="230" y="96"/>
                    </a:lnTo>
                    <a:lnTo>
                      <a:pt x="236" y="95"/>
                    </a:lnTo>
                    <a:lnTo>
                      <a:pt x="242" y="96"/>
                    </a:lnTo>
                    <a:lnTo>
                      <a:pt x="255" y="92"/>
                    </a:lnTo>
                    <a:lnTo>
                      <a:pt x="264" y="89"/>
                    </a:lnTo>
                    <a:lnTo>
                      <a:pt x="269" y="91"/>
                    </a:lnTo>
                    <a:lnTo>
                      <a:pt x="284" y="91"/>
                    </a:lnTo>
                    <a:lnTo>
                      <a:pt x="285" y="92"/>
                    </a:lnTo>
                    <a:lnTo>
                      <a:pt x="287" y="95"/>
                    </a:lnTo>
                    <a:lnTo>
                      <a:pt x="289" y="95"/>
                    </a:lnTo>
                    <a:lnTo>
                      <a:pt x="304" y="102"/>
                    </a:lnTo>
                    <a:lnTo>
                      <a:pt x="304" y="108"/>
                    </a:lnTo>
                    <a:lnTo>
                      <a:pt x="324" y="109"/>
                    </a:lnTo>
                    <a:lnTo>
                      <a:pt x="328" y="106"/>
                    </a:lnTo>
                    <a:lnTo>
                      <a:pt x="340" y="105"/>
                    </a:lnTo>
                    <a:lnTo>
                      <a:pt x="344" y="104"/>
                    </a:lnTo>
                    <a:lnTo>
                      <a:pt x="354" y="110"/>
                    </a:lnTo>
                    <a:lnTo>
                      <a:pt x="373" y="111"/>
                    </a:lnTo>
                    <a:lnTo>
                      <a:pt x="389" y="106"/>
                    </a:lnTo>
                    <a:lnTo>
                      <a:pt x="391" y="105"/>
                    </a:lnTo>
                    <a:lnTo>
                      <a:pt x="396" y="106"/>
                    </a:lnTo>
                    <a:lnTo>
                      <a:pt x="398" y="106"/>
                    </a:lnTo>
                    <a:lnTo>
                      <a:pt x="413" y="108"/>
                    </a:lnTo>
                    <a:lnTo>
                      <a:pt x="421" y="102"/>
                    </a:lnTo>
                    <a:lnTo>
                      <a:pt x="430" y="104"/>
                    </a:lnTo>
                    <a:lnTo>
                      <a:pt x="443" y="105"/>
                    </a:lnTo>
                    <a:lnTo>
                      <a:pt x="451" y="108"/>
                    </a:lnTo>
                    <a:lnTo>
                      <a:pt x="462" y="103"/>
                    </a:lnTo>
                    <a:lnTo>
                      <a:pt x="476" y="106"/>
                    </a:lnTo>
                    <a:lnTo>
                      <a:pt x="512" y="113"/>
                    </a:lnTo>
                    <a:lnTo>
                      <a:pt x="529" y="117"/>
                    </a:lnTo>
                    <a:lnTo>
                      <a:pt x="531" y="117"/>
                    </a:lnTo>
                    <a:lnTo>
                      <a:pt x="548" y="120"/>
                    </a:lnTo>
                    <a:lnTo>
                      <a:pt x="554" y="122"/>
                    </a:lnTo>
                    <a:lnTo>
                      <a:pt x="556" y="123"/>
                    </a:lnTo>
                    <a:lnTo>
                      <a:pt x="563" y="124"/>
                    </a:lnTo>
                    <a:lnTo>
                      <a:pt x="565" y="124"/>
                    </a:lnTo>
                    <a:lnTo>
                      <a:pt x="573" y="126"/>
                    </a:lnTo>
                    <a:lnTo>
                      <a:pt x="574" y="126"/>
                    </a:lnTo>
                    <a:lnTo>
                      <a:pt x="603" y="132"/>
                    </a:lnTo>
                    <a:lnTo>
                      <a:pt x="604" y="136"/>
                    </a:lnTo>
                    <a:lnTo>
                      <a:pt x="608" y="145"/>
                    </a:lnTo>
                    <a:lnTo>
                      <a:pt x="609" y="146"/>
                    </a:lnTo>
                    <a:lnTo>
                      <a:pt x="624" y="160"/>
                    </a:lnTo>
                    <a:lnTo>
                      <a:pt x="627" y="173"/>
                    </a:lnTo>
                    <a:lnTo>
                      <a:pt x="605" y="206"/>
                    </a:lnTo>
                    <a:lnTo>
                      <a:pt x="604" y="206"/>
                    </a:lnTo>
                    <a:lnTo>
                      <a:pt x="598" y="219"/>
                    </a:lnTo>
                    <a:lnTo>
                      <a:pt x="595" y="222"/>
                    </a:lnTo>
                    <a:lnTo>
                      <a:pt x="589" y="229"/>
                    </a:lnTo>
                    <a:lnTo>
                      <a:pt x="583" y="244"/>
                    </a:lnTo>
                    <a:lnTo>
                      <a:pt x="572" y="251"/>
                    </a:lnTo>
                    <a:lnTo>
                      <a:pt x="551" y="285"/>
                    </a:lnTo>
                    <a:lnTo>
                      <a:pt x="551" y="292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76"/>
              <p:cNvSpPr>
                <a:spLocks/>
              </p:cNvSpPr>
              <p:nvPr/>
            </p:nvSpPr>
            <p:spPr bwMode="auto">
              <a:xfrm>
                <a:off x="1789112" y="1270000"/>
                <a:ext cx="685800" cy="868363"/>
              </a:xfrm>
              <a:custGeom>
                <a:avLst/>
                <a:gdLst/>
                <a:ahLst/>
                <a:cxnLst>
                  <a:cxn ang="0">
                    <a:pos x="13" y="419"/>
                  </a:cxn>
                  <a:cxn ang="0">
                    <a:pos x="9" y="435"/>
                  </a:cxn>
                  <a:cxn ang="0">
                    <a:pos x="1" y="484"/>
                  </a:cxn>
                  <a:cxn ang="0">
                    <a:pos x="26" y="498"/>
                  </a:cxn>
                  <a:cxn ang="0">
                    <a:pos x="89" y="509"/>
                  </a:cxn>
                  <a:cxn ang="0">
                    <a:pos x="101" y="510"/>
                  </a:cxn>
                  <a:cxn ang="0">
                    <a:pos x="178" y="520"/>
                  </a:cxn>
                  <a:cxn ang="0">
                    <a:pos x="205" y="524"/>
                  </a:cxn>
                  <a:cxn ang="0">
                    <a:pos x="236" y="529"/>
                  </a:cxn>
                  <a:cxn ang="0">
                    <a:pos x="276" y="533"/>
                  </a:cxn>
                  <a:cxn ang="0">
                    <a:pos x="315" y="539"/>
                  </a:cxn>
                  <a:cxn ang="0">
                    <a:pos x="353" y="543"/>
                  </a:cxn>
                  <a:cxn ang="0">
                    <a:pos x="394" y="498"/>
                  </a:cxn>
                  <a:cxn ang="0">
                    <a:pos x="396" y="472"/>
                  </a:cxn>
                  <a:cxn ang="0">
                    <a:pos x="400" y="447"/>
                  </a:cxn>
                  <a:cxn ang="0">
                    <a:pos x="401" y="430"/>
                  </a:cxn>
                  <a:cxn ang="0">
                    <a:pos x="403" y="396"/>
                  </a:cxn>
                  <a:cxn ang="0">
                    <a:pos x="409" y="347"/>
                  </a:cxn>
                  <a:cxn ang="0">
                    <a:pos x="415" y="297"/>
                  </a:cxn>
                  <a:cxn ang="0">
                    <a:pos x="417" y="281"/>
                  </a:cxn>
                  <a:cxn ang="0">
                    <a:pos x="421" y="247"/>
                  </a:cxn>
                  <a:cxn ang="0">
                    <a:pos x="426" y="203"/>
                  </a:cxn>
                  <a:cxn ang="0">
                    <a:pos x="428" y="182"/>
                  </a:cxn>
                  <a:cxn ang="0">
                    <a:pos x="430" y="160"/>
                  </a:cxn>
                  <a:cxn ang="0">
                    <a:pos x="399" y="144"/>
                  </a:cxn>
                  <a:cxn ang="0">
                    <a:pos x="361" y="140"/>
                  </a:cxn>
                  <a:cxn ang="0">
                    <a:pos x="341" y="138"/>
                  </a:cxn>
                  <a:cxn ang="0">
                    <a:pos x="288" y="105"/>
                  </a:cxn>
                  <a:cxn ang="0">
                    <a:pos x="291" y="81"/>
                  </a:cxn>
                  <a:cxn ang="0">
                    <a:pos x="294" y="56"/>
                  </a:cxn>
                  <a:cxn ang="0">
                    <a:pos x="297" y="30"/>
                  </a:cxn>
                  <a:cxn ang="0">
                    <a:pos x="268" y="27"/>
                  </a:cxn>
                  <a:cxn ang="0">
                    <a:pos x="246" y="25"/>
                  </a:cxn>
                  <a:cxn ang="0">
                    <a:pos x="220" y="21"/>
                  </a:cxn>
                  <a:cxn ang="0">
                    <a:pos x="216" y="20"/>
                  </a:cxn>
                  <a:cxn ang="0">
                    <a:pos x="214" y="20"/>
                  </a:cxn>
                  <a:cxn ang="0">
                    <a:pos x="137" y="8"/>
                  </a:cxn>
                  <a:cxn ang="0">
                    <a:pos x="79" y="0"/>
                  </a:cxn>
                  <a:cxn ang="0">
                    <a:pos x="69" y="65"/>
                  </a:cxn>
                  <a:cxn ang="0">
                    <a:pos x="58" y="136"/>
                  </a:cxn>
                  <a:cxn ang="0">
                    <a:pos x="50" y="186"/>
                  </a:cxn>
                  <a:cxn ang="0">
                    <a:pos x="47" y="207"/>
                  </a:cxn>
                  <a:cxn ang="0">
                    <a:pos x="41" y="242"/>
                  </a:cxn>
                  <a:cxn ang="0">
                    <a:pos x="29" y="310"/>
                  </a:cxn>
                  <a:cxn ang="0">
                    <a:pos x="26" y="333"/>
                  </a:cxn>
                  <a:cxn ang="0">
                    <a:pos x="23" y="346"/>
                  </a:cxn>
                  <a:cxn ang="0">
                    <a:pos x="19" y="381"/>
                  </a:cxn>
                </a:cxnLst>
                <a:rect l="0" t="0" r="r" b="b"/>
                <a:pathLst>
                  <a:path w="432" h="547">
                    <a:moveTo>
                      <a:pt x="19" y="381"/>
                    </a:moveTo>
                    <a:lnTo>
                      <a:pt x="13" y="419"/>
                    </a:lnTo>
                    <a:lnTo>
                      <a:pt x="12" y="420"/>
                    </a:lnTo>
                    <a:lnTo>
                      <a:pt x="9" y="435"/>
                    </a:lnTo>
                    <a:lnTo>
                      <a:pt x="7" y="451"/>
                    </a:lnTo>
                    <a:lnTo>
                      <a:pt x="1" y="484"/>
                    </a:lnTo>
                    <a:lnTo>
                      <a:pt x="0" y="495"/>
                    </a:lnTo>
                    <a:lnTo>
                      <a:pt x="26" y="498"/>
                    </a:lnTo>
                    <a:lnTo>
                      <a:pt x="51" y="503"/>
                    </a:lnTo>
                    <a:lnTo>
                      <a:pt x="89" y="509"/>
                    </a:lnTo>
                    <a:lnTo>
                      <a:pt x="91" y="509"/>
                    </a:lnTo>
                    <a:lnTo>
                      <a:pt x="101" y="510"/>
                    </a:lnTo>
                    <a:lnTo>
                      <a:pt x="117" y="512"/>
                    </a:lnTo>
                    <a:lnTo>
                      <a:pt x="178" y="520"/>
                    </a:lnTo>
                    <a:lnTo>
                      <a:pt x="198" y="524"/>
                    </a:lnTo>
                    <a:lnTo>
                      <a:pt x="205" y="524"/>
                    </a:lnTo>
                    <a:lnTo>
                      <a:pt x="217" y="526"/>
                    </a:lnTo>
                    <a:lnTo>
                      <a:pt x="236" y="529"/>
                    </a:lnTo>
                    <a:lnTo>
                      <a:pt x="256" y="531"/>
                    </a:lnTo>
                    <a:lnTo>
                      <a:pt x="276" y="533"/>
                    </a:lnTo>
                    <a:lnTo>
                      <a:pt x="277" y="534"/>
                    </a:lnTo>
                    <a:lnTo>
                      <a:pt x="315" y="539"/>
                    </a:lnTo>
                    <a:lnTo>
                      <a:pt x="344" y="541"/>
                    </a:lnTo>
                    <a:lnTo>
                      <a:pt x="353" y="543"/>
                    </a:lnTo>
                    <a:lnTo>
                      <a:pt x="388" y="547"/>
                    </a:lnTo>
                    <a:lnTo>
                      <a:pt x="394" y="498"/>
                    </a:lnTo>
                    <a:lnTo>
                      <a:pt x="394" y="497"/>
                    </a:lnTo>
                    <a:lnTo>
                      <a:pt x="396" y="472"/>
                    </a:lnTo>
                    <a:lnTo>
                      <a:pt x="399" y="458"/>
                    </a:lnTo>
                    <a:lnTo>
                      <a:pt x="400" y="447"/>
                    </a:lnTo>
                    <a:lnTo>
                      <a:pt x="401" y="431"/>
                    </a:lnTo>
                    <a:lnTo>
                      <a:pt x="401" y="430"/>
                    </a:lnTo>
                    <a:lnTo>
                      <a:pt x="401" y="420"/>
                    </a:lnTo>
                    <a:lnTo>
                      <a:pt x="403" y="396"/>
                    </a:lnTo>
                    <a:lnTo>
                      <a:pt x="407" y="372"/>
                    </a:lnTo>
                    <a:lnTo>
                      <a:pt x="409" y="347"/>
                    </a:lnTo>
                    <a:lnTo>
                      <a:pt x="414" y="310"/>
                    </a:lnTo>
                    <a:lnTo>
                      <a:pt x="415" y="297"/>
                    </a:lnTo>
                    <a:lnTo>
                      <a:pt x="416" y="284"/>
                    </a:lnTo>
                    <a:lnTo>
                      <a:pt x="417" y="281"/>
                    </a:lnTo>
                    <a:lnTo>
                      <a:pt x="420" y="260"/>
                    </a:lnTo>
                    <a:lnTo>
                      <a:pt x="421" y="247"/>
                    </a:lnTo>
                    <a:lnTo>
                      <a:pt x="423" y="224"/>
                    </a:lnTo>
                    <a:lnTo>
                      <a:pt x="426" y="203"/>
                    </a:lnTo>
                    <a:lnTo>
                      <a:pt x="428" y="185"/>
                    </a:lnTo>
                    <a:lnTo>
                      <a:pt x="428" y="182"/>
                    </a:lnTo>
                    <a:lnTo>
                      <a:pt x="429" y="173"/>
                    </a:lnTo>
                    <a:lnTo>
                      <a:pt x="430" y="160"/>
                    </a:lnTo>
                    <a:lnTo>
                      <a:pt x="432" y="147"/>
                    </a:lnTo>
                    <a:lnTo>
                      <a:pt x="399" y="144"/>
                    </a:lnTo>
                    <a:lnTo>
                      <a:pt x="396" y="144"/>
                    </a:lnTo>
                    <a:lnTo>
                      <a:pt x="361" y="140"/>
                    </a:lnTo>
                    <a:lnTo>
                      <a:pt x="358" y="139"/>
                    </a:lnTo>
                    <a:lnTo>
                      <a:pt x="341" y="138"/>
                    </a:lnTo>
                    <a:lnTo>
                      <a:pt x="284" y="130"/>
                    </a:lnTo>
                    <a:lnTo>
                      <a:pt x="288" y="105"/>
                    </a:lnTo>
                    <a:lnTo>
                      <a:pt x="290" y="86"/>
                    </a:lnTo>
                    <a:lnTo>
                      <a:pt x="291" y="81"/>
                    </a:lnTo>
                    <a:lnTo>
                      <a:pt x="292" y="72"/>
                    </a:lnTo>
                    <a:lnTo>
                      <a:pt x="294" y="56"/>
                    </a:lnTo>
                    <a:lnTo>
                      <a:pt x="295" y="47"/>
                    </a:lnTo>
                    <a:lnTo>
                      <a:pt x="297" y="30"/>
                    </a:lnTo>
                    <a:lnTo>
                      <a:pt x="270" y="27"/>
                    </a:lnTo>
                    <a:lnTo>
                      <a:pt x="268" y="27"/>
                    </a:lnTo>
                    <a:lnTo>
                      <a:pt x="264" y="27"/>
                    </a:lnTo>
                    <a:lnTo>
                      <a:pt x="246" y="25"/>
                    </a:lnTo>
                    <a:lnTo>
                      <a:pt x="228" y="21"/>
                    </a:lnTo>
                    <a:lnTo>
                      <a:pt x="220" y="21"/>
                    </a:lnTo>
                    <a:lnTo>
                      <a:pt x="219" y="20"/>
                    </a:lnTo>
                    <a:lnTo>
                      <a:pt x="216" y="20"/>
                    </a:lnTo>
                    <a:lnTo>
                      <a:pt x="215" y="20"/>
                    </a:lnTo>
                    <a:lnTo>
                      <a:pt x="214" y="20"/>
                    </a:lnTo>
                    <a:lnTo>
                      <a:pt x="156" y="12"/>
                    </a:lnTo>
                    <a:lnTo>
                      <a:pt x="137" y="8"/>
                    </a:lnTo>
                    <a:lnTo>
                      <a:pt x="101" y="3"/>
                    </a:lnTo>
                    <a:lnTo>
                      <a:pt x="79" y="0"/>
                    </a:lnTo>
                    <a:lnTo>
                      <a:pt x="78" y="10"/>
                    </a:lnTo>
                    <a:lnTo>
                      <a:pt x="69" y="65"/>
                    </a:lnTo>
                    <a:lnTo>
                      <a:pt x="64" y="98"/>
                    </a:lnTo>
                    <a:lnTo>
                      <a:pt x="58" y="136"/>
                    </a:lnTo>
                    <a:lnTo>
                      <a:pt x="54" y="163"/>
                    </a:lnTo>
                    <a:lnTo>
                      <a:pt x="50" y="186"/>
                    </a:lnTo>
                    <a:lnTo>
                      <a:pt x="48" y="198"/>
                    </a:lnTo>
                    <a:lnTo>
                      <a:pt x="47" y="207"/>
                    </a:lnTo>
                    <a:lnTo>
                      <a:pt x="44" y="222"/>
                    </a:lnTo>
                    <a:lnTo>
                      <a:pt x="41" y="242"/>
                    </a:lnTo>
                    <a:lnTo>
                      <a:pt x="40" y="247"/>
                    </a:lnTo>
                    <a:lnTo>
                      <a:pt x="29" y="310"/>
                    </a:lnTo>
                    <a:lnTo>
                      <a:pt x="27" y="329"/>
                    </a:lnTo>
                    <a:lnTo>
                      <a:pt x="26" y="333"/>
                    </a:lnTo>
                    <a:lnTo>
                      <a:pt x="25" y="339"/>
                    </a:lnTo>
                    <a:lnTo>
                      <a:pt x="23" y="346"/>
                    </a:lnTo>
                    <a:lnTo>
                      <a:pt x="21" y="366"/>
                    </a:lnTo>
                    <a:lnTo>
                      <a:pt x="19" y="381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77"/>
              <p:cNvSpPr>
                <a:spLocks/>
              </p:cNvSpPr>
              <p:nvPr/>
            </p:nvSpPr>
            <p:spPr bwMode="auto">
              <a:xfrm>
                <a:off x="944562" y="0"/>
                <a:ext cx="833438" cy="592138"/>
              </a:xfrm>
              <a:custGeom>
                <a:avLst/>
                <a:gdLst/>
                <a:ahLst/>
                <a:cxnLst>
                  <a:cxn ang="0">
                    <a:pos x="479" y="347"/>
                  </a:cxn>
                  <a:cxn ang="0">
                    <a:pos x="448" y="367"/>
                  </a:cxn>
                  <a:cxn ang="0">
                    <a:pos x="431" y="364"/>
                  </a:cxn>
                  <a:cxn ang="0">
                    <a:pos x="406" y="358"/>
                  </a:cxn>
                  <a:cxn ang="0">
                    <a:pos x="351" y="347"/>
                  </a:cxn>
                  <a:cxn ang="0">
                    <a:pos x="318" y="346"/>
                  </a:cxn>
                  <a:cxn ang="0">
                    <a:pos x="288" y="349"/>
                  </a:cxn>
                  <a:cxn ang="0">
                    <a:pos x="266" y="346"/>
                  </a:cxn>
                  <a:cxn ang="0">
                    <a:pos x="229" y="351"/>
                  </a:cxn>
                  <a:cxn ang="0">
                    <a:pos x="203" y="347"/>
                  </a:cxn>
                  <a:cxn ang="0">
                    <a:pos x="179" y="343"/>
                  </a:cxn>
                  <a:cxn ang="0">
                    <a:pos x="160" y="333"/>
                  </a:cxn>
                  <a:cxn ang="0">
                    <a:pos x="139" y="330"/>
                  </a:cxn>
                  <a:cxn ang="0">
                    <a:pos x="111" y="336"/>
                  </a:cxn>
                  <a:cxn ang="0">
                    <a:pos x="73" y="318"/>
                  </a:cxn>
                  <a:cxn ang="0">
                    <a:pos x="76" y="310"/>
                  </a:cxn>
                  <a:cxn ang="0">
                    <a:pos x="69" y="269"/>
                  </a:cxn>
                  <a:cxn ang="0">
                    <a:pos x="44" y="261"/>
                  </a:cxn>
                  <a:cxn ang="0">
                    <a:pos x="28" y="244"/>
                  </a:cxn>
                  <a:cxn ang="0">
                    <a:pos x="7" y="239"/>
                  </a:cxn>
                  <a:cxn ang="0">
                    <a:pos x="0" y="237"/>
                  </a:cxn>
                  <a:cxn ang="0">
                    <a:pos x="12" y="216"/>
                  </a:cxn>
                  <a:cxn ang="0">
                    <a:pos x="24" y="200"/>
                  </a:cxn>
                  <a:cxn ang="0">
                    <a:pos x="10" y="192"/>
                  </a:cxn>
                  <a:cxn ang="0">
                    <a:pos x="10" y="175"/>
                  </a:cxn>
                  <a:cxn ang="0">
                    <a:pos x="30" y="174"/>
                  </a:cxn>
                  <a:cxn ang="0">
                    <a:pos x="14" y="172"/>
                  </a:cxn>
                  <a:cxn ang="0">
                    <a:pos x="15" y="136"/>
                  </a:cxn>
                  <a:cxn ang="0">
                    <a:pos x="12" y="88"/>
                  </a:cxn>
                  <a:cxn ang="0">
                    <a:pos x="2" y="62"/>
                  </a:cxn>
                  <a:cxn ang="0">
                    <a:pos x="12" y="29"/>
                  </a:cxn>
                  <a:cxn ang="0">
                    <a:pos x="52" y="57"/>
                  </a:cxn>
                  <a:cxn ang="0">
                    <a:pos x="111" y="77"/>
                  </a:cxn>
                  <a:cxn ang="0">
                    <a:pos x="126" y="81"/>
                  </a:cxn>
                  <a:cxn ang="0">
                    <a:pos x="131" y="91"/>
                  </a:cxn>
                  <a:cxn ang="0">
                    <a:pos x="124" y="117"/>
                  </a:cxn>
                  <a:cxn ang="0">
                    <a:pos x="142" y="110"/>
                  </a:cxn>
                  <a:cxn ang="0">
                    <a:pos x="135" y="145"/>
                  </a:cxn>
                  <a:cxn ang="0">
                    <a:pos x="131" y="163"/>
                  </a:cxn>
                  <a:cxn ang="0">
                    <a:pos x="135" y="165"/>
                  </a:cxn>
                  <a:cxn ang="0">
                    <a:pos x="148" y="122"/>
                  </a:cxn>
                  <a:cxn ang="0">
                    <a:pos x="165" y="102"/>
                  </a:cxn>
                  <a:cxn ang="0">
                    <a:pos x="154" y="88"/>
                  </a:cxn>
                  <a:cxn ang="0">
                    <a:pos x="150" y="87"/>
                  </a:cxn>
                  <a:cxn ang="0">
                    <a:pos x="161" y="73"/>
                  </a:cxn>
                  <a:cxn ang="0">
                    <a:pos x="142" y="73"/>
                  </a:cxn>
                  <a:cxn ang="0">
                    <a:pos x="147" y="89"/>
                  </a:cxn>
                  <a:cxn ang="0">
                    <a:pos x="147" y="99"/>
                  </a:cxn>
                  <a:cxn ang="0">
                    <a:pos x="135" y="75"/>
                  </a:cxn>
                  <a:cxn ang="0">
                    <a:pos x="157" y="55"/>
                  </a:cxn>
                  <a:cxn ang="0">
                    <a:pos x="157" y="26"/>
                  </a:cxn>
                  <a:cxn ang="0">
                    <a:pos x="153" y="0"/>
                  </a:cxn>
                  <a:cxn ang="0">
                    <a:pos x="449" y="67"/>
                  </a:cxn>
                  <a:cxn ang="0">
                    <a:pos x="524" y="85"/>
                  </a:cxn>
                  <a:cxn ang="0">
                    <a:pos x="512" y="150"/>
                  </a:cxn>
                  <a:cxn ang="0">
                    <a:pos x="506" y="175"/>
                  </a:cxn>
                  <a:cxn ang="0">
                    <a:pos x="502" y="201"/>
                  </a:cxn>
                  <a:cxn ang="0">
                    <a:pos x="492" y="248"/>
                  </a:cxn>
                  <a:cxn ang="0">
                    <a:pos x="483" y="298"/>
                  </a:cxn>
                  <a:cxn ang="0">
                    <a:pos x="479" y="322"/>
                  </a:cxn>
                </a:cxnLst>
                <a:rect l="0" t="0" r="r" b="b"/>
                <a:pathLst>
                  <a:path w="525" h="373">
                    <a:moveTo>
                      <a:pt x="477" y="329"/>
                    </a:moveTo>
                    <a:lnTo>
                      <a:pt x="476" y="334"/>
                    </a:lnTo>
                    <a:lnTo>
                      <a:pt x="479" y="347"/>
                    </a:lnTo>
                    <a:lnTo>
                      <a:pt x="478" y="373"/>
                    </a:lnTo>
                    <a:lnTo>
                      <a:pt x="449" y="367"/>
                    </a:lnTo>
                    <a:lnTo>
                      <a:pt x="448" y="367"/>
                    </a:lnTo>
                    <a:lnTo>
                      <a:pt x="440" y="365"/>
                    </a:lnTo>
                    <a:lnTo>
                      <a:pt x="438" y="365"/>
                    </a:lnTo>
                    <a:lnTo>
                      <a:pt x="431" y="364"/>
                    </a:lnTo>
                    <a:lnTo>
                      <a:pt x="429" y="363"/>
                    </a:lnTo>
                    <a:lnTo>
                      <a:pt x="423" y="361"/>
                    </a:lnTo>
                    <a:lnTo>
                      <a:pt x="406" y="358"/>
                    </a:lnTo>
                    <a:lnTo>
                      <a:pt x="404" y="358"/>
                    </a:lnTo>
                    <a:lnTo>
                      <a:pt x="387" y="354"/>
                    </a:lnTo>
                    <a:lnTo>
                      <a:pt x="351" y="347"/>
                    </a:lnTo>
                    <a:lnTo>
                      <a:pt x="337" y="344"/>
                    </a:lnTo>
                    <a:lnTo>
                      <a:pt x="326" y="349"/>
                    </a:lnTo>
                    <a:lnTo>
                      <a:pt x="318" y="346"/>
                    </a:lnTo>
                    <a:lnTo>
                      <a:pt x="305" y="345"/>
                    </a:lnTo>
                    <a:lnTo>
                      <a:pt x="296" y="343"/>
                    </a:lnTo>
                    <a:lnTo>
                      <a:pt x="288" y="349"/>
                    </a:lnTo>
                    <a:lnTo>
                      <a:pt x="273" y="347"/>
                    </a:lnTo>
                    <a:lnTo>
                      <a:pt x="271" y="347"/>
                    </a:lnTo>
                    <a:lnTo>
                      <a:pt x="266" y="346"/>
                    </a:lnTo>
                    <a:lnTo>
                      <a:pt x="264" y="347"/>
                    </a:lnTo>
                    <a:lnTo>
                      <a:pt x="248" y="352"/>
                    </a:lnTo>
                    <a:lnTo>
                      <a:pt x="229" y="351"/>
                    </a:lnTo>
                    <a:lnTo>
                      <a:pt x="219" y="345"/>
                    </a:lnTo>
                    <a:lnTo>
                      <a:pt x="215" y="346"/>
                    </a:lnTo>
                    <a:lnTo>
                      <a:pt x="203" y="347"/>
                    </a:lnTo>
                    <a:lnTo>
                      <a:pt x="199" y="350"/>
                    </a:lnTo>
                    <a:lnTo>
                      <a:pt x="179" y="349"/>
                    </a:lnTo>
                    <a:lnTo>
                      <a:pt x="179" y="343"/>
                    </a:lnTo>
                    <a:lnTo>
                      <a:pt x="164" y="336"/>
                    </a:lnTo>
                    <a:lnTo>
                      <a:pt x="162" y="336"/>
                    </a:lnTo>
                    <a:lnTo>
                      <a:pt x="160" y="333"/>
                    </a:lnTo>
                    <a:lnTo>
                      <a:pt x="159" y="332"/>
                    </a:lnTo>
                    <a:lnTo>
                      <a:pt x="144" y="332"/>
                    </a:lnTo>
                    <a:lnTo>
                      <a:pt x="139" y="330"/>
                    </a:lnTo>
                    <a:lnTo>
                      <a:pt x="130" y="333"/>
                    </a:lnTo>
                    <a:lnTo>
                      <a:pt x="117" y="337"/>
                    </a:lnTo>
                    <a:lnTo>
                      <a:pt x="111" y="336"/>
                    </a:lnTo>
                    <a:lnTo>
                      <a:pt x="105" y="337"/>
                    </a:lnTo>
                    <a:lnTo>
                      <a:pt x="93" y="333"/>
                    </a:lnTo>
                    <a:lnTo>
                      <a:pt x="73" y="318"/>
                    </a:lnTo>
                    <a:lnTo>
                      <a:pt x="75" y="311"/>
                    </a:lnTo>
                    <a:lnTo>
                      <a:pt x="76" y="311"/>
                    </a:lnTo>
                    <a:lnTo>
                      <a:pt x="76" y="310"/>
                    </a:lnTo>
                    <a:lnTo>
                      <a:pt x="77" y="299"/>
                    </a:lnTo>
                    <a:lnTo>
                      <a:pt x="77" y="288"/>
                    </a:lnTo>
                    <a:lnTo>
                      <a:pt x="69" y="269"/>
                    </a:lnTo>
                    <a:lnTo>
                      <a:pt x="56" y="262"/>
                    </a:lnTo>
                    <a:lnTo>
                      <a:pt x="52" y="262"/>
                    </a:lnTo>
                    <a:lnTo>
                      <a:pt x="44" y="261"/>
                    </a:lnTo>
                    <a:lnTo>
                      <a:pt x="42" y="250"/>
                    </a:lnTo>
                    <a:lnTo>
                      <a:pt x="40" y="248"/>
                    </a:lnTo>
                    <a:lnTo>
                      <a:pt x="28" y="244"/>
                    </a:lnTo>
                    <a:lnTo>
                      <a:pt x="24" y="241"/>
                    </a:lnTo>
                    <a:lnTo>
                      <a:pt x="13" y="243"/>
                    </a:lnTo>
                    <a:lnTo>
                      <a:pt x="7" y="239"/>
                    </a:lnTo>
                    <a:lnTo>
                      <a:pt x="6" y="234"/>
                    </a:lnTo>
                    <a:lnTo>
                      <a:pt x="2" y="237"/>
                    </a:lnTo>
                    <a:lnTo>
                      <a:pt x="0" y="237"/>
                    </a:lnTo>
                    <a:lnTo>
                      <a:pt x="10" y="201"/>
                    </a:lnTo>
                    <a:lnTo>
                      <a:pt x="8" y="220"/>
                    </a:lnTo>
                    <a:lnTo>
                      <a:pt x="12" y="216"/>
                    </a:lnTo>
                    <a:lnTo>
                      <a:pt x="16" y="216"/>
                    </a:lnTo>
                    <a:lnTo>
                      <a:pt x="16" y="205"/>
                    </a:lnTo>
                    <a:lnTo>
                      <a:pt x="24" y="200"/>
                    </a:lnTo>
                    <a:lnTo>
                      <a:pt x="24" y="196"/>
                    </a:lnTo>
                    <a:lnTo>
                      <a:pt x="16" y="196"/>
                    </a:lnTo>
                    <a:lnTo>
                      <a:pt x="10" y="192"/>
                    </a:lnTo>
                    <a:lnTo>
                      <a:pt x="12" y="187"/>
                    </a:lnTo>
                    <a:lnTo>
                      <a:pt x="13" y="179"/>
                    </a:lnTo>
                    <a:lnTo>
                      <a:pt x="10" y="175"/>
                    </a:lnTo>
                    <a:lnTo>
                      <a:pt x="14" y="179"/>
                    </a:lnTo>
                    <a:lnTo>
                      <a:pt x="30" y="177"/>
                    </a:lnTo>
                    <a:lnTo>
                      <a:pt x="30" y="174"/>
                    </a:lnTo>
                    <a:lnTo>
                      <a:pt x="22" y="170"/>
                    </a:lnTo>
                    <a:lnTo>
                      <a:pt x="16" y="163"/>
                    </a:lnTo>
                    <a:lnTo>
                      <a:pt x="14" y="172"/>
                    </a:lnTo>
                    <a:lnTo>
                      <a:pt x="9" y="173"/>
                    </a:lnTo>
                    <a:lnTo>
                      <a:pt x="15" y="146"/>
                    </a:lnTo>
                    <a:lnTo>
                      <a:pt x="15" y="136"/>
                    </a:lnTo>
                    <a:lnTo>
                      <a:pt x="12" y="130"/>
                    </a:lnTo>
                    <a:lnTo>
                      <a:pt x="14" y="112"/>
                    </a:lnTo>
                    <a:lnTo>
                      <a:pt x="12" y="88"/>
                    </a:lnTo>
                    <a:lnTo>
                      <a:pt x="12" y="85"/>
                    </a:lnTo>
                    <a:lnTo>
                      <a:pt x="3" y="74"/>
                    </a:lnTo>
                    <a:lnTo>
                      <a:pt x="2" y="62"/>
                    </a:lnTo>
                    <a:lnTo>
                      <a:pt x="4" y="57"/>
                    </a:lnTo>
                    <a:lnTo>
                      <a:pt x="3" y="46"/>
                    </a:lnTo>
                    <a:lnTo>
                      <a:pt x="12" y="29"/>
                    </a:lnTo>
                    <a:lnTo>
                      <a:pt x="9" y="23"/>
                    </a:lnTo>
                    <a:lnTo>
                      <a:pt x="14" y="25"/>
                    </a:lnTo>
                    <a:lnTo>
                      <a:pt x="52" y="57"/>
                    </a:lnTo>
                    <a:lnTo>
                      <a:pt x="89" y="70"/>
                    </a:lnTo>
                    <a:lnTo>
                      <a:pt x="88" y="71"/>
                    </a:lnTo>
                    <a:lnTo>
                      <a:pt x="111" y="77"/>
                    </a:lnTo>
                    <a:lnTo>
                      <a:pt x="120" y="85"/>
                    </a:lnTo>
                    <a:lnTo>
                      <a:pt x="125" y="88"/>
                    </a:lnTo>
                    <a:lnTo>
                      <a:pt x="126" y="81"/>
                    </a:lnTo>
                    <a:lnTo>
                      <a:pt x="133" y="83"/>
                    </a:lnTo>
                    <a:lnTo>
                      <a:pt x="128" y="85"/>
                    </a:lnTo>
                    <a:lnTo>
                      <a:pt x="131" y="91"/>
                    </a:lnTo>
                    <a:lnTo>
                      <a:pt x="132" y="90"/>
                    </a:lnTo>
                    <a:lnTo>
                      <a:pt x="134" y="109"/>
                    </a:lnTo>
                    <a:lnTo>
                      <a:pt x="124" y="117"/>
                    </a:lnTo>
                    <a:lnTo>
                      <a:pt x="124" y="119"/>
                    </a:lnTo>
                    <a:lnTo>
                      <a:pt x="139" y="109"/>
                    </a:lnTo>
                    <a:lnTo>
                      <a:pt x="142" y="110"/>
                    </a:lnTo>
                    <a:lnTo>
                      <a:pt x="141" y="123"/>
                    </a:lnTo>
                    <a:lnTo>
                      <a:pt x="140" y="123"/>
                    </a:lnTo>
                    <a:lnTo>
                      <a:pt x="135" y="145"/>
                    </a:lnTo>
                    <a:lnTo>
                      <a:pt x="138" y="154"/>
                    </a:lnTo>
                    <a:lnTo>
                      <a:pt x="140" y="159"/>
                    </a:lnTo>
                    <a:lnTo>
                      <a:pt x="131" y="163"/>
                    </a:lnTo>
                    <a:lnTo>
                      <a:pt x="128" y="159"/>
                    </a:lnTo>
                    <a:lnTo>
                      <a:pt x="130" y="166"/>
                    </a:lnTo>
                    <a:lnTo>
                      <a:pt x="135" y="165"/>
                    </a:lnTo>
                    <a:lnTo>
                      <a:pt x="144" y="161"/>
                    </a:lnTo>
                    <a:lnTo>
                      <a:pt x="141" y="153"/>
                    </a:lnTo>
                    <a:lnTo>
                      <a:pt x="148" y="122"/>
                    </a:lnTo>
                    <a:lnTo>
                      <a:pt x="160" y="106"/>
                    </a:lnTo>
                    <a:lnTo>
                      <a:pt x="162" y="106"/>
                    </a:lnTo>
                    <a:lnTo>
                      <a:pt x="165" y="102"/>
                    </a:lnTo>
                    <a:lnTo>
                      <a:pt x="158" y="89"/>
                    </a:lnTo>
                    <a:lnTo>
                      <a:pt x="158" y="80"/>
                    </a:lnTo>
                    <a:lnTo>
                      <a:pt x="154" y="88"/>
                    </a:lnTo>
                    <a:lnTo>
                      <a:pt x="155" y="95"/>
                    </a:lnTo>
                    <a:lnTo>
                      <a:pt x="152" y="88"/>
                    </a:lnTo>
                    <a:lnTo>
                      <a:pt x="150" y="87"/>
                    </a:lnTo>
                    <a:lnTo>
                      <a:pt x="151" y="75"/>
                    </a:lnTo>
                    <a:lnTo>
                      <a:pt x="159" y="76"/>
                    </a:lnTo>
                    <a:lnTo>
                      <a:pt x="161" y="73"/>
                    </a:lnTo>
                    <a:lnTo>
                      <a:pt x="154" y="64"/>
                    </a:lnTo>
                    <a:lnTo>
                      <a:pt x="151" y="60"/>
                    </a:lnTo>
                    <a:lnTo>
                      <a:pt x="142" y="73"/>
                    </a:lnTo>
                    <a:lnTo>
                      <a:pt x="145" y="92"/>
                    </a:lnTo>
                    <a:lnTo>
                      <a:pt x="147" y="94"/>
                    </a:lnTo>
                    <a:lnTo>
                      <a:pt x="147" y="89"/>
                    </a:lnTo>
                    <a:lnTo>
                      <a:pt x="155" y="97"/>
                    </a:lnTo>
                    <a:lnTo>
                      <a:pt x="152" y="110"/>
                    </a:lnTo>
                    <a:lnTo>
                      <a:pt x="147" y="99"/>
                    </a:lnTo>
                    <a:lnTo>
                      <a:pt x="140" y="94"/>
                    </a:lnTo>
                    <a:lnTo>
                      <a:pt x="142" y="81"/>
                    </a:lnTo>
                    <a:lnTo>
                      <a:pt x="135" y="75"/>
                    </a:lnTo>
                    <a:lnTo>
                      <a:pt x="145" y="56"/>
                    </a:lnTo>
                    <a:lnTo>
                      <a:pt x="150" y="36"/>
                    </a:lnTo>
                    <a:lnTo>
                      <a:pt x="157" y="55"/>
                    </a:lnTo>
                    <a:lnTo>
                      <a:pt x="162" y="37"/>
                    </a:lnTo>
                    <a:lnTo>
                      <a:pt x="164" y="28"/>
                    </a:lnTo>
                    <a:lnTo>
                      <a:pt x="157" y="26"/>
                    </a:lnTo>
                    <a:lnTo>
                      <a:pt x="154" y="35"/>
                    </a:lnTo>
                    <a:lnTo>
                      <a:pt x="151" y="13"/>
                    </a:lnTo>
                    <a:lnTo>
                      <a:pt x="153" y="0"/>
                    </a:lnTo>
                    <a:lnTo>
                      <a:pt x="277" y="29"/>
                    </a:lnTo>
                    <a:lnTo>
                      <a:pt x="407" y="57"/>
                    </a:lnTo>
                    <a:lnTo>
                      <a:pt x="449" y="67"/>
                    </a:lnTo>
                    <a:lnTo>
                      <a:pt x="499" y="76"/>
                    </a:lnTo>
                    <a:lnTo>
                      <a:pt x="525" y="81"/>
                    </a:lnTo>
                    <a:lnTo>
                      <a:pt x="524" y="85"/>
                    </a:lnTo>
                    <a:lnTo>
                      <a:pt x="524" y="89"/>
                    </a:lnTo>
                    <a:lnTo>
                      <a:pt x="523" y="96"/>
                    </a:lnTo>
                    <a:lnTo>
                      <a:pt x="512" y="150"/>
                    </a:lnTo>
                    <a:lnTo>
                      <a:pt x="509" y="165"/>
                    </a:lnTo>
                    <a:lnTo>
                      <a:pt x="507" y="173"/>
                    </a:lnTo>
                    <a:lnTo>
                      <a:pt x="506" y="175"/>
                    </a:lnTo>
                    <a:lnTo>
                      <a:pt x="506" y="177"/>
                    </a:lnTo>
                    <a:lnTo>
                      <a:pt x="506" y="179"/>
                    </a:lnTo>
                    <a:lnTo>
                      <a:pt x="502" y="201"/>
                    </a:lnTo>
                    <a:lnTo>
                      <a:pt x="499" y="213"/>
                    </a:lnTo>
                    <a:lnTo>
                      <a:pt x="495" y="239"/>
                    </a:lnTo>
                    <a:lnTo>
                      <a:pt x="492" y="248"/>
                    </a:lnTo>
                    <a:lnTo>
                      <a:pt x="492" y="249"/>
                    </a:lnTo>
                    <a:lnTo>
                      <a:pt x="490" y="261"/>
                    </a:lnTo>
                    <a:lnTo>
                      <a:pt x="483" y="298"/>
                    </a:lnTo>
                    <a:lnTo>
                      <a:pt x="483" y="303"/>
                    </a:lnTo>
                    <a:lnTo>
                      <a:pt x="479" y="318"/>
                    </a:lnTo>
                    <a:lnTo>
                      <a:pt x="479" y="322"/>
                    </a:lnTo>
                    <a:lnTo>
                      <a:pt x="477" y="329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78"/>
              <p:cNvSpPr>
                <a:spLocks/>
              </p:cNvSpPr>
              <p:nvPr/>
            </p:nvSpPr>
            <p:spPr bwMode="auto">
              <a:xfrm>
                <a:off x="1130300" y="41275"/>
                <a:ext cx="46037" cy="3492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9"/>
                  </a:cxn>
                  <a:cxn ang="0">
                    <a:pos x="10" y="11"/>
                  </a:cxn>
                  <a:cxn ang="0">
                    <a:pos x="13" y="2"/>
                  </a:cxn>
                  <a:cxn ang="0">
                    <a:pos x="29" y="6"/>
                  </a:cxn>
                  <a:cxn ang="0">
                    <a:pos x="20" y="22"/>
                  </a:cxn>
                  <a:cxn ang="0">
                    <a:pos x="8" y="21"/>
                  </a:cxn>
                  <a:cxn ang="0">
                    <a:pos x="0" y="15"/>
                  </a:cxn>
                  <a:cxn ang="0">
                    <a:pos x="3" y="0"/>
                  </a:cxn>
                </a:cxnLst>
                <a:rect l="0" t="0" r="r" b="b"/>
                <a:pathLst>
                  <a:path w="29" h="22">
                    <a:moveTo>
                      <a:pt x="3" y="0"/>
                    </a:moveTo>
                    <a:lnTo>
                      <a:pt x="7" y="9"/>
                    </a:lnTo>
                    <a:lnTo>
                      <a:pt x="10" y="11"/>
                    </a:lnTo>
                    <a:lnTo>
                      <a:pt x="13" y="2"/>
                    </a:lnTo>
                    <a:lnTo>
                      <a:pt x="29" y="6"/>
                    </a:lnTo>
                    <a:lnTo>
                      <a:pt x="20" y="22"/>
                    </a:lnTo>
                    <a:lnTo>
                      <a:pt x="8" y="21"/>
                    </a:lnTo>
                    <a:lnTo>
                      <a:pt x="0" y="15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79"/>
              <p:cNvSpPr>
                <a:spLocks/>
              </p:cNvSpPr>
              <p:nvPr/>
            </p:nvSpPr>
            <p:spPr bwMode="auto">
              <a:xfrm>
                <a:off x="838200" y="2916238"/>
                <a:ext cx="1889125" cy="1627187"/>
              </a:xfrm>
              <a:custGeom>
                <a:avLst/>
                <a:gdLst/>
                <a:ahLst/>
                <a:cxnLst>
                  <a:cxn ang="0">
                    <a:pos x="218" y="850"/>
                  </a:cxn>
                  <a:cxn ang="0">
                    <a:pos x="250" y="835"/>
                  </a:cxn>
                  <a:cxn ang="0">
                    <a:pos x="277" y="818"/>
                  </a:cxn>
                  <a:cxn ang="0">
                    <a:pos x="314" y="796"/>
                  </a:cxn>
                  <a:cxn ang="0">
                    <a:pos x="388" y="752"/>
                  </a:cxn>
                  <a:cxn ang="0">
                    <a:pos x="435" y="715"/>
                  </a:cxn>
                  <a:cxn ang="0">
                    <a:pos x="426" y="686"/>
                  </a:cxn>
                  <a:cxn ang="0">
                    <a:pos x="477" y="636"/>
                  </a:cxn>
                  <a:cxn ang="0">
                    <a:pos x="481" y="707"/>
                  </a:cxn>
                  <a:cxn ang="0">
                    <a:pos x="595" y="673"/>
                  </a:cxn>
                  <a:cxn ang="0">
                    <a:pos x="728" y="688"/>
                  </a:cxn>
                  <a:cxn ang="0">
                    <a:pos x="742" y="695"/>
                  </a:cxn>
                  <a:cxn ang="0">
                    <a:pos x="936" y="776"/>
                  </a:cxn>
                  <a:cxn ang="0">
                    <a:pos x="980" y="836"/>
                  </a:cxn>
                  <a:cxn ang="0">
                    <a:pos x="998" y="883"/>
                  </a:cxn>
                  <a:cxn ang="0">
                    <a:pos x="1034" y="952"/>
                  </a:cxn>
                  <a:cxn ang="0">
                    <a:pos x="1165" y="1025"/>
                  </a:cxn>
                  <a:cxn ang="0">
                    <a:pos x="1188" y="949"/>
                  </a:cxn>
                  <a:cxn ang="0">
                    <a:pos x="1094" y="829"/>
                  </a:cxn>
                  <a:cxn ang="0">
                    <a:pos x="1039" y="755"/>
                  </a:cxn>
                  <a:cxn ang="0">
                    <a:pos x="992" y="748"/>
                  </a:cxn>
                  <a:cxn ang="0">
                    <a:pos x="952" y="756"/>
                  </a:cxn>
                  <a:cxn ang="0">
                    <a:pos x="889" y="688"/>
                  </a:cxn>
                  <a:cxn ang="0">
                    <a:pos x="881" y="378"/>
                  </a:cxn>
                  <a:cxn ang="0">
                    <a:pos x="792" y="135"/>
                  </a:cxn>
                  <a:cxn ang="0">
                    <a:pos x="446" y="0"/>
                  </a:cxn>
                  <a:cxn ang="0">
                    <a:pos x="118" y="86"/>
                  </a:cxn>
                  <a:cxn ang="0">
                    <a:pos x="173" y="192"/>
                  </a:cxn>
                  <a:cxn ang="0">
                    <a:pos x="74" y="233"/>
                  </a:cxn>
                  <a:cxn ang="0">
                    <a:pos x="145" y="341"/>
                  </a:cxn>
                  <a:cxn ang="0">
                    <a:pos x="229" y="382"/>
                  </a:cxn>
                  <a:cxn ang="0">
                    <a:pos x="172" y="396"/>
                  </a:cxn>
                  <a:cxn ang="0">
                    <a:pos x="83" y="431"/>
                  </a:cxn>
                  <a:cxn ang="0">
                    <a:pos x="52" y="521"/>
                  </a:cxn>
                  <a:cxn ang="0">
                    <a:pos x="53" y="552"/>
                  </a:cxn>
                  <a:cxn ang="0">
                    <a:pos x="150" y="633"/>
                  </a:cxn>
                  <a:cxn ang="0">
                    <a:pos x="166" y="680"/>
                  </a:cxn>
                  <a:cxn ang="0">
                    <a:pos x="181" y="687"/>
                  </a:cxn>
                  <a:cxn ang="0">
                    <a:pos x="226" y="681"/>
                  </a:cxn>
                  <a:cxn ang="0">
                    <a:pos x="253" y="705"/>
                  </a:cxn>
                  <a:cxn ang="0">
                    <a:pos x="273" y="753"/>
                  </a:cxn>
                  <a:cxn ang="0">
                    <a:pos x="191" y="800"/>
                  </a:cxn>
                  <a:cxn ang="0">
                    <a:pos x="27" y="858"/>
                  </a:cxn>
                  <a:cxn ang="0">
                    <a:pos x="8" y="889"/>
                  </a:cxn>
                  <a:cxn ang="0">
                    <a:pos x="68" y="873"/>
                  </a:cxn>
                  <a:cxn ang="0">
                    <a:pos x="123" y="876"/>
                  </a:cxn>
                  <a:cxn ang="0">
                    <a:pos x="163" y="870"/>
                  </a:cxn>
                  <a:cxn ang="0">
                    <a:pos x="201" y="895"/>
                  </a:cxn>
                </a:cxnLst>
                <a:rect l="0" t="0" r="r" b="b"/>
                <a:pathLst>
                  <a:path w="1190" h="1025">
                    <a:moveTo>
                      <a:pt x="197" y="838"/>
                    </a:moveTo>
                    <a:lnTo>
                      <a:pt x="194" y="852"/>
                    </a:lnTo>
                    <a:lnTo>
                      <a:pt x="198" y="853"/>
                    </a:lnTo>
                    <a:lnTo>
                      <a:pt x="218" y="850"/>
                    </a:lnTo>
                    <a:lnTo>
                      <a:pt x="228" y="848"/>
                    </a:lnTo>
                    <a:lnTo>
                      <a:pt x="239" y="840"/>
                    </a:lnTo>
                    <a:lnTo>
                      <a:pt x="247" y="836"/>
                    </a:lnTo>
                    <a:lnTo>
                      <a:pt x="250" y="835"/>
                    </a:lnTo>
                    <a:lnTo>
                      <a:pt x="257" y="826"/>
                    </a:lnTo>
                    <a:lnTo>
                      <a:pt x="264" y="828"/>
                    </a:lnTo>
                    <a:lnTo>
                      <a:pt x="266" y="825"/>
                    </a:lnTo>
                    <a:lnTo>
                      <a:pt x="277" y="818"/>
                    </a:lnTo>
                    <a:lnTo>
                      <a:pt x="293" y="817"/>
                    </a:lnTo>
                    <a:lnTo>
                      <a:pt x="298" y="811"/>
                    </a:lnTo>
                    <a:lnTo>
                      <a:pt x="309" y="800"/>
                    </a:lnTo>
                    <a:lnTo>
                      <a:pt x="314" y="796"/>
                    </a:lnTo>
                    <a:lnTo>
                      <a:pt x="315" y="791"/>
                    </a:lnTo>
                    <a:lnTo>
                      <a:pt x="340" y="771"/>
                    </a:lnTo>
                    <a:lnTo>
                      <a:pt x="356" y="764"/>
                    </a:lnTo>
                    <a:lnTo>
                      <a:pt x="388" y="752"/>
                    </a:lnTo>
                    <a:lnTo>
                      <a:pt x="398" y="748"/>
                    </a:lnTo>
                    <a:lnTo>
                      <a:pt x="412" y="727"/>
                    </a:lnTo>
                    <a:lnTo>
                      <a:pt x="424" y="725"/>
                    </a:lnTo>
                    <a:lnTo>
                      <a:pt x="435" y="715"/>
                    </a:lnTo>
                    <a:lnTo>
                      <a:pt x="435" y="708"/>
                    </a:lnTo>
                    <a:lnTo>
                      <a:pt x="434" y="701"/>
                    </a:lnTo>
                    <a:lnTo>
                      <a:pt x="425" y="698"/>
                    </a:lnTo>
                    <a:lnTo>
                      <a:pt x="426" y="686"/>
                    </a:lnTo>
                    <a:lnTo>
                      <a:pt x="436" y="686"/>
                    </a:lnTo>
                    <a:lnTo>
                      <a:pt x="436" y="680"/>
                    </a:lnTo>
                    <a:lnTo>
                      <a:pt x="453" y="662"/>
                    </a:lnTo>
                    <a:lnTo>
                      <a:pt x="477" y="636"/>
                    </a:lnTo>
                    <a:lnTo>
                      <a:pt x="491" y="649"/>
                    </a:lnTo>
                    <a:lnTo>
                      <a:pt x="484" y="665"/>
                    </a:lnTo>
                    <a:lnTo>
                      <a:pt x="476" y="690"/>
                    </a:lnTo>
                    <a:lnTo>
                      <a:pt x="481" y="707"/>
                    </a:lnTo>
                    <a:lnTo>
                      <a:pt x="508" y="707"/>
                    </a:lnTo>
                    <a:lnTo>
                      <a:pt x="558" y="691"/>
                    </a:lnTo>
                    <a:lnTo>
                      <a:pt x="571" y="675"/>
                    </a:lnTo>
                    <a:lnTo>
                      <a:pt x="595" y="673"/>
                    </a:lnTo>
                    <a:lnTo>
                      <a:pt x="629" y="688"/>
                    </a:lnTo>
                    <a:lnTo>
                      <a:pt x="650" y="673"/>
                    </a:lnTo>
                    <a:lnTo>
                      <a:pt x="683" y="665"/>
                    </a:lnTo>
                    <a:lnTo>
                      <a:pt x="728" y="688"/>
                    </a:lnTo>
                    <a:lnTo>
                      <a:pt x="718" y="697"/>
                    </a:lnTo>
                    <a:lnTo>
                      <a:pt x="726" y="703"/>
                    </a:lnTo>
                    <a:lnTo>
                      <a:pt x="731" y="703"/>
                    </a:lnTo>
                    <a:lnTo>
                      <a:pt x="742" y="695"/>
                    </a:lnTo>
                    <a:lnTo>
                      <a:pt x="790" y="695"/>
                    </a:lnTo>
                    <a:lnTo>
                      <a:pt x="842" y="717"/>
                    </a:lnTo>
                    <a:lnTo>
                      <a:pt x="842" y="718"/>
                    </a:lnTo>
                    <a:lnTo>
                      <a:pt x="936" y="776"/>
                    </a:lnTo>
                    <a:lnTo>
                      <a:pt x="935" y="780"/>
                    </a:lnTo>
                    <a:lnTo>
                      <a:pt x="978" y="821"/>
                    </a:lnTo>
                    <a:lnTo>
                      <a:pt x="977" y="833"/>
                    </a:lnTo>
                    <a:lnTo>
                      <a:pt x="980" y="836"/>
                    </a:lnTo>
                    <a:lnTo>
                      <a:pt x="985" y="842"/>
                    </a:lnTo>
                    <a:lnTo>
                      <a:pt x="986" y="849"/>
                    </a:lnTo>
                    <a:lnTo>
                      <a:pt x="988" y="854"/>
                    </a:lnTo>
                    <a:lnTo>
                      <a:pt x="998" y="883"/>
                    </a:lnTo>
                    <a:lnTo>
                      <a:pt x="1028" y="929"/>
                    </a:lnTo>
                    <a:lnTo>
                      <a:pt x="1035" y="936"/>
                    </a:lnTo>
                    <a:lnTo>
                      <a:pt x="1040" y="944"/>
                    </a:lnTo>
                    <a:lnTo>
                      <a:pt x="1034" y="952"/>
                    </a:lnTo>
                    <a:lnTo>
                      <a:pt x="1049" y="962"/>
                    </a:lnTo>
                    <a:lnTo>
                      <a:pt x="1055" y="951"/>
                    </a:lnTo>
                    <a:lnTo>
                      <a:pt x="1062" y="1021"/>
                    </a:lnTo>
                    <a:lnTo>
                      <a:pt x="1165" y="1025"/>
                    </a:lnTo>
                    <a:lnTo>
                      <a:pt x="1188" y="996"/>
                    </a:lnTo>
                    <a:lnTo>
                      <a:pt x="1185" y="978"/>
                    </a:lnTo>
                    <a:lnTo>
                      <a:pt x="1190" y="960"/>
                    </a:lnTo>
                    <a:lnTo>
                      <a:pt x="1188" y="949"/>
                    </a:lnTo>
                    <a:lnTo>
                      <a:pt x="1157" y="931"/>
                    </a:lnTo>
                    <a:lnTo>
                      <a:pt x="1140" y="918"/>
                    </a:lnTo>
                    <a:lnTo>
                      <a:pt x="1117" y="875"/>
                    </a:lnTo>
                    <a:lnTo>
                      <a:pt x="1094" y="829"/>
                    </a:lnTo>
                    <a:lnTo>
                      <a:pt x="1088" y="813"/>
                    </a:lnTo>
                    <a:lnTo>
                      <a:pt x="1059" y="780"/>
                    </a:lnTo>
                    <a:lnTo>
                      <a:pt x="1038" y="757"/>
                    </a:lnTo>
                    <a:lnTo>
                      <a:pt x="1039" y="755"/>
                    </a:lnTo>
                    <a:lnTo>
                      <a:pt x="1025" y="731"/>
                    </a:lnTo>
                    <a:lnTo>
                      <a:pt x="1016" y="734"/>
                    </a:lnTo>
                    <a:lnTo>
                      <a:pt x="999" y="739"/>
                    </a:lnTo>
                    <a:lnTo>
                      <a:pt x="992" y="748"/>
                    </a:lnTo>
                    <a:lnTo>
                      <a:pt x="990" y="757"/>
                    </a:lnTo>
                    <a:lnTo>
                      <a:pt x="986" y="763"/>
                    </a:lnTo>
                    <a:lnTo>
                      <a:pt x="954" y="772"/>
                    </a:lnTo>
                    <a:lnTo>
                      <a:pt x="952" y="756"/>
                    </a:lnTo>
                    <a:lnTo>
                      <a:pt x="919" y="721"/>
                    </a:lnTo>
                    <a:lnTo>
                      <a:pt x="903" y="704"/>
                    </a:lnTo>
                    <a:lnTo>
                      <a:pt x="909" y="689"/>
                    </a:lnTo>
                    <a:lnTo>
                      <a:pt x="889" y="688"/>
                    </a:lnTo>
                    <a:lnTo>
                      <a:pt x="863" y="687"/>
                    </a:lnTo>
                    <a:lnTo>
                      <a:pt x="847" y="684"/>
                    </a:lnTo>
                    <a:lnTo>
                      <a:pt x="856" y="597"/>
                    </a:lnTo>
                    <a:lnTo>
                      <a:pt x="881" y="378"/>
                    </a:lnTo>
                    <a:lnTo>
                      <a:pt x="896" y="234"/>
                    </a:lnTo>
                    <a:lnTo>
                      <a:pt x="903" y="169"/>
                    </a:lnTo>
                    <a:lnTo>
                      <a:pt x="838" y="131"/>
                    </a:lnTo>
                    <a:lnTo>
                      <a:pt x="792" y="135"/>
                    </a:lnTo>
                    <a:lnTo>
                      <a:pt x="646" y="80"/>
                    </a:lnTo>
                    <a:lnTo>
                      <a:pt x="586" y="77"/>
                    </a:lnTo>
                    <a:lnTo>
                      <a:pt x="570" y="52"/>
                    </a:lnTo>
                    <a:lnTo>
                      <a:pt x="446" y="0"/>
                    </a:lnTo>
                    <a:lnTo>
                      <a:pt x="373" y="17"/>
                    </a:lnTo>
                    <a:lnTo>
                      <a:pt x="267" y="31"/>
                    </a:lnTo>
                    <a:lnTo>
                      <a:pt x="192" y="91"/>
                    </a:lnTo>
                    <a:lnTo>
                      <a:pt x="118" y="86"/>
                    </a:lnTo>
                    <a:lnTo>
                      <a:pt x="91" y="113"/>
                    </a:lnTo>
                    <a:lnTo>
                      <a:pt x="131" y="138"/>
                    </a:lnTo>
                    <a:lnTo>
                      <a:pt x="167" y="171"/>
                    </a:lnTo>
                    <a:lnTo>
                      <a:pt x="173" y="192"/>
                    </a:lnTo>
                    <a:lnTo>
                      <a:pt x="204" y="214"/>
                    </a:lnTo>
                    <a:lnTo>
                      <a:pt x="176" y="226"/>
                    </a:lnTo>
                    <a:lnTo>
                      <a:pt x="150" y="221"/>
                    </a:lnTo>
                    <a:lnTo>
                      <a:pt x="74" y="233"/>
                    </a:lnTo>
                    <a:lnTo>
                      <a:pt x="29" y="245"/>
                    </a:lnTo>
                    <a:lnTo>
                      <a:pt x="22" y="248"/>
                    </a:lnTo>
                    <a:lnTo>
                      <a:pt x="68" y="329"/>
                    </a:lnTo>
                    <a:lnTo>
                      <a:pt x="145" y="341"/>
                    </a:lnTo>
                    <a:lnTo>
                      <a:pt x="176" y="359"/>
                    </a:lnTo>
                    <a:lnTo>
                      <a:pt x="195" y="349"/>
                    </a:lnTo>
                    <a:lnTo>
                      <a:pt x="231" y="373"/>
                    </a:lnTo>
                    <a:lnTo>
                      <a:pt x="229" y="382"/>
                    </a:lnTo>
                    <a:lnTo>
                      <a:pt x="233" y="397"/>
                    </a:lnTo>
                    <a:lnTo>
                      <a:pt x="198" y="410"/>
                    </a:lnTo>
                    <a:lnTo>
                      <a:pt x="185" y="396"/>
                    </a:lnTo>
                    <a:lnTo>
                      <a:pt x="172" y="396"/>
                    </a:lnTo>
                    <a:lnTo>
                      <a:pt x="171" y="413"/>
                    </a:lnTo>
                    <a:lnTo>
                      <a:pt x="132" y="408"/>
                    </a:lnTo>
                    <a:lnTo>
                      <a:pt x="121" y="405"/>
                    </a:lnTo>
                    <a:lnTo>
                      <a:pt x="83" y="431"/>
                    </a:lnTo>
                    <a:lnTo>
                      <a:pt x="71" y="447"/>
                    </a:lnTo>
                    <a:lnTo>
                      <a:pt x="48" y="460"/>
                    </a:lnTo>
                    <a:lnTo>
                      <a:pt x="36" y="486"/>
                    </a:lnTo>
                    <a:lnTo>
                      <a:pt x="52" y="521"/>
                    </a:lnTo>
                    <a:lnTo>
                      <a:pt x="62" y="529"/>
                    </a:lnTo>
                    <a:lnTo>
                      <a:pt x="54" y="543"/>
                    </a:lnTo>
                    <a:lnTo>
                      <a:pt x="49" y="548"/>
                    </a:lnTo>
                    <a:lnTo>
                      <a:pt x="53" y="552"/>
                    </a:lnTo>
                    <a:lnTo>
                      <a:pt x="88" y="606"/>
                    </a:lnTo>
                    <a:lnTo>
                      <a:pt x="151" y="610"/>
                    </a:lnTo>
                    <a:lnTo>
                      <a:pt x="156" y="629"/>
                    </a:lnTo>
                    <a:lnTo>
                      <a:pt x="150" y="633"/>
                    </a:lnTo>
                    <a:lnTo>
                      <a:pt x="151" y="665"/>
                    </a:lnTo>
                    <a:lnTo>
                      <a:pt x="138" y="669"/>
                    </a:lnTo>
                    <a:lnTo>
                      <a:pt x="153" y="683"/>
                    </a:lnTo>
                    <a:lnTo>
                      <a:pt x="166" y="680"/>
                    </a:lnTo>
                    <a:lnTo>
                      <a:pt x="170" y="679"/>
                    </a:lnTo>
                    <a:lnTo>
                      <a:pt x="170" y="686"/>
                    </a:lnTo>
                    <a:lnTo>
                      <a:pt x="179" y="688"/>
                    </a:lnTo>
                    <a:lnTo>
                      <a:pt x="181" y="687"/>
                    </a:lnTo>
                    <a:lnTo>
                      <a:pt x="193" y="673"/>
                    </a:lnTo>
                    <a:lnTo>
                      <a:pt x="206" y="677"/>
                    </a:lnTo>
                    <a:lnTo>
                      <a:pt x="214" y="682"/>
                    </a:lnTo>
                    <a:lnTo>
                      <a:pt x="226" y="681"/>
                    </a:lnTo>
                    <a:lnTo>
                      <a:pt x="236" y="705"/>
                    </a:lnTo>
                    <a:lnTo>
                      <a:pt x="239" y="708"/>
                    </a:lnTo>
                    <a:lnTo>
                      <a:pt x="246" y="708"/>
                    </a:lnTo>
                    <a:lnTo>
                      <a:pt x="253" y="705"/>
                    </a:lnTo>
                    <a:lnTo>
                      <a:pt x="254" y="703"/>
                    </a:lnTo>
                    <a:lnTo>
                      <a:pt x="273" y="704"/>
                    </a:lnTo>
                    <a:lnTo>
                      <a:pt x="282" y="721"/>
                    </a:lnTo>
                    <a:lnTo>
                      <a:pt x="273" y="753"/>
                    </a:lnTo>
                    <a:lnTo>
                      <a:pt x="234" y="783"/>
                    </a:lnTo>
                    <a:lnTo>
                      <a:pt x="229" y="784"/>
                    </a:lnTo>
                    <a:lnTo>
                      <a:pt x="217" y="791"/>
                    </a:lnTo>
                    <a:lnTo>
                      <a:pt x="191" y="800"/>
                    </a:lnTo>
                    <a:lnTo>
                      <a:pt x="119" y="822"/>
                    </a:lnTo>
                    <a:lnTo>
                      <a:pt x="97" y="836"/>
                    </a:lnTo>
                    <a:lnTo>
                      <a:pt x="60" y="854"/>
                    </a:lnTo>
                    <a:lnTo>
                      <a:pt x="27" y="858"/>
                    </a:lnTo>
                    <a:lnTo>
                      <a:pt x="17" y="860"/>
                    </a:lnTo>
                    <a:lnTo>
                      <a:pt x="2" y="872"/>
                    </a:lnTo>
                    <a:lnTo>
                      <a:pt x="0" y="875"/>
                    </a:lnTo>
                    <a:lnTo>
                      <a:pt x="8" y="889"/>
                    </a:lnTo>
                    <a:lnTo>
                      <a:pt x="17" y="889"/>
                    </a:lnTo>
                    <a:lnTo>
                      <a:pt x="29" y="881"/>
                    </a:lnTo>
                    <a:lnTo>
                      <a:pt x="67" y="886"/>
                    </a:lnTo>
                    <a:lnTo>
                      <a:pt x="68" y="873"/>
                    </a:lnTo>
                    <a:lnTo>
                      <a:pt x="87" y="873"/>
                    </a:lnTo>
                    <a:lnTo>
                      <a:pt x="86" y="893"/>
                    </a:lnTo>
                    <a:lnTo>
                      <a:pt x="110" y="889"/>
                    </a:lnTo>
                    <a:lnTo>
                      <a:pt x="123" y="876"/>
                    </a:lnTo>
                    <a:lnTo>
                      <a:pt x="139" y="858"/>
                    </a:lnTo>
                    <a:lnTo>
                      <a:pt x="146" y="855"/>
                    </a:lnTo>
                    <a:lnTo>
                      <a:pt x="146" y="875"/>
                    </a:lnTo>
                    <a:lnTo>
                      <a:pt x="163" y="870"/>
                    </a:lnTo>
                    <a:lnTo>
                      <a:pt x="164" y="893"/>
                    </a:lnTo>
                    <a:lnTo>
                      <a:pt x="188" y="887"/>
                    </a:lnTo>
                    <a:lnTo>
                      <a:pt x="197" y="898"/>
                    </a:lnTo>
                    <a:lnTo>
                      <a:pt x="201" y="895"/>
                    </a:lnTo>
                    <a:lnTo>
                      <a:pt x="197" y="870"/>
                    </a:lnTo>
                    <a:lnTo>
                      <a:pt x="178" y="858"/>
                    </a:lnTo>
                    <a:lnTo>
                      <a:pt x="197" y="838"/>
                    </a:lnTo>
                    <a:close/>
                  </a:path>
                </a:pathLst>
              </a:custGeom>
              <a:noFill/>
              <a:ln w="1651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80"/>
              <p:cNvSpPr>
                <a:spLocks/>
              </p:cNvSpPr>
              <p:nvPr/>
            </p:nvSpPr>
            <p:spPr bwMode="auto">
              <a:xfrm>
                <a:off x="1409700" y="4060825"/>
                <a:ext cx="187325" cy="185738"/>
              </a:xfrm>
              <a:custGeom>
                <a:avLst/>
                <a:gdLst/>
                <a:ahLst/>
                <a:cxnLst>
                  <a:cxn ang="0">
                    <a:pos x="5" y="66"/>
                  </a:cxn>
                  <a:cxn ang="0">
                    <a:pos x="12" y="75"/>
                  </a:cxn>
                  <a:cxn ang="0">
                    <a:pos x="12" y="101"/>
                  </a:cxn>
                  <a:cxn ang="0">
                    <a:pos x="0" y="111"/>
                  </a:cxn>
                  <a:cxn ang="0">
                    <a:pos x="3" y="117"/>
                  </a:cxn>
                  <a:cxn ang="0">
                    <a:pos x="32" y="115"/>
                  </a:cxn>
                  <a:cxn ang="0">
                    <a:pos x="37" y="110"/>
                  </a:cxn>
                  <a:cxn ang="0">
                    <a:pos x="37" y="104"/>
                  </a:cxn>
                  <a:cxn ang="0">
                    <a:pos x="88" y="75"/>
                  </a:cxn>
                  <a:cxn ang="0">
                    <a:pos x="93" y="78"/>
                  </a:cxn>
                  <a:cxn ang="0">
                    <a:pos x="102" y="65"/>
                  </a:cxn>
                  <a:cxn ang="0">
                    <a:pos x="97" y="39"/>
                  </a:cxn>
                  <a:cxn ang="0">
                    <a:pos x="113" y="38"/>
                  </a:cxn>
                  <a:cxn ang="0">
                    <a:pos x="118" y="35"/>
                  </a:cxn>
                  <a:cxn ang="0">
                    <a:pos x="118" y="24"/>
                  </a:cxn>
                  <a:cxn ang="0">
                    <a:pos x="111" y="24"/>
                  </a:cxn>
                  <a:cxn ang="0">
                    <a:pos x="106" y="17"/>
                  </a:cxn>
                  <a:cxn ang="0">
                    <a:pos x="109" y="13"/>
                  </a:cxn>
                  <a:cxn ang="0">
                    <a:pos x="99" y="0"/>
                  </a:cxn>
                  <a:cxn ang="0">
                    <a:pos x="12" y="56"/>
                  </a:cxn>
                  <a:cxn ang="0">
                    <a:pos x="5" y="66"/>
                  </a:cxn>
                </a:cxnLst>
                <a:rect l="0" t="0" r="r" b="b"/>
                <a:pathLst>
                  <a:path w="118" h="117">
                    <a:moveTo>
                      <a:pt x="5" y="66"/>
                    </a:moveTo>
                    <a:lnTo>
                      <a:pt x="12" y="75"/>
                    </a:lnTo>
                    <a:lnTo>
                      <a:pt x="12" y="101"/>
                    </a:lnTo>
                    <a:lnTo>
                      <a:pt x="0" y="111"/>
                    </a:lnTo>
                    <a:lnTo>
                      <a:pt x="3" y="117"/>
                    </a:lnTo>
                    <a:lnTo>
                      <a:pt x="32" y="115"/>
                    </a:lnTo>
                    <a:lnTo>
                      <a:pt x="37" y="110"/>
                    </a:lnTo>
                    <a:lnTo>
                      <a:pt x="37" y="104"/>
                    </a:lnTo>
                    <a:lnTo>
                      <a:pt x="88" y="75"/>
                    </a:lnTo>
                    <a:lnTo>
                      <a:pt x="93" y="78"/>
                    </a:lnTo>
                    <a:lnTo>
                      <a:pt x="102" y="65"/>
                    </a:lnTo>
                    <a:lnTo>
                      <a:pt x="97" y="39"/>
                    </a:lnTo>
                    <a:lnTo>
                      <a:pt x="113" y="38"/>
                    </a:lnTo>
                    <a:lnTo>
                      <a:pt x="118" y="35"/>
                    </a:lnTo>
                    <a:lnTo>
                      <a:pt x="118" y="24"/>
                    </a:lnTo>
                    <a:lnTo>
                      <a:pt x="111" y="24"/>
                    </a:lnTo>
                    <a:lnTo>
                      <a:pt x="106" y="17"/>
                    </a:lnTo>
                    <a:lnTo>
                      <a:pt x="109" y="13"/>
                    </a:lnTo>
                    <a:lnTo>
                      <a:pt x="99" y="0"/>
                    </a:lnTo>
                    <a:lnTo>
                      <a:pt x="12" y="56"/>
                    </a:lnTo>
                    <a:lnTo>
                      <a:pt x="5" y="66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81"/>
              <p:cNvSpPr>
                <a:spLocks/>
              </p:cNvSpPr>
              <p:nvPr/>
            </p:nvSpPr>
            <p:spPr bwMode="auto">
              <a:xfrm>
                <a:off x="577850" y="4318000"/>
                <a:ext cx="273050" cy="98425"/>
              </a:xfrm>
              <a:custGeom>
                <a:avLst/>
                <a:gdLst/>
                <a:ahLst/>
                <a:cxnLst>
                  <a:cxn ang="0">
                    <a:pos x="119" y="12"/>
                  </a:cxn>
                  <a:cxn ang="0">
                    <a:pos x="115" y="10"/>
                  </a:cxn>
                  <a:cxn ang="0">
                    <a:pos x="99" y="7"/>
                  </a:cxn>
                  <a:cxn ang="0">
                    <a:pos x="86" y="11"/>
                  </a:cxn>
                  <a:cxn ang="0">
                    <a:pos x="86" y="12"/>
                  </a:cxn>
                  <a:cxn ang="0">
                    <a:pos x="83" y="13"/>
                  </a:cxn>
                  <a:cxn ang="0">
                    <a:pos x="82" y="15"/>
                  </a:cxn>
                  <a:cxn ang="0">
                    <a:pos x="83" y="19"/>
                  </a:cxn>
                  <a:cxn ang="0">
                    <a:pos x="85" y="20"/>
                  </a:cxn>
                  <a:cxn ang="0">
                    <a:pos x="85" y="24"/>
                  </a:cxn>
                  <a:cxn ang="0">
                    <a:pos x="83" y="26"/>
                  </a:cxn>
                  <a:cxn ang="0">
                    <a:pos x="81" y="26"/>
                  </a:cxn>
                  <a:cxn ang="0">
                    <a:pos x="80" y="31"/>
                  </a:cxn>
                  <a:cxn ang="0">
                    <a:pos x="76" y="32"/>
                  </a:cxn>
                  <a:cxn ang="0">
                    <a:pos x="75" y="31"/>
                  </a:cxn>
                  <a:cxn ang="0">
                    <a:pos x="73" y="33"/>
                  </a:cxn>
                  <a:cxn ang="0">
                    <a:pos x="69" y="32"/>
                  </a:cxn>
                  <a:cxn ang="0">
                    <a:pos x="64" y="34"/>
                  </a:cxn>
                  <a:cxn ang="0">
                    <a:pos x="60" y="34"/>
                  </a:cxn>
                  <a:cxn ang="0">
                    <a:pos x="62" y="33"/>
                  </a:cxn>
                  <a:cxn ang="0">
                    <a:pos x="64" y="29"/>
                  </a:cxn>
                  <a:cxn ang="0">
                    <a:pos x="62" y="27"/>
                  </a:cxn>
                  <a:cxn ang="0">
                    <a:pos x="55" y="22"/>
                  </a:cxn>
                  <a:cxn ang="0">
                    <a:pos x="48" y="21"/>
                  </a:cxn>
                  <a:cxn ang="0">
                    <a:pos x="40" y="25"/>
                  </a:cxn>
                  <a:cxn ang="0">
                    <a:pos x="35" y="32"/>
                  </a:cxn>
                  <a:cxn ang="0">
                    <a:pos x="28" y="33"/>
                  </a:cxn>
                  <a:cxn ang="0">
                    <a:pos x="21" y="38"/>
                  </a:cxn>
                  <a:cxn ang="0">
                    <a:pos x="19" y="41"/>
                  </a:cxn>
                  <a:cxn ang="0">
                    <a:pos x="6" y="48"/>
                  </a:cxn>
                  <a:cxn ang="0">
                    <a:pos x="4" y="52"/>
                  </a:cxn>
                  <a:cxn ang="0">
                    <a:pos x="0" y="58"/>
                  </a:cxn>
                  <a:cxn ang="0">
                    <a:pos x="0" y="61"/>
                  </a:cxn>
                  <a:cxn ang="0">
                    <a:pos x="4" y="62"/>
                  </a:cxn>
                  <a:cxn ang="0">
                    <a:pos x="18" y="58"/>
                  </a:cxn>
                  <a:cxn ang="0">
                    <a:pos x="21" y="58"/>
                  </a:cxn>
                  <a:cxn ang="0">
                    <a:pos x="28" y="54"/>
                  </a:cxn>
                  <a:cxn ang="0">
                    <a:pos x="32" y="56"/>
                  </a:cxn>
                  <a:cxn ang="0">
                    <a:pos x="37" y="54"/>
                  </a:cxn>
                  <a:cxn ang="0">
                    <a:pos x="38" y="48"/>
                  </a:cxn>
                  <a:cxn ang="0">
                    <a:pos x="44" y="46"/>
                  </a:cxn>
                  <a:cxn ang="0">
                    <a:pos x="50" y="44"/>
                  </a:cxn>
                  <a:cxn ang="0">
                    <a:pos x="59" y="47"/>
                  </a:cxn>
                  <a:cxn ang="0">
                    <a:pos x="67" y="47"/>
                  </a:cxn>
                  <a:cxn ang="0">
                    <a:pos x="82" y="42"/>
                  </a:cxn>
                  <a:cxn ang="0">
                    <a:pos x="95" y="44"/>
                  </a:cxn>
                  <a:cxn ang="0">
                    <a:pos x="101" y="40"/>
                  </a:cxn>
                  <a:cxn ang="0">
                    <a:pos x="109" y="34"/>
                  </a:cxn>
                  <a:cxn ang="0">
                    <a:pos x="121" y="29"/>
                  </a:cxn>
                  <a:cxn ang="0">
                    <a:pos x="127" y="26"/>
                  </a:cxn>
                  <a:cxn ang="0">
                    <a:pos x="127" y="20"/>
                  </a:cxn>
                  <a:cxn ang="0">
                    <a:pos x="163" y="21"/>
                  </a:cxn>
                  <a:cxn ang="0">
                    <a:pos x="172" y="13"/>
                  </a:cxn>
                  <a:cxn ang="0">
                    <a:pos x="172" y="11"/>
                  </a:cxn>
                  <a:cxn ang="0">
                    <a:pos x="169" y="8"/>
                  </a:cxn>
                  <a:cxn ang="0">
                    <a:pos x="144" y="0"/>
                  </a:cxn>
                  <a:cxn ang="0">
                    <a:pos x="129" y="1"/>
                  </a:cxn>
                  <a:cxn ang="0">
                    <a:pos x="122" y="5"/>
                  </a:cxn>
                  <a:cxn ang="0">
                    <a:pos x="119" y="12"/>
                  </a:cxn>
                </a:cxnLst>
                <a:rect l="0" t="0" r="r" b="b"/>
                <a:pathLst>
                  <a:path w="172" h="62">
                    <a:moveTo>
                      <a:pt x="119" y="12"/>
                    </a:moveTo>
                    <a:lnTo>
                      <a:pt x="115" y="10"/>
                    </a:lnTo>
                    <a:lnTo>
                      <a:pt x="99" y="7"/>
                    </a:lnTo>
                    <a:lnTo>
                      <a:pt x="86" y="11"/>
                    </a:lnTo>
                    <a:lnTo>
                      <a:pt x="86" y="12"/>
                    </a:lnTo>
                    <a:lnTo>
                      <a:pt x="83" y="13"/>
                    </a:lnTo>
                    <a:lnTo>
                      <a:pt x="82" y="15"/>
                    </a:lnTo>
                    <a:lnTo>
                      <a:pt x="83" y="19"/>
                    </a:lnTo>
                    <a:lnTo>
                      <a:pt x="85" y="20"/>
                    </a:lnTo>
                    <a:lnTo>
                      <a:pt x="85" y="24"/>
                    </a:lnTo>
                    <a:lnTo>
                      <a:pt x="83" y="26"/>
                    </a:lnTo>
                    <a:lnTo>
                      <a:pt x="81" y="26"/>
                    </a:lnTo>
                    <a:lnTo>
                      <a:pt x="80" y="31"/>
                    </a:lnTo>
                    <a:lnTo>
                      <a:pt x="76" y="32"/>
                    </a:lnTo>
                    <a:lnTo>
                      <a:pt x="75" y="31"/>
                    </a:lnTo>
                    <a:lnTo>
                      <a:pt x="73" y="33"/>
                    </a:lnTo>
                    <a:lnTo>
                      <a:pt x="69" y="32"/>
                    </a:lnTo>
                    <a:lnTo>
                      <a:pt x="64" y="34"/>
                    </a:lnTo>
                    <a:lnTo>
                      <a:pt x="60" y="34"/>
                    </a:lnTo>
                    <a:lnTo>
                      <a:pt x="62" y="33"/>
                    </a:lnTo>
                    <a:lnTo>
                      <a:pt x="64" y="29"/>
                    </a:lnTo>
                    <a:lnTo>
                      <a:pt x="62" y="27"/>
                    </a:lnTo>
                    <a:lnTo>
                      <a:pt x="55" y="22"/>
                    </a:lnTo>
                    <a:lnTo>
                      <a:pt x="48" y="21"/>
                    </a:lnTo>
                    <a:lnTo>
                      <a:pt x="40" y="25"/>
                    </a:lnTo>
                    <a:lnTo>
                      <a:pt x="35" y="32"/>
                    </a:lnTo>
                    <a:lnTo>
                      <a:pt x="28" y="33"/>
                    </a:lnTo>
                    <a:lnTo>
                      <a:pt x="21" y="38"/>
                    </a:lnTo>
                    <a:lnTo>
                      <a:pt x="19" y="41"/>
                    </a:lnTo>
                    <a:lnTo>
                      <a:pt x="6" y="48"/>
                    </a:lnTo>
                    <a:lnTo>
                      <a:pt x="4" y="52"/>
                    </a:lnTo>
                    <a:lnTo>
                      <a:pt x="0" y="58"/>
                    </a:lnTo>
                    <a:lnTo>
                      <a:pt x="0" y="61"/>
                    </a:lnTo>
                    <a:lnTo>
                      <a:pt x="4" y="62"/>
                    </a:lnTo>
                    <a:lnTo>
                      <a:pt x="18" y="58"/>
                    </a:lnTo>
                    <a:lnTo>
                      <a:pt x="21" y="58"/>
                    </a:lnTo>
                    <a:lnTo>
                      <a:pt x="28" y="54"/>
                    </a:lnTo>
                    <a:lnTo>
                      <a:pt x="32" y="56"/>
                    </a:lnTo>
                    <a:lnTo>
                      <a:pt x="37" y="54"/>
                    </a:lnTo>
                    <a:lnTo>
                      <a:pt x="38" y="48"/>
                    </a:lnTo>
                    <a:lnTo>
                      <a:pt x="44" y="46"/>
                    </a:lnTo>
                    <a:lnTo>
                      <a:pt x="50" y="44"/>
                    </a:lnTo>
                    <a:lnTo>
                      <a:pt x="59" y="47"/>
                    </a:lnTo>
                    <a:lnTo>
                      <a:pt x="67" y="47"/>
                    </a:lnTo>
                    <a:lnTo>
                      <a:pt x="82" y="42"/>
                    </a:lnTo>
                    <a:lnTo>
                      <a:pt x="95" y="44"/>
                    </a:lnTo>
                    <a:lnTo>
                      <a:pt x="101" y="40"/>
                    </a:lnTo>
                    <a:lnTo>
                      <a:pt x="109" y="34"/>
                    </a:lnTo>
                    <a:lnTo>
                      <a:pt x="121" y="29"/>
                    </a:lnTo>
                    <a:lnTo>
                      <a:pt x="127" y="26"/>
                    </a:lnTo>
                    <a:lnTo>
                      <a:pt x="127" y="20"/>
                    </a:lnTo>
                    <a:lnTo>
                      <a:pt x="163" y="21"/>
                    </a:lnTo>
                    <a:lnTo>
                      <a:pt x="172" y="13"/>
                    </a:lnTo>
                    <a:lnTo>
                      <a:pt x="172" y="11"/>
                    </a:lnTo>
                    <a:lnTo>
                      <a:pt x="169" y="8"/>
                    </a:lnTo>
                    <a:lnTo>
                      <a:pt x="144" y="0"/>
                    </a:lnTo>
                    <a:lnTo>
                      <a:pt x="129" y="1"/>
                    </a:lnTo>
                    <a:lnTo>
                      <a:pt x="122" y="5"/>
                    </a:lnTo>
                    <a:lnTo>
                      <a:pt x="119" y="12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82"/>
              <p:cNvSpPr>
                <a:spLocks/>
              </p:cNvSpPr>
              <p:nvPr/>
            </p:nvSpPr>
            <p:spPr bwMode="auto">
              <a:xfrm>
                <a:off x="647700" y="3432175"/>
                <a:ext cx="163512" cy="106363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8" y="0"/>
                  </a:cxn>
                  <a:cxn ang="0">
                    <a:pos x="62" y="25"/>
                  </a:cxn>
                  <a:cxn ang="0">
                    <a:pos x="103" y="50"/>
                  </a:cxn>
                  <a:cxn ang="0">
                    <a:pos x="92" y="66"/>
                  </a:cxn>
                  <a:cxn ang="0">
                    <a:pos x="68" y="67"/>
                  </a:cxn>
                  <a:cxn ang="0">
                    <a:pos x="0" y="26"/>
                  </a:cxn>
                </a:cxnLst>
                <a:rect l="0" t="0" r="r" b="b"/>
                <a:pathLst>
                  <a:path w="103" h="67">
                    <a:moveTo>
                      <a:pt x="0" y="26"/>
                    </a:moveTo>
                    <a:lnTo>
                      <a:pt x="8" y="0"/>
                    </a:lnTo>
                    <a:lnTo>
                      <a:pt x="62" y="25"/>
                    </a:lnTo>
                    <a:lnTo>
                      <a:pt x="103" y="50"/>
                    </a:lnTo>
                    <a:lnTo>
                      <a:pt x="92" y="66"/>
                    </a:lnTo>
                    <a:lnTo>
                      <a:pt x="68" y="67"/>
                    </a:lnTo>
                    <a:lnTo>
                      <a:pt x="0" y="26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83"/>
              <p:cNvSpPr>
                <a:spLocks/>
              </p:cNvSpPr>
              <p:nvPr/>
            </p:nvSpPr>
            <p:spPr bwMode="auto">
              <a:xfrm>
                <a:off x="80962" y="4368800"/>
                <a:ext cx="296863" cy="6032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2" y="24"/>
                  </a:cxn>
                  <a:cxn ang="0">
                    <a:pos x="39" y="31"/>
                  </a:cxn>
                  <a:cxn ang="0">
                    <a:pos x="42" y="34"/>
                  </a:cxn>
                  <a:cxn ang="0">
                    <a:pos x="53" y="31"/>
                  </a:cxn>
                  <a:cxn ang="0">
                    <a:pos x="67" y="30"/>
                  </a:cxn>
                  <a:cxn ang="0">
                    <a:pos x="68" y="28"/>
                  </a:cxn>
                  <a:cxn ang="0">
                    <a:pos x="77" y="29"/>
                  </a:cxn>
                  <a:cxn ang="0">
                    <a:pos x="88" y="24"/>
                  </a:cxn>
                  <a:cxn ang="0">
                    <a:pos x="115" y="26"/>
                  </a:cxn>
                  <a:cxn ang="0">
                    <a:pos x="134" y="30"/>
                  </a:cxn>
                  <a:cxn ang="0">
                    <a:pos x="146" y="29"/>
                  </a:cxn>
                  <a:cxn ang="0">
                    <a:pos x="161" y="37"/>
                  </a:cxn>
                  <a:cxn ang="0">
                    <a:pos x="184" y="38"/>
                  </a:cxn>
                  <a:cxn ang="0">
                    <a:pos x="187" y="36"/>
                  </a:cxn>
                  <a:cxn ang="0">
                    <a:pos x="186" y="33"/>
                  </a:cxn>
                  <a:cxn ang="0">
                    <a:pos x="166" y="24"/>
                  </a:cxn>
                  <a:cxn ang="0">
                    <a:pos x="158" y="24"/>
                  </a:cxn>
                  <a:cxn ang="0">
                    <a:pos x="150" y="22"/>
                  </a:cxn>
                  <a:cxn ang="0">
                    <a:pos x="153" y="17"/>
                  </a:cxn>
                  <a:cxn ang="0">
                    <a:pos x="153" y="10"/>
                  </a:cxn>
                  <a:cxn ang="0">
                    <a:pos x="145" y="6"/>
                  </a:cxn>
                  <a:cxn ang="0">
                    <a:pos x="137" y="8"/>
                  </a:cxn>
                  <a:cxn ang="0">
                    <a:pos x="132" y="14"/>
                  </a:cxn>
                  <a:cxn ang="0">
                    <a:pos x="102" y="17"/>
                  </a:cxn>
                  <a:cxn ang="0">
                    <a:pos x="85" y="12"/>
                  </a:cxn>
                  <a:cxn ang="0">
                    <a:pos x="82" y="12"/>
                  </a:cxn>
                  <a:cxn ang="0">
                    <a:pos x="82" y="8"/>
                  </a:cxn>
                  <a:cxn ang="0">
                    <a:pos x="75" y="6"/>
                  </a:cxn>
                  <a:cxn ang="0">
                    <a:pos x="60" y="8"/>
                  </a:cxn>
                  <a:cxn ang="0">
                    <a:pos x="51" y="8"/>
                  </a:cxn>
                  <a:cxn ang="0">
                    <a:pos x="39" y="6"/>
                  </a:cxn>
                  <a:cxn ang="0">
                    <a:pos x="23" y="8"/>
                  </a:cxn>
                  <a:cxn ang="0">
                    <a:pos x="14" y="1"/>
                  </a:cxn>
                  <a:cxn ang="0">
                    <a:pos x="2" y="0"/>
                  </a:cxn>
                  <a:cxn ang="0">
                    <a:pos x="0" y="17"/>
                  </a:cxn>
                </a:cxnLst>
                <a:rect l="0" t="0" r="r" b="b"/>
                <a:pathLst>
                  <a:path w="187" h="38">
                    <a:moveTo>
                      <a:pt x="0" y="17"/>
                    </a:moveTo>
                    <a:lnTo>
                      <a:pt x="12" y="24"/>
                    </a:lnTo>
                    <a:lnTo>
                      <a:pt x="39" y="31"/>
                    </a:lnTo>
                    <a:lnTo>
                      <a:pt x="42" y="34"/>
                    </a:lnTo>
                    <a:lnTo>
                      <a:pt x="53" y="31"/>
                    </a:lnTo>
                    <a:lnTo>
                      <a:pt x="67" y="30"/>
                    </a:lnTo>
                    <a:lnTo>
                      <a:pt x="68" y="28"/>
                    </a:lnTo>
                    <a:lnTo>
                      <a:pt x="77" y="29"/>
                    </a:lnTo>
                    <a:lnTo>
                      <a:pt x="88" y="24"/>
                    </a:lnTo>
                    <a:lnTo>
                      <a:pt x="115" y="26"/>
                    </a:lnTo>
                    <a:lnTo>
                      <a:pt x="134" y="30"/>
                    </a:lnTo>
                    <a:lnTo>
                      <a:pt x="146" y="29"/>
                    </a:lnTo>
                    <a:lnTo>
                      <a:pt x="161" y="37"/>
                    </a:lnTo>
                    <a:lnTo>
                      <a:pt x="184" y="38"/>
                    </a:lnTo>
                    <a:lnTo>
                      <a:pt x="187" y="36"/>
                    </a:lnTo>
                    <a:lnTo>
                      <a:pt x="186" y="33"/>
                    </a:lnTo>
                    <a:lnTo>
                      <a:pt x="166" y="24"/>
                    </a:lnTo>
                    <a:lnTo>
                      <a:pt x="158" y="24"/>
                    </a:lnTo>
                    <a:lnTo>
                      <a:pt x="150" y="22"/>
                    </a:lnTo>
                    <a:lnTo>
                      <a:pt x="153" y="17"/>
                    </a:lnTo>
                    <a:lnTo>
                      <a:pt x="153" y="10"/>
                    </a:lnTo>
                    <a:lnTo>
                      <a:pt x="145" y="6"/>
                    </a:lnTo>
                    <a:lnTo>
                      <a:pt x="137" y="8"/>
                    </a:lnTo>
                    <a:lnTo>
                      <a:pt x="132" y="14"/>
                    </a:lnTo>
                    <a:lnTo>
                      <a:pt x="102" y="17"/>
                    </a:lnTo>
                    <a:lnTo>
                      <a:pt x="85" y="12"/>
                    </a:lnTo>
                    <a:lnTo>
                      <a:pt x="82" y="12"/>
                    </a:lnTo>
                    <a:lnTo>
                      <a:pt x="82" y="8"/>
                    </a:lnTo>
                    <a:lnTo>
                      <a:pt x="75" y="6"/>
                    </a:lnTo>
                    <a:lnTo>
                      <a:pt x="60" y="8"/>
                    </a:lnTo>
                    <a:lnTo>
                      <a:pt x="51" y="8"/>
                    </a:lnTo>
                    <a:lnTo>
                      <a:pt x="39" y="6"/>
                    </a:lnTo>
                    <a:lnTo>
                      <a:pt x="23" y="8"/>
                    </a:lnTo>
                    <a:lnTo>
                      <a:pt x="14" y="1"/>
                    </a:lnTo>
                    <a:lnTo>
                      <a:pt x="2" y="0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84"/>
              <p:cNvSpPr>
                <a:spLocks/>
              </p:cNvSpPr>
              <p:nvPr/>
            </p:nvSpPr>
            <p:spPr bwMode="auto">
              <a:xfrm>
                <a:off x="806450" y="3781425"/>
                <a:ext cx="100012" cy="6350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48" y="0"/>
                  </a:cxn>
                  <a:cxn ang="0">
                    <a:pos x="59" y="8"/>
                  </a:cxn>
                  <a:cxn ang="0">
                    <a:pos x="63" y="28"/>
                  </a:cxn>
                  <a:cxn ang="0">
                    <a:pos x="62" y="40"/>
                  </a:cxn>
                  <a:cxn ang="0">
                    <a:pos x="38" y="40"/>
                  </a:cxn>
                  <a:cxn ang="0">
                    <a:pos x="6" y="20"/>
                  </a:cxn>
                  <a:cxn ang="0">
                    <a:pos x="0" y="7"/>
                  </a:cxn>
                </a:cxnLst>
                <a:rect l="0" t="0" r="r" b="b"/>
                <a:pathLst>
                  <a:path w="63" h="40">
                    <a:moveTo>
                      <a:pt x="0" y="7"/>
                    </a:moveTo>
                    <a:lnTo>
                      <a:pt x="48" y="0"/>
                    </a:lnTo>
                    <a:lnTo>
                      <a:pt x="59" y="8"/>
                    </a:lnTo>
                    <a:lnTo>
                      <a:pt x="63" y="28"/>
                    </a:lnTo>
                    <a:lnTo>
                      <a:pt x="62" y="40"/>
                    </a:lnTo>
                    <a:lnTo>
                      <a:pt x="38" y="40"/>
                    </a:lnTo>
                    <a:lnTo>
                      <a:pt x="6" y="2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85"/>
              <p:cNvSpPr>
                <a:spLocks/>
              </p:cNvSpPr>
              <p:nvPr/>
            </p:nvSpPr>
            <p:spPr bwMode="auto">
              <a:xfrm>
                <a:off x="352425" y="4341813"/>
                <a:ext cx="66675" cy="33337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7"/>
                  </a:cxn>
                  <a:cxn ang="0">
                    <a:pos x="16" y="0"/>
                  </a:cxn>
                  <a:cxn ang="0">
                    <a:pos x="35" y="3"/>
                  </a:cxn>
                  <a:cxn ang="0">
                    <a:pos x="42" y="10"/>
                  </a:cxn>
                  <a:cxn ang="0">
                    <a:pos x="42" y="13"/>
                  </a:cxn>
                  <a:cxn ang="0">
                    <a:pos x="28" y="19"/>
                  </a:cxn>
                  <a:cxn ang="0">
                    <a:pos x="20" y="21"/>
                  </a:cxn>
                  <a:cxn ang="0">
                    <a:pos x="16" y="17"/>
                  </a:cxn>
                  <a:cxn ang="0">
                    <a:pos x="4" y="17"/>
                  </a:cxn>
                  <a:cxn ang="0">
                    <a:pos x="0" y="9"/>
                  </a:cxn>
                </a:cxnLst>
                <a:rect l="0" t="0" r="r" b="b"/>
                <a:pathLst>
                  <a:path w="42" h="21">
                    <a:moveTo>
                      <a:pt x="0" y="9"/>
                    </a:moveTo>
                    <a:lnTo>
                      <a:pt x="0" y="7"/>
                    </a:lnTo>
                    <a:lnTo>
                      <a:pt x="16" y="0"/>
                    </a:lnTo>
                    <a:lnTo>
                      <a:pt x="35" y="3"/>
                    </a:lnTo>
                    <a:lnTo>
                      <a:pt x="42" y="10"/>
                    </a:lnTo>
                    <a:lnTo>
                      <a:pt x="42" y="13"/>
                    </a:lnTo>
                    <a:lnTo>
                      <a:pt x="28" y="19"/>
                    </a:lnTo>
                    <a:lnTo>
                      <a:pt x="20" y="21"/>
                    </a:lnTo>
                    <a:lnTo>
                      <a:pt x="16" y="17"/>
                    </a:lnTo>
                    <a:lnTo>
                      <a:pt x="4" y="17"/>
                    </a:lnTo>
                    <a:lnTo>
                      <a:pt x="0" y="9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86"/>
              <p:cNvSpPr>
                <a:spLocks/>
              </p:cNvSpPr>
              <p:nvPr/>
            </p:nvSpPr>
            <p:spPr bwMode="auto">
              <a:xfrm>
                <a:off x="527050" y="4373563"/>
                <a:ext cx="42862" cy="38100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2" y="23"/>
                  </a:cxn>
                  <a:cxn ang="0">
                    <a:pos x="6" y="24"/>
                  </a:cxn>
                  <a:cxn ang="0">
                    <a:pos x="10" y="21"/>
                  </a:cxn>
                  <a:cxn ang="0">
                    <a:pos x="18" y="23"/>
                  </a:cxn>
                  <a:cxn ang="0">
                    <a:pos x="21" y="24"/>
                  </a:cxn>
                  <a:cxn ang="0">
                    <a:pos x="24" y="18"/>
                  </a:cxn>
                  <a:cxn ang="0">
                    <a:pos x="27" y="9"/>
                  </a:cxn>
                  <a:cxn ang="0">
                    <a:pos x="27" y="6"/>
                  </a:cxn>
                  <a:cxn ang="0">
                    <a:pos x="23" y="1"/>
                  </a:cxn>
                  <a:cxn ang="0">
                    <a:pos x="22" y="0"/>
                  </a:cxn>
                  <a:cxn ang="0">
                    <a:pos x="17" y="3"/>
                  </a:cxn>
                  <a:cxn ang="0">
                    <a:pos x="8" y="7"/>
                  </a:cxn>
                  <a:cxn ang="0">
                    <a:pos x="6" y="9"/>
                  </a:cxn>
                  <a:cxn ang="0">
                    <a:pos x="0" y="19"/>
                  </a:cxn>
                </a:cxnLst>
                <a:rect l="0" t="0" r="r" b="b"/>
                <a:pathLst>
                  <a:path w="27" h="24">
                    <a:moveTo>
                      <a:pt x="0" y="19"/>
                    </a:moveTo>
                    <a:lnTo>
                      <a:pt x="2" y="23"/>
                    </a:lnTo>
                    <a:lnTo>
                      <a:pt x="6" y="24"/>
                    </a:lnTo>
                    <a:lnTo>
                      <a:pt x="10" y="21"/>
                    </a:lnTo>
                    <a:lnTo>
                      <a:pt x="18" y="23"/>
                    </a:lnTo>
                    <a:lnTo>
                      <a:pt x="21" y="24"/>
                    </a:lnTo>
                    <a:lnTo>
                      <a:pt x="24" y="18"/>
                    </a:lnTo>
                    <a:lnTo>
                      <a:pt x="27" y="9"/>
                    </a:lnTo>
                    <a:lnTo>
                      <a:pt x="27" y="6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17" y="3"/>
                    </a:lnTo>
                    <a:lnTo>
                      <a:pt x="8" y="7"/>
                    </a:lnTo>
                    <a:lnTo>
                      <a:pt x="6" y="9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87"/>
              <p:cNvSpPr>
                <a:spLocks/>
              </p:cNvSpPr>
              <p:nvPr/>
            </p:nvSpPr>
            <p:spPr bwMode="auto">
              <a:xfrm>
                <a:off x="0" y="4383088"/>
                <a:ext cx="61912" cy="2857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14"/>
                  </a:cxn>
                  <a:cxn ang="0">
                    <a:pos x="12" y="18"/>
                  </a:cxn>
                  <a:cxn ang="0">
                    <a:pos x="39" y="6"/>
                  </a:cxn>
                  <a:cxn ang="0">
                    <a:pos x="39" y="0"/>
                  </a:cxn>
                  <a:cxn ang="0">
                    <a:pos x="32" y="0"/>
                  </a:cxn>
                  <a:cxn ang="0">
                    <a:pos x="0" y="8"/>
                  </a:cxn>
                </a:cxnLst>
                <a:rect l="0" t="0" r="r" b="b"/>
                <a:pathLst>
                  <a:path w="39" h="18">
                    <a:moveTo>
                      <a:pt x="0" y="8"/>
                    </a:moveTo>
                    <a:lnTo>
                      <a:pt x="2" y="14"/>
                    </a:lnTo>
                    <a:lnTo>
                      <a:pt x="12" y="18"/>
                    </a:lnTo>
                    <a:lnTo>
                      <a:pt x="39" y="6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88"/>
              <p:cNvSpPr>
                <a:spLocks/>
              </p:cNvSpPr>
              <p:nvPr/>
            </p:nvSpPr>
            <p:spPr bwMode="auto">
              <a:xfrm>
                <a:off x="944562" y="4327525"/>
                <a:ext cx="41275" cy="30163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6" y="0"/>
                  </a:cxn>
                  <a:cxn ang="0">
                    <a:pos x="22" y="8"/>
                  </a:cxn>
                  <a:cxn ang="0">
                    <a:pos x="26" y="13"/>
                  </a:cxn>
                  <a:cxn ang="0">
                    <a:pos x="10" y="19"/>
                  </a:cxn>
                  <a:cxn ang="0">
                    <a:pos x="0" y="8"/>
                  </a:cxn>
                </a:cxnLst>
                <a:rect l="0" t="0" r="r" b="b"/>
                <a:pathLst>
                  <a:path w="26" h="19">
                    <a:moveTo>
                      <a:pt x="0" y="8"/>
                    </a:moveTo>
                    <a:lnTo>
                      <a:pt x="6" y="0"/>
                    </a:lnTo>
                    <a:lnTo>
                      <a:pt x="22" y="8"/>
                    </a:lnTo>
                    <a:lnTo>
                      <a:pt x="26" y="13"/>
                    </a:lnTo>
                    <a:lnTo>
                      <a:pt x="10" y="19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89"/>
              <p:cNvSpPr>
                <a:spLocks/>
              </p:cNvSpPr>
              <p:nvPr/>
            </p:nvSpPr>
            <p:spPr bwMode="auto">
              <a:xfrm>
                <a:off x="330200" y="4373563"/>
                <a:ext cx="28575" cy="25400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3" y="0"/>
                  </a:cxn>
                  <a:cxn ang="0">
                    <a:pos x="9" y="1"/>
                  </a:cxn>
                  <a:cxn ang="0">
                    <a:pos x="18" y="10"/>
                  </a:cxn>
                  <a:cxn ang="0">
                    <a:pos x="17" y="16"/>
                  </a:cxn>
                  <a:cxn ang="0">
                    <a:pos x="4" y="16"/>
                  </a:cxn>
                  <a:cxn ang="0">
                    <a:pos x="0" y="13"/>
                  </a:cxn>
                  <a:cxn ang="0">
                    <a:pos x="1" y="1"/>
                  </a:cxn>
                </a:cxnLst>
                <a:rect l="0" t="0" r="r" b="b"/>
                <a:pathLst>
                  <a:path w="18" h="16">
                    <a:moveTo>
                      <a:pt x="1" y="1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8" y="10"/>
                    </a:lnTo>
                    <a:lnTo>
                      <a:pt x="17" y="16"/>
                    </a:lnTo>
                    <a:lnTo>
                      <a:pt x="4" y="16"/>
                    </a:lnTo>
                    <a:lnTo>
                      <a:pt x="0" y="13"/>
                    </a:lnTo>
                    <a:lnTo>
                      <a:pt x="1" y="1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90"/>
              <p:cNvSpPr>
                <a:spLocks/>
              </p:cNvSpPr>
              <p:nvPr/>
            </p:nvSpPr>
            <p:spPr bwMode="auto">
              <a:xfrm>
                <a:off x="387350" y="4402138"/>
                <a:ext cx="26987" cy="20637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1"/>
                  </a:cxn>
                  <a:cxn ang="0">
                    <a:pos x="12" y="0"/>
                  </a:cxn>
                  <a:cxn ang="0">
                    <a:pos x="17" y="7"/>
                  </a:cxn>
                  <a:cxn ang="0">
                    <a:pos x="9" y="13"/>
                  </a:cxn>
                  <a:cxn ang="0">
                    <a:pos x="1" y="10"/>
                  </a:cxn>
                  <a:cxn ang="0">
                    <a:pos x="0" y="7"/>
                  </a:cxn>
                </a:cxnLst>
                <a:rect l="0" t="0" r="r" b="b"/>
                <a:pathLst>
                  <a:path w="17" h="13">
                    <a:moveTo>
                      <a:pt x="0" y="7"/>
                    </a:moveTo>
                    <a:lnTo>
                      <a:pt x="3" y="1"/>
                    </a:lnTo>
                    <a:lnTo>
                      <a:pt x="12" y="0"/>
                    </a:lnTo>
                    <a:lnTo>
                      <a:pt x="17" y="7"/>
                    </a:lnTo>
                    <a:lnTo>
                      <a:pt x="9" y="13"/>
                    </a:lnTo>
                    <a:lnTo>
                      <a:pt x="1" y="10"/>
                    </a:lnTo>
                    <a:lnTo>
                      <a:pt x="0" y="7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91"/>
              <p:cNvSpPr>
                <a:spLocks/>
              </p:cNvSpPr>
              <p:nvPr/>
            </p:nvSpPr>
            <p:spPr bwMode="auto">
              <a:xfrm>
                <a:off x="461962" y="4398963"/>
                <a:ext cx="23813" cy="2222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0"/>
                  </a:cxn>
                  <a:cxn ang="0">
                    <a:pos x="15" y="3"/>
                  </a:cxn>
                  <a:cxn ang="0">
                    <a:pos x="13" y="7"/>
                  </a:cxn>
                  <a:cxn ang="0">
                    <a:pos x="4" y="14"/>
                  </a:cxn>
                  <a:cxn ang="0">
                    <a:pos x="0" y="11"/>
                  </a:cxn>
                  <a:cxn ang="0">
                    <a:pos x="0" y="4"/>
                  </a:cxn>
                </a:cxnLst>
                <a:rect l="0" t="0" r="r" b="b"/>
                <a:pathLst>
                  <a:path w="15" h="14">
                    <a:moveTo>
                      <a:pt x="0" y="4"/>
                    </a:moveTo>
                    <a:lnTo>
                      <a:pt x="10" y="0"/>
                    </a:lnTo>
                    <a:lnTo>
                      <a:pt x="15" y="3"/>
                    </a:lnTo>
                    <a:lnTo>
                      <a:pt x="13" y="7"/>
                    </a:lnTo>
                    <a:lnTo>
                      <a:pt x="4" y="14"/>
                    </a:lnTo>
                    <a:lnTo>
                      <a:pt x="0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92"/>
              <p:cNvSpPr>
                <a:spLocks/>
              </p:cNvSpPr>
              <p:nvPr/>
            </p:nvSpPr>
            <p:spPr bwMode="auto">
              <a:xfrm>
                <a:off x="314325" y="4349750"/>
                <a:ext cx="26987" cy="111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" y="0"/>
                  </a:cxn>
                  <a:cxn ang="0">
                    <a:pos x="13" y="0"/>
                  </a:cxn>
                  <a:cxn ang="0">
                    <a:pos x="17" y="4"/>
                  </a:cxn>
                  <a:cxn ang="0">
                    <a:pos x="13" y="7"/>
                  </a:cxn>
                  <a:cxn ang="0">
                    <a:pos x="3" y="7"/>
                  </a:cxn>
                  <a:cxn ang="0">
                    <a:pos x="0" y="5"/>
                  </a:cxn>
                </a:cxnLst>
                <a:rect l="0" t="0" r="r" b="b"/>
                <a:pathLst>
                  <a:path w="17" h="7">
                    <a:moveTo>
                      <a:pt x="0" y="5"/>
                    </a:moveTo>
                    <a:lnTo>
                      <a:pt x="1" y="0"/>
                    </a:lnTo>
                    <a:lnTo>
                      <a:pt x="13" y="0"/>
                    </a:lnTo>
                    <a:lnTo>
                      <a:pt x="17" y="4"/>
                    </a:lnTo>
                    <a:lnTo>
                      <a:pt x="13" y="7"/>
                    </a:lnTo>
                    <a:lnTo>
                      <a:pt x="3" y="7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93"/>
              <p:cNvSpPr>
                <a:spLocks/>
              </p:cNvSpPr>
              <p:nvPr/>
            </p:nvSpPr>
            <p:spPr bwMode="auto">
              <a:xfrm>
                <a:off x="1579562" y="2055813"/>
                <a:ext cx="825500" cy="981075"/>
              </a:xfrm>
              <a:custGeom>
                <a:avLst/>
                <a:gdLst/>
                <a:ahLst/>
                <a:cxnLst>
                  <a:cxn ang="0">
                    <a:pos x="10" y="416"/>
                  </a:cxn>
                  <a:cxn ang="0">
                    <a:pos x="33" y="390"/>
                  </a:cxn>
                  <a:cxn ang="0">
                    <a:pos x="17" y="379"/>
                  </a:cxn>
                  <a:cxn ang="0">
                    <a:pos x="29" y="346"/>
                  </a:cxn>
                  <a:cxn ang="0">
                    <a:pos x="48" y="296"/>
                  </a:cxn>
                  <a:cxn ang="0">
                    <a:pos x="55" y="285"/>
                  </a:cxn>
                  <a:cxn ang="0">
                    <a:pos x="79" y="271"/>
                  </a:cxn>
                  <a:cxn ang="0">
                    <a:pos x="65" y="249"/>
                  </a:cxn>
                  <a:cxn ang="0">
                    <a:pos x="61" y="219"/>
                  </a:cxn>
                  <a:cxn ang="0">
                    <a:pos x="55" y="190"/>
                  </a:cxn>
                  <a:cxn ang="0">
                    <a:pos x="62" y="115"/>
                  </a:cxn>
                  <a:cxn ang="0">
                    <a:pos x="63" y="80"/>
                  </a:cxn>
                  <a:cxn ang="0">
                    <a:pos x="100" y="94"/>
                  </a:cxn>
                  <a:cxn ang="0">
                    <a:pos x="130" y="15"/>
                  </a:cxn>
                  <a:cxn ang="0">
                    <a:pos x="158" y="3"/>
                  </a:cxn>
                  <a:cxn ang="0">
                    <a:pos x="221" y="14"/>
                  </a:cxn>
                  <a:cxn ang="0">
                    <a:pos x="233" y="15"/>
                  </a:cxn>
                  <a:cxn ang="0">
                    <a:pos x="310" y="25"/>
                  </a:cxn>
                  <a:cxn ang="0">
                    <a:pos x="337" y="29"/>
                  </a:cxn>
                  <a:cxn ang="0">
                    <a:pos x="368" y="34"/>
                  </a:cxn>
                  <a:cxn ang="0">
                    <a:pos x="408" y="38"/>
                  </a:cxn>
                  <a:cxn ang="0">
                    <a:pos x="447" y="44"/>
                  </a:cxn>
                  <a:cxn ang="0">
                    <a:pos x="485" y="48"/>
                  </a:cxn>
                  <a:cxn ang="0">
                    <a:pos x="518" y="77"/>
                  </a:cxn>
                  <a:cxn ang="0">
                    <a:pos x="510" y="152"/>
                  </a:cxn>
                  <a:cxn ang="0">
                    <a:pos x="504" y="202"/>
                  </a:cxn>
                  <a:cxn ang="0">
                    <a:pos x="496" y="273"/>
                  </a:cxn>
                  <a:cxn ang="0">
                    <a:pos x="493" y="294"/>
                  </a:cxn>
                  <a:cxn ang="0">
                    <a:pos x="487" y="352"/>
                  </a:cxn>
                  <a:cxn ang="0">
                    <a:pos x="485" y="376"/>
                  </a:cxn>
                  <a:cxn ang="0">
                    <a:pos x="478" y="437"/>
                  </a:cxn>
                  <a:cxn ang="0">
                    <a:pos x="475" y="473"/>
                  </a:cxn>
                  <a:cxn ang="0">
                    <a:pos x="471" y="501"/>
                  </a:cxn>
                  <a:cxn ang="0">
                    <a:pos x="461" y="597"/>
                  </a:cxn>
                  <a:cxn ang="0">
                    <a:pos x="458" y="618"/>
                  </a:cxn>
                  <a:cxn ang="0">
                    <a:pos x="289" y="597"/>
                  </a:cxn>
                  <a:cxn ang="0">
                    <a:pos x="266" y="586"/>
                  </a:cxn>
                  <a:cxn ang="0">
                    <a:pos x="112" y="501"/>
                  </a:cxn>
                  <a:cxn ang="0">
                    <a:pos x="0" y="429"/>
                  </a:cxn>
                </a:cxnLst>
                <a:rect l="0" t="0" r="r" b="b"/>
                <a:pathLst>
                  <a:path w="520" h="618">
                    <a:moveTo>
                      <a:pt x="0" y="429"/>
                    </a:moveTo>
                    <a:lnTo>
                      <a:pt x="10" y="416"/>
                    </a:lnTo>
                    <a:lnTo>
                      <a:pt x="26" y="415"/>
                    </a:lnTo>
                    <a:lnTo>
                      <a:pt x="33" y="390"/>
                    </a:lnTo>
                    <a:lnTo>
                      <a:pt x="26" y="388"/>
                    </a:lnTo>
                    <a:lnTo>
                      <a:pt x="17" y="379"/>
                    </a:lnTo>
                    <a:lnTo>
                      <a:pt x="22" y="350"/>
                    </a:lnTo>
                    <a:lnTo>
                      <a:pt x="29" y="346"/>
                    </a:lnTo>
                    <a:lnTo>
                      <a:pt x="43" y="322"/>
                    </a:lnTo>
                    <a:lnTo>
                      <a:pt x="48" y="296"/>
                    </a:lnTo>
                    <a:lnTo>
                      <a:pt x="51" y="293"/>
                    </a:lnTo>
                    <a:lnTo>
                      <a:pt x="55" y="285"/>
                    </a:lnTo>
                    <a:lnTo>
                      <a:pt x="71" y="278"/>
                    </a:lnTo>
                    <a:lnTo>
                      <a:pt x="79" y="271"/>
                    </a:lnTo>
                    <a:lnTo>
                      <a:pt x="83" y="266"/>
                    </a:lnTo>
                    <a:lnTo>
                      <a:pt x="65" y="249"/>
                    </a:lnTo>
                    <a:lnTo>
                      <a:pt x="66" y="244"/>
                    </a:lnTo>
                    <a:lnTo>
                      <a:pt x="61" y="219"/>
                    </a:lnTo>
                    <a:lnTo>
                      <a:pt x="52" y="204"/>
                    </a:lnTo>
                    <a:lnTo>
                      <a:pt x="55" y="190"/>
                    </a:lnTo>
                    <a:lnTo>
                      <a:pt x="62" y="167"/>
                    </a:lnTo>
                    <a:lnTo>
                      <a:pt x="62" y="115"/>
                    </a:lnTo>
                    <a:lnTo>
                      <a:pt x="66" y="104"/>
                    </a:lnTo>
                    <a:lnTo>
                      <a:pt x="63" y="80"/>
                    </a:lnTo>
                    <a:lnTo>
                      <a:pt x="83" y="79"/>
                    </a:lnTo>
                    <a:lnTo>
                      <a:pt x="100" y="94"/>
                    </a:lnTo>
                    <a:lnTo>
                      <a:pt x="119" y="80"/>
                    </a:lnTo>
                    <a:lnTo>
                      <a:pt x="130" y="15"/>
                    </a:lnTo>
                    <a:lnTo>
                      <a:pt x="132" y="0"/>
                    </a:lnTo>
                    <a:lnTo>
                      <a:pt x="158" y="3"/>
                    </a:lnTo>
                    <a:lnTo>
                      <a:pt x="183" y="8"/>
                    </a:lnTo>
                    <a:lnTo>
                      <a:pt x="221" y="14"/>
                    </a:lnTo>
                    <a:lnTo>
                      <a:pt x="223" y="14"/>
                    </a:lnTo>
                    <a:lnTo>
                      <a:pt x="233" y="15"/>
                    </a:lnTo>
                    <a:lnTo>
                      <a:pt x="249" y="17"/>
                    </a:lnTo>
                    <a:lnTo>
                      <a:pt x="310" y="25"/>
                    </a:lnTo>
                    <a:lnTo>
                      <a:pt x="330" y="29"/>
                    </a:lnTo>
                    <a:lnTo>
                      <a:pt x="337" y="29"/>
                    </a:lnTo>
                    <a:lnTo>
                      <a:pt x="349" y="31"/>
                    </a:lnTo>
                    <a:lnTo>
                      <a:pt x="368" y="34"/>
                    </a:lnTo>
                    <a:lnTo>
                      <a:pt x="388" y="36"/>
                    </a:lnTo>
                    <a:lnTo>
                      <a:pt x="408" y="38"/>
                    </a:lnTo>
                    <a:lnTo>
                      <a:pt x="409" y="39"/>
                    </a:lnTo>
                    <a:lnTo>
                      <a:pt x="447" y="44"/>
                    </a:lnTo>
                    <a:lnTo>
                      <a:pt x="476" y="46"/>
                    </a:lnTo>
                    <a:lnTo>
                      <a:pt x="485" y="48"/>
                    </a:lnTo>
                    <a:lnTo>
                      <a:pt x="520" y="52"/>
                    </a:lnTo>
                    <a:lnTo>
                      <a:pt x="518" y="77"/>
                    </a:lnTo>
                    <a:lnTo>
                      <a:pt x="514" y="101"/>
                    </a:lnTo>
                    <a:lnTo>
                      <a:pt x="510" y="152"/>
                    </a:lnTo>
                    <a:lnTo>
                      <a:pt x="504" y="198"/>
                    </a:lnTo>
                    <a:lnTo>
                      <a:pt x="504" y="202"/>
                    </a:lnTo>
                    <a:lnTo>
                      <a:pt x="498" y="256"/>
                    </a:lnTo>
                    <a:lnTo>
                      <a:pt x="496" y="273"/>
                    </a:lnTo>
                    <a:lnTo>
                      <a:pt x="496" y="274"/>
                    </a:lnTo>
                    <a:lnTo>
                      <a:pt x="493" y="294"/>
                    </a:lnTo>
                    <a:lnTo>
                      <a:pt x="492" y="314"/>
                    </a:lnTo>
                    <a:lnTo>
                      <a:pt x="487" y="352"/>
                    </a:lnTo>
                    <a:lnTo>
                      <a:pt x="485" y="374"/>
                    </a:lnTo>
                    <a:lnTo>
                      <a:pt x="485" y="376"/>
                    </a:lnTo>
                    <a:lnTo>
                      <a:pt x="479" y="431"/>
                    </a:lnTo>
                    <a:lnTo>
                      <a:pt x="478" y="437"/>
                    </a:lnTo>
                    <a:lnTo>
                      <a:pt x="477" y="451"/>
                    </a:lnTo>
                    <a:lnTo>
                      <a:pt x="475" y="473"/>
                    </a:lnTo>
                    <a:lnTo>
                      <a:pt x="473" y="477"/>
                    </a:lnTo>
                    <a:lnTo>
                      <a:pt x="471" y="501"/>
                    </a:lnTo>
                    <a:lnTo>
                      <a:pt x="470" y="508"/>
                    </a:lnTo>
                    <a:lnTo>
                      <a:pt x="461" y="597"/>
                    </a:lnTo>
                    <a:lnTo>
                      <a:pt x="461" y="598"/>
                    </a:lnTo>
                    <a:lnTo>
                      <a:pt x="458" y="618"/>
                    </a:lnTo>
                    <a:lnTo>
                      <a:pt x="340" y="604"/>
                    </a:lnTo>
                    <a:lnTo>
                      <a:pt x="289" y="597"/>
                    </a:lnTo>
                    <a:lnTo>
                      <a:pt x="269" y="587"/>
                    </a:lnTo>
                    <a:lnTo>
                      <a:pt x="266" y="586"/>
                    </a:lnTo>
                    <a:lnTo>
                      <a:pt x="256" y="580"/>
                    </a:lnTo>
                    <a:lnTo>
                      <a:pt x="112" y="501"/>
                    </a:lnTo>
                    <a:lnTo>
                      <a:pt x="9" y="443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94"/>
              <p:cNvSpPr>
                <a:spLocks/>
              </p:cNvSpPr>
              <p:nvPr/>
            </p:nvSpPr>
            <p:spPr bwMode="auto">
              <a:xfrm>
                <a:off x="3517900" y="4129088"/>
                <a:ext cx="177800" cy="209550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4" y="94"/>
                  </a:cxn>
                  <a:cxn ang="0">
                    <a:pos x="10" y="112"/>
                  </a:cxn>
                  <a:cxn ang="0">
                    <a:pos x="15" y="122"/>
                  </a:cxn>
                  <a:cxn ang="0">
                    <a:pos x="35" y="132"/>
                  </a:cxn>
                  <a:cxn ang="0">
                    <a:pos x="48" y="112"/>
                  </a:cxn>
                  <a:cxn ang="0">
                    <a:pos x="72" y="98"/>
                  </a:cxn>
                  <a:cxn ang="0">
                    <a:pos x="77" y="99"/>
                  </a:cxn>
                  <a:cxn ang="0">
                    <a:pos x="93" y="92"/>
                  </a:cxn>
                  <a:cxn ang="0">
                    <a:pos x="106" y="83"/>
                  </a:cxn>
                  <a:cxn ang="0">
                    <a:pos x="112" y="75"/>
                  </a:cxn>
                  <a:cxn ang="0">
                    <a:pos x="104" y="69"/>
                  </a:cxn>
                  <a:cxn ang="0">
                    <a:pos x="97" y="62"/>
                  </a:cxn>
                  <a:cxn ang="0">
                    <a:pos x="96" y="54"/>
                  </a:cxn>
                  <a:cxn ang="0">
                    <a:pos x="86" y="51"/>
                  </a:cxn>
                  <a:cxn ang="0">
                    <a:pos x="88" y="41"/>
                  </a:cxn>
                  <a:cxn ang="0">
                    <a:pos x="78" y="32"/>
                  </a:cxn>
                  <a:cxn ang="0">
                    <a:pos x="57" y="17"/>
                  </a:cxn>
                  <a:cxn ang="0">
                    <a:pos x="40" y="12"/>
                  </a:cxn>
                  <a:cxn ang="0">
                    <a:pos x="28" y="3"/>
                  </a:cxn>
                  <a:cxn ang="0">
                    <a:pos x="16" y="0"/>
                  </a:cxn>
                  <a:cxn ang="0">
                    <a:pos x="21" y="26"/>
                  </a:cxn>
                  <a:cxn ang="0">
                    <a:pos x="0" y="48"/>
                  </a:cxn>
                </a:cxnLst>
                <a:rect l="0" t="0" r="r" b="b"/>
                <a:pathLst>
                  <a:path w="112" h="132">
                    <a:moveTo>
                      <a:pt x="0" y="48"/>
                    </a:moveTo>
                    <a:lnTo>
                      <a:pt x="14" y="94"/>
                    </a:lnTo>
                    <a:lnTo>
                      <a:pt x="10" y="112"/>
                    </a:lnTo>
                    <a:lnTo>
                      <a:pt x="15" y="122"/>
                    </a:lnTo>
                    <a:lnTo>
                      <a:pt x="35" y="132"/>
                    </a:lnTo>
                    <a:lnTo>
                      <a:pt x="48" y="112"/>
                    </a:lnTo>
                    <a:lnTo>
                      <a:pt x="72" y="98"/>
                    </a:lnTo>
                    <a:lnTo>
                      <a:pt x="77" y="99"/>
                    </a:lnTo>
                    <a:lnTo>
                      <a:pt x="93" y="92"/>
                    </a:lnTo>
                    <a:lnTo>
                      <a:pt x="106" y="83"/>
                    </a:lnTo>
                    <a:lnTo>
                      <a:pt x="112" y="75"/>
                    </a:lnTo>
                    <a:lnTo>
                      <a:pt x="104" y="69"/>
                    </a:lnTo>
                    <a:lnTo>
                      <a:pt x="97" y="62"/>
                    </a:lnTo>
                    <a:lnTo>
                      <a:pt x="96" y="54"/>
                    </a:lnTo>
                    <a:lnTo>
                      <a:pt x="86" y="51"/>
                    </a:lnTo>
                    <a:lnTo>
                      <a:pt x="88" y="41"/>
                    </a:lnTo>
                    <a:lnTo>
                      <a:pt x="78" y="32"/>
                    </a:lnTo>
                    <a:lnTo>
                      <a:pt x="57" y="17"/>
                    </a:lnTo>
                    <a:lnTo>
                      <a:pt x="40" y="12"/>
                    </a:lnTo>
                    <a:lnTo>
                      <a:pt x="28" y="3"/>
                    </a:lnTo>
                    <a:lnTo>
                      <a:pt x="16" y="0"/>
                    </a:lnTo>
                    <a:lnTo>
                      <a:pt x="21" y="26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95"/>
              <p:cNvSpPr>
                <a:spLocks/>
              </p:cNvSpPr>
              <p:nvPr/>
            </p:nvSpPr>
            <p:spPr bwMode="auto">
              <a:xfrm>
                <a:off x="3432175" y="4005263"/>
                <a:ext cx="96837" cy="71437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5"/>
                  </a:cxn>
                  <a:cxn ang="0">
                    <a:pos x="7" y="0"/>
                  </a:cxn>
                  <a:cxn ang="0">
                    <a:pos x="20" y="14"/>
                  </a:cxn>
                  <a:cxn ang="0">
                    <a:pos x="32" y="9"/>
                  </a:cxn>
                  <a:cxn ang="0">
                    <a:pos x="39" y="10"/>
                  </a:cxn>
                  <a:cxn ang="0">
                    <a:pos x="50" y="21"/>
                  </a:cxn>
                  <a:cxn ang="0">
                    <a:pos x="58" y="24"/>
                  </a:cxn>
                  <a:cxn ang="0">
                    <a:pos x="61" y="34"/>
                  </a:cxn>
                  <a:cxn ang="0">
                    <a:pos x="48" y="42"/>
                  </a:cxn>
                  <a:cxn ang="0">
                    <a:pos x="41" y="42"/>
                  </a:cxn>
                  <a:cxn ang="0">
                    <a:pos x="32" y="45"/>
                  </a:cxn>
                  <a:cxn ang="0">
                    <a:pos x="22" y="45"/>
                  </a:cxn>
                  <a:cxn ang="0">
                    <a:pos x="19" y="30"/>
                  </a:cxn>
                  <a:cxn ang="0">
                    <a:pos x="0" y="16"/>
                  </a:cxn>
                </a:cxnLst>
                <a:rect l="0" t="0" r="r" b="b"/>
                <a:pathLst>
                  <a:path w="61" h="45">
                    <a:moveTo>
                      <a:pt x="0" y="16"/>
                    </a:moveTo>
                    <a:lnTo>
                      <a:pt x="0" y="5"/>
                    </a:lnTo>
                    <a:lnTo>
                      <a:pt x="7" y="0"/>
                    </a:lnTo>
                    <a:lnTo>
                      <a:pt x="20" y="14"/>
                    </a:lnTo>
                    <a:lnTo>
                      <a:pt x="32" y="9"/>
                    </a:lnTo>
                    <a:lnTo>
                      <a:pt x="39" y="10"/>
                    </a:lnTo>
                    <a:lnTo>
                      <a:pt x="50" y="21"/>
                    </a:lnTo>
                    <a:lnTo>
                      <a:pt x="58" y="24"/>
                    </a:lnTo>
                    <a:lnTo>
                      <a:pt x="61" y="34"/>
                    </a:lnTo>
                    <a:lnTo>
                      <a:pt x="48" y="42"/>
                    </a:lnTo>
                    <a:lnTo>
                      <a:pt x="41" y="42"/>
                    </a:lnTo>
                    <a:lnTo>
                      <a:pt x="32" y="45"/>
                    </a:lnTo>
                    <a:lnTo>
                      <a:pt x="22" y="45"/>
                    </a:lnTo>
                    <a:lnTo>
                      <a:pt x="19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96"/>
              <p:cNvSpPr>
                <a:spLocks/>
              </p:cNvSpPr>
              <p:nvPr/>
            </p:nvSpPr>
            <p:spPr bwMode="auto">
              <a:xfrm>
                <a:off x="3209925" y="3895725"/>
                <a:ext cx="84137" cy="6985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13" y="38"/>
                  </a:cxn>
                  <a:cxn ang="0">
                    <a:pos x="31" y="38"/>
                  </a:cxn>
                  <a:cxn ang="0">
                    <a:pos x="38" y="43"/>
                  </a:cxn>
                  <a:cxn ang="0">
                    <a:pos x="46" y="42"/>
                  </a:cxn>
                  <a:cxn ang="0">
                    <a:pos x="50" y="44"/>
                  </a:cxn>
                  <a:cxn ang="0">
                    <a:pos x="53" y="37"/>
                  </a:cxn>
                  <a:cxn ang="0">
                    <a:pos x="49" y="32"/>
                  </a:cxn>
                  <a:cxn ang="0">
                    <a:pos x="43" y="24"/>
                  </a:cxn>
                  <a:cxn ang="0">
                    <a:pos x="37" y="19"/>
                  </a:cxn>
                  <a:cxn ang="0">
                    <a:pos x="38" y="17"/>
                  </a:cxn>
                  <a:cxn ang="0">
                    <a:pos x="30" y="2"/>
                  </a:cxn>
                  <a:cxn ang="0">
                    <a:pos x="22" y="0"/>
                  </a:cxn>
                  <a:cxn ang="0">
                    <a:pos x="10" y="10"/>
                  </a:cxn>
                  <a:cxn ang="0">
                    <a:pos x="0" y="10"/>
                  </a:cxn>
                </a:cxnLst>
                <a:rect l="0" t="0" r="r" b="b"/>
                <a:pathLst>
                  <a:path w="53" h="44">
                    <a:moveTo>
                      <a:pt x="0" y="10"/>
                    </a:moveTo>
                    <a:lnTo>
                      <a:pt x="13" y="38"/>
                    </a:lnTo>
                    <a:lnTo>
                      <a:pt x="31" y="38"/>
                    </a:lnTo>
                    <a:lnTo>
                      <a:pt x="38" y="43"/>
                    </a:lnTo>
                    <a:lnTo>
                      <a:pt x="46" y="42"/>
                    </a:lnTo>
                    <a:lnTo>
                      <a:pt x="50" y="44"/>
                    </a:lnTo>
                    <a:lnTo>
                      <a:pt x="53" y="37"/>
                    </a:lnTo>
                    <a:lnTo>
                      <a:pt x="49" y="32"/>
                    </a:lnTo>
                    <a:lnTo>
                      <a:pt x="43" y="24"/>
                    </a:lnTo>
                    <a:lnTo>
                      <a:pt x="37" y="19"/>
                    </a:lnTo>
                    <a:lnTo>
                      <a:pt x="38" y="17"/>
                    </a:lnTo>
                    <a:lnTo>
                      <a:pt x="30" y="2"/>
                    </a:lnTo>
                    <a:lnTo>
                      <a:pt x="22" y="0"/>
                    </a:lnTo>
                    <a:lnTo>
                      <a:pt x="1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97"/>
              <p:cNvSpPr>
                <a:spLocks/>
              </p:cNvSpPr>
              <p:nvPr/>
            </p:nvSpPr>
            <p:spPr bwMode="auto">
              <a:xfrm>
                <a:off x="3000375" y="3802063"/>
                <a:ext cx="69850" cy="55562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8" y="26"/>
                  </a:cxn>
                  <a:cxn ang="0">
                    <a:pos x="17" y="33"/>
                  </a:cxn>
                  <a:cxn ang="0">
                    <a:pos x="26" y="35"/>
                  </a:cxn>
                  <a:cxn ang="0">
                    <a:pos x="33" y="33"/>
                  </a:cxn>
                  <a:cxn ang="0">
                    <a:pos x="39" y="25"/>
                  </a:cxn>
                  <a:cxn ang="0">
                    <a:pos x="44" y="11"/>
                  </a:cxn>
                  <a:cxn ang="0">
                    <a:pos x="39" y="2"/>
                  </a:cxn>
                  <a:cxn ang="0">
                    <a:pos x="26" y="0"/>
                  </a:cxn>
                  <a:cxn ang="0">
                    <a:pos x="15" y="2"/>
                  </a:cxn>
                  <a:cxn ang="0">
                    <a:pos x="0" y="15"/>
                  </a:cxn>
                </a:cxnLst>
                <a:rect l="0" t="0" r="r" b="b"/>
                <a:pathLst>
                  <a:path w="44" h="35">
                    <a:moveTo>
                      <a:pt x="0" y="15"/>
                    </a:moveTo>
                    <a:lnTo>
                      <a:pt x="8" y="26"/>
                    </a:lnTo>
                    <a:lnTo>
                      <a:pt x="17" y="33"/>
                    </a:lnTo>
                    <a:lnTo>
                      <a:pt x="26" y="35"/>
                    </a:lnTo>
                    <a:lnTo>
                      <a:pt x="33" y="33"/>
                    </a:lnTo>
                    <a:lnTo>
                      <a:pt x="39" y="25"/>
                    </a:lnTo>
                    <a:lnTo>
                      <a:pt x="44" y="11"/>
                    </a:lnTo>
                    <a:lnTo>
                      <a:pt x="39" y="2"/>
                    </a:lnTo>
                    <a:lnTo>
                      <a:pt x="26" y="0"/>
                    </a:lnTo>
                    <a:lnTo>
                      <a:pt x="15" y="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98"/>
              <p:cNvSpPr>
                <a:spLocks/>
              </p:cNvSpPr>
              <p:nvPr/>
            </p:nvSpPr>
            <p:spPr bwMode="auto">
              <a:xfrm>
                <a:off x="3344862" y="3975100"/>
                <a:ext cx="84138" cy="26988"/>
              </a:xfrm>
              <a:custGeom>
                <a:avLst/>
                <a:gdLst/>
                <a:ahLst/>
                <a:cxnLst>
                  <a:cxn ang="0">
                    <a:pos x="26" y="3"/>
                  </a:cxn>
                  <a:cxn ang="0">
                    <a:pos x="30" y="3"/>
                  </a:cxn>
                  <a:cxn ang="0">
                    <a:pos x="33" y="5"/>
                  </a:cxn>
                  <a:cxn ang="0">
                    <a:pos x="34" y="5"/>
                  </a:cxn>
                  <a:cxn ang="0">
                    <a:pos x="53" y="7"/>
                  </a:cxn>
                  <a:cxn ang="0">
                    <a:pos x="41" y="16"/>
                  </a:cxn>
                  <a:cxn ang="0">
                    <a:pos x="37" y="17"/>
                  </a:cxn>
                  <a:cxn ang="0">
                    <a:pos x="19" y="12"/>
                  </a:cxn>
                  <a:cxn ang="0">
                    <a:pos x="0" y="12"/>
                  </a:cxn>
                  <a:cxn ang="0">
                    <a:pos x="4" y="0"/>
                  </a:cxn>
                  <a:cxn ang="0">
                    <a:pos x="26" y="3"/>
                  </a:cxn>
                </a:cxnLst>
                <a:rect l="0" t="0" r="r" b="b"/>
                <a:pathLst>
                  <a:path w="53" h="17">
                    <a:moveTo>
                      <a:pt x="26" y="3"/>
                    </a:moveTo>
                    <a:lnTo>
                      <a:pt x="30" y="3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53" y="7"/>
                    </a:lnTo>
                    <a:lnTo>
                      <a:pt x="41" y="16"/>
                    </a:lnTo>
                    <a:lnTo>
                      <a:pt x="37" y="17"/>
                    </a:lnTo>
                    <a:lnTo>
                      <a:pt x="19" y="12"/>
                    </a:lnTo>
                    <a:lnTo>
                      <a:pt x="0" y="12"/>
                    </a:lnTo>
                    <a:lnTo>
                      <a:pt x="4" y="0"/>
                    </a:lnTo>
                    <a:lnTo>
                      <a:pt x="26" y="3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99"/>
              <p:cNvSpPr>
                <a:spLocks/>
              </p:cNvSpPr>
              <p:nvPr/>
            </p:nvSpPr>
            <p:spPr bwMode="auto">
              <a:xfrm>
                <a:off x="3379787" y="4021138"/>
                <a:ext cx="33338" cy="285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2"/>
                  </a:cxn>
                  <a:cxn ang="0">
                    <a:pos x="14" y="18"/>
                  </a:cxn>
                  <a:cxn ang="0">
                    <a:pos x="21" y="12"/>
                  </a:cxn>
                  <a:cxn ang="0">
                    <a:pos x="0" y="0"/>
                  </a:cxn>
                </a:cxnLst>
                <a:rect l="0" t="0" r="r" b="b"/>
                <a:pathLst>
                  <a:path w="21" h="18">
                    <a:moveTo>
                      <a:pt x="0" y="0"/>
                    </a:moveTo>
                    <a:lnTo>
                      <a:pt x="5" y="12"/>
                    </a:lnTo>
                    <a:lnTo>
                      <a:pt x="14" y="18"/>
                    </a:lnTo>
                    <a:lnTo>
                      <a:pt x="21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100"/>
              <p:cNvSpPr>
                <a:spLocks/>
              </p:cNvSpPr>
              <p:nvPr/>
            </p:nvSpPr>
            <p:spPr bwMode="auto">
              <a:xfrm>
                <a:off x="2936875" y="3833813"/>
                <a:ext cx="20637" cy="33337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11" y="0"/>
                  </a:cxn>
                  <a:cxn ang="0">
                    <a:pos x="13" y="11"/>
                  </a:cxn>
                  <a:cxn ang="0">
                    <a:pos x="2" y="21"/>
                  </a:cxn>
                  <a:cxn ang="0">
                    <a:pos x="0" y="14"/>
                  </a:cxn>
                </a:cxnLst>
                <a:rect l="0" t="0" r="r" b="b"/>
                <a:pathLst>
                  <a:path w="13" h="21">
                    <a:moveTo>
                      <a:pt x="0" y="14"/>
                    </a:moveTo>
                    <a:lnTo>
                      <a:pt x="11" y="0"/>
                    </a:lnTo>
                    <a:lnTo>
                      <a:pt x="13" y="11"/>
                    </a:lnTo>
                    <a:lnTo>
                      <a:pt x="2" y="21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B0F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101"/>
              <p:cNvSpPr>
                <a:spLocks/>
              </p:cNvSpPr>
              <p:nvPr/>
            </p:nvSpPr>
            <p:spPr bwMode="auto">
              <a:xfrm>
                <a:off x="2306637" y="2138363"/>
                <a:ext cx="847725" cy="909637"/>
              </a:xfrm>
              <a:custGeom>
                <a:avLst/>
                <a:gdLst/>
                <a:ahLst/>
                <a:cxnLst>
                  <a:cxn ang="0">
                    <a:pos x="70" y="573"/>
                  </a:cxn>
                  <a:cxn ang="0">
                    <a:pos x="151" y="536"/>
                  </a:cxn>
                  <a:cxn ang="0">
                    <a:pos x="206" y="529"/>
                  </a:cxn>
                  <a:cxn ang="0">
                    <a:pos x="207" y="521"/>
                  </a:cxn>
                  <a:cxn ang="0">
                    <a:pos x="229" y="521"/>
                  </a:cxn>
                  <a:cxn ang="0">
                    <a:pos x="249" y="522"/>
                  </a:cxn>
                  <a:cxn ang="0">
                    <a:pos x="313" y="527"/>
                  </a:cxn>
                  <a:cxn ang="0">
                    <a:pos x="350" y="530"/>
                  </a:cxn>
                  <a:cxn ang="0">
                    <a:pos x="397" y="532"/>
                  </a:cxn>
                  <a:cxn ang="0">
                    <a:pos x="424" y="535"/>
                  </a:cxn>
                  <a:cxn ang="0">
                    <a:pos x="447" y="536"/>
                  </a:cxn>
                  <a:cxn ang="0">
                    <a:pos x="449" y="536"/>
                  </a:cxn>
                  <a:cxn ang="0">
                    <a:pos x="479" y="537"/>
                  </a:cxn>
                  <a:cxn ang="0">
                    <a:pos x="498" y="538"/>
                  </a:cxn>
                  <a:cxn ang="0">
                    <a:pos x="504" y="530"/>
                  </a:cxn>
                  <a:cxn ang="0">
                    <a:pos x="507" y="491"/>
                  </a:cxn>
                  <a:cxn ang="0">
                    <a:pos x="507" y="476"/>
                  </a:cxn>
                  <a:cxn ang="0">
                    <a:pos x="509" y="442"/>
                  </a:cxn>
                  <a:cxn ang="0">
                    <a:pos x="511" y="401"/>
                  </a:cxn>
                  <a:cxn ang="0">
                    <a:pos x="513" y="389"/>
                  </a:cxn>
                  <a:cxn ang="0">
                    <a:pos x="513" y="382"/>
                  </a:cxn>
                  <a:cxn ang="0">
                    <a:pos x="514" y="367"/>
                  </a:cxn>
                  <a:cxn ang="0">
                    <a:pos x="516" y="338"/>
                  </a:cxn>
                  <a:cxn ang="0">
                    <a:pos x="517" y="308"/>
                  </a:cxn>
                  <a:cxn ang="0">
                    <a:pos x="518" y="296"/>
                  </a:cxn>
                  <a:cxn ang="0">
                    <a:pos x="520" y="263"/>
                  </a:cxn>
                  <a:cxn ang="0">
                    <a:pos x="521" y="251"/>
                  </a:cxn>
                  <a:cxn ang="0">
                    <a:pos x="521" y="238"/>
                  </a:cxn>
                  <a:cxn ang="0">
                    <a:pos x="522" y="220"/>
                  </a:cxn>
                  <a:cxn ang="0">
                    <a:pos x="523" y="205"/>
                  </a:cxn>
                  <a:cxn ang="0">
                    <a:pos x="524" y="164"/>
                  </a:cxn>
                  <a:cxn ang="0">
                    <a:pos x="524" y="160"/>
                  </a:cxn>
                  <a:cxn ang="0">
                    <a:pos x="529" y="87"/>
                  </a:cxn>
                  <a:cxn ang="0">
                    <a:pos x="532" y="66"/>
                  </a:cxn>
                  <a:cxn ang="0">
                    <a:pos x="534" y="38"/>
                  </a:cxn>
                  <a:cxn ang="0">
                    <a:pos x="509" y="37"/>
                  </a:cxn>
                  <a:cxn ang="0">
                    <a:pos x="455" y="33"/>
                  </a:cxn>
                  <a:cxn ang="0">
                    <a:pos x="383" y="30"/>
                  </a:cxn>
                  <a:cxn ang="0">
                    <a:pos x="360" y="27"/>
                  </a:cxn>
                  <a:cxn ang="0">
                    <a:pos x="320" y="24"/>
                  </a:cxn>
                  <a:cxn ang="0">
                    <a:pos x="300" y="22"/>
                  </a:cxn>
                  <a:cxn ang="0">
                    <a:pos x="189" y="13"/>
                  </a:cxn>
                  <a:cxn ang="0">
                    <a:pos x="184" y="12"/>
                  </a:cxn>
                  <a:cxn ang="0">
                    <a:pos x="134" y="7"/>
                  </a:cxn>
                  <a:cxn ang="0">
                    <a:pos x="91" y="3"/>
                  </a:cxn>
                  <a:cxn ang="0">
                    <a:pos x="62" y="0"/>
                  </a:cxn>
                  <a:cxn ang="0">
                    <a:pos x="56" y="49"/>
                  </a:cxn>
                  <a:cxn ang="0">
                    <a:pos x="46" y="146"/>
                  </a:cxn>
                  <a:cxn ang="0">
                    <a:pos x="40" y="204"/>
                  </a:cxn>
                  <a:cxn ang="0">
                    <a:pos x="38" y="222"/>
                  </a:cxn>
                  <a:cxn ang="0">
                    <a:pos x="34" y="262"/>
                  </a:cxn>
                  <a:cxn ang="0">
                    <a:pos x="27" y="322"/>
                  </a:cxn>
                  <a:cxn ang="0">
                    <a:pos x="21" y="379"/>
                  </a:cxn>
                  <a:cxn ang="0">
                    <a:pos x="19" y="399"/>
                  </a:cxn>
                  <a:cxn ang="0">
                    <a:pos x="15" y="425"/>
                  </a:cxn>
                  <a:cxn ang="0">
                    <a:pos x="12" y="456"/>
                  </a:cxn>
                  <a:cxn ang="0">
                    <a:pos x="3" y="546"/>
                  </a:cxn>
                  <a:cxn ang="0">
                    <a:pos x="15" y="567"/>
                  </a:cxn>
                </a:cxnLst>
                <a:rect l="0" t="0" r="r" b="b"/>
                <a:pathLst>
                  <a:path w="534" h="573">
                    <a:moveTo>
                      <a:pt x="15" y="567"/>
                    </a:moveTo>
                    <a:lnTo>
                      <a:pt x="70" y="573"/>
                    </a:lnTo>
                    <a:lnTo>
                      <a:pt x="75" y="528"/>
                    </a:lnTo>
                    <a:lnTo>
                      <a:pt x="151" y="536"/>
                    </a:lnTo>
                    <a:lnTo>
                      <a:pt x="214" y="542"/>
                    </a:lnTo>
                    <a:lnTo>
                      <a:pt x="206" y="529"/>
                    </a:lnTo>
                    <a:lnTo>
                      <a:pt x="208" y="527"/>
                    </a:lnTo>
                    <a:lnTo>
                      <a:pt x="207" y="521"/>
                    </a:lnTo>
                    <a:lnTo>
                      <a:pt x="208" y="518"/>
                    </a:lnTo>
                    <a:lnTo>
                      <a:pt x="229" y="521"/>
                    </a:lnTo>
                    <a:lnTo>
                      <a:pt x="239" y="522"/>
                    </a:lnTo>
                    <a:lnTo>
                      <a:pt x="249" y="522"/>
                    </a:lnTo>
                    <a:lnTo>
                      <a:pt x="260" y="523"/>
                    </a:lnTo>
                    <a:lnTo>
                      <a:pt x="313" y="527"/>
                    </a:lnTo>
                    <a:lnTo>
                      <a:pt x="335" y="529"/>
                    </a:lnTo>
                    <a:lnTo>
                      <a:pt x="350" y="530"/>
                    </a:lnTo>
                    <a:lnTo>
                      <a:pt x="356" y="530"/>
                    </a:lnTo>
                    <a:lnTo>
                      <a:pt x="397" y="532"/>
                    </a:lnTo>
                    <a:lnTo>
                      <a:pt x="405" y="534"/>
                    </a:lnTo>
                    <a:lnTo>
                      <a:pt x="424" y="535"/>
                    </a:lnTo>
                    <a:lnTo>
                      <a:pt x="428" y="535"/>
                    </a:lnTo>
                    <a:lnTo>
                      <a:pt x="447" y="536"/>
                    </a:lnTo>
                    <a:lnTo>
                      <a:pt x="448" y="536"/>
                    </a:lnTo>
                    <a:lnTo>
                      <a:pt x="449" y="536"/>
                    </a:lnTo>
                    <a:lnTo>
                      <a:pt x="458" y="536"/>
                    </a:lnTo>
                    <a:lnTo>
                      <a:pt x="479" y="537"/>
                    </a:lnTo>
                    <a:lnTo>
                      <a:pt x="482" y="538"/>
                    </a:lnTo>
                    <a:lnTo>
                      <a:pt x="498" y="538"/>
                    </a:lnTo>
                    <a:lnTo>
                      <a:pt x="504" y="539"/>
                    </a:lnTo>
                    <a:lnTo>
                      <a:pt x="504" y="530"/>
                    </a:lnTo>
                    <a:lnTo>
                      <a:pt x="506" y="514"/>
                    </a:lnTo>
                    <a:lnTo>
                      <a:pt x="507" y="491"/>
                    </a:lnTo>
                    <a:lnTo>
                      <a:pt x="507" y="487"/>
                    </a:lnTo>
                    <a:lnTo>
                      <a:pt x="507" y="476"/>
                    </a:lnTo>
                    <a:lnTo>
                      <a:pt x="508" y="456"/>
                    </a:lnTo>
                    <a:lnTo>
                      <a:pt x="509" y="442"/>
                    </a:lnTo>
                    <a:lnTo>
                      <a:pt x="510" y="426"/>
                    </a:lnTo>
                    <a:lnTo>
                      <a:pt x="511" y="401"/>
                    </a:lnTo>
                    <a:lnTo>
                      <a:pt x="511" y="400"/>
                    </a:lnTo>
                    <a:lnTo>
                      <a:pt x="513" y="389"/>
                    </a:lnTo>
                    <a:lnTo>
                      <a:pt x="513" y="385"/>
                    </a:lnTo>
                    <a:lnTo>
                      <a:pt x="513" y="382"/>
                    </a:lnTo>
                    <a:lnTo>
                      <a:pt x="514" y="371"/>
                    </a:lnTo>
                    <a:lnTo>
                      <a:pt x="514" y="367"/>
                    </a:lnTo>
                    <a:lnTo>
                      <a:pt x="515" y="356"/>
                    </a:lnTo>
                    <a:lnTo>
                      <a:pt x="516" y="338"/>
                    </a:lnTo>
                    <a:lnTo>
                      <a:pt x="517" y="314"/>
                    </a:lnTo>
                    <a:lnTo>
                      <a:pt x="517" y="308"/>
                    </a:lnTo>
                    <a:lnTo>
                      <a:pt x="517" y="307"/>
                    </a:lnTo>
                    <a:lnTo>
                      <a:pt x="518" y="296"/>
                    </a:lnTo>
                    <a:lnTo>
                      <a:pt x="518" y="288"/>
                    </a:lnTo>
                    <a:lnTo>
                      <a:pt x="520" y="263"/>
                    </a:lnTo>
                    <a:lnTo>
                      <a:pt x="520" y="252"/>
                    </a:lnTo>
                    <a:lnTo>
                      <a:pt x="521" y="251"/>
                    </a:lnTo>
                    <a:lnTo>
                      <a:pt x="521" y="242"/>
                    </a:lnTo>
                    <a:lnTo>
                      <a:pt x="521" y="238"/>
                    </a:lnTo>
                    <a:lnTo>
                      <a:pt x="522" y="226"/>
                    </a:lnTo>
                    <a:lnTo>
                      <a:pt x="522" y="220"/>
                    </a:lnTo>
                    <a:lnTo>
                      <a:pt x="522" y="211"/>
                    </a:lnTo>
                    <a:lnTo>
                      <a:pt x="523" y="205"/>
                    </a:lnTo>
                    <a:lnTo>
                      <a:pt x="524" y="176"/>
                    </a:lnTo>
                    <a:lnTo>
                      <a:pt x="524" y="164"/>
                    </a:lnTo>
                    <a:lnTo>
                      <a:pt x="524" y="163"/>
                    </a:lnTo>
                    <a:lnTo>
                      <a:pt x="524" y="160"/>
                    </a:lnTo>
                    <a:lnTo>
                      <a:pt x="527" y="132"/>
                    </a:lnTo>
                    <a:lnTo>
                      <a:pt x="529" y="87"/>
                    </a:lnTo>
                    <a:lnTo>
                      <a:pt x="531" y="88"/>
                    </a:lnTo>
                    <a:lnTo>
                      <a:pt x="532" y="66"/>
                    </a:lnTo>
                    <a:lnTo>
                      <a:pt x="534" y="49"/>
                    </a:lnTo>
                    <a:lnTo>
                      <a:pt x="534" y="38"/>
                    </a:lnTo>
                    <a:lnTo>
                      <a:pt x="528" y="37"/>
                    </a:lnTo>
                    <a:lnTo>
                      <a:pt x="509" y="37"/>
                    </a:lnTo>
                    <a:lnTo>
                      <a:pt x="504" y="35"/>
                    </a:lnTo>
                    <a:lnTo>
                      <a:pt x="455" y="33"/>
                    </a:lnTo>
                    <a:lnTo>
                      <a:pt x="427" y="32"/>
                    </a:lnTo>
                    <a:lnTo>
                      <a:pt x="383" y="30"/>
                    </a:lnTo>
                    <a:lnTo>
                      <a:pt x="365" y="27"/>
                    </a:lnTo>
                    <a:lnTo>
                      <a:pt x="360" y="27"/>
                    </a:lnTo>
                    <a:lnTo>
                      <a:pt x="322" y="25"/>
                    </a:lnTo>
                    <a:lnTo>
                      <a:pt x="320" y="24"/>
                    </a:lnTo>
                    <a:lnTo>
                      <a:pt x="309" y="24"/>
                    </a:lnTo>
                    <a:lnTo>
                      <a:pt x="300" y="22"/>
                    </a:lnTo>
                    <a:lnTo>
                      <a:pt x="262" y="20"/>
                    </a:lnTo>
                    <a:lnTo>
                      <a:pt x="189" y="13"/>
                    </a:lnTo>
                    <a:lnTo>
                      <a:pt x="186" y="12"/>
                    </a:lnTo>
                    <a:lnTo>
                      <a:pt x="184" y="12"/>
                    </a:lnTo>
                    <a:lnTo>
                      <a:pt x="183" y="12"/>
                    </a:lnTo>
                    <a:lnTo>
                      <a:pt x="134" y="7"/>
                    </a:lnTo>
                    <a:lnTo>
                      <a:pt x="115" y="5"/>
                    </a:lnTo>
                    <a:lnTo>
                      <a:pt x="91" y="3"/>
                    </a:lnTo>
                    <a:lnTo>
                      <a:pt x="86" y="3"/>
                    </a:lnTo>
                    <a:lnTo>
                      <a:pt x="62" y="0"/>
                    </a:lnTo>
                    <a:lnTo>
                      <a:pt x="60" y="25"/>
                    </a:lnTo>
                    <a:lnTo>
                      <a:pt x="56" y="49"/>
                    </a:lnTo>
                    <a:lnTo>
                      <a:pt x="52" y="100"/>
                    </a:lnTo>
                    <a:lnTo>
                      <a:pt x="46" y="146"/>
                    </a:lnTo>
                    <a:lnTo>
                      <a:pt x="46" y="150"/>
                    </a:lnTo>
                    <a:lnTo>
                      <a:pt x="40" y="204"/>
                    </a:lnTo>
                    <a:lnTo>
                      <a:pt x="38" y="221"/>
                    </a:lnTo>
                    <a:lnTo>
                      <a:pt x="38" y="222"/>
                    </a:lnTo>
                    <a:lnTo>
                      <a:pt x="35" y="242"/>
                    </a:lnTo>
                    <a:lnTo>
                      <a:pt x="34" y="262"/>
                    </a:lnTo>
                    <a:lnTo>
                      <a:pt x="29" y="300"/>
                    </a:lnTo>
                    <a:lnTo>
                      <a:pt x="27" y="322"/>
                    </a:lnTo>
                    <a:lnTo>
                      <a:pt x="27" y="324"/>
                    </a:lnTo>
                    <a:lnTo>
                      <a:pt x="21" y="379"/>
                    </a:lnTo>
                    <a:lnTo>
                      <a:pt x="20" y="385"/>
                    </a:lnTo>
                    <a:lnTo>
                      <a:pt x="19" y="399"/>
                    </a:lnTo>
                    <a:lnTo>
                      <a:pt x="17" y="421"/>
                    </a:lnTo>
                    <a:lnTo>
                      <a:pt x="15" y="425"/>
                    </a:lnTo>
                    <a:lnTo>
                      <a:pt x="13" y="449"/>
                    </a:lnTo>
                    <a:lnTo>
                      <a:pt x="12" y="456"/>
                    </a:lnTo>
                    <a:lnTo>
                      <a:pt x="3" y="545"/>
                    </a:lnTo>
                    <a:lnTo>
                      <a:pt x="3" y="546"/>
                    </a:lnTo>
                    <a:lnTo>
                      <a:pt x="0" y="566"/>
                    </a:lnTo>
                    <a:lnTo>
                      <a:pt x="15" y="567"/>
                    </a:lnTo>
                    <a:close/>
                  </a:path>
                </a:pathLst>
              </a:custGeom>
              <a:solidFill>
                <a:srgbClr val="FFC00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Oval 7"/>
            <p:cNvSpPr/>
            <p:nvPr/>
          </p:nvSpPr>
          <p:spPr>
            <a:xfrm>
              <a:off x="6811079" y="3628541"/>
              <a:ext cx="371753" cy="403396"/>
            </a:xfrm>
            <a:prstGeom prst="ellipse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TextBox 96"/>
            <p:cNvSpPr txBox="1"/>
            <p:nvPr/>
          </p:nvSpPr>
          <p:spPr>
            <a:xfrm>
              <a:off x="890199" y="4636998"/>
              <a:ext cx="1729630" cy="30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Field Work</a:t>
              </a:r>
              <a:endParaRPr lang="en-US" sz="1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TextBox 94"/>
            <p:cNvSpPr txBox="1"/>
            <p:nvPr/>
          </p:nvSpPr>
          <p:spPr>
            <a:xfrm>
              <a:off x="6285170" y="3679501"/>
              <a:ext cx="1379384" cy="30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PR</a:t>
              </a:r>
              <a:endPara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Box 97"/>
            <p:cNvSpPr txBox="1"/>
            <p:nvPr/>
          </p:nvSpPr>
          <p:spPr>
            <a:xfrm>
              <a:off x="2859705" y="4652392"/>
              <a:ext cx="3463770" cy="51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Workshop/Hands-on Training/Presentation/</a:t>
              </a:r>
              <a:br>
                <a:rPr lang="en-US" sz="1200" b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en-US" sz="1200" b="1" kern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Open House/Technical Assistance</a:t>
              </a:r>
              <a:endPara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TextBox 98"/>
            <p:cNvSpPr txBox="1"/>
            <p:nvPr/>
          </p:nvSpPr>
          <p:spPr>
            <a:xfrm>
              <a:off x="6684495" y="4652426"/>
              <a:ext cx="858050" cy="30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Both</a:t>
              </a:r>
              <a:endParaRPr lang="en-US" sz="1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3359" y="4665774"/>
              <a:ext cx="230883" cy="238816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97608" y="4693197"/>
              <a:ext cx="230883" cy="238816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83981" y="4708183"/>
              <a:ext cx="230884" cy="23881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05" name="Star: 5 Points 104"/>
          <p:cNvSpPr/>
          <p:nvPr/>
        </p:nvSpPr>
        <p:spPr>
          <a:xfrm>
            <a:off x="4815285" y="2081975"/>
            <a:ext cx="178957" cy="18630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0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E9E1BB-D9FC-44CA-8BAF-A65756A2865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2232" y="1506517"/>
            <a:ext cx="8503920" cy="4942922"/>
          </a:xfrm>
        </p:spPr>
        <p:txBody>
          <a:bodyPr>
            <a:normAutofit fontScale="92500"/>
          </a:bodyPr>
          <a:lstStyle/>
          <a:p>
            <a:r>
              <a:rPr lang="en-US" dirty="0"/>
              <a:t>1990 – Demo project: Commercial Asphalt – Scandia</a:t>
            </a:r>
          </a:p>
          <a:p>
            <a:r>
              <a:rPr lang="en-US" dirty="0"/>
              <a:t>1994 – Field Management &amp; Mix Design: </a:t>
            </a:r>
            <a:br>
              <a:rPr lang="en-US" dirty="0"/>
            </a:br>
            <a:r>
              <a:rPr lang="en-US" dirty="0"/>
              <a:t>MN DOT Materials Lab – Minneapolis</a:t>
            </a:r>
          </a:p>
          <a:p>
            <a:r>
              <a:rPr lang="en-US" dirty="0"/>
              <a:t>2004 – Superpave Mix Design: Commercial Asphalt Co. – Newport</a:t>
            </a:r>
          </a:p>
          <a:p>
            <a:r>
              <a:rPr lang="en-US" dirty="0"/>
              <a:t>2007 – Acid Modified Binder: Commercial Asphalt Co. – </a:t>
            </a:r>
            <a:r>
              <a:rPr lang="en-US" dirty="0" err="1"/>
              <a:t>MnRoad</a:t>
            </a:r>
            <a:r>
              <a:rPr lang="en-US" dirty="0"/>
              <a:t> Track, Maple Grove</a:t>
            </a:r>
          </a:p>
          <a:p>
            <a:r>
              <a:rPr lang="en-US" dirty="0"/>
              <a:t>2008 – Hi-RAP &amp; WMA Mixes: MnROAD – Albertville</a:t>
            </a:r>
          </a:p>
          <a:p>
            <a:r>
              <a:rPr lang="en-US" dirty="0"/>
              <a:t>2012 – Hi-RAP &amp; RAS Mixes: Dunn Blacktop Co (</a:t>
            </a:r>
            <a:r>
              <a:rPr lang="en-US" dirty="0" err="1"/>
              <a:t>Mathy</a:t>
            </a:r>
            <a:r>
              <a:rPr lang="en-US" dirty="0"/>
              <a:t> Co) – US route 14, Fabian Pit, St. Charles</a:t>
            </a:r>
          </a:p>
          <a:p>
            <a:r>
              <a:rPr lang="en-US" dirty="0"/>
              <a:t>NOW! –2019 NRRA Workshop – Saint Paul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7E9639-2E07-4857-8413-F521B2F4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the MATT in Minnesota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819E2-6677-4935-94D3-C4B793321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2FC1C-5701-4850-9BC5-A601E26A4A2E}" type="slidenum">
              <a:rPr lang="en-US" smtClean="0">
                <a:solidFill>
                  <a:srgbClr val="1B587C">
                    <a:shade val="75000"/>
                  </a:srgbClr>
                </a:solidFill>
              </a:rPr>
              <a:pPr/>
              <a:t>7</a:t>
            </a:fld>
            <a:endParaRPr lang="en-US" dirty="0">
              <a:solidFill>
                <a:srgbClr val="1B587C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30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6DC4FF-1D88-4DF2-A74C-448E2EF6F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63094"/>
            <a:ext cx="7772400" cy="1752600"/>
          </a:xfrm>
        </p:spPr>
        <p:txBody>
          <a:bodyPr/>
          <a:lstStyle/>
          <a:p>
            <a:r>
              <a:rPr lang="en-US" dirty="0"/>
              <a:t>Recent Implementation Status</a:t>
            </a:r>
          </a:p>
        </p:txBody>
      </p:sp>
    </p:spTree>
    <p:extLst>
      <p:ext uri="{BB962C8B-B14F-4D97-AF65-F5344CB8AC3E}">
        <p14:creationId xmlns:p14="http://schemas.microsoft.com/office/powerpoint/2010/main" val="2190660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/>
              <a:t>40</a:t>
            </a:r>
            <a:r>
              <a:rPr lang="en-US" dirty="0"/>
              <a:t> State DOTs and </a:t>
            </a:r>
            <a:r>
              <a:rPr lang="en-US" b="1" dirty="0"/>
              <a:t>all Federal Lands </a:t>
            </a:r>
            <a:r>
              <a:rPr lang="en-US" dirty="0"/>
              <a:t>Divisions have a specification &amp;/or contractual language that allows WMA on Federal-aid or Federal Lands projects.</a:t>
            </a:r>
          </a:p>
          <a:p>
            <a:pPr>
              <a:defRPr/>
            </a:pPr>
            <a:r>
              <a:rPr lang="en-US" dirty="0"/>
              <a:t>By December 2012, </a:t>
            </a:r>
            <a:r>
              <a:rPr lang="en-US" b="1" dirty="0"/>
              <a:t>at least 18 State DOTs </a:t>
            </a:r>
            <a:r>
              <a:rPr lang="en-US" dirty="0"/>
              <a:t>achieved set targets for WMA usage.</a:t>
            </a:r>
          </a:p>
          <a:p>
            <a:pPr>
              <a:defRPr/>
            </a:pPr>
            <a:r>
              <a:rPr lang="en-US" dirty="0"/>
              <a:t>Project in Indiana: 2010 – WMA (foam) with 25% RAP</a:t>
            </a:r>
          </a:p>
        </p:txBody>
      </p:sp>
      <p:sp>
        <p:nvSpPr>
          <p:cNvPr id="90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Example: WMA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E7E02-D630-4375-8A1E-AB0F8C2D0BE0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38472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Civic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tion4" id="{B9C53BD2-05DF-400B-BA53-F975B661BE57}" vid="{ACFADA49-1119-430B-BEB7-10F7E93C69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3A5AEF-FC98-4904-A02F-F607257005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D9EF8CD-462E-443C-980E-81809B847A6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D5319F6-4B90-4630-915A-FB10221E75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Option4</Template>
  <TotalTime>1549</TotalTime>
  <Words>1914</Words>
  <Application>Microsoft Office PowerPoint</Application>
  <PresentationFormat>On-screen Show (4:3)</PresentationFormat>
  <Paragraphs>455</Paragraphs>
  <Slides>47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Calibri</vt:lpstr>
      <vt:lpstr>Century Gothic</vt:lpstr>
      <vt:lpstr>Georgia</vt:lpstr>
      <vt:lpstr>Monotype Corsiva</vt:lpstr>
      <vt:lpstr>Symbol</vt:lpstr>
      <vt:lpstr>Times New Roman</vt:lpstr>
      <vt:lpstr>Trebuchet MS</vt:lpstr>
      <vt:lpstr>Wingdings</vt:lpstr>
      <vt:lpstr>Wingdings 2</vt:lpstr>
      <vt:lpstr>1_Civic</vt:lpstr>
      <vt:lpstr>Asphalt Performance Testing </vt:lpstr>
      <vt:lpstr>Agenda</vt:lpstr>
      <vt:lpstr>Acronyms</vt:lpstr>
      <vt:lpstr>Pavement &amp; Materials Discipline</vt:lpstr>
      <vt:lpstr>MATT Program History</vt:lpstr>
      <vt:lpstr>MATT Visits Since 2007</vt:lpstr>
      <vt:lpstr>History of the MATT in Minnesota</vt:lpstr>
      <vt:lpstr>Recent Implementation Status</vt:lpstr>
      <vt:lpstr>Example: WMA</vt:lpstr>
      <vt:lpstr>Example: Asphalt Rubber</vt:lpstr>
      <vt:lpstr>What Do We Do?</vt:lpstr>
      <vt:lpstr>Technical Workshops</vt:lpstr>
      <vt:lpstr>Training</vt:lpstr>
      <vt:lpstr>Program Mission</vt:lpstr>
      <vt:lpstr>Program Objective</vt:lpstr>
      <vt:lpstr>Mixture Activities</vt:lpstr>
      <vt:lpstr>Mixture Production Testing</vt:lpstr>
      <vt:lpstr>Performance-Engineered Mixture Design (PEMD)</vt:lpstr>
      <vt:lpstr>NCHRP 9-57: Selected Cracking Tests</vt:lpstr>
      <vt:lpstr>List of Cracking Tests</vt:lpstr>
      <vt:lpstr>Performance Characteristics</vt:lpstr>
      <vt:lpstr>AMPT – Addressing a Need</vt:lpstr>
      <vt:lpstr>AMPT</vt:lpstr>
      <vt:lpstr>Small Specimen Testing</vt:lpstr>
      <vt:lpstr>Small Specimen Geometry</vt:lpstr>
      <vt:lpstr>Small Specimen Geometry</vt:lpstr>
      <vt:lpstr> Small Specimen Fabrication</vt:lpstr>
      <vt:lpstr>Performance Testing</vt:lpstr>
      <vt:lpstr>Dynamic Modulus Test</vt:lpstr>
      <vt:lpstr>AMPT Cyclic Fatigue</vt:lpstr>
      <vt:lpstr>Test Procedure</vt:lpstr>
      <vt:lpstr>AMPT Cyclic Fatigue Summary</vt:lpstr>
      <vt:lpstr>AMPT Cyclic Fatigue Advantages</vt:lpstr>
      <vt:lpstr> Types of Small Specimen Testing</vt:lpstr>
      <vt:lpstr>AMPT Small Specimen Advantages</vt:lpstr>
      <vt:lpstr>Stress Sweep Rutting (SSR) Test </vt:lpstr>
      <vt:lpstr>SSR Test Setup</vt:lpstr>
      <vt:lpstr>Performance-Engineered Mixture Design (PEMD)</vt:lpstr>
      <vt:lpstr>Sapp trends</vt:lpstr>
      <vt:lpstr>Sapp trends</vt:lpstr>
      <vt:lpstr>Sapp Criteria</vt:lpstr>
      <vt:lpstr>AMPT Implementation</vt:lpstr>
      <vt:lpstr>AMPT Users Groups</vt:lpstr>
      <vt:lpstr>Recent Visit: State Lab Workshop – Nov. 2018</vt:lpstr>
      <vt:lpstr>Recent Visit: Virginia DOT Workshop – Jan. 2019</vt:lpstr>
      <vt:lpstr>Technical Assistance</vt:lpstr>
      <vt:lpstr>Thank You –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Rigney, Melanie (FHWA);Golalipour, Amir CTR (FHWA)</dc:creator>
  <cp:lastModifiedBy>Rigney, Melanie (FHWA)</cp:lastModifiedBy>
  <cp:revision>155</cp:revision>
  <cp:lastPrinted>2018-04-04T11:53:34Z</cp:lastPrinted>
  <dcterms:created xsi:type="dcterms:W3CDTF">2018-02-07T20:27:25Z</dcterms:created>
  <dcterms:modified xsi:type="dcterms:W3CDTF">2019-05-07T11:49:23Z</dcterms:modified>
</cp:coreProperties>
</file>