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ink/ink1.xml" ContentType="application/inkml+xml"/>
  <Override PartName="/ppt/ink/ink2.xml" ContentType="application/inkml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3.xml" ContentType="application/vnd.openxmlformats-officedocument.themeOverr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401" r:id="rId2"/>
    <p:sldId id="459" r:id="rId3"/>
    <p:sldId id="402" r:id="rId4"/>
    <p:sldId id="403" r:id="rId5"/>
    <p:sldId id="425" r:id="rId6"/>
    <p:sldId id="426" r:id="rId7"/>
    <p:sldId id="437" r:id="rId8"/>
    <p:sldId id="405" r:id="rId9"/>
    <p:sldId id="406" r:id="rId10"/>
    <p:sldId id="407" r:id="rId11"/>
    <p:sldId id="457" r:id="rId12"/>
    <p:sldId id="438" r:id="rId13"/>
    <p:sldId id="439" r:id="rId14"/>
    <p:sldId id="408" r:id="rId15"/>
    <p:sldId id="449" r:id="rId16"/>
    <p:sldId id="409" r:id="rId17"/>
    <p:sldId id="410" r:id="rId18"/>
    <p:sldId id="411" r:id="rId19"/>
    <p:sldId id="412" r:id="rId20"/>
    <p:sldId id="413" r:id="rId21"/>
    <p:sldId id="414" r:id="rId22"/>
    <p:sldId id="415" r:id="rId23"/>
    <p:sldId id="416" r:id="rId24"/>
    <p:sldId id="417" r:id="rId25"/>
    <p:sldId id="418" r:id="rId26"/>
    <p:sldId id="419" r:id="rId27"/>
    <p:sldId id="446" r:id="rId28"/>
    <p:sldId id="447" r:id="rId29"/>
    <p:sldId id="448" r:id="rId30"/>
    <p:sldId id="450" r:id="rId31"/>
    <p:sldId id="453" r:id="rId32"/>
    <p:sldId id="452" r:id="rId33"/>
    <p:sldId id="420" r:id="rId34"/>
    <p:sldId id="421" r:id="rId35"/>
    <p:sldId id="422" r:id="rId36"/>
    <p:sldId id="451" r:id="rId37"/>
    <p:sldId id="424" r:id="rId38"/>
    <p:sldId id="456" r:id="rId39"/>
    <p:sldId id="394" r:id="rId40"/>
    <p:sldId id="476" r:id="rId41"/>
    <p:sldId id="477" r:id="rId42"/>
    <p:sldId id="474" r:id="rId43"/>
    <p:sldId id="478" r:id="rId44"/>
    <p:sldId id="469" r:id="rId45"/>
    <p:sldId id="471" r:id="rId46"/>
    <p:sldId id="470" r:id="rId47"/>
    <p:sldId id="472" r:id="rId48"/>
    <p:sldId id="473" r:id="rId49"/>
    <p:sldId id="440" r:id="rId50"/>
    <p:sldId id="458" r:id="rId51"/>
    <p:sldId id="460" r:id="rId52"/>
    <p:sldId id="464" r:id="rId53"/>
    <p:sldId id="465" r:id="rId54"/>
    <p:sldId id="461" r:id="rId55"/>
    <p:sldId id="466" r:id="rId56"/>
    <p:sldId id="467" r:id="rId57"/>
    <p:sldId id="468" r:id="rId58"/>
    <p:sldId id="395" r:id="rId59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rry Huber" initials="ga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napToGrid="0">
      <p:cViewPr varScale="1">
        <p:scale>
          <a:sx n="62" d="100"/>
          <a:sy n="62" d="100"/>
        </p:scale>
        <p:origin x="24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2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8" d="100"/>
        <a:sy n="78" d="100"/>
      </p:scale>
      <p:origin x="0" y="-95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5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hghesfs1.hes.thg\GERALDH\Data\Heritage%20Research%20Group\2018\Superpave5\SR13%20Superpave5%20Follow%20Up\20180625%20SR13%20SP5%20Summary%20of%20Data%20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hghesfs1.hes.thg\GERALDH\Data\Heritage%20Research%20Group\2018\Superpave5\SR13%20Superpave5%20Follow%20Up\20180625%20SR13%20SP5%20Summary%20of%20Data%202018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hghesfs1.hes.thg\GERALDH\Data\Heritage%20Research%20Group\2018\Superpave5\SR13%20Superpave5%20Follow%20Up\20180625%20SR13%20SP5%20Summary%20of%20Data%202018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hghesfs1.hes.thg\GERALDH\Data\Heritage%20Research%20Group\2018\Superpave5\SR13%20Superpave5%20Follow%20Up\20180625%20SR13%20SP5%20Summary%20of%20Data%202018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2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3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66732283464566"/>
          <c:y val="0.16779825842428756"/>
          <c:w val="0.81863670166229219"/>
          <c:h val="0.71936679651418733"/>
        </c:manualLayout>
      </c:layout>
      <c:scatterChart>
        <c:scatterStyle val="lineMarker"/>
        <c:varyColors val="0"/>
        <c:ser>
          <c:idx val="0"/>
          <c:order val="0"/>
          <c:spPr>
            <a:ln w="12700">
              <a:solidFill>
                <a:srgbClr val="333333"/>
              </a:solidFill>
              <a:prstDash val="solid"/>
            </a:ln>
          </c:spPr>
          <c:marker>
            <c:symbol val="none"/>
          </c:marker>
          <c:xVal>
            <c:numRef>
              <c:f>'0.45 Chart Data'!$D$3:$D$29</c:f>
              <c:numCache>
                <c:formatCode>General</c:formatCode>
                <c:ptCount val="27"/>
                <c:pt idx="0">
                  <c:v>0</c:v>
                </c:pt>
                <c:pt idx="1">
                  <c:v>3.766628091140912</c:v>
                </c:pt>
                <c:pt idx="2">
                  <c:v>3.766628091140912</c:v>
                </c:pt>
                <c:pt idx="3">
                  <c:v>0</c:v>
                </c:pt>
                <c:pt idx="4">
                  <c:v>2.7573331550931925</c:v>
                </c:pt>
                <c:pt idx="5">
                  <c:v>2.7573331550931925</c:v>
                </c:pt>
                <c:pt idx="6">
                  <c:v>0</c:v>
                </c:pt>
                <c:pt idx="7">
                  <c:v>2.0161002539629291</c:v>
                </c:pt>
                <c:pt idx="8">
                  <c:v>2.0161002539629291</c:v>
                </c:pt>
                <c:pt idx="9">
                  <c:v>0</c:v>
                </c:pt>
                <c:pt idx="10">
                  <c:v>1.4716698795820382</c:v>
                </c:pt>
                <c:pt idx="11">
                  <c:v>1.4716698795820382</c:v>
                </c:pt>
                <c:pt idx="12">
                  <c:v>0</c:v>
                </c:pt>
                <c:pt idx="13">
                  <c:v>1.0773254099250416</c:v>
                </c:pt>
                <c:pt idx="14">
                  <c:v>1.0773254099250416</c:v>
                </c:pt>
                <c:pt idx="15">
                  <c:v>0</c:v>
                </c:pt>
                <c:pt idx="16">
                  <c:v>0.79463568224020453</c:v>
                </c:pt>
                <c:pt idx="17">
                  <c:v>0.79463568224020453</c:v>
                </c:pt>
                <c:pt idx="18">
                  <c:v>0</c:v>
                </c:pt>
                <c:pt idx="19">
                  <c:v>0.58170736792793831</c:v>
                </c:pt>
                <c:pt idx="20">
                  <c:v>0.58170736792793831</c:v>
                </c:pt>
                <c:pt idx="21">
                  <c:v>0</c:v>
                </c:pt>
                <c:pt idx="22">
                  <c:v>0.42583471830473674</c:v>
                </c:pt>
                <c:pt idx="23">
                  <c:v>0.42583471830473674</c:v>
                </c:pt>
                <c:pt idx="24">
                  <c:v>0</c:v>
                </c:pt>
                <c:pt idx="25">
                  <c:v>0.31172925995349998</c:v>
                </c:pt>
                <c:pt idx="26">
                  <c:v>0.31172925995349998</c:v>
                </c:pt>
              </c:numCache>
            </c:numRef>
          </c:xVal>
          <c:yVal>
            <c:numRef>
              <c:f>'0.45 Chart Data'!$E$3:$E$29</c:f>
              <c:numCache>
                <c:formatCode>General</c:formatCode>
                <c:ptCount val="27"/>
                <c:pt idx="1">
                  <c:v>0</c:v>
                </c:pt>
                <c:pt idx="2">
                  <c:v>100</c:v>
                </c:pt>
                <c:pt idx="4">
                  <c:v>0</c:v>
                </c:pt>
                <c:pt idx="5">
                  <c:v>100</c:v>
                </c:pt>
                <c:pt idx="7">
                  <c:v>0</c:v>
                </c:pt>
                <c:pt idx="8">
                  <c:v>100</c:v>
                </c:pt>
                <c:pt idx="10">
                  <c:v>0</c:v>
                </c:pt>
                <c:pt idx="11">
                  <c:v>100</c:v>
                </c:pt>
                <c:pt idx="13">
                  <c:v>0</c:v>
                </c:pt>
                <c:pt idx="14">
                  <c:v>100</c:v>
                </c:pt>
                <c:pt idx="16">
                  <c:v>0</c:v>
                </c:pt>
                <c:pt idx="17">
                  <c:v>100</c:v>
                </c:pt>
                <c:pt idx="19">
                  <c:v>0</c:v>
                </c:pt>
                <c:pt idx="20">
                  <c:v>100</c:v>
                </c:pt>
                <c:pt idx="22">
                  <c:v>0</c:v>
                </c:pt>
                <c:pt idx="23">
                  <c:v>100</c:v>
                </c:pt>
                <c:pt idx="25">
                  <c:v>0</c:v>
                </c:pt>
                <c:pt idx="26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651-4034-85B7-6DEF9B216FF2}"/>
            </c:ext>
          </c:extLst>
        </c:ser>
        <c:ser>
          <c:idx val="1"/>
          <c:order val="1"/>
          <c:spPr>
            <a:ln w="12700">
              <a:solidFill>
                <a:srgbClr val="333333"/>
              </a:solidFill>
              <a:prstDash val="solid"/>
            </a:ln>
          </c:spPr>
          <c:marker>
            <c:symbol val="none"/>
          </c:marker>
          <c:xVal>
            <c:numRef>
              <c:f>'0.45 Chart Data'!$I$3:$I$11</c:f>
              <c:numCache>
                <c:formatCode>General</c:formatCode>
                <c:ptCount val="9"/>
                <c:pt idx="0">
                  <c:v>0</c:v>
                </c:pt>
                <c:pt idx="1">
                  <c:v>4.2872141011063745</c:v>
                </c:pt>
                <c:pt idx="2">
                  <c:v>4.2872141011063745</c:v>
                </c:pt>
                <c:pt idx="3">
                  <c:v>0</c:v>
                </c:pt>
                <c:pt idx="4">
                  <c:v>3.1384244204431129</c:v>
                </c:pt>
                <c:pt idx="5">
                  <c:v>3.1384244204431129</c:v>
                </c:pt>
                <c:pt idx="6">
                  <c:v>0</c:v>
                </c:pt>
                <c:pt idx="7">
                  <c:v>2.2974611508886005</c:v>
                </c:pt>
                <c:pt idx="8">
                  <c:v>2.2974611508886005</c:v>
                </c:pt>
              </c:numCache>
            </c:numRef>
          </c:xVal>
          <c:yVal>
            <c:numRef>
              <c:f>'0.45 Chart Data'!$J$3:$J$11</c:f>
              <c:numCache>
                <c:formatCode>General</c:formatCode>
                <c:ptCount val="9"/>
                <c:pt idx="1">
                  <c:v>0</c:v>
                </c:pt>
                <c:pt idx="2">
                  <c:v>100</c:v>
                </c:pt>
                <c:pt idx="4">
                  <c:v>0</c:v>
                </c:pt>
                <c:pt idx="5">
                  <c:v>100</c:v>
                </c:pt>
                <c:pt idx="7">
                  <c:v>0</c:v>
                </c:pt>
                <c:pt idx="8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651-4034-85B7-6DEF9B216FF2}"/>
            </c:ext>
          </c:extLst>
        </c:ser>
        <c:ser>
          <c:idx val="2"/>
          <c:order val="2"/>
          <c:tx>
            <c:v>Superpave4</c:v>
          </c:tx>
          <c:spPr>
            <a:ln w="41275">
              <a:solidFill>
                <a:srgbClr val="FFFF00"/>
              </a:solidFill>
              <a:prstDash val="solid"/>
            </a:ln>
          </c:spPr>
          <c:marker>
            <c:symbol val="none"/>
          </c:marker>
          <c:xVal>
            <c:numRef>
              <c:f>Data!$C$8:$C$16</c:f>
              <c:numCache>
                <c:formatCode>0.00</c:formatCode>
                <c:ptCount val="9"/>
                <c:pt idx="0">
                  <c:v>3.116086507375345</c:v>
                </c:pt>
                <c:pt idx="1">
                  <c:v>2.7579843996340099</c:v>
                </c:pt>
                <c:pt idx="2">
                  <c:v>2.0180091390948611</c:v>
                </c:pt>
                <c:pt idx="3">
                  <c:v>1.4772691574181662</c:v>
                </c:pt>
                <c:pt idx="4">
                  <c:v>1.0814243212187917</c:v>
                </c:pt>
                <c:pt idx="5">
                  <c:v>0.79463568224020453</c:v>
                </c:pt>
                <c:pt idx="6">
                  <c:v>0.58170736792793831</c:v>
                </c:pt>
                <c:pt idx="7">
                  <c:v>0.42583471830473674</c:v>
                </c:pt>
                <c:pt idx="8">
                  <c:v>0.31172925995349998</c:v>
                </c:pt>
              </c:numCache>
            </c:numRef>
          </c:xVal>
          <c:yVal>
            <c:numRef>
              <c:f>Data!$D$8:$D$16</c:f>
              <c:numCache>
                <c:formatCode>0.0</c:formatCode>
                <c:ptCount val="9"/>
                <c:pt idx="0">
                  <c:v>100</c:v>
                </c:pt>
                <c:pt idx="1">
                  <c:v>92</c:v>
                </c:pt>
                <c:pt idx="2">
                  <c:v>62</c:v>
                </c:pt>
                <c:pt idx="3">
                  <c:v>46.4</c:v>
                </c:pt>
                <c:pt idx="4">
                  <c:v>32</c:v>
                </c:pt>
                <c:pt idx="5">
                  <c:v>22.7</c:v>
                </c:pt>
                <c:pt idx="6">
                  <c:v>13.4</c:v>
                </c:pt>
                <c:pt idx="7">
                  <c:v>7.5</c:v>
                </c:pt>
                <c:pt idx="8">
                  <c:v>4.8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651-4034-85B7-6DEF9B216FF2}"/>
            </c:ext>
          </c:extLst>
        </c:ser>
        <c:ser>
          <c:idx val="3"/>
          <c:order val="3"/>
          <c:tx>
            <c:v>Superpave5</c:v>
          </c:tx>
          <c:spPr>
            <a:ln w="41275">
              <a:solidFill>
                <a:srgbClr val="F62ABC"/>
              </a:solidFill>
              <a:prstDash val="solid"/>
            </a:ln>
          </c:spPr>
          <c:marker>
            <c:symbol val="none"/>
          </c:marker>
          <c:xVal>
            <c:numRef>
              <c:f>Data!$C$8:$C$16</c:f>
              <c:numCache>
                <c:formatCode>0.00</c:formatCode>
                <c:ptCount val="9"/>
                <c:pt idx="0">
                  <c:v>3.116086507375345</c:v>
                </c:pt>
                <c:pt idx="1">
                  <c:v>2.7579843996340099</c:v>
                </c:pt>
                <c:pt idx="2">
                  <c:v>2.0180091390948611</c:v>
                </c:pt>
                <c:pt idx="3">
                  <c:v>1.4772691574181662</c:v>
                </c:pt>
                <c:pt idx="4">
                  <c:v>1.0814243212187917</c:v>
                </c:pt>
                <c:pt idx="5">
                  <c:v>0.79463568224020453</c:v>
                </c:pt>
                <c:pt idx="6">
                  <c:v>0.58170736792793831</c:v>
                </c:pt>
                <c:pt idx="7">
                  <c:v>0.42583471830473674</c:v>
                </c:pt>
                <c:pt idx="8">
                  <c:v>0.31172925995349998</c:v>
                </c:pt>
              </c:numCache>
            </c:numRef>
          </c:xVal>
          <c:yVal>
            <c:numRef>
              <c:f>Data!$E$8:$E$16</c:f>
              <c:numCache>
                <c:formatCode>0.0</c:formatCode>
                <c:ptCount val="9"/>
                <c:pt idx="0">
                  <c:v>100</c:v>
                </c:pt>
                <c:pt idx="1">
                  <c:v>90</c:v>
                </c:pt>
                <c:pt idx="2">
                  <c:v>54.2</c:v>
                </c:pt>
                <c:pt idx="3">
                  <c:v>40.4</c:v>
                </c:pt>
                <c:pt idx="4">
                  <c:v>28.8</c:v>
                </c:pt>
                <c:pt idx="5">
                  <c:v>20.8</c:v>
                </c:pt>
                <c:pt idx="6">
                  <c:v>12.6</c:v>
                </c:pt>
                <c:pt idx="7">
                  <c:v>7.2</c:v>
                </c:pt>
                <c:pt idx="8">
                  <c:v>4.5999999999999996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651-4034-85B7-6DEF9B216F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7003216"/>
        <c:axId val="1"/>
      </c:scatterChart>
      <c:valAx>
        <c:axId val="507003216"/>
        <c:scaling>
          <c:orientation val="minMax"/>
          <c:max val="5"/>
          <c:min val="0"/>
        </c:scaling>
        <c:delete val="1"/>
        <c:axPos val="b"/>
        <c:majorGridlines>
          <c:spPr>
            <a:ln w="12700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 dirty="0"/>
                  <a:t>Sieve Opening (mm) Raised to the 0.45 Power</a:t>
                </a:r>
              </a:p>
            </c:rich>
          </c:tx>
          <c:layout>
            <c:manualLayout>
              <c:xMode val="edge"/>
              <c:yMode val="edge"/>
              <c:x val="0.16587007874015747"/>
              <c:y val="0.9164824367477277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low"/>
        <c:crossAx val="1"/>
        <c:crosses val="autoZero"/>
        <c:crossBetween val="midCat"/>
        <c:majorUnit val="1"/>
        <c:minorUnit val="0.1"/>
      </c:valAx>
      <c:valAx>
        <c:axId val="1"/>
        <c:scaling>
          <c:orientation val="minMax"/>
          <c:max val="100"/>
        </c:scaling>
        <c:delete val="0"/>
        <c:axPos val="l"/>
        <c:majorGridlines>
          <c:spPr>
            <a:ln w="12700">
              <a:solidFill>
                <a:srgbClr val="000000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07003216"/>
        <c:crossesAt val="0"/>
        <c:crossBetween val="midCat"/>
        <c:majorUnit val="10"/>
        <c:minorUnit val="5"/>
      </c:valAx>
      <c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ln w="12700">
          <a:solidFill>
            <a:srgbClr val="000000"/>
          </a:solidFill>
          <a:prstDash val="solid"/>
        </a:ln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69872965879265092"/>
          <c:y val="0.63270511414518282"/>
          <c:w val="0.22014377369495483"/>
          <c:h val="0.19473993532680192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US 150- 9.5 mm Surface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Gyratory</c:v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'RS-39353'!$B$23:$W$23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</c:numCache>
            </c:numRef>
          </c:cat>
          <c:val>
            <c:numRef>
              <c:f>'RS-39353'!$B$24:$W$24</c:f>
              <c:numCache>
                <c:formatCode>0.00</c:formatCode>
                <c:ptCount val="22"/>
                <c:pt idx="0">
                  <c:v>4.84</c:v>
                </c:pt>
                <c:pt idx="1">
                  <c:v>5.65</c:v>
                </c:pt>
                <c:pt idx="2">
                  <c:v>3.6</c:v>
                </c:pt>
                <c:pt idx="3">
                  <c:v>5.68</c:v>
                </c:pt>
                <c:pt idx="4">
                  <c:v>6.13</c:v>
                </c:pt>
                <c:pt idx="5">
                  <c:v>5.37</c:v>
                </c:pt>
                <c:pt idx="6">
                  <c:v>5.21</c:v>
                </c:pt>
                <c:pt idx="7">
                  <c:v>5.67</c:v>
                </c:pt>
                <c:pt idx="8">
                  <c:v>5.67</c:v>
                </c:pt>
                <c:pt idx="9">
                  <c:v>5.51</c:v>
                </c:pt>
                <c:pt idx="10">
                  <c:v>4.42</c:v>
                </c:pt>
                <c:pt idx="11">
                  <c:v>5.34</c:v>
                </c:pt>
                <c:pt idx="12">
                  <c:v>5.21</c:v>
                </c:pt>
                <c:pt idx="13">
                  <c:v>5.76</c:v>
                </c:pt>
                <c:pt idx="14">
                  <c:v>4.9800000000000004</c:v>
                </c:pt>
                <c:pt idx="15">
                  <c:v>4.9000000000000004</c:v>
                </c:pt>
                <c:pt idx="16">
                  <c:v>5.51</c:v>
                </c:pt>
                <c:pt idx="17">
                  <c:v>5.3</c:v>
                </c:pt>
                <c:pt idx="18">
                  <c:v>4.82</c:v>
                </c:pt>
                <c:pt idx="19">
                  <c:v>5.13</c:v>
                </c:pt>
                <c:pt idx="20">
                  <c:v>4.7300000000000004</c:v>
                </c:pt>
                <c:pt idx="21">
                  <c:v>4.7300000000000004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C3-4B80-9433-2B7E940DB586}"/>
            </c:ext>
          </c:extLst>
        </c:ser>
        <c:ser>
          <c:idx val="1"/>
          <c:order val="1"/>
          <c:tx>
            <c:v>In-Place</c:v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'RS-39353'!$B$23:$W$23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</c:numCache>
            </c:numRef>
          </c:cat>
          <c:val>
            <c:numRef>
              <c:f>'RS-39353'!$B$25:$W$25</c:f>
              <c:numCache>
                <c:formatCode>0.00</c:formatCode>
                <c:ptCount val="22"/>
                <c:pt idx="0">
                  <c:v>6.2800000000000011</c:v>
                </c:pt>
                <c:pt idx="1">
                  <c:v>4.5600000000000023</c:v>
                </c:pt>
                <c:pt idx="2">
                  <c:v>5.5600000000000023</c:v>
                </c:pt>
                <c:pt idx="3">
                  <c:v>5.480000000000004</c:v>
                </c:pt>
                <c:pt idx="4">
                  <c:v>7.019999999999996</c:v>
                </c:pt>
                <c:pt idx="5">
                  <c:v>8.36</c:v>
                </c:pt>
                <c:pt idx="6">
                  <c:v>9.2800000000000011</c:v>
                </c:pt>
                <c:pt idx="7">
                  <c:v>7.1700000000000017</c:v>
                </c:pt>
                <c:pt idx="8">
                  <c:v>6.7099999999999937</c:v>
                </c:pt>
                <c:pt idx="9">
                  <c:v>6.4599999999999937</c:v>
                </c:pt>
                <c:pt idx="10">
                  <c:v>4.480000000000004</c:v>
                </c:pt>
                <c:pt idx="11">
                  <c:v>6.5499999999999972</c:v>
                </c:pt>
                <c:pt idx="12">
                  <c:v>5.0300000000000011</c:v>
                </c:pt>
                <c:pt idx="13">
                  <c:v>5.0900000000000034</c:v>
                </c:pt>
                <c:pt idx="14">
                  <c:v>6.2800000000000011</c:v>
                </c:pt>
                <c:pt idx="15">
                  <c:v>4.8799999999999955</c:v>
                </c:pt>
                <c:pt idx="16">
                  <c:v>3.5699999999999932</c:v>
                </c:pt>
                <c:pt idx="17">
                  <c:v>4.5699999999999932</c:v>
                </c:pt>
                <c:pt idx="18">
                  <c:v>5.9399999999999977</c:v>
                </c:pt>
                <c:pt idx="19">
                  <c:v>5.230000000000004</c:v>
                </c:pt>
                <c:pt idx="20">
                  <c:v>4.1500000000000057</c:v>
                </c:pt>
                <c:pt idx="21">
                  <c:v>4.1500000000000057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C3-4B80-9433-2B7E940DB586}"/>
            </c:ext>
          </c:extLst>
        </c:ser>
        <c:ser>
          <c:idx val="3"/>
          <c:order val="2"/>
          <c:tx>
            <c:v>AverageDensity</c:v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numRef>
              <c:f>'RS-39353'!$B$23:$W$23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</c:numCache>
            </c:numRef>
          </c:cat>
          <c:val>
            <c:numRef>
              <c:f>'RS-39353'!$B$41:$W$41</c:f>
              <c:numCache>
                <c:formatCode>0.00</c:formatCode>
                <c:ptCount val="22"/>
                <c:pt idx="0">
                  <c:v>5.76</c:v>
                </c:pt>
                <c:pt idx="1">
                  <c:v>5.76</c:v>
                </c:pt>
                <c:pt idx="2">
                  <c:v>5.76</c:v>
                </c:pt>
                <c:pt idx="3">
                  <c:v>5.76</c:v>
                </c:pt>
                <c:pt idx="4">
                  <c:v>5.76</c:v>
                </c:pt>
                <c:pt idx="5">
                  <c:v>5.76</c:v>
                </c:pt>
                <c:pt idx="6">
                  <c:v>5.76</c:v>
                </c:pt>
                <c:pt idx="7">
                  <c:v>5.76</c:v>
                </c:pt>
                <c:pt idx="8">
                  <c:v>5.76</c:v>
                </c:pt>
                <c:pt idx="9">
                  <c:v>5.76</c:v>
                </c:pt>
                <c:pt idx="10">
                  <c:v>5.76</c:v>
                </c:pt>
                <c:pt idx="11">
                  <c:v>5.76</c:v>
                </c:pt>
                <c:pt idx="12">
                  <c:v>5.76</c:v>
                </c:pt>
                <c:pt idx="13">
                  <c:v>5.76</c:v>
                </c:pt>
                <c:pt idx="14">
                  <c:v>5.76</c:v>
                </c:pt>
                <c:pt idx="15">
                  <c:v>5.76</c:v>
                </c:pt>
                <c:pt idx="16">
                  <c:v>5.76</c:v>
                </c:pt>
                <c:pt idx="17">
                  <c:v>5.76</c:v>
                </c:pt>
                <c:pt idx="18">
                  <c:v>5.76</c:v>
                </c:pt>
                <c:pt idx="19">
                  <c:v>5.76</c:v>
                </c:pt>
                <c:pt idx="20">
                  <c:v>5.76</c:v>
                </c:pt>
                <c:pt idx="21">
                  <c:v>5.76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C3-4B80-9433-2B7E940DB586}"/>
            </c:ext>
          </c:extLst>
        </c:ser>
        <c:ser>
          <c:idx val="4"/>
          <c:order val="3"/>
          <c:tx>
            <c:v>AverageGyratory</c:v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cat>
            <c:numRef>
              <c:f>'RS-39353'!$B$23:$W$23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</c:numCache>
            </c:numRef>
          </c:cat>
          <c:val>
            <c:numRef>
              <c:f>'RS-39353'!$B$40:$W$40</c:f>
              <c:numCache>
                <c:formatCode>0.00</c:formatCode>
                <c:ptCount val="22"/>
                <c:pt idx="0">
                  <c:v>5.19</c:v>
                </c:pt>
                <c:pt idx="1">
                  <c:v>5.19</c:v>
                </c:pt>
                <c:pt idx="2">
                  <c:v>5.19</c:v>
                </c:pt>
                <c:pt idx="3">
                  <c:v>5.19</c:v>
                </c:pt>
                <c:pt idx="4">
                  <c:v>5.19</c:v>
                </c:pt>
                <c:pt idx="5">
                  <c:v>5.19</c:v>
                </c:pt>
                <c:pt idx="6">
                  <c:v>5.19</c:v>
                </c:pt>
                <c:pt idx="7">
                  <c:v>5.19</c:v>
                </c:pt>
                <c:pt idx="8">
                  <c:v>5.19</c:v>
                </c:pt>
                <c:pt idx="9">
                  <c:v>5.19</c:v>
                </c:pt>
                <c:pt idx="10">
                  <c:v>5.19</c:v>
                </c:pt>
                <c:pt idx="11">
                  <c:v>5.19</c:v>
                </c:pt>
                <c:pt idx="12">
                  <c:v>5.19</c:v>
                </c:pt>
                <c:pt idx="13">
                  <c:v>5.19</c:v>
                </c:pt>
                <c:pt idx="14">
                  <c:v>5.19</c:v>
                </c:pt>
                <c:pt idx="15">
                  <c:v>5.19</c:v>
                </c:pt>
                <c:pt idx="16">
                  <c:v>5.19</c:v>
                </c:pt>
                <c:pt idx="17">
                  <c:v>5.19</c:v>
                </c:pt>
                <c:pt idx="18">
                  <c:v>5.19</c:v>
                </c:pt>
                <c:pt idx="19">
                  <c:v>5.19</c:v>
                </c:pt>
                <c:pt idx="20">
                  <c:v>5.19</c:v>
                </c:pt>
                <c:pt idx="21">
                  <c:v>5.19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EC3-4B80-9433-2B7E940DB5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4286408"/>
        <c:axId val="224286800"/>
      </c:lineChart>
      <c:catAx>
        <c:axId val="224286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Samples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286800"/>
        <c:crosses val="autoZero"/>
        <c:auto val="1"/>
        <c:lblAlgn val="ctr"/>
        <c:lblOffset val="100"/>
        <c:noMultiLvlLbl val="0"/>
      </c:catAx>
      <c:valAx>
        <c:axId val="224286800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Air Voids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286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27537182852145"/>
          <c:y val="5.0925925925925923E-2"/>
          <c:w val="0.80992847769028886"/>
          <c:h val="0.73218394575678036"/>
        </c:manualLayout>
      </c:layout>
      <c:scatterChart>
        <c:scatterStyle val="lineMarker"/>
        <c:varyColors val="0"/>
        <c:ser>
          <c:idx val="0"/>
          <c:order val="0"/>
          <c:tx>
            <c:v>Superpave4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5"/>
            <c:spPr>
              <a:solidFill>
                <a:srgbClr val="FFC000"/>
              </a:solidFill>
              <a:ln w="9525">
                <a:solidFill>
                  <a:srgbClr val="FFC000"/>
                </a:solidFill>
                <a:round/>
              </a:ln>
              <a:effectLst/>
            </c:spPr>
          </c:marker>
          <c:xVal>
            <c:numRef>
              <c:f>Overview!$L$79:$L$96</c:f>
              <c:numCache>
                <c:formatCode>0.0</c:formatCode>
                <c:ptCount val="18"/>
                <c:pt idx="0">
                  <c:v>7.7415532042601143</c:v>
                </c:pt>
                <c:pt idx="1">
                  <c:v>7.7136423590706045</c:v>
                </c:pt>
                <c:pt idx="2">
                  <c:v>8.0675037958719855</c:v>
                </c:pt>
                <c:pt idx="3">
                  <c:v>9.0978608520077842</c:v>
                </c:pt>
                <c:pt idx="4">
                  <c:v>8.3710555209919164</c:v>
                </c:pt>
                <c:pt idx="5">
                  <c:v>8.0620712409114077</c:v>
                </c:pt>
                <c:pt idx="6">
                  <c:v>7.0593322625409343</c:v>
                </c:pt>
                <c:pt idx="7">
                  <c:v>5.7079753827155884</c:v>
                </c:pt>
                <c:pt idx="8">
                  <c:v>6.034774143292438</c:v>
                </c:pt>
                <c:pt idx="9">
                  <c:v>5.7759201314043622</c:v>
                </c:pt>
                <c:pt idx="10">
                  <c:v>5.8797067834671424</c:v>
                </c:pt>
                <c:pt idx="11">
                  <c:v>5.5574770057382921</c:v>
                </c:pt>
                <c:pt idx="12">
                  <c:v>8.2168305579915</c:v>
                </c:pt>
                <c:pt idx="13">
                  <c:v>7.8525479116427448</c:v>
                </c:pt>
                <c:pt idx="14">
                  <c:v>7.5770804558693072</c:v>
                </c:pt>
                <c:pt idx="15">
                  <c:v>6.7761564879856309</c:v>
                </c:pt>
                <c:pt idx="16">
                  <c:v>8.1928936291747618</c:v>
                </c:pt>
                <c:pt idx="17">
                  <c:v>7.3213917263432933</c:v>
                </c:pt>
              </c:numCache>
            </c:numRef>
          </c:xVal>
          <c:yVal>
            <c:numRef>
              <c:f>Overview!$M$79:$M$96</c:f>
              <c:numCache>
                <c:formatCode>0.0</c:formatCode>
                <c:ptCount val="18"/>
                <c:pt idx="0">
                  <c:v>10.436561207562594</c:v>
                </c:pt>
                <c:pt idx="1">
                  <c:v>12.004805776824799</c:v>
                </c:pt>
                <c:pt idx="2">
                  <c:v>10.343992096300127</c:v>
                </c:pt>
                <c:pt idx="3">
                  <c:v>18.091591130281131</c:v>
                </c:pt>
                <c:pt idx="4">
                  <c:v>4.6402102317325104E-2</c:v>
                </c:pt>
                <c:pt idx="5">
                  <c:v>5.7156225966221337</c:v>
                </c:pt>
                <c:pt idx="6">
                  <c:v>0.55252014387068282</c:v>
                </c:pt>
                <c:pt idx="7">
                  <c:v>0.5670601476567535</c:v>
                </c:pt>
                <c:pt idx="8">
                  <c:v>0.50890013251247113</c:v>
                </c:pt>
                <c:pt idx="9">
                  <c:v>0.53798014008461226</c:v>
                </c:pt>
                <c:pt idx="10">
                  <c:v>0.5670601476567535</c:v>
                </c:pt>
                <c:pt idx="11">
                  <c:v>0.55252014387068282</c:v>
                </c:pt>
                <c:pt idx="12">
                  <c:v>9.8720963404734547</c:v>
                </c:pt>
                <c:pt idx="13">
                  <c:v>18.11599451046817</c:v>
                </c:pt>
                <c:pt idx="14">
                  <c:v>49.301337745890542</c:v>
                </c:pt>
                <c:pt idx="15">
                  <c:v>5.4394543199997152</c:v>
                </c:pt>
                <c:pt idx="16">
                  <c:v>31.366335036358887</c:v>
                </c:pt>
                <c:pt idx="17">
                  <c:v>57.491206496476657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3E9-4B69-8097-120C96DB70BF}"/>
            </c:ext>
          </c:extLst>
        </c:ser>
        <c:ser>
          <c:idx val="1"/>
          <c:order val="1"/>
          <c:tx>
            <c:v>Superpave5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5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accent1">
                    <a:lumMod val="75000"/>
                  </a:schemeClr>
                </a:solidFill>
                <a:round/>
              </a:ln>
              <a:effectLst/>
            </c:spPr>
          </c:marker>
          <c:xVal>
            <c:numRef>
              <c:f>Overview!$L$97:$L$114</c:f>
              <c:numCache>
                <c:formatCode>0.0</c:formatCode>
                <c:ptCount val="18"/>
                <c:pt idx="0">
                  <c:v>5.838278079704935</c:v>
                </c:pt>
                <c:pt idx="1">
                  <c:v>4.6037023763293092</c:v>
                </c:pt>
                <c:pt idx="2">
                  <c:v>3.5719066286435179</c:v>
                </c:pt>
                <c:pt idx="3">
                  <c:v>4.512327882356459</c:v>
                </c:pt>
                <c:pt idx="4">
                  <c:v>4.4422593799329775</c:v>
                </c:pt>
                <c:pt idx="5">
                  <c:v>3.1047728960202363</c:v>
                </c:pt>
                <c:pt idx="6">
                  <c:v>5.8727976103986492</c:v>
                </c:pt>
                <c:pt idx="7">
                  <c:v>5.8818295851820892</c:v>
                </c:pt>
                <c:pt idx="8">
                  <c:v>6.4014482960141521</c:v>
                </c:pt>
                <c:pt idx="9">
                  <c:v>7.1393472202654067</c:v>
                </c:pt>
                <c:pt idx="10">
                  <c:v>6.302687940130923</c:v>
                </c:pt>
                <c:pt idx="11">
                  <c:v>6.8844172114126252</c:v>
                </c:pt>
                <c:pt idx="12">
                  <c:v>3.3681568332782064</c:v>
                </c:pt>
                <c:pt idx="13">
                  <c:v>3.6209324691925104</c:v>
                </c:pt>
                <c:pt idx="14">
                  <c:v>3.0323903784192652</c:v>
                </c:pt>
                <c:pt idx="15">
                  <c:v>3.3327892896144107</c:v>
                </c:pt>
                <c:pt idx="16">
                  <c:v>3.3333219869634263</c:v>
                </c:pt>
                <c:pt idx="17">
                  <c:v>3.4678407154998183</c:v>
                </c:pt>
              </c:numCache>
            </c:numRef>
          </c:xVal>
          <c:yVal>
            <c:numRef>
              <c:f>Overview!$M$97:$M$114</c:f>
              <c:numCache>
                <c:formatCode>0.0</c:formatCode>
                <c:ptCount val="18"/>
                <c:pt idx="0">
                  <c:v>5.4225137455133057</c:v>
                </c:pt>
                <c:pt idx="1">
                  <c:v>1.9078124720128558</c:v>
                </c:pt>
                <c:pt idx="2">
                  <c:v>0.89947915105806953</c:v>
                </c:pt>
                <c:pt idx="3">
                  <c:v>1.350291807222499</c:v>
                </c:pt>
                <c:pt idx="4">
                  <c:v>0.50890013251247113</c:v>
                </c:pt>
                <c:pt idx="5">
                  <c:v>2.7866686252309583</c:v>
                </c:pt>
                <c:pt idx="6">
                  <c:v>0.50890013251247113</c:v>
                </c:pt>
                <c:pt idx="7">
                  <c:v>0.52344013629854147</c:v>
                </c:pt>
                <c:pt idx="8">
                  <c:v>6.0802374600413049</c:v>
                </c:pt>
                <c:pt idx="9">
                  <c:v>2.8662877288089859</c:v>
                </c:pt>
                <c:pt idx="10">
                  <c:v>2.8662877288089859</c:v>
                </c:pt>
                <c:pt idx="11">
                  <c:v>0.52344013629854147</c:v>
                </c:pt>
                <c:pt idx="12">
                  <c:v>0.69792018173138881</c:v>
                </c:pt>
                <c:pt idx="13">
                  <c:v>2.9833341532370889</c:v>
                </c:pt>
                <c:pt idx="14">
                  <c:v>0.53798014008461226</c:v>
                </c:pt>
                <c:pt idx="15">
                  <c:v>3.5828596610112315</c:v>
                </c:pt>
                <c:pt idx="16">
                  <c:v>3.6624787645892596</c:v>
                </c:pt>
                <c:pt idx="17">
                  <c:v>2.8662877288089859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3E9-4B69-8097-120C96DB70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748384"/>
        <c:axId val="183747728"/>
      </c:scatterChart>
      <c:valAx>
        <c:axId val="1837483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dirty="0"/>
                  <a:t>Air Voids,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747728"/>
        <c:crosses val="autoZero"/>
        <c:crossBetween val="midCat"/>
      </c:valAx>
      <c:valAx>
        <c:axId val="18374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dirty="0"/>
                  <a:t>Permeability, cm/day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748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9098162729658789"/>
          <c:y val="0.19502260134149899"/>
          <c:w val="0.20624059492563429"/>
          <c:h val="0.15625109361329836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Superpave4</c:v>
                </c:pt>
                <c:pt idx="1">
                  <c:v>Superpave5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100</c:v>
                </c:pt>
                <c:pt idx="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1E-41C0-BDBE-4B47AC49E92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Superpave4</c:v>
                </c:pt>
                <c:pt idx="1">
                  <c:v>Superpave5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-16</c:v>
                </c:pt>
                <c:pt idx="1">
                  <c:v>-21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1E-41C0-BDBE-4B47AC49E9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31055232"/>
        <c:axId val="484415184"/>
      </c:barChart>
      <c:catAx>
        <c:axId val="63105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4415184"/>
        <c:crosses val="autoZero"/>
        <c:auto val="1"/>
        <c:lblAlgn val="ctr"/>
        <c:lblOffset val="100"/>
        <c:noMultiLvlLbl val="0"/>
      </c:catAx>
      <c:valAx>
        <c:axId val="484415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200" dirty="0"/>
                  <a:t>Temperature, 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0552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diamond"/>
            <c:size val="1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'Recovered Binders'!$B$43:$G$43</c:f>
              <c:numCache>
                <c:formatCode>0.0</c:formatCode>
                <c:ptCount val="6"/>
                <c:pt idx="0">
                  <c:v>5.220990228017115</c:v>
                </c:pt>
                <c:pt idx="1">
                  <c:v>5.8773135977903621</c:v>
                </c:pt>
                <c:pt idx="2">
                  <c:v>3.4945446512353584</c:v>
                </c:pt>
                <c:pt idx="3">
                  <c:v>7.7275977816653523</c:v>
                </c:pt>
                <c:pt idx="4">
                  <c:v>6.3836538226282613</c:v>
                </c:pt>
                <c:pt idx="5">
                  <c:v>8.0346892348171224</c:v>
                </c:pt>
              </c:numCache>
            </c:numRef>
          </c:xVal>
          <c:yVal>
            <c:numRef>
              <c:f>'Recovered Binders'!$B$32:$G$32</c:f>
              <c:numCache>
                <c:formatCode>General</c:formatCode>
                <c:ptCount val="6"/>
                <c:pt idx="0">
                  <c:v>95.4</c:v>
                </c:pt>
                <c:pt idx="1">
                  <c:v>96.5</c:v>
                </c:pt>
                <c:pt idx="2">
                  <c:v>90.1</c:v>
                </c:pt>
                <c:pt idx="3">
                  <c:v>99.1</c:v>
                </c:pt>
                <c:pt idx="4">
                  <c:v>97</c:v>
                </c:pt>
                <c:pt idx="5">
                  <c:v>103.9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218-4FD8-8E1B-F016047203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3109176"/>
        <c:axId val="433110816"/>
      </c:scatterChart>
      <c:valAx>
        <c:axId val="433109176"/>
        <c:scaling>
          <c:orientation val="minMax"/>
          <c:min val="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Air Voids,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110816"/>
        <c:crossesAt val="-30"/>
        <c:crossBetween val="midCat"/>
      </c:valAx>
      <c:valAx>
        <c:axId val="433110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High Temperature Grade, 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109176"/>
        <c:crossesAt val="-3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diamond"/>
            <c:size val="1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'Recovered Binders'!$B$43:$G$43</c:f>
              <c:numCache>
                <c:formatCode>0.0</c:formatCode>
                <c:ptCount val="6"/>
                <c:pt idx="0">
                  <c:v>5.220990228017115</c:v>
                </c:pt>
                <c:pt idx="1">
                  <c:v>5.8773135977903621</c:v>
                </c:pt>
                <c:pt idx="2">
                  <c:v>3.4945446512353584</c:v>
                </c:pt>
                <c:pt idx="3">
                  <c:v>7.7275977816653523</c:v>
                </c:pt>
                <c:pt idx="4">
                  <c:v>6.3836538226282613</c:v>
                </c:pt>
                <c:pt idx="5">
                  <c:v>8.0346892348171224</c:v>
                </c:pt>
              </c:numCache>
            </c:numRef>
          </c:xVal>
          <c:yVal>
            <c:numRef>
              <c:f>'Recovered Binders'!$B$22:$G$22</c:f>
              <c:numCache>
                <c:formatCode>General</c:formatCode>
                <c:ptCount val="6"/>
                <c:pt idx="0">
                  <c:v>-20.5</c:v>
                </c:pt>
                <c:pt idx="1">
                  <c:v>-18.5</c:v>
                </c:pt>
                <c:pt idx="2">
                  <c:v>-24.2</c:v>
                </c:pt>
                <c:pt idx="3">
                  <c:v>-15.6</c:v>
                </c:pt>
                <c:pt idx="4">
                  <c:v>-20.399999999999999</c:v>
                </c:pt>
                <c:pt idx="5">
                  <c:v>-12.7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8A1-4BFC-9C65-0CAC3B6973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3109176"/>
        <c:axId val="433110816"/>
      </c:scatterChart>
      <c:valAx>
        <c:axId val="433109176"/>
        <c:scaling>
          <c:orientation val="minMax"/>
          <c:min val="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Air Voids,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110816"/>
        <c:crossesAt val="-30"/>
        <c:crossBetween val="midCat"/>
      </c:valAx>
      <c:valAx>
        <c:axId val="433110816"/>
        <c:scaling>
          <c:orientation val="minMax"/>
          <c:max val="-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Low Temperature Grade, 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109176"/>
        <c:crossesAt val="-3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diamond"/>
            <c:size val="1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'Recovered Binders'!$B$43:$G$43</c:f>
              <c:numCache>
                <c:formatCode>0.0</c:formatCode>
                <c:ptCount val="6"/>
                <c:pt idx="0">
                  <c:v>5.220990228017115</c:v>
                </c:pt>
                <c:pt idx="1">
                  <c:v>5.8773135977903621</c:v>
                </c:pt>
                <c:pt idx="2">
                  <c:v>3.4945446512353584</c:v>
                </c:pt>
                <c:pt idx="3">
                  <c:v>7.7275977816653523</c:v>
                </c:pt>
                <c:pt idx="4">
                  <c:v>6.3836538226282613</c:v>
                </c:pt>
                <c:pt idx="5">
                  <c:v>8.0346892348171224</c:v>
                </c:pt>
              </c:numCache>
            </c:numRef>
          </c:xVal>
          <c:yVal>
            <c:numRef>
              <c:f>'Recovered Binders'!$B$23:$G$23</c:f>
              <c:numCache>
                <c:formatCode>General</c:formatCode>
                <c:ptCount val="6"/>
                <c:pt idx="0">
                  <c:v>-4.4000000000000004</c:v>
                </c:pt>
                <c:pt idx="1">
                  <c:v>-4.9000000000000004</c:v>
                </c:pt>
                <c:pt idx="2">
                  <c:v>-1.5</c:v>
                </c:pt>
                <c:pt idx="3">
                  <c:v>-9.1999999999999993</c:v>
                </c:pt>
                <c:pt idx="4">
                  <c:v>-5.4</c:v>
                </c:pt>
                <c:pt idx="5">
                  <c:v>-10.4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757-4DBF-88BB-57C682092F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3109176"/>
        <c:axId val="433110816"/>
      </c:scatterChart>
      <c:valAx>
        <c:axId val="433109176"/>
        <c:scaling>
          <c:orientation val="minMax"/>
          <c:min val="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Air Voids,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110816"/>
        <c:crossesAt val="-30"/>
        <c:crossBetween val="midCat"/>
      </c:valAx>
      <c:valAx>
        <c:axId val="433110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Delta</a:t>
                </a:r>
                <a:r>
                  <a:rPr lang="en-US" sz="2000" b="1" baseline="0"/>
                  <a:t> Tc</a:t>
                </a:r>
                <a:r>
                  <a:rPr lang="en-US" sz="2000" b="1"/>
                  <a:t>, 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109176"/>
        <c:crossesAt val="-3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US 231- 9.5 mm Surface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Gyratory</c:v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'RS-39149'!$B$8:$M$8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'RS-39149'!$B$9:$M$9</c:f>
              <c:numCache>
                <c:formatCode>0.00</c:formatCode>
                <c:ptCount val="12"/>
                <c:pt idx="0">
                  <c:v>4.97</c:v>
                </c:pt>
                <c:pt idx="1">
                  <c:v>4.46</c:v>
                </c:pt>
                <c:pt idx="2">
                  <c:v>6.69</c:v>
                </c:pt>
                <c:pt idx="3">
                  <c:v>5.31</c:v>
                </c:pt>
                <c:pt idx="4">
                  <c:v>5.89</c:v>
                </c:pt>
                <c:pt idx="5">
                  <c:v>5.29</c:v>
                </c:pt>
                <c:pt idx="6">
                  <c:v>5.52</c:v>
                </c:pt>
                <c:pt idx="7">
                  <c:v>2.13</c:v>
                </c:pt>
                <c:pt idx="8">
                  <c:v>3.3</c:v>
                </c:pt>
                <c:pt idx="9">
                  <c:v>4.8899999999999997</c:v>
                </c:pt>
                <c:pt idx="10">
                  <c:v>3.82</c:v>
                </c:pt>
                <c:pt idx="11">
                  <c:v>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F6-4353-98DD-6FCEA19BD75C}"/>
            </c:ext>
          </c:extLst>
        </c:ser>
        <c:ser>
          <c:idx val="1"/>
          <c:order val="1"/>
          <c:tx>
            <c:v>In-Place</c:v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'RS-39149'!$B$8:$M$8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'RS-39149'!$B$10:$M$10</c:f>
              <c:numCache>
                <c:formatCode>0.00</c:formatCode>
                <c:ptCount val="12"/>
                <c:pt idx="0">
                  <c:v>6.8799999999999955</c:v>
                </c:pt>
                <c:pt idx="1">
                  <c:v>8.5100000000000051</c:v>
                </c:pt>
                <c:pt idx="2">
                  <c:v>9.3499999999999943</c:v>
                </c:pt>
                <c:pt idx="3">
                  <c:v>6.0300000000000011</c:v>
                </c:pt>
                <c:pt idx="4">
                  <c:v>6.9300000000000068</c:v>
                </c:pt>
                <c:pt idx="5">
                  <c:v>6.7900000000000063</c:v>
                </c:pt>
                <c:pt idx="6">
                  <c:v>5.4399999999999977</c:v>
                </c:pt>
                <c:pt idx="7">
                  <c:v>5.9000000000000057</c:v>
                </c:pt>
                <c:pt idx="8">
                  <c:v>3.1599999999999966</c:v>
                </c:pt>
                <c:pt idx="9">
                  <c:v>5.5699999999999932</c:v>
                </c:pt>
                <c:pt idx="10">
                  <c:v>4.6099999999999994</c:v>
                </c:pt>
                <c:pt idx="11">
                  <c:v>4.5100000000000051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F6-4353-98DD-6FCEA19BD75C}"/>
            </c:ext>
          </c:extLst>
        </c:ser>
        <c:ser>
          <c:idx val="3"/>
          <c:order val="2"/>
          <c:tx>
            <c:v>AverageDensity</c:v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numRef>
              <c:f>'RS-39149'!$B$8:$M$8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'RS-39149'!$B$15:$M$15</c:f>
              <c:numCache>
                <c:formatCode>0.00</c:formatCode>
                <c:ptCount val="12"/>
                <c:pt idx="0">
                  <c:v>6.14</c:v>
                </c:pt>
                <c:pt idx="1">
                  <c:v>6.14</c:v>
                </c:pt>
                <c:pt idx="2">
                  <c:v>6.14</c:v>
                </c:pt>
                <c:pt idx="3">
                  <c:v>6.14</c:v>
                </c:pt>
                <c:pt idx="4">
                  <c:v>6.14</c:v>
                </c:pt>
                <c:pt idx="5">
                  <c:v>6.14</c:v>
                </c:pt>
                <c:pt idx="6">
                  <c:v>6.14</c:v>
                </c:pt>
                <c:pt idx="7">
                  <c:v>6.14</c:v>
                </c:pt>
                <c:pt idx="8">
                  <c:v>6.14</c:v>
                </c:pt>
                <c:pt idx="9">
                  <c:v>6.14</c:v>
                </c:pt>
                <c:pt idx="10">
                  <c:v>6.14</c:v>
                </c:pt>
                <c:pt idx="11">
                  <c:v>6.14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CF6-4353-98DD-6FCEA19BD75C}"/>
            </c:ext>
          </c:extLst>
        </c:ser>
        <c:ser>
          <c:idx val="4"/>
          <c:order val="3"/>
          <c:tx>
            <c:v>AverageGyratory</c:v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cat>
            <c:numRef>
              <c:f>'RS-39149'!$B$8:$M$8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'RS-39149'!$B$14:$M$14</c:f>
              <c:numCache>
                <c:formatCode>0.00</c:formatCode>
                <c:ptCount val="12"/>
                <c:pt idx="0">
                  <c:v>4.58</c:v>
                </c:pt>
                <c:pt idx="1">
                  <c:v>4.58</c:v>
                </c:pt>
                <c:pt idx="2">
                  <c:v>4.58</c:v>
                </c:pt>
                <c:pt idx="3">
                  <c:v>4.58</c:v>
                </c:pt>
                <c:pt idx="4">
                  <c:v>4.58</c:v>
                </c:pt>
                <c:pt idx="5">
                  <c:v>4.58</c:v>
                </c:pt>
                <c:pt idx="6">
                  <c:v>4.58</c:v>
                </c:pt>
                <c:pt idx="7">
                  <c:v>4.58</c:v>
                </c:pt>
                <c:pt idx="8">
                  <c:v>4.58</c:v>
                </c:pt>
                <c:pt idx="9">
                  <c:v>4.58</c:v>
                </c:pt>
                <c:pt idx="10">
                  <c:v>4.58</c:v>
                </c:pt>
                <c:pt idx="11">
                  <c:v>4.58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CF6-4353-98DD-6FCEA19BD7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548328"/>
        <c:axId val="139547936"/>
      </c:lineChart>
      <c:catAx>
        <c:axId val="139548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Samples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547936"/>
        <c:crosses val="autoZero"/>
        <c:auto val="1"/>
        <c:lblAlgn val="ctr"/>
        <c:lblOffset val="100"/>
        <c:noMultiLvlLbl val="0"/>
      </c:catAx>
      <c:valAx>
        <c:axId val="139547936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Air Voids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548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SR 23 - 9.5 mm surface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Gyratory</c:v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'RS-38668'!$B$6:$I$6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'RS-38668'!$B$7:$I$7</c:f>
              <c:numCache>
                <c:formatCode>0.00</c:formatCode>
                <c:ptCount val="8"/>
                <c:pt idx="0">
                  <c:v>5.71</c:v>
                </c:pt>
                <c:pt idx="1">
                  <c:v>4.49</c:v>
                </c:pt>
                <c:pt idx="2">
                  <c:v>4.84</c:v>
                </c:pt>
                <c:pt idx="3">
                  <c:v>3.9</c:v>
                </c:pt>
                <c:pt idx="4">
                  <c:v>4.29</c:v>
                </c:pt>
                <c:pt idx="5">
                  <c:v>3.83</c:v>
                </c:pt>
                <c:pt idx="6">
                  <c:v>3.27</c:v>
                </c:pt>
                <c:pt idx="7">
                  <c:v>4.59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61-4473-AC7B-C42E14B636B1}"/>
            </c:ext>
          </c:extLst>
        </c:ser>
        <c:ser>
          <c:idx val="1"/>
          <c:order val="1"/>
          <c:tx>
            <c:v>In-Place</c:v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'RS-38668'!$B$6:$I$6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'RS-38668'!$B$8:$I$8</c:f>
              <c:numCache>
                <c:formatCode>0.00</c:formatCode>
                <c:ptCount val="8"/>
                <c:pt idx="0">
                  <c:v>5.5699999999999932</c:v>
                </c:pt>
                <c:pt idx="1">
                  <c:v>5.9899999999999949</c:v>
                </c:pt>
                <c:pt idx="2">
                  <c:v>6.5300000000000011</c:v>
                </c:pt>
                <c:pt idx="3">
                  <c:v>4.75</c:v>
                </c:pt>
                <c:pt idx="4">
                  <c:v>5.2000000000000028</c:v>
                </c:pt>
                <c:pt idx="5">
                  <c:v>4.980000000000004</c:v>
                </c:pt>
                <c:pt idx="6">
                  <c:v>7.730000000000004</c:v>
                </c:pt>
                <c:pt idx="7">
                  <c:v>7.7900000000000063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561-4473-AC7B-C42E14B636B1}"/>
            </c:ext>
          </c:extLst>
        </c:ser>
        <c:ser>
          <c:idx val="3"/>
          <c:order val="2"/>
          <c:tx>
            <c:v>AverageDensity</c:v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numRef>
              <c:f>'RS-38668'!$B$6:$I$6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'RS-38668'!$B$13:$I$13</c:f>
              <c:numCache>
                <c:formatCode>0.00</c:formatCode>
                <c:ptCount val="8"/>
                <c:pt idx="0">
                  <c:v>6.1</c:v>
                </c:pt>
                <c:pt idx="1">
                  <c:v>6.1</c:v>
                </c:pt>
                <c:pt idx="2">
                  <c:v>6.1</c:v>
                </c:pt>
                <c:pt idx="3">
                  <c:v>6.1</c:v>
                </c:pt>
                <c:pt idx="4">
                  <c:v>6.1</c:v>
                </c:pt>
                <c:pt idx="5">
                  <c:v>6.1</c:v>
                </c:pt>
                <c:pt idx="6">
                  <c:v>6.1</c:v>
                </c:pt>
                <c:pt idx="7">
                  <c:v>6.1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561-4473-AC7B-C42E14B636B1}"/>
            </c:ext>
          </c:extLst>
        </c:ser>
        <c:ser>
          <c:idx val="4"/>
          <c:order val="3"/>
          <c:tx>
            <c:v>AverageGyratory</c:v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cat>
            <c:numRef>
              <c:f>'RS-38668'!$B$6:$I$6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'RS-38668'!$B$12:$I$12</c:f>
              <c:numCache>
                <c:formatCode>0.00</c:formatCode>
                <c:ptCount val="8"/>
                <c:pt idx="0">
                  <c:v>4.4000000000000004</c:v>
                </c:pt>
                <c:pt idx="1">
                  <c:v>4.4000000000000004</c:v>
                </c:pt>
                <c:pt idx="2">
                  <c:v>4.4000000000000004</c:v>
                </c:pt>
                <c:pt idx="3">
                  <c:v>4.4000000000000004</c:v>
                </c:pt>
                <c:pt idx="4">
                  <c:v>4.4000000000000004</c:v>
                </c:pt>
                <c:pt idx="5">
                  <c:v>4.4000000000000004</c:v>
                </c:pt>
                <c:pt idx="6">
                  <c:v>4.4000000000000004</c:v>
                </c:pt>
                <c:pt idx="7">
                  <c:v>4.4000000000000004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561-4473-AC7B-C42E14B636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853712"/>
        <c:axId val="222855280"/>
      </c:lineChart>
      <c:catAx>
        <c:axId val="222853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Samples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855280"/>
        <c:crosses val="autoZero"/>
        <c:auto val="1"/>
        <c:lblAlgn val="ctr"/>
        <c:lblOffset val="100"/>
        <c:noMultiLvlLbl val="0"/>
      </c:catAx>
      <c:valAx>
        <c:axId val="222855280"/>
        <c:scaling>
          <c:orientation val="minMax"/>
          <c:max val="1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Air Voids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853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US 30 Mix #1 -  19.0 mm Intermediate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Gyratory</c:v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'RS-40253'!$B$7:$Y$7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</c:numCache>
            </c:numRef>
          </c:cat>
          <c:val>
            <c:numRef>
              <c:f>'RS-40253'!$B$8:$Y$8</c:f>
              <c:numCache>
                <c:formatCode>0.00</c:formatCode>
                <c:ptCount val="24"/>
                <c:pt idx="0">
                  <c:v>5.01</c:v>
                </c:pt>
                <c:pt idx="1">
                  <c:v>5.83</c:v>
                </c:pt>
                <c:pt idx="2">
                  <c:v>4.41</c:v>
                </c:pt>
                <c:pt idx="3">
                  <c:v>6.19</c:v>
                </c:pt>
                <c:pt idx="4">
                  <c:v>5.77</c:v>
                </c:pt>
                <c:pt idx="5">
                  <c:v>5.73</c:v>
                </c:pt>
                <c:pt idx="6">
                  <c:v>6.25</c:v>
                </c:pt>
                <c:pt idx="7">
                  <c:v>6.19</c:v>
                </c:pt>
                <c:pt idx="8">
                  <c:v>5.5</c:v>
                </c:pt>
                <c:pt idx="9">
                  <c:v>5.89</c:v>
                </c:pt>
                <c:pt idx="10">
                  <c:v>5.68</c:v>
                </c:pt>
                <c:pt idx="11">
                  <c:v>4.4400000000000004</c:v>
                </c:pt>
                <c:pt idx="12">
                  <c:v>5.39</c:v>
                </c:pt>
                <c:pt idx="13">
                  <c:v>5.51</c:v>
                </c:pt>
                <c:pt idx="14">
                  <c:v>5.09</c:v>
                </c:pt>
                <c:pt idx="15">
                  <c:v>5.48</c:v>
                </c:pt>
                <c:pt idx="16">
                  <c:v>5.67</c:v>
                </c:pt>
                <c:pt idx="17">
                  <c:v>5.24</c:v>
                </c:pt>
                <c:pt idx="18">
                  <c:v>5.3</c:v>
                </c:pt>
                <c:pt idx="19">
                  <c:v>4.8899999999999997</c:v>
                </c:pt>
                <c:pt idx="20">
                  <c:v>4.5</c:v>
                </c:pt>
                <c:pt idx="21">
                  <c:v>5.24</c:v>
                </c:pt>
                <c:pt idx="22">
                  <c:v>5.35</c:v>
                </c:pt>
                <c:pt idx="23">
                  <c:v>5.4152173913043473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B7-4685-9357-72DBE738ECBA}"/>
            </c:ext>
          </c:extLst>
        </c:ser>
        <c:ser>
          <c:idx val="1"/>
          <c:order val="1"/>
          <c:tx>
            <c:v>In-Place</c:v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'RS-40253'!$B$7:$Y$7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</c:numCache>
            </c:numRef>
          </c:cat>
          <c:val>
            <c:numRef>
              <c:f>'RS-40253'!$B$9:$Y$9</c:f>
              <c:numCache>
                <c:formatCode>0.00</c:formatCode>
                <c:ptCount val="24"/>
                <c:pt idx="0">
                  <c:v>6.480000000000004</c:v>
                </c:pt>
                <c:pt idx="1">
                  <c:v>5.9699999999999989</c:v>
                </c:pt>
                <c:pt idx="2">
                  <c:v>7.6800000000000068</c:v>
                </c:pt>
                <c:pt idx="3">
                  <c:v>8</c:v>
                </c:pt>
                <c:pt idx="4">
                  <c:v>7.8499999999999943</c:v>
                </c:pt>
                <c:pt idx="5">
                  <c:v>5.8100000000000023</c:v>
                </c:pt>
                <c:pt idx="6">
                  <c:v>6.1899999999999977</c:v>
                </c:pt>
                <c:pt idx="7">
                  <c:v>7.0400000000000063</c:v>
                </c:pt>
                <c:pt idx="8">
                  <c:v>6.2800000000000011</c:v>
                </c:pt>
                <c:pt idx="9">
                  <c:v>5.4500000000000028</c:v>
                </c:pt>
                <c:pt idx="10">
                  <c:v>5.1599999999999966</c:v>
                </c:pt>
                <c:pt idx="11">
                  <c:v>8.1599999999999966</c:v>
                </c:pt>
                <c:pt idx="12">
                  <c:v>6.7399999999999949</c:v>
                </c:pt>
                <c:pt idx="13">
                  <c:v>5.6700000000000017</c:v>
                </c:pt>
                <c:pt idx="14">
                  <c:v>5.2399999999999949</c:v>
                </c:pt>
                <c:pt idx="15">
                  <c:v>5.6200000000000045</c:v>
                </c:pt>
                <c:pt idx="16">
                  <c:v>4.9000000000000057</c:v>
                </c:pt>
                <c:pt idx="17">
                  <c:v>5.6899999999999977</c:v>
                </c:pt>
                <c:pt idx="18">
                  <c:v>4.980000000000004</c:v>
                </c:pt>
                <c:pt idx="19">
                  <c:v>5.3700000000000045</c:v>
                </c:pt>
                <c:pt idx="20">
                  <c:v>5.7099999999999937</c:v>
                </c:pt>
                <c:pt idx="21">
                  <c:v>8.730000000000004</c:v>
                </c:pt>
                <c:pt idx="22">
                  <c:v>5.5300000000000011</c:v>
                </c:pt>
                <c:pt idx="23">
                  <c:v>6.271739130434784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3B7-4685-9357-72DBE738ECBA}"/>
            </c:ext>
          </c:extLst>
        </c:ser>
        <c:ser>
          <c:idx val="3"/>
          <c:order val="2"/>
          <c:tx>
            <c:v>AverageDensity</c:v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val>
            <c:numRef>
              <c:f>'RS-40253'!$B$29:$Y$29</c:f>
              <c:numCache>
                <c:formatCode>General</c:formatCode>
                <c:ptCount val="24"/>
                <c:pt idx="0">
                  <c:v>6.27</c:v>
                </c:pt>
                <c:pt idx="1">
                  <c:v>6.27</c:v>
                </c:pt>
                <c:pt idx="2">
                  <c:v>6.27</c:v>
                </c:pt>
                <c:pt idx="3">
                  <c:v>6.27</c:v>
                </c:pt>
                <c:pt idx="4">
                  <c:v>6.27</c:v>
                </c:pt>
                <c:pt idx="5">
                  <c:v>6.27</c:v>
                </c:pt>
                <c:pt idx="6">
                  <c:v>6.27</c:v>
                </c:pt>
                <c:pt idx="7">
                  <c:v>6.27</c:v>
                </c:pt>
                <c:pt idx="8">
                  <c:v>6.27</c:v>
                </c:pt>
                <c:pt idx="9">
                  <c:v>6.27</c:v>
                </c:pt>
                <c:pt idx="10">
                  <c:v>6.27</c:v>
                </c:pt>
                <c:pt idx="11">
                  <c:v>6.27</c:v>
                </c:pt>
                <c:pt idx="12">
                  <c:v>6.27</c:v>
                </c:pt>
                <c:pt idx="13">
                  <c:v>6.27</c:v>
                </c:pt>
                <c:pt idx="14">
                  <c:v>6.27</c:v>
                </c:pt>
                <c:pt idx="15">
                  <c:v>6.27</c:v>
                </c:pt>
                <c:pt idx="16">
                  <c:v>6.27</c:v>
                </c:pt>
                <c:pt idx="17">
                  <c:v>6.27</c:v>
                </c:pt>
                <c:pt idx="18">
                  <c:v>6.27</c:v>
                </c:pt>
                <c:pt idx="19">
                  <c:v>6.27</c:v>
                </c:pt>
                <c:pt idx="20">
                  <c:v>6.27</c:v>
                </c:pt>
                <c:pt idx="21">
                  <c:v>6.27</c:v>
                </c:pt>
                <c:pt idx="22">
                  <c:v>6.27</c:v>
                </c:pt>
                <c:pt idx="23">
                  <c:v>6.27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3B7-4685-9357-72DBE738ECBA}"/>
            </c:ext>
          </c:extLst>
        </c:ser>
        <c:ser>
          <c:idx val="4"/>
          <c:order val="3"/>
          <c:tx>
            <c:v>AverageGyratory</c:v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val>
            <c:numRef>
              <c:f>'RS-40253'!$B$30:$Y$30</c:f>
              <c:numCache>
                <c:formatCode>General</c:formatCode>
                <c:ptCount val="24"/>
                <c:pt idx="0">
                  <c:v>5.42</c:v>
                </c:pt>
                <c:pt idx="1">
                  <c:v>5.42</c:v>
                </c:pt>
                <c:pt idx="2">
                  <c:v>5.42</c:v>
                </c:pt>
                <c:pt idx="3">
                  <c:v>5.42</c:v>
                </c:pt>
                <c:pt idx="4">
                  <c:v>5.42</c:v>
                </c:pt>
                <c:pt idx="5">
                  <c:v>5.42</c:v>
                </c:pt>
                <c:pt idx="6">
                  <c:v>5.42</c:v>
                </c:pt>
                <c:pt idx="7">
                  <c:v>5.42</c:v>
                </c:pt>
                <c:pt idx="8">
                  <c:v>5.42</c:v>
                </c:pt>
                <c:pt idx="9">
                  <c:v>5.42</c:v>
                </c:pt>
                <c:pt idx="10">
                  <c:v>5.42</c:v>
                </c:pt>
                <c:pt idx="11">
                  <c:v>5.42</c:v>
                </c:pt>
                <c:pt idx="12">
                  <c:v>5.42</c:v>
                </c:pt>
                <c:pt idx="13">
                  <c:v>5.42</c:v>
                </c:pt>
                <c:pt idx="14">
                  <c:v>5.42</c:v>
                </c:pt>
                <c:pt idx="15">
                  <c:v>5.42</c:v>
                </c:pt>
                <c:pt idx="16">
                  <c:v>5.42</c:v>
                </c:pt>
                <c:pt idx="17">
                  <c:v>5.42</c:v>
                </c:pt>
                <c:pt idx="18">
                  <c:v>5.42</c:v>
                </c:pt>
                <c:pt idx="19">
                  <c:v>5.42</c:v>
                </c:pt>
                <c:pt idx="20">
                  <c:v>5.42</c:v>
                </c:pt>
                <c:pt idx="21">
                  <c:v>5.42</c:v>
                </c:pt>
                <c:pt idx="22">
                  <c:v>5.42</c:v>
                </c:pt>
                <c:pt idx="23">
                  <c:v>5.42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3B7-4685-9357-72DBE738EC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851752"/>
        <c:axId val="222852144"/>
      </c:lineChart>
      <c:catAx>
        <c:axId val="222851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Samples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852144"/>
        <c:crosses val="autoZero"/>
        <c:auto val="1"/>
        <c:lblAlgn val="ctr"/>
        <c:lblOffset val="100"/>
        <c:noMultiLvlLbl val="0"/>
      </c:catAx>
      <c:valAx>
        <c:axId val="222852144"/>
        <c:scaling>
          <c:orientation val="minMax"/>
          <c:max val="10"/>
          <c:min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Air Voids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851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67EA12-F995-4DB3-89BD-E57D85564EF4}" type="doc">
      <dgm:prSet loTypeId="urn:microsoft.com/office/officeart/2009/3/layout/Descending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CE967B-E51B-45DE-A3F1-DEAC515A6C7B}">
      <dgm:prSet phldrT="[Text]" custT="1"/>
      <dgm:spPr/>
      <dgm:t>
        <a:bodyPr/>
        <a:lstStyle/>
        <a:p>
          <a:r>
            <a:rPr lang="en-US" sz="1800" dirty="0">
              <a:solidFill>
                <a:schemeClr val="accent2">
                  <a:lumMod val="75000"/>
                </a:schemeClr>
              </a:solidFill>
            </a:rPr>
            <a:t>Construction (8%)</a:t>
          </a:r>
        </a:p>
      </dgm:t>
    </dgm:pt>
    <dgm:pt modelId="{49E82E46-9B48-4865-92D4-4022555BD5F8}" type="parTrans" cxnId="{56E292E5-7748-46DC-83A2-E003C5236E05}">
      <dgm:prSet/>
      <dgm:spPr/>
      <dgm:t>
        <a:bodyPr/>
        <a:lstStyle/>
        <a:p>
          <a:endParaRPr lang="en-US"/>
        </a:p>
      </dgm:t>
    </dgm:pt>
    <dgm:pt modelId="{5A05333F-DE13-4A34-B4DE-808D785F173B}" type="sibTrans" cxnId="{56E292E5-7748-46DC-83A2-E003C5236E05}">
      <dgm:prSet/>
      <dgm:spPr/>
      <dgm:t>
        <a:bodyPr/>
        <a:lstStyle/>
        <a:p>
          <a:endParaRPr lang="en-US"/>
        </a:p>
      </dgm:t>
    </dgm:pt>
    <dgm:pt modelId="{A1E816D1-67B1-4124-A7D6-C093BFBA1A0A}">
      <dgm:prSet phldrT="[Text]" custT="1"/>
      <dgm:spPr/>
      <dgm:t>
        <a:bodyPr/>
        <a:lstStyle/>
        <a:p>
          <a:r>
            <a:rPr lang="en-US" sz="1800" dirty="0">
              <a:solidFill>
                <a:schemeClr val="accent2">
                  <a:lumMod val="75000"/>
                </a:schemeClr>
              </a:solidFill>
            </a:rPr>
            <a:t>Decreases to </a:t>
          </a:r>
        </a:p>
      </dgm:t>
    </dgm:pt>
    <dgm:pt modelId="{C7891BA9-A579-4082-AC3E-4530C36C3BDD}" type="parTrans" cxnId="{57D85F56-BC30-47F0-94F5-4851767BA250}">
      <dgm:prSet/>
      <dgm:spPr/>
      <dgm:t>
        <a:bodyPr/>
        <a:lstStyle/>
        <a:p>
          <a:endParaRPr lang="en-US"/>
        </a:p>
      </dgm:t>
    </dgm:pt>
    <dgm:pt modelId="{06E76B1F-3A4B-41BB-A1C6-82DBB7E9E07F}" type="sibTrans" cxnId="{57D85F56-BC30-47F0-94F5-4851767BA250}">
      <dgm:prSet/>
      <dgm:spPr/>
      <dgm:t>
        <a:bodyPr/>
        <a:lstStyle/>
        <a:p>
          <a:endParaRPr lang="en-US"/>
        </a:p>
      </dgm:t>
    </dgm:pt>
    <dgm:pt modelId="{13BE0F03-BA67-4495-94FA-EFCC23003DAC}">
      <dgm:prSet phldrT="[Text]" custT="1"/>
      <dgm:spPr/>
      <dgm:t>
        <a:bodyPr/>
        <a:lstStyle/>
        <a:p>
          <a:r>
            <a:rPr lang="en-US" sz="1800" dirty="0">
              <a:solidFill>
                <a:schemeClr val="accent2">
                  <a:lumMod val="75000"/>
                </a:schemeClr>
              </a:solidFill>
            </a:rPr>
            <a:t>Service Life (4%)</a:t>
          </a:r>
        </a:p>
      </dgm:t>
    </dgm:pt>
    <dgm:pt modelId="{8A889AEE-0FDB-44A9-AF7D-29896FA3F4C6}" type="parTrans" cxnId="{A3D4B854-ABC4-4FF3-9868-BA44BBB83E82}">
      <dgm:prSet/>
      <dgm:spPr/>
      <dgm:t>
        <a:bodyPr/>
        <a:lstStyle/>
        <a:p>
          <a:endParaRPr lang="en-US"/>
        </a:p>
      </dgm:t>
    </dgm:pt>
    <dgm:pt modelId="{822E61B9-C607-4222-9209-5F2F16508260}" type="sibTrans" cxnId="{A3D4B854-ABC4-4FF3-9868-BA44BBB83E82}">
      <dgm:prSet/>
      <dgm:spPr/>
      <dgm:t>
        <a:bodyPr/>
        <a:lstStyle/>
        <a:p>
          <a:endParaRPr lang="en-US"/>
        </a:p>
      </dgm:t>
    </dgm:pt>
    <dgm:pt modelId="{C3EA58B1-FB8F-4F03-93C3-5ECE8784C54C}" type="pres">
      <dgm:prSet presAssocID="{6067EA12-F995-4DB3-89BD-E57D85564EF4}" presName="Name0" presStyleCnt="0">
        <dgm:presLayoutVars>
          <dgm:chMax val="7"/>
          <dgm:chPref val="5"/>
        </dgm:presLayoutVars>
      </dgm:prSet>
      <dgm:spPr/>
    </dgm:pt>
    <dgm:pt modelId="{473870F3-AA03-4113-8198-9778F7B977D9}" type="pres">
      <dgm:prSet presAssocID="{6067EA12-F995-4DB3-89BD-E57D85564EF4}" presName="arrowNode" presStyleLbl="node1" presStyleIdx="0" presStyleCnt="1"/>
      <dgm:spPr/>
    </dgm:pt>
    <dgm:pt modelId="{808C44E8-F0F7-4C6C-97D7-B1EA0D49BC64}" type="pres">
      <dgm:prSet presAssocID="{2ECE967B-E51B-45DE-A3F1-DEAC515A6C7B}" presName="txNode1" presStyleLbl="revTx" presStyleIdx="0" presStyleCnt="3" custScaleX="188290" custScaleY="77580">
        <dgm:presLayoutVars>
          <dgm:bulletEnabled val="1"/>
        </dgm:presLayoutVars>
      </dgm:prSet>
      <dgm:spPr/>
    </dgm:pt>
    <dgm:pt modelId="{AEAB1821-498A-469E-B3B1-C438E9C62738}" type="pres">
      <dgm:prSet presAssocID="{A1E816D1-67B1-4124-A7D6-C093BFBA1A0A}" presName="txNode2" presStyleLbl="revTx" presStyleIdx="1" presStyleCnt="3" custLinFactX="-11524" custLinFactNeighborX="-100000" custLinFactNeighborY="97119">
        <dgm:presLayoutVars>
          <dgm:bulletEnabled val="1"/>
        </dgm:presLayoutVars>
      </dgm:prSet>
      <dgm:spPr/>
    </dgm:pt>
    <dgm:pt modelId="{2DEBC642-C037-4378-B9C9-6DD4628FCE44}" type="pres">
      <dgm:prSet presAssocID="{06E76B1F-3A4B-41BB-A1C6-82DBB7E9E07F}" presName="dotNode2" presStyleCnt="0"/>
      <dgm:spPr/>
    </dgm:pt>
    <dgm:pt modelId="{BE178D6B-A416-4035-840A-462B819B4843}" type="pres">
      <dgm:prSet presAssocID="{06E76B1F-3A4B-41BB-A1C6-82DBB7E9E07F}" presName="dotRepeatNode" presStyleLbl="fgShp" presStyleIdx="0" presStyleCnt="1"/>
      <dgm:spPr/>
    </dgm:pt>
    <dgm:pt modelId="{4BDFC0A3-14AF-49CC-AFFF-C7AA3041CC4D}" type="pres">
      <dgm:prSet presAssocID="{13BE0F03-BA67-4495-94FA-EFCC23003DAC}" presName="txNode3" presStyleLbl="revTx" presStyleIdx="2" presStyleCnt="3" custScaleX="145985" custScaleY="71314">
        <dgm:presLayoutVars>
          <dgm:bulletEnabled val="1"/>
        </dgm:presLayoutVars>
      </dgm:prSet>
      <dgm:spPr/>
    </dgm:pt>
  </dgm:ptLst>
  <dgm:cxnLst>
    <dgm:cxn modelId="{CD121D03-5EF7-44B0-A465-B5F7547DE832}" type="presOf" srcId="{A1E816D1-67B1-4124-A7D6-C093BFBA1A0A}" destId="{AEAB1821-498A-469E-B3B1-C438E9C62738}" srcOrd="0" destOrd="0" presId="urn:microsoft.com/office/officeart/2009/3/layout/DescendingProcess"/>
    <dgm:cxn modelId="{FEEF0F34-F439-49CD-9DFC-5EF3EE970403}" type="presOf" srcId="{2ECE967B-E51B-45DE-A3F1-DEAC515A6C7B}" destId="{808C44E8-F0F7-4C6C-97D7-B1EA0D49BC64}" srcOrd="0" destOrd="0" presId="urn:microsoft.com/office/officeart/2009/3/layout/DescendingProcess"/>
    <dgm:cxn modelId="{A3D4B854-ABC4-4FF3-9868-BA44BBB83E82}" srcId="{6067EA12-F995-4DB3-89BD-E57D85564EF4}" destId="{13BE0F03-BA67-4495-94FA-EFCC23003DAC}" srcOrd="2" destOrd="0" parTransId="{8A889AEE-0FDB-44A9-AF7D-29896FA3F4C6}" sibTransId="{822E61B9-C607-4222-9209-5F2F16508260}"/>
    <dgm:cxn modelId="{57D85F56-BC30-47F0-94F5-4851767BA250}" srcId="{6067EA12-F995-4DB3-89BD-E57D85564EF4}" destId="{A1E816D1-67B1-4124-A7D6-C093BFBA1A0A}" srcOrd="1" destOrd="0" parTransId="{C7891BA9-A579-4082-AC3E-4530C36C3BDD}" sibTransId="{06E76B1F-3A4B-41BB-A1C6-82DBB7E9E07F}"/>
    <dgm:cxn modelId="{5CBBA58B-FFCC-4A75-B19F-847D2CCE2D01}" type="presOf" srcId="{13BE0F03-BA67-4495-94FA-EFCC23003DAC}" destId="{4BDFC0A3-14AF-49CC-AFFF-C7AA3041CC4D}" srcOrd="0" destOrd="0" presId="urn:microsoft.com/office/officeart/2009/3/layout/DescendingProcess"/>
    <dgm:cxn modelId="{CF74E091-347C-430A-931B-2617ABEC0422}" type="presOf" srcId="{6067EA12-F995-4DB3-89BD-E57D85564EF4}" destId="{C3EA58B1-FB8F-4F03-93C3-5ECE8784C54C}" srcOrd="0" destOrd="0" presId="urn:microsoft.com/office/officeart/2009/3/layout/DescendingProcess"/>
    <dgm:cxn modelId="{E6D3C7B2-C824-4B43-9007-69E68D390202}" type="presOf" srcId="{06E76B1F-3A4B-41BB-A1C6-82DBB7E9E07F}" destId="{BE178D6B-A416-4035-840A-462B819B4843}" srcOrd="0" destOrd="0" presId="urn:microsoft.com/office/officeart/2009/3/layout/DescendingProcess"/>
    <dgm:cxn modelId="{56E292E5-7748-46DC-83A2-E003C5236E05}" srcId="{6067EA12-F995-4DB3-89BD-E57D85564EF4}" destId="{2ECE967B-E51B-45DE-A3F1-DEAC515A6C7B}" srcOrd="0" destOrd="0" parTransId="{49E82E46-9B48-4865-92D4-4022555BD5F8}" sibTransId="{5A05333F-DE13-4A34-B4DE-808D785F173B}"/>
    <dgm:cxn modelId="{CFC6F677-9280-4500-A4F8-0AFE5A08D9C7}" type="presParOf" srcId="{C3EA58B1-FB8F-4F03-93C3-5ECE8784C54C}" destId="{473870F3-AA03-4113-8198-9778F7B977D9}" srcOrd="0" destOrd="0" presId="urn:microsoft.com/office/officeart/2009/3/layout/DescendingProcess"/>
    <dgm:cxn modelId="{41B4C4F9-893A-4A0C-900B-FE50A15C52AB}" type="presParOf" srcId="{C3EA58B1-FB8F-4F03-93C3-5ECE8784C54C}" destId="{808C44E8-F0F7-4C6C-97D7-B1EA0D49BC64}" srcOrd="1" destOrd="0" presId="urn:microsoft.com/office/officeart/2009/3/layout/DescendingProcess"/>
    <dgm:cxn modelId="{536A4FE4-AE1C-4136-906B-CFC70AEA9D84}" type="presParOf" srcId="{C3EA58B1-FB8F-4F03-93C3-5ECE8784C54C}" destId="{AEAB1821-498A-469E-B3B1-C438E9C62738}" srcOrd="2" destOrd="0" presId="urn:microsoft.com/office/officeart/2009/3/layout/DescendingProcess"/>
    <dgm:cxn modelId="{ED264E7B-ADED-44E2-9147-AD4A47B9C6C8}" type="presParOf" srcId="{C3EA58B1-FB8F-4F03-93C3-5ECE8784C54C}" destId="{2DEBC642-C037-4378-B9C9-6DD4628FCE44}" srcOrd="3" destOrd="0" presId="urn:microsoft.com/office/officeart/2009/3/layout/DescendingProcess"/>
    <dgm:cxn modelId="{018956C2-4C4A-4464-923D-E390AE1C63FB}" type="presParOf" srcId="{2DEBC642-C037-4378-B9C9-6DD4628FCE44}" destId="{BE178D6B-A416-4035-840A-462B819B4843}" srcOrd="0" destOrd="0" presId="urn:microsoft.com/office/officeart/2009/3/layout/DescendingProcess"/>
    <dgm:cxn modelId="{FB77C8A4-E35B-4624-A49A-E5523624C488}" type="presParOf" srcId="{C3EA58B1-FB8F-4F03-93C3-5ECE8784C54C}" destId="{4BDFC0A3-14AF-49CC-AFFF-C7AA3041CC4D}" srcOrd="4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870F3-AA03-4113-8198-9778F7B977D9}">
      <dsp:nvSpPr>
        <dsp:cNvPr id="0" name=""/>
        <dsp:cNvSpPr/>
      </dsp:nvSpPr>
      <dsp:spPr>
        <a:xfrm rot="4396374">
          <a:off x="245779" y="902231"/>
          <a:ext cx="2511613" cy="1751537"/>
        </a:xfrm>
        <a:prstGeom prst="swooshArrow">
          <a:avLst>
            <a:gd name="adj1" fmla="val 16310"/>
            <a:gd name="adj2" fmla="val 313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E178D6B-A416-4035-840A-462B819B4843}">
      <dsp:nvSpPr>
        <dsp:cNvPr id="0" name=""/>
        <dsp:cNvSpPr/>
      </dsp:nvSpPr>
      <dsp:spPr>
        <a:xfrm>
          <a:off x="1576126" y="1453013"/>
          <a:ext cx="63426" cy="63426"/>
        </a:xfrm>
        <a:prstGeom prst="ellipse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tint val="6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808C44E8-F0F7-4C6C-97D7-B1EA0D49BC64}">
      <dsp:nvSpPr>
        <dsp:cNvPr id="0" name=""/>
        <dsp:cNvSpPr/>
      </dsp:nvSpPr>
      <dsp:spPr>
        <a:xfrm>
          <a:off x="-445334" y="375456"/>
          <a:ext cx="2229632" cy="361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2">
                  <a:lumMod val="75000"/>
                </a:schemeClr>
              </a:solidFill>
            </a:rPr>
            <a:t>Construction (8%)</a:t>
          </a:r>
        </a:p>
      </dsp:txBody>
      <dsp:txXfrm>
        <a:off x="-445334" y="375456"/>
        <a:ext cx="2229632" cy="361144"/>
      </dsp:txXfrm>
    </dsp:sp>
    <dsp:sp modelId="{AEAB1821-498A-469E-B3B1-C438E9C62738}">
      <dsp:nvSpPr>
        <dsp:cNvPr id="0" name=""/>
        <dsp:cNvSpPr/>
      </dsp:nvSpPr>
      <dsp:spPr>
        <a:xfrm>
          <a:off x="299177" y="1704071"/>
          <a:ext cx="1408176" cy="465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2">
                  <a:lumMod val="75000"/>
                </a:schemeClr>
              </a:solidFill>
            </a:rPr>
            <a:t>Decreases to </a:t>
          </a:r>
        </a:p>
      </dsp:txBody>
      <dsp:txXfrm>
        <a:off x="299177" y="1704071"/>
        <a:ext cx="1408176" cy="465512"/>
      </dsp:txXfrm>
    </dsp:sp>
    <dsp:sp modelId="{4BDFC0A3-14AF-49CC-AFFF-C7AA3041CC4D}">
      <dsp:nvSpPr>
        <dsp:cNvPr id="0" name=""/>
        <dsp:cNvSpPr/>
      </dsp:nvSpPr>
      <dsp:spPr>
        <a:xfrm>
          <a:off x="1309682" y="2833983"/>
          <a:ext cx="2336051" cy="331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2">
                  <a:lumMod val="75000"/>
                </a:schemeClr>
              </a:solidFill>
            </a:rPr>
            <a:t>Service Life (4%)</a:t>
          </a:r>
        </a:p>
      </dsp:txBody>
      <dsp:txXfrm>
        <a:off x="1309682" y="2833983"/>
        <a:ext cx="2336051" cy="331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0.80215</cdr:x>
      <cdr:y>0.111</cdr:y>
    </cdr:from>
    <cdr:to>
      <cdr:x>0.8596</cdr:x>
      <cdr:y>0.16031</cdr:y>
    </cdr:to>
    <cdr:sp macro="" textlink="">
      <cdr:nvSpPr>
        <cdr:cNvPr id="2049" name="Text Box 1">
          <a:extLst xmlns:a="http://schemas.openxmlformats.org/drawingml/2006/main">
            <a:ext uri="{FF2B5EF4-FFF2-40B4-BE49-F238E27FC236}">
              <a16:creationId xmlns:a16="http://schemas.microsoft.com/office/drawing/2014/main" id="{2F59E593-98C5-4785-9DE5-7F62B4FE96B4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087902" y="606197"/>
          <a:ext cx="436081" cy="2693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18288" tIns="22860" rIns="18288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25.0</a:t>
          </a:r>
          <a:endParaRPr lang="en-US" sz="14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0.71983</cdr:x>
      <cdr:y>0.10732</cdr:y>
    </cdr:from>
    <cdr:to>
      <cdr:x>0.77728</cdr:x>
      <cdr:y>0.15663</cdr:y>
    </cdr:to>
    <cdr:sp macro="" textlink="">
      <cdr:nvSpPr>
        <cdr:cNvPr id="2050" name="Text Box 2">
          <a:extLst xmlns:a="http://schemas.openxmlformats.org/drawingml/2006/main">
            <a:ext uri="{FF2B5EF4-FFF2-40B4-BE49-F238E27FC236}">
              <a16:creationId xmlns:a16="http://schemas.microsoft.com/office/drawing/2014/main" id="{4EBAC7A5-961B-41E0-9537-42DA4D4C21E8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463133" y="586100"/>
          <a:ext cx="436081" cy="2693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18288" tIns="22860" rIns="18288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19.0</a:t>
          </a:r>
          <a:endParaRPr lang="en-US" sz="14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0.61363</cdr:x>
      <cdr:y>0.111</cdr:y>
    </cdr:from>
    <cdr:to>
      <cdr:x>0.67109</cdr:x>
      <cdr:y>0.16031</cdr:y>
    </cdr:to>
    <cdr:sp macro="" textlink="">
      <cdr:nvSpPr>
        <cdr:cNvPr id="2051" name="Text Box 3">
          <a:extLst xmlns:a="http://schemas.openxmlformats.org/drawingml/2006/main">
            <a:ext uri="{FF2B5EF4-FFF2-40B4-BE49-F238E27FC236}">
              <a16:creationId xmlns:a16="http://schemas.microsoft.com/office/drawing/2014/main" id="{18F9284E-26B6-4127-B317-96FD9775AA7B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657164" y="606197"/>
          <a:ext cx="436081" cy="2693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18288" tIns="22860" rIns="18288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12.5</a:t>
          </a:r>
          <a:endParaRPr lang="en-US" sz="14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0.56018</cdr:x>
      <cdr:y>0.11192</cdr:y>
    </cdr:from>
    <cdr:to>
      <cdr:x>0.60265</cdr:x>
      <cdr:y>0.16123</cdr:y>
    </cdr:to>
    <cdr:sp macro="" textlink="">
      <cdr:nvSpPr>
        <cdr:cNvPr id="2052" name="Text Box 4">
          <a:extLst xmlns:a="http://schemas.openxmlformats.org/drawingml/2006/main">
            <a:ext uri="{FF2B5EF4-FFF2-40B4-BE49-F238E27FC236}">
              <a16:creationId xmlns:a16="http://schemas.microsoft.com/office/drawing/2014/main" id="{F772FB44-B837-4455-89B8-DD0D4F7A08F8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51527" y="611222"/>
          <a:ext cx="322269" cy="2693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18288" tIns="22860" rIns="18288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9.5</a:t>
          </a:r>
          <a:endParaRPr lang="en-US" sz="14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0.16894</cdr:x>
      <cdr:y>0.06402</cdr:y>
    </cdr:from>
    <cdr:to>
      <cdr:x>0.2264</cdr:x>
      <cdr:y>0.11333</cdr:y>
    </cdr:to>
    <cdr:sp macro="" textlink="">
      <cdr:nvSpPr>
        <cdr:cNvPr id="2053" name="Text Box 5">
          <a:extLst xmlns:a="http://schemas.openxmlformats.org/drawingml/2006/main">
            <a:ext uri="{FF2B5EF4-FFF2-40B4-BE49-F238E27FC236}">
              <a16:creationId xmlns:a16="http://schemas.microsoft.com/office/drawing/2014/main" id="{32258FB6-68B3-4163-AB8F-87C5536B914D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282180" y="349628"/>
          <a:ext cx="436081" cy="2693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18288" tIns="22860" rIns="18288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0.15</a:t>
          </a:r>
          <a:endParaRPr lang="en-US" sz="14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0.43366</cdr:x>
      <cdr:y>0.111</cdr:y>
    </cdr:from>
    <cdr:to>
      <cdr:x>0.49112</cdr:x>
      <cdr:y>0.16031</cdr:y>
    </cdr:to>
    <cdr:sp macro="" textlink="">
      <cdr:nvSpPr>
        <cdr:cNvPr id="2054" name="Text Box 6">
          <a:extLst xmlns:a="http://schemas.openxmlformats.org/drawingml/2006/main">
            <a:ext uri="{FF2B5EF4-FFF2-40B4-BE49-F238E27FC236}">
              <a16:creationId xmlns:a16="http://schemas.microsoft.com/office/drawing/2014/main" id="{CFD4DB3F-5781-40B7-87C3-5026BEF89955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91278" y="606197"/>
          <a:ext cx="436081" cy="2693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18288" tIns="22860" rIns="18288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4.75</a:t>
          </a:r>
          <a:endParaRPr lang="en-US" sz="14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0.35347</cdr:x>
      <cdr:y>0.10916</cdr:y>
    </cdr:from>
    <cdr:to>
      <cdr:x>0.41092</cdr:x>
      <cdr:y>0.15847</cdr:y>
    </cdr:to>
    <cdr:sp macro="" textlink="">
      <cdr:nvSpPr>
        <cdr:cNvPr id="2055" name="Text Box 7">
          <a:extLst xmlns:a="http://schemas.openxmlformats.org/drawingml/2006/main">
            <a:ext uri="{FF2B5EF4-FFF2-40B4-BE49-F238E27FC236}">
              <a16:creationId xmlns:a16="http://schemas.microsoft.com/office/drawing/2014/main" id="{425D3D7E-BB33-427F-A9EA-9E48D80A49DB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82637" y="596149"/>
          <a:ext cx="436081" cy="2693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18288" tIns="22860" rIns="18288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2.36</a:t>
          </a:r>
          <a:endParaRPr lang="en-US" sz="14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0.28149</cdr:x>
      <cdr:y>0.11008</cdr:y>
    </cdr:from>
    <cdr:to>
      <cdr:x>0.33895</cdr:x>
      <cdr:y>0.15939</cdr:y>
    </cdr:to>
    <cdr:sp macro="" textlink="">
      <cdr:nvSpPr>
        <cdr:cNvPr id="2056" name="Text Box 8">
          <a:extLst xmlns:a="http://schemas.openxmlformats.org/drawingml/2006/main">
            <a:ext uri="{FF2B5EF4-FFF2-40B4-BE49-F238E27FC236}">
              <a16:creationId xmlns:a16="http://schemas.microsoft.com/office/drawing/2014/main" id="{AF0AAD88-31E0-4AB6-A325-A3927686EB4A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136381" y="601173"/>
          <a:ext cx="436081" cy="2693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18288" tIns="22860" rIns="18288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1.18</a:t>
          </a:r>
          <a:endParaRPr lang="en-US" sz="14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0.23944</cdr:x>
      <cdr:y>0.06218</cdr:y>
    </cdr:from>
    <cdr:to>
      <cdr:x>0.2969</cdr:x>
      <cdr:y>0.11149</cdr:y>
    </cdr:to>
    <cdr:sp macro="" textlink="">
      <cdr:nvSpPr>
        <cdr:cNvPr id="2057" name="Text Box 9">
          <a:extLst xmlns:a="http://schemas.openxmlformats.org/drawingml/2006/main">
            <a:ext uri="{FF2B5EF4-FFF2-40B4-BE49-F238E27FC236}">
              <a16:creationId xmlns:a16="http://schemas.microsoft.com/office/drawing/2014/main" id="{6443223F-A042-4E41-BC90-D321FFD904CE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817242" y="339580"/>
          <a:ext cx="436081" cy="2693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18288" tIns="22860" rIns="18288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0.60</a:t>
          </a:r>
          <a:endParaRPr lang="en-US" sz="14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0.20739</cdr:x>
      <cdr:y>0.11192</cdr:y>
    </cdr:from>
    <cdr:to>
      <cdr:x>0.2635</cdr:x>
      <cdr:y>0.15806</cdr:y>
    </cdr:to>
    <cdr:sp macro="" textlink="">
      <cdr:nvSpPr>
        <cdr:cNvPr id="2058" name="Text Box 10">
          <a:extLst xmlns:a="http://schemas.openxmlformats.org/drawingml/2006/main">
            <a:ext uri="{FF2B5EF4-FFF2-40B4-BE49-F238E27FC236}">
              <a16:creationId xmlns:a16="http://schemas.microsoft.com/office/drawing/2014/main" id="{41445F13-C1DD-4E55-88D7-05A1920E2A14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422289" y="578645"/>
          <a:ext cx="384785" cy="2385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18288" tIns="22860" rIns="18288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0.30</a:t>
          </a:r>
        </a:p>
      </cdr:txBody>
    </cdr:sp>
  </cdr:relSizeAnchor>
  <cdr:relSizeAnchor xmlns:cdr="http://schemas.openxmlformats.org/drawingml/2006/chartDrawing">
    <cdr:from>
      <cdr:x>0.11842</cdr:x>
      <cdr:y>0.111</cdr:y>
    </cdr:from>
    <cdr:to>
      <cdr:x>0.19088</cdr:x>
      <cdr:y>0.16031</cdr:y>
    </cdr:to>
    <cdr:sp macro="" textlink="">
      <cdr:nvSpPr>
        <cdr:cNvPr id="2059" name="Text Box 11">
          <a:extLst xmlns:a="http://schemas.openxmlformats.org/drawingml/2006/main">
            <a:ext uri="{FF2B5EF4-FFF2-40B4-BE49-F238E27FC236}">
              <a16:creationId xmlns:a16="http://schemas.microsoft.com/office/drawing/2014/main" id="{67741821-3859-4650-9981-01F87CDDB7D8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98772" y="606197"/>
          <a:ext cx="549895" cy="2693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18288" tIns="22860" rIns="18288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0.075</a:t>
          </a:r>
          <a:endParaRPr lang="en-US" sz="14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0.0168</cdr:x>
      <cdr:y>0.29424</cdr:y>
    </cdr:from>
    <cdr:to>
      <cdr:x>0.06437</cdr:x>
      <cdr:y>0.77246</cdr:y>
    </cdr:to>
    <cdr:sp macro="" textlink="">
      <cdr:nvSpPr>
        <cdr:cNvPr id="2060" name="Text Box 12">
          <a:extLst xmlns:a="http://schemas.openxmlformats.org/drawingml/2006/main">
            <a:ext uri="{FF2B5EF4-FFF2-40B4-BE49-F238E27FC236}">
              <a16:creationId xmlns:a16="http://schemas.microsoft.com/office/drawing/2014/main" id="{F6D2C9EE-A212-4EF9-91E3-EB8CA351088A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5214" y="1521271"/>
          <a:ext cx="326243" cy="247247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="vert270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r" rtl="0">
            <a:defRPr sz="1000"/>
          </a:pPr>
          <a:r>
            <a:rPr lang="en-US" sz="20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PERCENT</a:t>
          </a:r>
          <a:r>
            <a:rPr lang="en-US" sz="18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  <a:r>
            <a:rPr lang="en-US" sz="20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PASSING</a:t>
          </a:r>
          <a:endParaRPr lang="en-US" sz="18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12T14:38:35.252"/>
    </inkml:context>
    <inkml:brush xml:id="br0">
      <inkml:brushProperty name="width" value="0.025" units="cm"/>
      <inkml:brushProperty name="height" value="0.025" units="cm"/>
      <inkml:brushProperty name="color" value="#FFC114"/>
    </inkml:brush>
    <inkml:brush xml:id="br1">
      <inkml:brushProperty name="width" value="0.025" units="cm"/>
      <inkml:brushProperty name="height" value="0.025" units="cm"/>
      <inkml:brushProperty name="color" value="#E71224"/>
    </inkml:brush>
    <inkml:brush xml:id="br2">
      <inkml:brushProperty name="width" value="0.025" units="cm"/>
      <inkml:brushProperty name="height" value="0.025" units="cm"/>
      <inkml:brushProperty name="color" value="#008C3A"/>
    </inkml:brush>
    <inkml:brush xml:id="br3">
      <inkml:brushProperty name="width" value="0.025" units="cm"/>
      <inkml:brushProperty name="height" value="0.025" units="cm"/>
      <inkml:brushProperty name="color" value="#33CCFF"/>
    </inkml:brush>
  </inkml:definitions>
  <inkml:trace contextRef="#ctx0" brushRef="#br0">2966 6076 4018,'-3'4'797,"3"-2"-109,-2 3-99,2-3-90,2 0-81,-2 0-72,3 3-63,-3-3-53,2 2 92,-2 1 0,-5 0-5,-1-2-6,1 1-312,3-2-1,0 3 1,0-1 0,-3-2-1,3 3 1,0-1 0,-1-1-1,3 1 1,-2-2 0,0 3-1,0 1 2,-3 9 1,3-4 0,0 2-1,1 3 0,1-5 8,-2 0-1,-1-1 1,1-1-1,0 2 1,0 0-1,-3 0-7,-4 15-3,0 0 1,1 11 2,3-26-6,5 0-1,0 0 1,-2 1 0,2-5 0,0 4 0,2 1 0,0 10 6,-2-16-1,-2 1 1,2-1-1,-2 0 0,2 1 1,-5-3-1,5 5 0,-6 2 1,-2 9 33,-12 15-33,-11 15-43,20-23-35,5 0-53,0-11 68,1-1 0,1-1 0,-3 14 63,3-15-50,-1 2 0,1 1 0,-1-4 1,-4 8 49,7-15-16,-2 1 0,1-1 0,1-3 1,1 2-1,-3 1 0,1-3 1,-1 1-1,0 2 0,-1-3 0,1 3 1,-1-3-1,3 0 0,-2 0 1,-1 3-1,-4-3 16,5 0 1,-3 0 0,2 1 1,-2 1-1,2 0 0,-1-1 1,-3 3-2,7-3 3,-1-1 0,1 2 0,0-4 0,0 2 0,2 2 0,-2-2 0,-1 0 0,1 3 1,2-3-1,0 0 0,-2 3 0,2-3 0,-2 2-3,-5 3 72,5-3 1,-5 1-1,4 1 1,-4 6-73,0-7 77,1 4 1,-1-2 0,-2 4-78,5-9 20,2 0 0,-1 0 1,1 1-1,-2-3 1,1 4-1,1-4 1,-2 2-1,2-2 1,0 3-1,-2-3 1,2 2-1,-5-2-20,7 4 17,-4 3 0,4-3 0,-3 2 0,3-2 0,-2 1 0,2 4-17,-2 4 46,2 0 41,0 1 54,0-7 11,-2 0 25,2-2-35,0-1-34,0-2-41,2-2-48,-2 0-20,2 2 0,0 1 1,1-3-1,-1 2 0,0-2 1,0 0-1,-2 2 1,5 0-1,-5-2 0,2 0 1,2 0 0,-2 0 1,0 0 0,0 3 0,-2-3 0,2 0 0,0 2 0,1-2 0,-3 0 0,2 0 0,0 2 1,0-2-1,1 2 0,-3-2 0,2 2 0,-2-2 0,2 3 0,0-1 0,-2-2 0,0 2 0,2-2 1,-2 2-1,3 1-1,-3-3 63,0-3-73,-3 3-71,3 0-65,-2 0-60,2 3-56,-2-3-50,0 2-46,0 0-300,-3-1-85,1 4-236,1-3-596</inkml:trace>
  <inkml:trace contextRef="#ctx0" brushRef="#br0" timeOffset="1">2806 6552 2625,'2'2'1173,"-2"1"-124,4-2-116,-2 1-112,-2-2-106,5 0-99,-3 0-94,0 0-89,1 0-81,1 0-77,-2 0-70,3 0-65,-3-2-58,0 2-54,3 0-47,-3-1-41,3-2-98,0 3-61,13-2-676,-12 2 557,-1 0 184,-3 2 51,2-2 63,1 4 75,-3-2 85,2 0 100,-1 5 110,1-5 122,3 14-291,-2-1-41,11 15 33,2 10-14,-5-14-7,-4-8 15,-1-1-49,1 2-41,4 3-32,9 10-41,-20-30 11,3 1 0,-3 2 1,5-1-1,-4 0 1,1-1-1,1 1 0,-1-2 1,1 1-1,4 1 5,-5-2 10,1-2-1,-1 5 1,3-5-1,-3 0 1,1 2-1,-1-2 1,4 2-10,14 5 2,0 4 43,-17-9-22,1 0-1,-1-1 1,0 4-1,0-3 1,1-2-1,6 5-22,-10-5 6,0 0-1,0 0 1,0 0-1,1 0 0,-1 0 1,0 0-1,0 0 1,1-3-1,-1 3-5,0-2 1,2 2 0,-1-2 0,-1 2 0,0-2 0,0-1 1,1 3-1,-2-1 0,3-3-1,-2 4 1,1-2 0,-1-1 0,0 3 0,0-2 0,0 0 0,1 2 0,-1 0 0,0-2 0,3 2 0,-3 0 0,0 0 0,0 0 0,3 0 0,-3 0-1,2 0 10,1 0 0,-3 0 0,2 0 0,1 0 0,-3 2 0,1-2 0,0 2 0,1 0 0,3 1-10,-3-1 14,-2-2 0,1 2 0,-1 0 0,2-1 0,-1 2 0,-1-1 0,0 0 0,0 0 1,3 1-1,-3-1 0,0 2 0,0-2 0,-2 1 0,3-1 0,-1 2 0,0-1 1,-2 1-1,2 0 0,-2-1 0,2 1 0,-2 1-14,3-3 2,-2 0 1,-1 0-1,0 0 1,2-2-1,-2 4 1,0-2-1,0 0 1,2 0-1,-2 1 1,0-1-3,2 2 1,-2 1 0,3-1 0,-3 1 0,2 1 1,0-1-1,3 1-1,-5-6-3,0 0 0,2 3 0,-2-3 0,0 0 0,2 2 1,0-2-1,-2 2 0,2-2 0,1 0 0,-3 0 0,0 2 0,2-2 0,-2 0 0,2 0 0,0 3 0,-2-3 0,3 0 1,-3 0-1,2 0 0,0 0 0,-2 0 0,2 0 0,0 0 3,1-3-3,-1 3 1,0 0-1,-2 3 0,2-3 0,1 0 1,-1 0-1,0 0 0,0 0 3,-2 0 0,1 2 0,-1-2-1,0 0 1,0 0 0,0 0 0,0 0 0,0 0-1,0 2 1,3-2 0,-3 0 0,0 1 0,0-1-1,0 0 1,0 0 0,0 0 0,2 0 0,-2 2-1,0-2 1,0 0 0,0 3 0,0-3-1,0 0 1,0 0 0,0 0 0,0 2 0,0-2-1,-2 0 1,2 0 0,0 0 0,0 0 0,0 2-1,0-2 1,0 0 0,-3 2 0,-13 18-28,-2 0-59,16-13-8,2-7 92,0 0 0,0 0 0,0 0 0,0 0 0,0 0 0,0 0 0,0 0 0,0 0 0,0 2 0,0-2 0,0 0 0,0 0 0,0 0 0,0 0 0,0 0 0,0 0 0,0 0 0,0 0 0,0 0 0,0 0 0,0 0 0,0 0 0,0 0 0,0 0-1,0 0 1,0 0 0,0 0 0,0 0 0,0 0 0,0 0 0,0 0 0,0 0 0,0 0 0,0 0 0,0 0 0,0 0 0,0 0 0,0 0 0,0 0 0,0 0 0,0 0 0,0 0 0,0 0 0,0 0 0,0 0 0,0 0 0,0 0 3,2 0 171,2 2-73,-1-1-75,-3-1-78,2 3-81,0-1-81,-2-2-85,2 2-87,-2-2-89,0 2-91,0-2-94,-2 3-96,2-3-98,-4-3-100,1 1-103,-1 2-106</inkml:trace>
  <inkml:trace contextRef="#ctx0" brushRef="#br0" timeOffset="2">2089 6657 2913,'0'4'691,"0"-4"-69,0 2-66,0-2-62,0 0-57,0 0-55,2 0-51,-2 0-47,0 0-43,0-2-40,-2 0 95,2 0-115,0-3-87,0 5-90,0 0 1,0-2 0,0 2-1,0 0 1,0 0 0,0 0-1,0 0 1,0-2-1,0 2 1,0 0 0,0-2-1,0 2 1,-2 0 0,2 0-1,0 0 1,0 0 0,-3 0-1,3-3 1,0 3-1,0 0-4,-2 0 98,0 3 88,2-1-51,-2 0 33,2 0 37,-2 3 40,-1-1 54,3-6-74,-2 0-61,0-3-50,-1-4-16,-4-2-12,5 11-78,2 0 1,0-2-1,0 2 1,-3-2-1,3 2 1,0 0 0,-2 0-1,2 0 1,-2 0-1,2-2 1,0 2-1,-2 0-8,-9 0 129,2-3 143,0 1-63,0 4-53,0 1-46,-8 3-7,-5 8-49,-4-1-11,7-6 50,1 6-101,13-11 30,3 1-1,-2-3 1,2 3 0,-3 1-1,3 1 1,0-3 0,-3 2-22,3-2 7,2 1 1,0-3 0,0 2-1,-1-2 1,1 2-1,0 0 1,0 1 0,-2-3-1,2 2 1,0 0 0,0-2-1,0 4-7,3 14 21,4 23-31,-7-30 26,0-2-1,0-1 1,0 10-16,0-14 9,0 1 1,-3-1 0,3 1-1,0-1 1,-2 1-1,0-1 1,1 0-1,-1 1 1,2-3-1,-3 1 1,-1 2-1,2-3 1,0 3-1,-1-3 1,-1 2-1,2-2 1,-1 3-1,-1-1-9,-5 1-21,5-3 41,1 0-7,3-2 1,0 0 0,-2 0 0,2 0-1,0 0 1,-2 0 0,0 0-1,2 0 1,-2 0 0,2 0 0,-3 0-1,3 0 1,-2-2 0,2 2 0,0 0-1,-2 0 1,0 0 0,2 0-1,0-2 1,-3 0-14,0 2 19,-1-3-39,4 3 21,0 0-1,0 0 1,0 0-1,0 0 1,0 0-1,-3 0 1,3 0 0,0 0-1,0 0 1,0 0-1,0 0 1,0 0-1,0 0 1,-2 0-1,2 0 1,0 0-1,0 0 1,0 0-1,-2 0 1,2 0-1,0 0 1,0 0-1,0 0 1,0 0-1,0 3 1,0-3-1,0 0 1,0 0-1,0 0 1,0 0-1,-2 0 1,2 0-1,0 0 1,0 0-1,0 0 1,0 2-1,0-2 1,0 0-1,0 0 1,0 2-1,0-2 1,0 0-1,0 0 1,0 0-1,0 0 1,0 0 0,0 0-1,0 0 1,0 2-1,0-2 1,0 0-1,-2 2 19,-5-13 15,7 22 21,0-2-53,-2 2 0,2-3 0,0 1 0,-5 2-1,3 3-1,0-3 4,0 0-1,-1-1 0,1 1 0,2 2 0,0-2 0,0 0 0,0 6-3,0 28 10,0-43-12,0-2-1,0 4 0,0-2 1,0 1-1,0-2 0,0 3 1,0-2-1,2-2 0,-2 5 1,3-3-1,-3 0 0,2 1 1,-2-1-1,0 0 0,2 0 1,0 0-1,-2 1 0,5-1 1,-5-2-1,2 4 0,0-4 1,0 3-1,1-1 3,5 4-7,-1-1 1,3-1-1,-3 1 0,4-2 0,2 2 7,5 1 3,-4 1 0,4 4-3,-13-9 4,-1-2 0,1 5 0,-1-3 0,-2 2 1,3-1-1,-3-1 0,2 2 0,-1-2 0,-1 3 0,2 0-4,-2-2-31,0-1 44,6 18 242,-5-13-261,-3-5-36,2 2-33,-2 1-137,2-5 58,-4 4-35,2-4-38,0 2-42,-2 1-44,2-3-48,0 0-50,-3 2-54,3-2-56,-4-2-59,2 2-63,2 0-65,-4 0-68,0-5-72</inkml:trace>
  <inkml:trace contextRef="#ctx0" brushRef="#br0" timeOffset="3">2010 7266 3650,'4'2'721,"-1"2"-66,-1 1-64,0-3-60,3 2-57,-1-1-54,0-1-50,1 0-49,-1 0-45,1 0-41,1-2-39,-1 3-35,5-1 67,1 0-106,-2 3-82,2-5-39,16 8-103,-15-2 71,1 3 72,-6-5 47,0 5 64,4 2-111,-7-4-36,1-3 0,-3 3 0,2 0 0,1 1-5,2 14 84,-4-7 68,1-4 111,-4-8-257,-2-1-1,2-2 0,-2 2 0,2 0 1,0-1-1,0-1 0,-3 3 0,3-1 0,0 0 1,-2-2-1,0 2-5,-19 25 16,-1 1-10,-17 14 102,23-22-37,10-8 17,-3 2 46,2-8-70,0-4 140,1-2-13,0 3-155,2 8-67,4-11 35,0 2 1,-3-2-1,3 2 1,0-2-1,0 0 1,0 2-1,-2-2 1,2 0-1,-2 0 1,2 3-1,0-3 0,0 2-4,-11 0 89,9-2-56,-3 0 0,1-2 0,2 2 0,-3 0-1,3-2 1,-3-1-33,-9-1 74,1 2-71,10 2 3,1-5 0,2 5 0,0-2 0,-2 0 0,2 0 0,0-1 0,0 3-1,0-4 1,-2 4 0,2-4 0,0 4 0,0-3 0,0-1-6,-2-17 35,-3 5-51,3 14 17,2-2-1,0-1 1,-2 3 0,2-3-1,0 1 1,0 0-1,0 1 1,0-1 0,0-1-1,-3-13 83,3 15-69,0 1 0,0 0 0,-2 0 0,2 2 0,0-3 1,0 3-1,-2-2 0,0 0 0,2 2 0,0-2 0,-2 2 0,2-2 0,-3-1-14,-10-14 209,9 12-160,0 3 0,2-3 0,0 2 0,-3-1 0,3-1 0,-2-1-49,4 6 8,0-3 0,0 3-1,0-2 1,0 2 0,0-2 0,0 2 0,0-2 0,-3 2 0,3-3 0,0 3-1,3-2 1,-3 0 0,0 2-8,0 0 4,0-2-1,0 0 0,0 2 1,0 0-1,2-3 1,-2 3-1,2-2 1,-2 2-1,0-2 0,0 2 1,2 0-1,-2-2 1,0 2-1,3-3 1,-1 3-4,-2 0 1,0-2 1,0 2-1,0 0 1,0 0-1,0-2 1,0 0-1,0 2 1,0 0-1,2 0 1,-2-2 0,0 2-1,0 0 1,0-3-1,-2 1 1,2 2-1,0 0-1,2-12 4,-2 10-3,0 2 0,0 0-1,0 0 1,0 0-1,0-3 1,0 3-1,0 0 1,0 0-1,0 0 1,0 0-1,0 0 1,2 0-1,-2 0 1,0 0-1,0 0 1,0 0-1,2-2 1,-2 2-1,0 0 1,0 0-1,0 0 1,0 0-1,0 0 1,0 0-1,0 0 1,2 0-1,-2 0 1,0 0-1,0 0 1,2 0-1,-2 0 1,0 0-1,0 0 1,0 0 0,0 0-1,0 0 1,0 0-1,2-15 90,2-1-47,-4 16-43,3-2-1,-3 2 1,0-2 0,2-1-1,0 3 1,-2 0 0,2-2 0,-2 2-1,3 0 1,-3-2 0,2 2 0,-2-2-1,4 2 1,-4 0 0,2 0-1,-2 0 1,3-1 0,-1 1 0,-2 0 0,7-11 7,10-16-16,-10 20 33,-7 7-22,1 0 0,-1 0 1,0 0-1,0 0 0,0 0 0,0 2 0,0-2 0,0 0 0,0 0 0,0 0 0,0 0 0,0 0 1,0 0-1,0 0 0,2 0 0,-2 0 0,0 0 0,0 0 0,0 3 0,0-3 0,0 0 0,0 0 1,0 0-1,0 0 0,0 0 0,0 0 0,0 0 0,0 0 0,0 0 0,0 0 0,0 0 0,0 0 0,0 2 1,0-2-1,0 0-2,3 2 201,-1 0-102,0-2-51,-2 3-41,2-3-38,0 2-40,1-2-43,-1 0-51,-2 0-117,2 0-96,-2-2-104,2 2-114,-4-3-125,2 3 311,0 0-35,0-2-35,-2 0-38,2 2-39,-2 0-39</inkml:trace>
  <inkml:trace contextRef="#ctx0" brushRef="#br0" timeOffset="4">2118 6646 1617,'0'0'768,"0"0"-43,0 2-43,0 0-42,0-2-39,0 0-40,0 2-38,0-2-37,0 0-35,0 0-36,0 5 317,2-5-125,-2 2-116,2 0-108,0 0-98,1-2-89,-1 3-81,0-1-71,-1 0-62,1-2-54,1 4-43,3 1-198,5 3-567,-6-6 661,-3 0 65,3 3 85,-3-3 85,0 0 38,-2 0 44,2 0 45,-2 1 52,0-1 53,5 2-241,-1 1 1,-2-1-1,3 1 0,-3-1 0,2 1 1,-1 1-1,-2-4 0,1 4 0,2 5-7,-1-4 5,-1-3-1,0 3 0,-2 2 0,0-3 1,0 1-1,0 0 0,0-2 0,0 4 1,0-2-1,-2 0 0,0 4-4,2-5 4,0-1 0,0-1 0,0 3 0,0-5 0,0 4 0,0-2 0,-3 1-1,3 1 1,-2-1 0,0-1-4,2 1 12,-2 1-1,2-1 1,-1 1-1,-2 1 1,3-3 0,0 4-12,0-6 6,0-2 1,0 5 0,3-5 0,-3 2 0,0 0 0,1 1 0,-1-1 0,0 0 0,2 0 0,-2-2 0,0 2 0,2 1 0,0-1 0,-2-2 0,3 2 0,-3 0 0,2-2-1,0 3 1,3-1-7,-5 7-44,4 2 92,-2-1 81,-6 1 62,4-9-173,0-2 1,-2 2-1,2-2 0,0 0 0,0 0 0,0 3 1,-3-3-1,3 0 0,-2 0 0,2 0 0,0 2 0,-2-2 1,2 0-19,-7 13 25,-5 0 38,10-10-43,0-1 0,-1 0 0,1 1 0,0 2 1,0-3-1,-1 0 0,1 3 0,0-1-20,2-4 4,0 2-1,0-2 0,0 3 0,0-3 1,0 0-1,0 2 0,0-2 0,0 0 1,0 2-1,0-2 0,0 2 0,0-2 1,0 0-1,0 3 0,0-3 0,0 0-3,2 2 1,-2 0-1,0-2 0,2 2 0,1 0 0,-3-2 1,0 3-1,2-3 0,-2 0 0,2 2 1,0 0-1,1-2 0,11 13-37,-5 2 80,-2 0 62,-7 1 43,0-7-76,0-5-1,-3 3 1,1-1 0,2 0-1,-2-1 1,0 1 0,-1 1-72,-7 13 183,13-20-174,-3 0-1,0 0 1,0 0-1,0 0 0,1 0 1,-1 0-1,0 2 1,0-2-1,0 0 1,0 0-1,0 0 1,0 0-1,0 0 1,2 0-1,-2 0 0,0 0 1,0 0-1,0 2 1,0-2-1,0 0 1,0 0-1,0 0 1,0 0-1,0 0 0,0 0 1,0 3-1,0-3 1,0 0-1,0 0 1,0 2-9,-2 8 210,2-10-184,-1 2-1,1 0 0,-3 1 0,3-3 0,0 2 0,0 0 0,0 0 1,0 0-26,0 1 5,0-3 0,0 0 1,0 2-1,0-2 1,0 0-1,0 0 0,3 2 1,-3-2-1,0 2 1,0-2-1,1 0 0,-1 0 1,0 0-1,0 3 1,0-3-1,2 2 0,-2-2 1,0 0-1,0 0 1,0 0-1,2 0 0,-2 2 1,2-2-1,-2 0 1,0 0-6,0 7 114,-4 10 148,2-9-181,2-1-37,-1 0-52,1-1-69,-3-10-127,3-1-90,-2 3-83,0-2-80,2-1-26,0 3-57,-2-1-54,2 0-49,-2-1-46,-1 2-41,1-3-37,0 3-34</inkml:trace>
  <inkml:trace contextRef="#ctx0" brushRef="#br0" timeOffset="5">2283 7063 768,'0'0'0</inkml:trace>
  <inkml:trace contextRef="#ctx0" brushRef="#br0" timeOffset="6">2263 7050 2641,'0'-4'588,"-1"-1"-71,-1 1-65,2 1-59,0 1-51,0 0-46,0 0 185,0 0-116,3-1 372,2 3-427,-3 0 122,-2 0-172,2 0 36,0 0 41,-2-2 45,5 2 50,-5-2 55,9-7-465,2 0 69,4 4 142,4 0 77,-14 5-200,-1 0 0,3 0 0,-5 0-1,5 0 1,-3 0 0,5 5-110,4-3 181,-3 1-44,8 4-28,0-3 46,-5-2 131,1 1 0,11-3-286,-5 2 163,-2-2-40,-1 2-55,5 3-73,-18-8 264,-1 3-104,1 0-101,0 0-97,-1 0-93,1 3-90,-4-3-86,2 2-82,-2 0-78,0 0-75,0 0-71,-2 1-68,2 1-63,-4-2-60,1 3-56,-1-1-53</inkml:trace>
  <inkml:trace contextRef="#ctx0" brushRef="#br0" timeOffset="7">2251 7253 3794,'2'-4'624,"3"-1"-41,-5 3-42,0-2-40,0-1-40,0 1-39,-2-3-40,-1 5-37,3-5 31,0 3-57,-2-1-55,4 1-54,-2 0-54,5-1-52,0 4-50,4-1-50,2 0 34,0-3 45,1-4 60,5-4 121,0 0 8,-4 6-125,3 0-39,-5 7-97,-2-2-36,5-1 18,4-4 97,4-6 113,-17 10-133,-3 1 0,2 0-1,-1-2 1,0 1-1,-1 1 1,3-2-70,4 10-32,2 1 112,0-3 44,9-1 122,-1 1 76,-8 1-137,-5 1-39,-6-1-123,-2 0-45,-2-9-333,2 3 44,-3-2 43,3 3 42,0 0 37,2 0 38,0 3-52,4 0 120,1 1 102,-1 3 86,0-2 68,5 3 121,-2 1 222,-7-4-94,-4-10-84,-8 28-262,-18 29 162,19-39-203,-2 2-48,13-15 14,-2 2-1,0 0 1,2 0 0,-3 0 0,3 1 0,-4-3 0,4 2 0,-2 0-1,-3 0 0,-1 7-24,6-9 24,0 0 0,0 2 0,0-2 0,0 0 0,0 0 0,0 0 0,0 0 0,0 3 0,0-3 0,0 0 0,0 0 0,0 0 0,0 0 0,0 2 0,0-2 0,0 0 0,0 0 1,0 2-1,0-2 0,0 0 0,0 0 0,2 0 0,-2 0 0,0 0 0,0 0 0,0 2 0,0-2 0,6 14 5,-6-14-5,0 1 0,0-1 0,0 0 0,0 0 0,0 0 0,0 0 0,0 0-1,0 0 1,0 0 0,0 2 0,0-2 0,0 0 0,0 0 0,0 2 0,0-2 0,0 0-1,0 0 1,0 0 0,0 0 0,0 0 0,0 0 0,0 0 0,0 0 0,0 2 0,0-2 0,0 0-1,-2 0 1,2 0 0,0 0 0,0 0 0,0 0 0,0 0 0,0 0 0,0 0 0,0 0-1,0 3 1,0-3 0,-2 0 0,2 0 0,0 0 0,0 0 0,-2 0 0,2 0 0,0 0 0,0 0-1,0 0 1,0 0 0,0 0 0,0 0 0,0 0 0,-2 0 0,2 0 0,0 0 0,0 0 0,0 0 1,0 0 0,0 0-1,2 0 1,-2 0 0,0 0-1,0 0 1,0 2 0,0-2 0,0 0-1,0 0 1,0 0 0,0 0-1,0 0 1,0 0 0,0 0-1,0 0 1,0 0 0,0 0-1,0 0 1,0 0 0,0 0-1,0 0 1,0 2 0,0-2 0,0 0-1,0 0 1,0 0 0,0 0-1,0 0 1,0 0 0,0 0-1,0 0 1,0 0 0,0 0-1,0 0 0,0 0-1,0 0 1,0 2 0,0-2 0,0 0 0,0 0 0,0 0 0,0 0 0,0 0-1,0 0 1,0 0 0,0 0 0,0 0 0,0 0 0,0 0 0,0 3 0,0-3-1,0 0 1,0 0 0,0 0 0,0 0 0,0 0 0,0 0 0,0 0 0,-2 0-1,2 0 1,0 0 0,0 0 0,0 0 0,0 0 0,0 0 0,0 0-1,0 0 1,0 0 0,0 0 0,0 0 0,0 0 0,0 0 0,0 0 0,0 0-1,0 0 1,0-3 0,0 3 0,0 0 0,0 0 0,-3 0 0,3 0 0,0 0-1,0 0 1,0 0 0,0 0 0,0 0 0,0 0 0,0 0 0,0-2 0,0 2-1,0 0 1,0 0 0,0 0 0,0 0 0,0 0 0,0 0 0,0 0 0,3 2 9,-1 1 12,-16 1-35,17-4 15,-3 0 1,0 2-1,0-2 0,2 0 1,-2 2-1,0 1 1,2-3-1,-2 0 0,0 2 1,0 0-1,0-2 1,0 0-1,0 2-1,-4-2-4,1-2 10,3 9 22,0-9-22,0 4 3,-14 11-8,12-11 2,2 1 1,0-3-1,-2 2 0,-1-2 1,1 0-1,0 2 1,2-2-1,-2 1 0,2-1 1,-3 0-1,1 0 1,0 2-1,2-2 1,-2 0-1,0 0 0,-1 3 1,1-3-1,2 0 1,-2 0-1,0 0 0,-1-3 1,1 3-1,2 0 1,-4-2-4,4 2 2,-2 0 1,-1 0-1,3 0 0,-2 0 1,2 0-1,-2 0 1,0 0-1,2 0 1,-3 0-1,3 0 0,0 0 1,-1 0-1,-1 2 1,2-2-1,-2 0 1,0 3-1,2-3 0,-3 0 1,3 2-3,-6-4-19,-3-3 54,-16-7 72,25 12-102,-2-2 0,0 2-1,2 0 1,-2-3 0,2 3 0,-5 0 0,5 0 0,-2 0 0,2 0 0,-2 0 0,1 0 0,-1 0 0,-1 0 0,3 0-5,-24 5 150,22-5-135,-3 0 0,1 0 0,2 0 0,-3 0 0,3 0 0,-5-2-15,5 2 1,2 0 1,-2 0-1,2 0 0,-2 0 1,-1 2-1,3-2 0,-1 0 1,-1 0-1,2 0 0,-2 2 1,2-2-1,0 0 0,-2 0 1,-1 2-1,3-2 0,0 3-1,-2-3 8,2 2-1,0-2 1,-2 0-1,0 2 1,2-1-1,0-1 1,0 2-1,-3-2 1,3 3-1,-2-1-7,2 0-69,-2 2 102,-2 8 149,4-6-142,0-1-84,0-3-31,0 0-46,0 0-51,0-2-58,0 3-66,0-3-73,0 0 390,0 0-37,0 0-110,0 0-114,-3-3-94,3 3-33,0 0-47,-2 0-223,0 0-908,2-2 840,-2 2 401,2 0 43,-3 0 49,3 0 59,0 0 66,0 0 73</inkml:trace>
  <inkml:trace contextRef="#ctx0" brushRef="#br0" timeOffset="8">2864 6567 736,'-4'2'1056,"2"-2"-101,-3 0-96,4 0-88,-3 0-86,2-2-79,-1-1-75,1-1-68,2 2-65,-2-2-59,0 2-53,-1-2-49,1-1-43,2 1-39,-2-5 62,0 0-103,-5-15 70,3 18-54,-1 2 186,1-1-39,-5-1 174,0-1-115,-1 2-86,-1 1-52,9 4-141,-3-4 0,3 4-1,-2-3 1,1 1 0,1 0-1,0 0 1,-3-1-57,3 1 40,-2-2 1,-1 2-1,3-1 0,-2 1 0,-1 2 0,4-1 1,-3-1-1,-1 2 0,1-2 0,-1 2 1,1 0-1,-1-3 0,1 3 0,-3 0-40,3 0 45,-1-2 1,1 2-1,0 0 0,-1-2 0,1 0 0,0 2 0,-2-3 0,-1-1-45,7 4 13,-2 0-1,0-2 1,2 0-1,-3 2 1,3-3-1,-2 3 0,2-2 1,-2 0-1,2 2 1,0-2-1,-2 2 1,2-5-1,0 5 1,0-2-1,0 0 1,-3 0-1,3 2 1,0-3-1,0 1 1,0 0-1,0 2 1,0-2-1,0-1 1,0 1-1,0 0 1,3 0-13,-3-2 8,0 2 1,0-2 0,0-1 0,0 1-1,0 2 1,0-3 0,0 1-1,0-1 1,-3 1 0,3-1 0,-2 3-1,0-2-8,2 2 5,-2-3 0,2 3 0,0-3 0,-2 4 1,2-1-1,0-2 0,0 1 0,0-1 0,0 2 0,0 0 0,0-3-5,2 1 2,0-1 1,0 3-1,3-5 1,-3 3-1,0 2 1,3-3-1,-3 1 1,2 2 0,1-3-1,-1 4-2,6-8 3,3 0 1,10-4-4,-12 6-6,2 1 1,-3-3 0,12-8 5,9-1 58,19-11-83,-26 20 44,0 2 62,1 0 90,-21 5-34,1 0-40,5-1 4,23-10-71,-29 11 9,3-3 37,-7 5-203,-4-2-68,1 2 94,3-2-51,-2 2-67,0-2-85,0 2 46,2-3-51,-3 3-55,1 0-60,2 0 21,0 0-49,-2 0-52,2 0-53,-2-2-59,0 2-59,2 2-63,0-2-67</inkml:trace>
  <inkml:trace contextRef="#ctx0" brushRef="#br0" timeOffset="9">2656 6316 3057,'-3'0'-176,"1"-3"52,-2 1 50,1 2 47,-1-2 45,2 2 43,0-2 38,-1 2 37,-1-3 72,2 3 45,-3 0 39,1 0 36,2-1 105,-3-1 36,1 2 130,-5 0 347,-1-4 678,3 4-633,0-3-280,3 3-408,0-2-42,1 0-79,-1 2-35,2 0-39,-1-2-40,1 2-45,-2-2-47,2-1-49,-3 3-53,1-4 188,-1 2 0,1-3 1,0 3-1,-2-2 0,1-1 0,3 1 1,-2-1-1,-1 1 0,3-1 0,-2 0 0,-3-4-62,2 2 117,1 1-1,0-1 0,-8-6-116,12 13 20,-4-5 0,4 5 0,-3-2 0,3 2 0,-3-2 0,-1-1 0,4 3 0,-2-2 0,-3 2 0,3-2 0,0 2 0,0 0 0,-1 0 0,-1-2-20,-18-2 283,-2-2-73,2-5-57,-2-3-38,14 5-51,-1 1 0,0-1 1,2-1-1,-2 1-64,-12-16 150,22 23-150,-1 0 0,2 2 0,-2-5 0,0 5 0,-1-4 1,1 4-1,0-2 0,0 2 0,-1-5 0,-1 5 0,2-2 0,0 2 0,2 0 0,-3 0 0,3 0 0,-2 0 0,0 0 0,2 0-1,-2 0 1,-1 0 0,3 0 0,-2 0 0,2 2 0,-4-2 0,4 0 0,-2 0 0,2 0 0,0 3 0,-5-3 0,7 0 0,-2 2 0,0-2 0,0 0 0,0 0-1,0 0 1,0 0 0,0 0 0,0 0 0,0 0 0,0 0 0,0 0 0,0 0 0,0 2-1,3-2 1,-3 0 0,0 0 0,0 0 0,-3 0 0,3 0 0,0 0 0,0 0 0,0 0-1,0 2 1,0-2 0,0 0 0,0 0 0,0 0 0,0 0 0,0 2 0,0-2 0,0 0 0,-2 0-1,2 0 1,0 0 0,0 0 0,0 0 0,0 0 0,0 0 0,0 0 0,0 0 0,-14 7-8,-6 4-6,20-11 13,0 0 0,0 0 0,-3 0 0,3 2 0,-2-2 0,2 3 0,0-3 0,0 0 0,0 0 0,-2 0-1,2 2 1,0-2 0,0 0 0,0 2 0,0-2 0,0 2 0,0-2 0,0 0 0,-2 0 0,2 3 0,0-1 1,-2-2-2,2 2-1,-3 0 1,1 0-1,2 1 1,-2-1 0,2 0-1,-2 0 1,2-1 0,-3 2-1,3-1 1,0 0-1,0 0 1,-2 3 0,2-3-1,0 2 3,0 1-2,0-1-1,0-1 0,2 3 1,-2-1-1,0-1 0,3-2 1,-1 5-1,-2-3 1,2 0 2,0-2 1,1 5 1,-1-3 0,0 1 0,2 1 0,-1-1 0,-1-1-1,2 1 1,1-1 0,-1 0 0,1-1 0,-2 1 0,1-2-1,1 3 1,-1-3 0,1-1-2,-5 1-2,0-2 0,2 5 0,-2-5 1,0 2-1,2 0 0,-2-2 0,0 2 0,0-2 0,2 3 0,-2-1 0,3-2 2,-1 2 4,2 3-1,-1-5 0,-1 4 0,0-4 0,0 2 0,3 0 0,-1 1-3,-2-1 2,3-2 0,-3 4 0,1-1 0,2-1-1,-3 0 1,2 2 0,1-1 0,-3 1-2,34 31 61,-25-24-45,-1 0 1,1-1 0,-2 3 0,2 3-17,-7-10 21,3 5-10,-7-11-10,0 0 0,2 0 0,-2 0-1,0 0 1,0 0 0,0 0 0,0 0 0,0 0 0,0 0 0,2 0-1,-2 0 1,0 0 0,0 0 0,0 0 0,0 0 0,0 0-1,0 0 1,0 0 0,0 0 0,0 0 0,0 0 0,0 0-1,0 0 1,0 0 0,0 0 0,3 0 0,-3 0 0,0 0 0,0 0-1,0 0 1,0 0 0,0 0 0,0 0 0,0 0 0,0 0-1,0 0 1,0 0 0,0 0 0,0-2 0,0 2 0,0 0-1,0 0 1,0 0 0,0 0 0,0 0 0,0 0 0,0-2 0,0 2-1,0 0 1,0 0 0,0 0 0,0 0 0,0 0 0,0 0-1,0 0 1,0 0 0,0 0-1,2 0 2,-2 0 1,2 2-1,-2 0 0,0-2 0,2 0 1,-2 0-1,1 3 0,-1-3 0,3 0 1,-3 0-1,0 0 0,2 2 0,0-2 1,-2 0-1,0 0 0,2 0 0,-2 2 1,3-2-1,-1 0 0,-2 0 0,2 0 1,-2 0-1,2-2 0,-2 2-2,5-2 12,-1 2 0,1-3-1,-1 3 1,-2-2 0,3 0 0,-1-2-12,-2 1 14,3 3 1,-3-4 0,2 4 0,1-2-1,-4 2 1,3-3 0,1 1 0,-1 2-1,-1 0 1,5-2-15,1-2 103,0-1-1,0 1 1,6-3-103,-9 7 44,1-2 0,0 1 0,1-2-1,-1 3 1,0 0-44,2 0 30,-3 0-1,1 0 0,1 0 0,-2 3 0,1-2 1,0 1-1,2-2 0,-3 4 0,1-1 0,-3-1 1,8 5-30,-7-3 111,-5-2-111,0-2-49,0 2-60,-2-2-69,0-2-79,1 2-89,-4 0-98,1-2-109,1 0-117,1 0 288,0 2-34,-2 0-34,4-3-35,-3 1-37,1 2-39,0-2-38,0 2-41,-1-5-42,1 5-42</inkml:trace>
  <inkml:trace contextRef="#ctx0" brushRef="#br0" timeOffset="10">2450 6426 2177,'-2'-3'616,"2"1"-59,-2 2-55,-1 0-52,3 0-50,0 0-46,-2 0-43,2 0-42,0 0-36,-2 0-35,2 0 105,0 0-101,0 2-80,0 1-46,0 2 25,-2-5-28,2 2 47,-5-2 88,3 3 100,2-1-110,-4-2 32,4 0 37,-5 0 38,-2 2-138,1 0-37,-5 7 38,5 0-93,-5 7-8,-5 2 41,5-4 40,0-5 54,-2-3 94,12-3-281,-1-3 0,-1 2 0,3-2 0,-2 2 1,0-2-1,0 2 0,2 0 0,-3 1-15,1-3 6,0 4 0,2-4 0,-2 2 0,0 1-1,2-1 1,0 0 0,-3 0 0,3 0 0,0 1-1,-2-2 1,2 1 0,0 0 0,0 0 0,-2 3 0,2-5-1,0 2 1,0 3-6,4 12 77,3-3 74,0 0 107,-1-9-79,-1 1 40,-2 8-31,-6-8-41,1-4-126,-1 1-1,1-3 1,2 2 0,-2-2 0,0 2 0,-1-2 0,3 0 0,-2 0-1,0 2 1,0-2-21,0 0 11,2 0-1,-3 0 1,3 0-1,-2 0 1,0 0-1,2 0 1,0 3-1,-2-3 1,2 2-1,-3-2 1,1 0-1,2 0 1,0 2-1,-2-2 1,0 0-1,2 2 1,0-2-1,-2 2 1,2-2-1,0 3 1,0-1-1,-3-2 1,3 0-1,0 2 1,-2-2-1,2 3-10,-9-6-74,3 6 81,0 2 60,2 4 40,-10 2 149,8-7-156,-3-8-50,9 4-50,0 0 0,0 2 0,0-2 1,0 0-1,0 0 0,2 2 0,-2-2 0,0 0 1,0 0-1,0 0 0,0 0 0,0 0 0,0 0 1,0 3-1,0-3 0,0 0 0,0 0 0,0 0 1,0 0-1,0 0 0,0 2 0,0-2 0,0 0 1,0 0-1,0 2 0,-2-2 0,2 0 1,0 0-1,0 0 0,0 0 0,0 0 0,-3 0 1,3 0-1,0 2 0,0-2 0,0 0 0,0 0 0,0 0 1,0 2 0,-2-2 0,2 0 0,0 0 0,0 0 0,0 0 0,0 0 0,0 3-1,0-3 1,0 0 0,0 0 0,0 0 0,0 0 0,-2 0 0,2 2 0,0-2 0,0 0 0,0 2-1,0-2 1,0 0 0,0 0 0,0 0 0,0 0 0,0 2 0,0-2 0,0 0 0,0 0-1,0 0 204,0 0-84,0 0-77,0 0-74,-2 0-62,2 0-57,0 0-53,0 0-50,-2 0-45,2 0-41,0 0-37,-3-2-34,1 2-398,0 0-73,0 2-28,-3-2-1271,3 5 900</inkml:trace>
  <inkml:trace contextRef="#ctx0" brushRef="#br0" timeOffset="11">1960 6641 1201,'-2'0'672,"0"0"-73,2 0-67,-3-2-64,1 2-60,2-2-56,-2-1-51,0 1-48,2 2-43,0-4-39,-3 2 71,3-3-107,-2 2-73,0 1-16,2 2 12,0 0 44,0 2 69,-2 1 89,2 4 108,0-5 270,0 0-106,0-2-95,0 0-87,2-2-77,-2 0-69,0 0-59,2-3-50,-2 2-34,2-2-43,3-12-63,-3 10 74,-2 0 90,2 5-13,-2 0 37,5-18-73,-1 3 57,-4 6-16,2 2-1,1 0 1,-1 0-1,2-3-110,3-1 102,6-3-58,-13 16-36,0-2 0,3 2 0,-3-2 0,2 0-1,-2-1 1,0 1 0,0 2 0,2-2 0,-2 2 0,0-5-8,0 5 2,0 0 0,0-2-1,1 2 1,-1 0 0,0 0 0,0-2-1,0 0 1,0 2 0,0 0 0,0 0-1,0-2 1,0 2 0,2-3 0,-2 3-1,0 0 1,0 0 0,0-2 0,3 2-1,-3 0 1,0 0 0,2 0 0,-2-1-1,0 1 1,0 0 0,2-2 0,-2 2-1,0 0 1,2 0 0,-2 0 0,2 0-1,-2 0 1,0 0 0,3 0 0,-3 0-1,2 0 1,-2 0 0,0 0-2,0 0 0,0-2-1,0 2 1,0 0 0,0 0 0,0 0-1,0 0 1,0 0 0,0-3 0,0 3-1,0 0 1,0-2 0,0 2 0,0 0-1,0 0 1,0 0 0,0-2 0,0 2-1,0 0 1,0-2 0,0 2 0,0 0-1,0 0 1,0 0 0,0 0 0,0-3-1,0 3 1,0 0 0,2 0 0,-2 0-1,0 0 1,0 0 0,0 0 0,0-2-1,0 2 1,0 0 0,2 0 0,-2 0 0,3-2-1,-1 2 0,0 0 0,0 0 0,3 0 0,-3-2 0,-2 2 0,4 0 1,-1 0 0,1 0 0,-2 0 0,0 0 0,1 0 0,1 0 0,-2-2 0,1 2 0,-2 0 0,1 0 0,0-3 0,3 1 0,-3 0 0,2 0 0,-2 2 0,3-5 1,-1 5-1,-1-2 0,1 0 0,0 2 0,1 0 0,-1-2 1,1 2-1,-3 0 0,2 0 0,-1 0 0,1 0 1,-1 0-1,11 0 11,-3 2 1,0 0-1,-2 0 1,9 5-12,25 4 145,-20-7-17,0-8 46,-21 4-156,0 0 0,0 0-1,0 0 1,1 0 0,-1 0 0,-2 0-1,4 0 1,-4 0 0,3 0-1,-1 2-17,4 0 24,-3-2 0,1 3 0,1-1-1,-2 0 1,6 5-24,-7-7 9,2 3-1,-1-3 1,-1 2 0,2 1-1,-1-1 1,1-2 0,0 2-1,-1 0 1,1-2 0,1 0 0,-3 2-1,2-2-8,-2 0-51,1 0 44,1 3 42,2-1 70,0 0 35,-1-2-117,-5 0-60,0 0-55,0-2-64,-5 0-76,3-1 80,2 1-96,-4 2-83,4-2-73,-3 0-159,2 0-69,-1-1-186,-2 0-463,-1-1-4,3 1 516,0 1 214,0 0 102</inkml:trace>
  <inkml:trace contextRef="#ctx0" brushRef="#br0" timeOffset="12">2034 6426 3057,'0'-3'403,"0"1"-111,0 2-103,0 0-93,0-2-85,3 0-78,-3 2-68,0 0-61,0-3-210,0 3-94,2-2-5,-2-2-742</inkml:trace>
  <inkml:trace contextRef="#ctx0" brushRef="#br0" timeOffset="13">2037 6410 2289,'0'2'1017,"0"0"-92,0-2-88,0 0-86,2 0-81,-2 0-80,4 0-76,-4 0-72,3-2-70,-3 0-66,2 2-63,0-4-61,-2 1-56,-2-1-54,2 2-50,-2-3-48,-3-4 444,-2 0-45,1 2-44,-1-2-45,-2 0-11,0 0-53,4-2-53,0 0-50,1 0-48,2 1-48,4-4-46,2 1-44,1 2 285,-3 0-106,1-8-62,-3 19-47,0-2 0,0 2 1,0 0-1,0 0 0,0-3 1,0 3-1,0 0 0,0-2 1,0 2-1,0-2 0,0 2 1,0 0-1,0 0 0,0-2 1,0 2-1,0-2 0,0 2 1,-2 0-1,2 0 0,0-3-1,-10-3 66,6 1-2,4 1 15,0 2-78,0 2 0,0 0 0,0-3 0,0 1 0,0 2 0,2-2 0,-2 2 0,0 0 0,2-2 1,-2-1-1,0 3 0,0 0 0,2-2 0,-2 0 0,0 2-1,3-2-1,-1 2 0,-2 0 0,2-1 0,-1-2 0,-1 3 0,2 0 0,1 0 0,-1-2 0,-2 2 0,2-2 0,0 2 0,0 0 0,-2 0 0,5 0 0,-5 0 0,2 0 1,0 0 0,1 0 0,-1 0 0,2 0 0,-2 0 0,1 2 0,-1-2 0,2 2 0,-1-2 0,-3 0 0,4 3 0,-2-2 0,0-1 0,1 2 0,-1-2 0,0 2 0,0 0 0,-2-2 0,4 5 0,-4-5 0,2 2 0,0 0 0,0 3 7,1-3 0,-1 0 0,0 3 0,0-3 0,0 0 0,3 0-7,-5-2 1,0 0 1,0 3-1,0-3 0,2 0 1,-2 0-1,0 0 0,0 0 1,0 0-1,0 0 1,2 0-1,-2 0 0,0 0 1,0 0-1,3 0 0,-3 0 1,0 0-1,0 0 0,0 0 1,0 0-1,2 0 0,-2 0 1,0 0-1,2 0 0,-2 0 1,0 0-1,0 0 0,0 0 1,0 0-1,0 0 0,2 0 1,-2 0-1,0-3 0,0 3 1,0 0-1,0 0 0,0 0 1,0 0-1,2 0 0,-2 0 1,0-2-1,0 2 0,0 0 1,0 0-1,3-2 0,-3 2 1,0 0-1,0 0 0,0 0 1,0 0-1,0-2 0,0 2 1,0 0-2,15 2-12,6-4 45,-16 2-29,-1 0-1,-2-3 0,3 3 1,-3 0-1,0 0 0,3 0 0,-3 0 1,2 0-4,-4 0 3,3 0 0,-3 0 0,0-2 0,0 2 0,2 0 0,-2 0 0,0 0 0,0 0 0,0 0 0,2 0 0,-2 2 0,2-2 0,-2 0 0,0 0 0,0 0 1,3 0-1,-3 0 0,0 3 0,2-3 0,-2 0 0,0 0-3,2 0 8,-2 2 0,0-2 0,2 2 0,0 0 0,-2-2 0,0 3 0,0-3 0,3 2 0,-3 0 0,1 0-8,-1-4-18,2 4 88,2 0-36,-1 1-79,1-6-63,-2 3-81,-2-2 197,0 2-98,0 0-86,0 2-77,-2-2-133,2 0-74,0 0-161,-2 3-382,0-3 17,-1 2 393,3-2 168,-2-2 82,2 2 135,-2 0 83,2-3 93,-2 3 106</inkml:trace>
  <inkml:trace contextRef="#ctx0" brushRef="#br0" timeOffset="14">1801 6949 464,'0'2'955,"0"-2"-84,0 2-81,0-2-76,0 3-73,-2-3-67,2 0-65,-2 2-60,2 0 17,0-2-74,-3 0-66,3 2-59,-2-2-16,0 0-63,0 0 2,0 0-73,-3-2 302,1-2-36,-1-1-35,1 3-33,-3-5 221,0-3-113,3 1-100,0-2-86,-1 0-73,2 0-60,-6-10-22,7 16-80,-1-1 0,-1-1 0,0 3 0,1-3-2,-8-6 48,-4 4 88,4 2 26,-2 4 72,0-8 119,2-5-66,0-2-61,4-1-51,0-1-44,3 0-37,-2-14 16,9 18-134,-2 12 25,1 0 0,-2-3 0,2 2-1,-2 1 1,2-3 0,-2 2-1,0 3 2,0 2 1,0-3-1,-2 3 0,2-2 0,0 2 0,0-2 1,-2 0-1,2 2 0,0-3 0,0 3 1,0 0-1,-2-2 0,2 0 0,-1 2 1,1 0-1,0-2 0,-3 2 0,3 0 1,0-2-1,-2 2 0,0-3 0,2 3 1,0 0-1,-2 0 0,2 0 0,-2-2 0,-1 2 1,3 0-1,0 0 0,-2-2-2,-7 2 14,-2 0-27,11-2 42,0-3 53,2-13-60,1 2-8,-6 9 46,6 5 72,-1-3-90,-2 3-45,2 0 0,-2 2 0,0-2 0,0 0 0,0 2 0,0-3 0,0 3 0,2 0 0,-2-2 0,0 0 0,0 2 0,2-2 0,-2-1 0,3 3 0,-3 0 0,0-2 3,2 2 2,-2 0-1,0 0 1,2 0-1,0-2 1,-2 2-1,0 0 1,3 0-1,-3 0 1,2-2-1,-2 2 1,0 0-1,2 0-1,5 13-79,3 7 54,-10-20 26,2 2 0,0 3 1,-2-5-1,2 4 0,1-4 0,-1 2 0,0 1-1,0-2 5,-2-1 1,0 0-1,2 2 0,-2-2 0,3 0 0,-1 2 0,-2 0 0,0-2 0,2 3 1,-2-1-1,2-2 0,-2 2 0,0-2 0,0 2-5,3 1 45,1-6-7,14-6-17,1 3-5,-2 2 0,3-2-1,6-1-15,-17 7-6,0-2 0,0 2 0,0-2 0,-1 4-1,5-2 7,-2 0-62,2-2 49,-2-1 52,0-1 54,0 0 54,-5-5 58,1 0 57,-5 0 60,11-1-327,-8 5 23,-1 1 1,1 2 0,-3-3 0,2-1-1,-2 1 1,3-1-19,4-8-27,-9 12 29,0 2 0,0-2 0,0 2 1,0 0-1,0 0 0,0-2 0,0 2 0,0-3 1,0 3-1,0 0 0,2-2 0,-2 2 0,0 0 1,-2 0-3,4-14-7,-2 14 7,0 0-1,0 0 1,0-3 0,0 3 0,2 0-1,-2 0 1,0 0 0,0 0-1,0 0 1,2 0 0,-2-2 0,0 2-1,0 0 1,0 0 0,0 0-1,0-2 1,0 2 0,0 0-1,2 0 1,-2 0 0,0 0 0,2 0-1,-2 0 1,0 0 0,0 0-1,0 0 1,0 0 0,2 0 0,-2 0-5,2 0 0,0 0 0,1 0 0,-1 0 0,0 0 0,0 0 0,1 0 0,-3 2 0,2-2 0,2 2 5,10 10-15,-1 0 48,-15-14-40,4 2 0,12 8 5,-16-10 22,7 7-19,-3-3-1,-2-2 1,0 0-1,0 0 0,0 0 1,2 0-1,-2 2 1,0-2-1,0 0 0,2 0 1,-2 0-1,2 0 0,-2 0 1,0 0-1,0 0 0,3 0 1,-3 0-1,2 0 1,-2 0-1,0 0 0,0 0 1,2 0-1,-2 0 0,0 0 1,2 0-1,-2 0 0,3 0 1,-3 0-1,0 0 1,0 0-1,2-2 0,9 4-14,-4 0 56,1 1 36,-5-8 36,-6 1 34,3 6-223,-2 0-36,0-2-35,-2 0-39,-1-2-38,1-3-40,-1 3-41,1-2-43,2-1-44,-3 0-45,1 0-46,1-1-48,-1 1-49,2-1-50,0 1-51,2 1-54</inkml:trace>
  <inkml:trace contextRef="#ctx0" brushRef="#br0" timeOffset="15">1919 6449 3185,'0'0'853,"-2"2"-102,2-2-95,0 0-89,0 2-85,0-2-77,-3 0-73,3 3-66,-2-3-62,2-3-55,0 3-50,-2 0-44,0-2-54,0 2-109,-7-2-411,6 2 451,1 0 42,2 0 61,-4 0 83,4 0 99,-5 0 117,-1-2 482,-2-1-107,-1-1-98,2-3-89,1 4-80,-1-4-69,-2 1-62,2-3-51,-1 0 4,-1 0-46,5 5-109,0 1 1,-1-1 0,1-1-1,0 3 1,-5-2-110,6 4 22,1-1-1,0-2 1,0 3-1,0-2 1,2 2-1,-5-2 1,5 0-1,-2 0 1,0-1-22,-1 1 14,3 0 1,0 0-1,-2 2 0,0-3 1,2 1-1,0 0 1,0 2-1,0-4 0,-2 4 1,2-3-15,0-3 30,0 1 1,0-1-1,0-1 1,2 2-1,-2 0 1,2-6-31,5-23 87,-12 21-23,-1-4-18,-4-3 5,8 5 28,2 10-75,0 1-1,0-2 1,-3 2-1,3 2 1,0-3-1,-2-1-3,0 1 0,2 1-1,-2-1 0,2 1 1,0-1-1,0-3 1,0 5-1,0 3 0,0 0 1,0-2-1,0 2 0,0-2 0,0 2 1,0-2-1,0 2 0,2-3 0,-2 3 1,2 0-1,-2-1 0,0-1 0,0 2 0,2 0 1,-2-2-1,0 2 0,0-2 0,3 2 1,-1 0-1,-2 0 0,0-3 0,1 3 1,1-2-2,-2 0 0,2 2 1,-2-2-1,3 0 0,-1-1 0,-2 3 0,2-4 0,0 4 0,0-2 0,-2 2 0,5-3 0,-5 3 0,2-2 0,0 2 0,1 0 0,-1-2 0,0 2 0,0 0 1,0 0-1,1-2 0,-1 2 0,2 0 2,10-2-9,-2 2 0,1 0 0,12 4 9,-8-4 5,-14 0-5,-1 0 0,-1 0 0,3 2 0,-1-2 0,-1 0 0,0 2 0,0 1 0,3-3 0,-3 0 0,0 2 0,0 0 0,1 0 0,-1-2 0,0 5 0,0-5 0,1 2 0,3 7 8,3-1 0,-4 1 0,-1-1 1,4 1-9,-6 0 5,2-2 0,1 0 0,-1-3 1,1 4-1,1-2 0,6 3-5,-8-4 8,-2-1-1,3 1 1,-1-3-1,1 5-7,2 4-68,0-5-14,-3-1-42,3-2-50,4-1-56,-2-2-66,2 0-72,-9 0 348,1 0-40,-1 0-36,0 0-36,0 3-232,2-1-121,-2 0 142,0 0-37,0 0-474,3 3 142,-5-3-50,4 5-873</inkml:trace>
  <inkml:trace contextRef="#ctx0" brushRef="#br0" timeOffset="16">1003 7324 1281,'0'0'496,"0"0"-32,0 0 368,0 0-115,0 3-104,0-3-91,0 2-81,0-2-68,0 0-57,0 0 177,0-2 175,-2-1-357,0-1 134,9 2-171,-3 1 75,10 4 458,-5 1-222,0-4-261,-7 0-164,3-2-40,-3 0-49,3-1-56,17 0-24,-1 3 103,-6 0 99,1 0 0,10-2-193,-6-2 79,-3-3-69,-12 7-10,-1 0 0,-2 0-1,3 0 1,-1 0 0,0 0-1,-2 0 1,2 0 0,1 2 0,-3-2-1,2 3 1,1-3 0,-3 2 0,5 0 10,-1 0 1,1 0-1,0-2 1,2 3-11,-7-3 4,-1 0 1,1 0 0,0 0 0,1 0 0,-1 0 0,0-3 0,0 3 0,1 0 0,-1 0 0,0-2 0,0 2-1,0 0 1,1-2 0,-1 2 0,0-2-5,29 4 0,-1-2 61,-23 0-33,2-2 0,0 2 0,-3 2 0,2-2 0,-1 2-1,2-2 1,0 2 0,-3 1 0,1-2 0,2 1 0,0 2-28,-5-1 2,1-1-1,-2 0 1,1 0-1,1 1 1,-1-3-1,1 2 1,-1 0-1,1-2 0,-1 0 1,0 0-1,1 2 1,-1-2-1,1 0 1,-1-2-1,1 2 1,-1 0-1,-1 0 1,2-2-1,-1 0 0,1 2 1,-1-3-1,3 1-1,22 7 6,-25-3-3,1 0 0,-2-2 1,1 0-1,-1 0 0,1 0 1,1 2-1,-1-2 0,0-2 0,1 2 1,-1 0-1,-1 0 0,1 0 0,3-2-3,20 0-4,7 2 18,-34 0-13,0 0 0,0 0 0,2 0 0,-2 0 0,0 0 0,0 0 0,0 0 0,0 0 0,0 0 0,0 0 0,2 0 0,-2 0 1,0 0-1,0 0 0,2 0 0,-2 0 0,0 0 0,0 0 0,0 2 0,0-2 0,0 0 0,0 0 0,0 0 0,0 0 0,3 2 0,-3-2 0,0 0 0,0 0 0,0 0 0,0 0 0,0 0 0,0 0 0,0 0 0,0 2 0,0-2 0,0 0 0,0 0 0,0 0 0,0 0 0,0 0 0,0 0 0,0 2 0,0-2 0,0 0 0,0 0 0,0 3 0,0-3 0,0 0 0,0 0 0,0 0 0,0 0 0,0 0 0,0 0-1,-11 13 176,-3 0-50,5-8-105,0-7-39,-12 18 19,-3 0 61,13-10-20,0 1 0,2 0-1,1-1 1,-3 1 0,0 5-42,9-9-1,-1-1 1,1 0 0,0 0 0,2 0-1,-2 1 1,-1-1 0,3 0 0,-2 0-1,2 3 1,-2-3 0,0 2 0,2-1-1,0-1 1,0 0 0,-2 3-1,2-3 1,0 2 0,0 1 0,0-4-2,0-1 1,0 0-1,2 2 1,-2-2-1,0 2 1,0-2-1,0 0 1,0 2-1,0-2 1,2 0-1,-2 0 1,0 3-1,2-3 1,-2 2-1,0-2 1,0 0-1,2 0 1,-2 0-1,0 2 1,0-2-1,3 0 1,-1 2-1,-2-2 2,2 0-4,-2 0 0,5 0-1,-3 0 1,0 0 0,0 0-1,-2 0 1,5 0-1,-5 0 1,2 0 0,2 0-1,-4 0 1,5 0 0,-3-2 4,6 0-5,-2-3 11,3 5 1,-2-2 0,0 0 0,2 0-1,-3 2-6,-4 0 2,-2 0 0,3 0-1,-3 0 1,0 0-1,0 0 1,2 0-1,-2 0 1,2 0-1,-2 0 1,0 0-1,0 2 1,2-2-1,-2 0 1,0 0-1,0 0 1,0 2-1,3-2 1,-3 0-1,2 0 1,-2 0-1,0 0 1,0 2-2,0-2 2,0 0-1,0 3 1,2-1 0,-2-2-1,0 0 1,0 2 0,0 0-1,0-2 1,0 0 0,0 3 0,-2-3-1,2 0 1,0 2 0,0 0-1,0-2 1,0 0 0,0 2-1,0-2 1,-2 0 0,2 2-2,2 5-50,0 0 92,0-7-27,-1 0 0,2 0 0,-1 2-1,-2-2 1,2 0 0,-2 0 0,2 0 0,0 0 0,1 0-15,6 2-23,-5-4-36,0 2-41,1 0-48,-1 0-55,-1-2-63,-1 2-70,0 0-471,-2-5-478,-4 3 28,1-2 500,-1 1 130,4 1 362,-5 2 40,5-2 43,0 2 47,-2-4 52,2 4 56</inkml:trace>
  <inkml:trace contextRef="#ctx0" brushRef="#br0" timeOffset="17">1781 7502 464,'-4'5'1980,"1"-4"-700,1 1-254,-2 0-50,2 0 208,2-2-641,-3 3-35,1-1-40,2-2-43,-2 4-46,2-4-50,0 3-52,-2 1-57,2-2-59,0 0-62,0 3-67,0-1-68,2 1-73,-2-3-76,0 7 442,0-2-55,0-2-49,2 4-41,-2 0-21,0 2-42,0 20-11,-2-16 5,-7-2 81,2-6 26,2-1 71,0-1-141,-1-5-50,3 2-31,1-2 1,0 0-1,2 0 1,-4 2-1,4-2 0,-3 0 1,3 0-1,-4 2 0,4-2 1,-2 3-1,-1-3 1,3 2-1,-2-2 0,2 0 1,-2 2-1,0 0 0,2-2 1,-2 2-1,2 1 1,0-2-1,-3-1 0,1 4 1,0-2 1,0 3-1,-1-3 0,-1 0 1,2 3-1,-3-3 0,0 5 0,-9 4-6,14-11 6,0 0 0,0 0 0,0 0 0,0 0-1,0 0 1,0 0 0,0 0 0,0 0 0,0 0 0,0 0 0,0 0 0,0 0 0,0 0 0,0 0 0,0 0 0,0 0-1,0 0 1,0 0 0,0 0 0,0 0 0,0 0 0,0 0 0,0 0 0,0 0 0,0 0 0,0 0 0,0 0 0,0 0 0,0 0-1,0 0 1,0 0 0,0 0 0,0 0 0,0 0 0,0 0 0,0 0 0,0 0 0,0 0 0,3 2 0,-3-2 0,0 0 0,0 0-1,0 0 1,0 0 0,0 0 0,0 0 0,0 0 0,0 0 0,0 0 0,0 0 0,0 0 0,0 0 0,0-2 0,0 2-1,0 0 1,0 0 0,0 0 0,0 0 0,0 0 0,0 0 0,0 0 0,0 0 0,0 0 0,0 0 0,0 0 0,0 0 0,11-2-7,-9-1-62,-2-1-86,2 2 34,-2-1-36,0 1-40,0 0-45,0-2-159,0 1-99,0-1-110,0-1-122,0 3 145,0-2-68,0 3-71,-2-2-76</inkml:trace>
  <inkml:trace contextRef="#ctx0" brushRef="#br0" timeOffset="18">1822 7526 1745,'0'0'142,"-2"0"71,2 0 82,-2 0 464,0 0-520,-1 0 19,3 0-177,0 0-40,0 0-45,0 0-53,-2 0-58,2 0-63,0 0 20,0 0-33,0 0-34,0 0-37,-2 0-37,2 0-41,0 2-42,0-2-43</inkml:trace>
  <inkml:trace contextRef="#ctx0" brushRef="#br0" timeOffset="19">1794 7530 1377,'-4'2'593,"4"-2"-42,-2 0-41,0 2-39,2 1-37,0-3-35,0 2 304,0 0-115,0 0-98,2-2-82,0 3-65,0-3-16,5-3 460,-5 1-415,0-2 24,-1-1 91,6-4-498,2-2 106,2 3 128,11-5 251,-1 4 46,-5 5-214,0 4-110,-3-2-78,-11 2-111,-2-3-1,2 3 1,-2 0-1,0 0 0,3 0 1,-1-2-1,-2 2 1,2-2-1,-2 2 1,0 0-1,2-2 1,-2 2-1,2 0 1,-2-3-1,0 1 1,2 2-1,-2-2 1,2 2-1,-2 0 1,0-2-1,0 0 0,0 2 1,0-3-1,0 1-6,4-5-7,1 4-81,-3 6-111,0 2 48,3 4-39,-5-7 31,0-2-82,0 2-72,0-2-58,0 2-40,-3-2-35,-3 5-1766,6-3 1604,-3 0 89,3-2 291,-2 0 39,0 0 44,2 3 48</inkml:trace>
  <inkml:trace contextRef="#ctx0" brushRef="#br0" timeOffset="20">1738 7308 5138,'3'4'523,"-3"-2"-81,2 2-71,-2 0-65,0-2-9,0 3-65,0-1-19,-2 1 26,2-1 40,0 1-29,0-5-42,2 0 53,1 0 67,1 0 77,0-3 32,3 1-73,-2 0-66,1-2-61,-1 1-54,-3-1-49,2 2-43,1-3-36,1 1-28,-3 0-39,1 2-12,-2 2 0,-1-2 0,2 0 0,1 2 0,-2-2 0,3-1 24,6 1-26,-2 2 43,0 0 35,-7 0-26,-2 0 0,4 0 0,-4 0 0,5 0 0,-3 0 0,-2 0 0,4 0 0,-1 2-26,13 9 123,-11-7-91,-1 0 0,-2 3 0,3-5 0,-1 7 0,1-5-32,4 10 86,-3-3 41,5-2 59,-1-6 77,-10-3-337,-2-1 38,2-1 50,5 4 195,-1-1-80,1 1-133,-5 1-90,2-3-107,-2 0 31,2 2-45,-2-2-51,0 0-54,-2-2-59,2 2-63,0 0-67,-2-3-71,-1 1-229,-1 1-118,-3 1-994</inkml:trace>
  <inkml:trace contextRef="#ctx0" brushRef="#br0" timeOffset="21">1014 7314 1889,'0'0'419,"-2"3"45,2-2 559,-2 1 910,2 0-1333,0-2-52,-2 0 36,2 0-344,0-2-42,-2 2-44,-1-2-51,3 2-53,-2-1-59,0 2 296,2-2-67,-2-2-59,-3 3-48,3-6-8,-7-3-47,2-2-3,1 6 38,1-1 50,1 3 78,-4-10-91,1 1-39,3-15-7,6 5-42,0 10-21,1 3-1,-1-2 0,1-5-20,6-9 105,-9 25-104,0-3 0,0 3 0,0 0 0,0 0 0,2 0 0,-2 0 0,0 0 0,0 0 0,0 0 0,0 0 0,0 0-1,0-2 1,0 2 0,0 0 0,0 0 0,0 0 0,0 0 0,0 0 0,0 0 0,3 0 0,-3 0 0,0 0 0,0 0 0,0 0 0,0 0 0,2 0 0,-2 0 0,0 0 0,0 0 0,0 0 0,0 0 0,0 0 0,0 0 0,0 0 0,0 0 0,2 0 0,-2 0 0,0 0 0,0 0-1,9-2-22,-5 2 86,3-2 1,-3 2-1,1-2 1,-1 2-1,3-3 1,0-1-65,20-5 189,-11 5-153,2 4-56,-8-3 21,-1-1 1,0 2-1,-1-5 1,4 3-1,-4-1 1,1-2-1,-1 2 1,1-2-1,7-4-1,-5-4 33,2 3 1,0-4-34,-9 9 8,0 0 0,1 1 0,-1-3 0,0 2-8,-4 3 0,5-1 0,-5 1 0,2-1 0,3 1 0,-3 1 0,0-2 0,0 3 0,3-2 0,-3-1 0,2 3 0,1 0 0,-3-3 0,5 3 0,7-5 17,-12 7-17,-2 0-1,5 0 0,-5-2 0,2 2 0,0-2 1,0 2-1,-2 0 0,3 0 0,-1-2 0,0 2 1,-2-3-1,2 1 0,1 2 0,-3 0 0,2-2 1,0 0-1,-2 0 0,2 2 0,-2-3 1,0 1-1,2 2 0,1-2 1,-3 0-1,2-1 1,-2 2-1,0-1 0,2 0 0,0 0 1,-2-1-1,0 1 0,3 0 0,-3 0 1,2-3-1,-2 5 0,0-2 0,0-2 1,0-1 0,0 3 0,0 0 0,0 0 0,2-1 0,-2 1-1,0 0 1,2-3 0,-2 5 0,2-4 0,0 2-3,-2 2 1,0-2-1,2 2 1,0-3-1,-2 3 1,2 0-1,0-2 1,-2 2-1,3 0 1,-3 0-1,2-1 1,0 1-1,-2 0 1,2-2-1,1 2 1,-3 0-1,2 0 1,-2 0-1,2 0 0,0 0 1,0 0 2,30-7 8,-25 5-7,2 0 0,0-1 0,2-1-1,-11 4 3,2 0 0,1-2 0,-3 2-1,0 0 1,2 0 0,-2 0 0,0 0-1,2-2 1,0 2 0,-2-3 0,0 3-1,3 0 1,-3-2 0,0 2 0,0-2-1,0 2 1,2 0 0,-2-2 0,2 2-1,-2-3 1,0 3 0,0-2 0,0 2-1,0-2 1,0 2-3,0-4 23,0-1 0,-2 3-1,0-3 1,2 1 0,0 2 0,0-2-23,2-33 46,0 9-37,-2 26-7,0-7-6,2 2 0,-2-2-1,2 0 1,-2 0 0,3 3 0,-1-2-1,0-1 1,0 2 4,1 5 1,-3 2 1,1-2-1,-1 2 1,0-2-1,2 2 1,0 0-1,-2 0 1,0-2-1,2-1 0,-2 3 1,3 0-1,-1 0 1,-2-2-2,11-5 6,-11 7-6,0 0 0,0 0-1,0 0 1,0-2 0,0 2 0,0 0-1,0 0 1,0 0 0,0 0-1,0 0 1,0 0 0,0-2 0,0 2-1,0 0 1,0 0 0,0-2 0,0 2-1,0 0 1,0 0 0,0 0 0,0 0-1,0 0 1,0 0 0,0 0-1,0-2 1,0 2 0,0 0 0,-2 0-1,2 0 1,0 0 0,0 0 0,0 0-1,-3 0 1,3 0 0,3 0 0,-1-3 0,-2 3 0,2 0 0,-2-2-1,2 2 1,-2 0 0,3 0 0,-3-2 0,2 2 0,-2 0 0,0-2 0,2 2-1,0-3 1,-2 3 0,0-2 0,2 0 0,-2 2 1,3-2 0,-3 2 0,2-1 0,-2-2 0,4 3 0,-4-2 0,3 2 0,-3-2 0,2 0-1,0 2 1,0 0 0,0-2-1,1 2 2,1-3 0,-3 3-1,1 0 1,1 0-1,1 0 1,-2 0 0,3 0-1,-3 0 1,0 3 0,0-3-1,3 2 1,-3-2-1,0 0 1,3 2-2,24 2-15,-19-4 18,-10-2 2,-5-2 2,-23-1-10,-15-1 15,43 6-12,0 0 0,0 0-1,-2 0 1,2 0 0,0 0 0,0 0 0,0 0 0,0 0 0,-2 0 0,2 0-1,0-3 1,0 3 0,0 0 0,0 0 0,0 0 0,0 0 0,0 0-1,0 0 1,0 0 0,0 0 0,-3 0 0,3 0 0,0 0 0,0 0 0,0 0-1,0-2 1,0 2 0,0 0 0,0 0 0,0 0 0,0 0 0,0-2-1,0 2 1,0 0-1,3 0-1,-3 0 1,0-2-1,2 2 1,0-2-1,-2 2 0,0 0 1,1 0-1,1 0 1,-2 0-1,0 0 1,3-3-1,-3 3 2,26 3 128,-19-6 10,-5 3-94,-2 0 0,2 0 0,-2-2 0,3 2-1,-3-2 1,2 2 0,-2 0 0,0-2 0,2-1-1,0 3 1,-2 0 0,3-2-44,1-4 184,-2 1-92,0 1-103,-2 4 101,0-3-59,0 3-33,0-1 1,0-1-1,0 2 1,0 0-1,-2 0 1,2-2-1,0 2 1,0 0-1,0 0 1,0-2-1,0 2 1,0-3-1,2 3 1,-2 0 1,3-4 28,0 2-29,-3 2 1,4-5-1,-4 5 1,3-2-1,-1 0 1,0 0-1,0-3 1,16-10-12,-7 6 8,0 1 1,4-5 3,-9 6-2,1 0 0,2 1 0,-2-1 1,2 3-1,2-3 2,-9 7 1,0-2 0,-2 2 0,2-3 0,-2 3 0,3 0 0,-1-2 0,-2 0 0,1 2 0,1 0 0,-2-2 0,2 2 0,-2-1 0,0-2 0,3 3 0,-1-2 0,-2 2 0,0-4-1,2 2 0,-2-1 0,0 1 0,2 2 0,0-2 0,-2 0-1,5-1 1,-5 1 0,2 2 0,-2-2 0,5 2 0,-5-4 0,13 4-18,-13 0 20,-7-3-18,1 1-69,17 0 50,30 4 20,-12 0-37,-23-2-12,-6 0 61,0 0 1,0 0-1,0 0 0,0 0 1,0 0-1,0 0 1,0 0-1,0 0 1,0 0-1,0 0 1,0 0-1,0 0 1,0 0-1,0 0 1,0 0-1,0 0 1,0 0-1,0 0 1,0 0-1,0 0 0,0 0 1,0 0-1,0-2 1,0 2-1,0 0 1,0 0-1,0 0 1,0 0-1,0 0 1,0 0-1,0 0 1,0 0-1,0 0 1,0 0-1,0 0 1,0 0-1,0 0 0,0 0 1,0 0-1,0 0 3,0 0-387,-2 0 68,0-2 65,0 2 60,2 0 57,-5 0 51,3 0 49,0 0 44,-3 0 53,3 0 49,-2 0 43,-1 0 36,-1 0 215,-11 0 653,12 0-765,1 0-40,0 0-55,-3 0-70,5 0-88,2 0-42,-5 0-46,3 0-52,0 0-104,0 0-94,2-2-105,0 2-112,-3 0-122,3 0 272,0 0-34,0 0-35,3 0-35,-3-3-37,0 3-38,-7 0-1263</inkml:trace>
  <inkml:trace contextRef="#ctx0" brushRef="#br0" timeOffset="22">2496 7340 1825,'2'0'-57,"0"0"121,-2-2 106,0 2 94,0 2 158,2-2 92,-2 0 193,0 2 456,0 0-186,0-2-363,0 3-144,0-3-53,0 0 11,0-3-260,0 3-36,0-2-39,0 2-41,-2 0-45,2-2-49,0 2 55,0 0-1,0 0 1,0 0 0,0 0-1,2 0 1,-2 0 0,0 0-1,0 0 1,0 0 0,0 0-1,0 0 1,0 0 0,0 0-1,0 0 1,0 0 0,0 0 0,0 0-1,0 0 1,2 0 0,-2 0-1,0 0 1,0 0 0,0 0-1,0 0 1,0 0 0,0 0-1,3 0 1,-3 0 0,0 0-1,0 0 1,0 0 0,0 0 0,0 0-1,0 0-12,0-9 383,0 5-191,4-1-74,-2 1-95,9 4-114,11-6 55,-2 4 108,47-2 401,-47 4-373,-17-3-80,-3 1 1,1 2 0,-1 0 0,2-2 0,0 0 0,-2 2-1,2 0 1,1-3 0,-1 3 0,0 0-21,0 0 30,0 0 0,-2-2 1,3 2-1,-1 0 0,0 0 1,-2 0-1,2 0 0,1 0 0,1 2-30,0-2 126,1 3-1,2-1 1,-3 0 0,3 3-1,3-1-125,-6-2 160,3 3 1,-1-4-1,8 5-160,1-6 181,-15 0-169,3 0 0,-1 0-1,-2 0 1,2 0 0,-2 0 0,2 0 0,0-2 0,-2 2 0,0 0-1,3 0-11,16-10 51,-15 6 0,0 2 1,5-1-1,-4-1 1,-1 2-1,5-7-51,-7 9 14,-2-2-1,3-1 1,-1 3 0,-2-2-1,2 0 1,-2 0-1,2 2 1,-2-3-1,0 1 1,1 0-1,-1 0-13,0 0 8,0-1 0,0 1 0,0 0 0,0 0 0,0-1 0,0 2 0,0-3-8,0-1 0,0 3 0,0-2 0,0-1-1,3 1 1,-1-1 0,-2 1 0,0 0 0,2 1 0,-2-1 0,2-1 0,0 1 0,3 0 0,-3-1-12,0 0 0,1-2 1,-1 0-1,0-4 12,0 9-4,-2 0 0,0 2 0,0-5 0,0 5 0,0-2 0,0-2 0,0 4 0,-2-5 0,2 5 0,0-2 0,-2 0 0,2-1 0,0 1 0,-2 0 0,2 0 0,0 1 4,8-2-74,4-8 58,-12 9 17,2 2 0,0-2-1,-2 0 1,2 2 0,0-3-1,-2 3 1,3-2 0,-1 0-1,0 2 1,-2 0 0,2-2-1,1 2 1,-1-2 0,1 2-1,-3-3-1,0 3 0,0 0 1,0-2-1,0 0 0,0 2 1,0-2-1,2 2 0,-2 0 1,0-3-1,0 1 0,3 2 1,-3 0-1,2-2 0,-2 2 1,0-2-1,2 2 0,-2 0 1,2-2-1,-2 2 0,2 0 1,-2 0-1,0 0 0,5-3 2,-1 1 2,3 0 1,-3 2-1,1 0 1,2-2 0,-3-1-4,0 3 1,1 0 0,-1 0 0,0 0-1,-2 0 1,2-1 0,1-1 0,-3 2 0,2-2 0,1 2 0,-3-2 0,3-1 0,-3 1 0,0 0 0,2 0-1,10-12-12,-12 12 32,2 0-1,-4 0 0,5 0 1,-4-1-1,-1 1 1,2 0-1,0-3 0,1 5 1,-3-4-20,0 4 6,2-2 0,-2 2 0,0-2 0,0 2 0,0 0 0,2-3 0,-2 1 0,0 2 0,0-1 0,-2 1 1,2-2-1,0 2 0,0-2 0,0 2 0,0-3-6,-9-12 2,6 13-2,-4-3 0,0 3 0,1-3 1,1 3-1,1 0 2,-1 2 0,1-2 0,2 0 0,-3-1 0,3 1 0,-2 0 0,1 0 0,-1-1 0,2 1 0,-1 0 0,0-1 1,1 0-1,0 1 0,-1-2 0,-1-3-2,2 5-38,-3-3 29,-1-3 67,-5-1 60,8 6-71,-1 1 1,-1-2-1,3 4 0,-2-2 1,-1-1-1,3 1 0,-1 0-47,-11 0 84,3-1-78,0 0 91,2 1 101,-4-3 163,5 1-140,-3 2-92,0-3-121,2 3-84,7 2-277,0 0 106,-1 0 97,1 0 87,0 0 85,0 0 90,-5 2 186,3-2 99,-9 3 441,9-1-609,2-2-56,-3 0-83,3 0-62,-2 0-71,1 0-83,1 0 2,0 0-39,2 0-42,-2 0-42,0 0-48,-1 0-47,3-2-52,-2 2-54,0-3-56,2 3-59,-2 0-61,2 0-64,-3-2-67,3 2-69,0-2-71,-2 0-74</inkml:trace>
  <inkml:trace contextRef="#ctx0" brushRef="#br0" timeOffset="23">3068 6942 2609,'0'2'991,"0"-2"-91,0 0-86,0 0-82,0 3-78,0-1-73,2-2-68,0 2-65,-2-2-60,0 2-55,2 1-52,-2-3-46,5 0-42,-5 2-38,4 0 58,-1-2-127,1 2-34,9-2 57,-6-2 15,-5 2-10,0-2 44,2 0 50,-2-3 58,18-2-99,-18 5-122,3 2-1,-3 0 0,2 0 1,-1 0-1,1 0 0,0 0 1,-1 0-1,1 0-44,6 2 212,-1 1 1,2-1-1,11 7-212,-6-5 156,1 3-45,3-3-59,-3-4-73,-12 5 83,-1-3 0,3 2 0,-4-1 0,2-1 0,1 0-62,30 8 258,-15-8-48,1 1 0,7-3-210,30 2 324,-55 0 17,-1-2-127,1-2-124,-4 2-118,0 0-115,0-2-111,-2-1-105,0 1-102,-1 1-97,1-1-93,-2 2-89,2-2-84,-3 2-80,3 0-76,-3 0-71,3 0-68</inkml:trace>
  <inkml:trace contextRef="#ctx0" brushRef="#br0" timeOffset="24">3194 6944 4802,'-2'-2'495,"0"2"-112,0 0-99,-3-2-84,3 2-55,1 0-80,-3 0-62,-1 2-68,3-2 31,0 0 62,2 2 46,0-2 60,2 0 139,-2 0-86,2 0 38,-2 0 42,2 3 45,1-3 47,-1 0 52,-2 0-162,0-3-39,0 3-37,0 0-33,0-4 49,0 2-99,0-2-73,-2 0-39,2-5-142,2 5 109,0 4 44,1 0 69,4 0 92,-7-5-4,0-1 41,-2-12 487,0 9-356,-1 4-71,3 2-144,-2 3-65,2 0-163,-3 2 50,3-2 42,-2 0 36,-1 1 77,-1 4 208,2-3-254,2-2-61,0 0-92,-3 2-115,3-2 66,0 0-37,0 0-42,0 0-44,0 0-47,0 0-50,0 0-53,0 0-57,0-2-58,0 2-63,0 0-64,0 0-69</inkml:trace>
  <inkml:trace contextRef="#ctx0" brushRef="#br0" timeOffset="25">3027 7093 4146,'2'3'601,"-2"1"-82,2-2-74,-4 0-68,2 3 77,-2-1-111,-1 1-89,1-3-64,0 0 283,2-2-322,2-4 42,3 2 54,-1-3 68,3-4 155,2 3-76,-2-1-70,2 0-63,2 3-55,-2-1-49,2 1-41,1 4-36,4-2-7,-11 2-67,-1 0-1,-2 0 1,3 2-1,-1-2 0,1 0 1,-3 2-1,2-2 1,-1 2-1,1 1 1,0-3-1,-1 2 1,1 2-6,13 12 78,-15-14-27,2 0 1,-1 0-1,-1 1 1,0-1-1,3 0 1,-3 0-1,2 1-51,1-1 36,-3-2 0,2 2 0,-1-2 0,1 2-1,-2-2 1,3 0 0,-1 0-36,1 2 22,-4-2-1,3 0 1,-2 0-1,3-2 1,-1 2-1,3 0-21,6-4 16,1-3-36,-3 5-12,-4 4 37,13 9 90,3-3 79,-23-8-165,2 2-1,-2-2 1,2 0 0,-2 0-1,0 0 1,2 0 0,-2 0-1,0 0 1,3 0 0,-1 0-1,-2 0 1,0-2 0,2 2-1,-2 0 1,0 0 0,2 0-1,-2-2 1,2 2 0,-2 0-1,0 0 1,0 0 0,3-1-9,-2 1 10,-1 0 0,0 0 1,2 0-1,-2 0 0,2 0 1,0 0-1,-2 0 1,0 0-1,3-3 0,-3 3 1,0 0-1,2 0 1,0 0-1,-2 0 0,0-2 1,2 2-1,-2 0-10,3-2 16,-1 0-1,0 0 1,0 2 0,-2-5-1,5 3 1,-5 0 0,2-1-16,0-1 16,0 2 0,-2-3 0,3 1 1,-1 2-1,0-3 0,-2 1 0,0 2 0,2-3 1,0-2-17,-4 6 3,2-1 0,0 2 1,0 0-1,-2-2 0,2 2 0,0-2 1,0-1-1,0 3 0,-2 0 0,0-2-3,-1-7 6,3 9-6,0 0 0,0 0 0,0 0 0,0 0 1,0 0-1,0 0 0,0 0 0,0 0 1,0 0-1,0 0 0,0 0 0,0 0 0,0 0 1,0 0-1,0 0 0,0 0 0,0-2 0,0 2 1,0 0-1,0 0 0,0 0 0,3 0 1,-3 0-1,0 0 0,0 0 0,0 0 0,0 0 1,0 0-1,0 0 0,0 0 0,0 0 1,0 0-1,0 0 0,0 0 0,0 0 0,0 0 1,0 0-1,0 0 0,0 0 0,0 0 0,2 0 1,-2 0-1,0 2 0,0-2 0,0 0 1,0 0-1,0 0 0,0 0 0,0 0 0,0 0 1,-2 0-1,2 0 0,0-2 1,0 2-1,0 0 0,0 0 1,0 0-1,0 0 0,0 0 1,0 0-1,0 0 0,-3 0 1,3 0-1,0 0 0,0 0 1,0 0-1,0-2 0,0 2 1,0 0-1,0 0 0,0 0 0,0-2 1,0 2-1,0 0 0,0 0 1,0 0-1,0 0 0,0 0 1,0 0-1,0 0 0,0-3 1,0 3-1,0 0 0,0 0 1,0 0-1,0-2 0,7-11-6,-5 11 3,0-1 0,-2 3 1,0-2-1,3 2 0,-3-2 0,2 0 1,0 2-1,0-2 0,-2 2 1,3 0-1,-1-3 0,-2 1 0,4 2 1,-4 0 2,1 0-309,-1 0 69,3 0 64,-1 0 60,-2 0 54,0 0 50,2 0 43,-2-1 41,2-1 139,0 2 83,1-7 885,-1 3-751,-2 4-271,0-3-49,0 3-59,0-2-69,0 2-79,0-2-88,0 2-99,0 0-107,0-2-118,0 2 208,0 0-33,-2 0-34,2 0-35,0 0-38,0 0-37,-3 0-39,3 0-41,0 2-41,0-2-43,0 0-44,0 0-46,0 0-45,-2 0-49</inkml:trace>
  <inkml:trace contextRef="#ctx0" brushRef="#br0" timeOffset="26">3442 7122 2097,'-2'2'913,"0"1"-82,2-2-80,-2 3-75,-1-2-73,3 1-69,-2-1-66,2 0-62,-2 3 33,0-1-91,-1-2-86,3 3-76,-2-3-71,0 0-63,0 0-54,0 1-49,2-3 104,2 0 0,0 2 1,-2-2-1,2 0 0,0 0 0,-2 2 1,3-2-1,-3 0 0,0 2 0,2 0 0,0-2 1,-2 0-1,0 3 0,2-1 0,-2-2 0,0 2 1,3-2-1,-3 2 0,2 1 0,-2-3 1,0 2-54,0 6 221,-2-2-74,-3 3-100,3-4-68,-3-1-34,-1 7 98,-5 17-40,6-21 29,5 4 40,0-7 12,0 3 33,0-1 38,0-1 43,5 4 34,4-3-102,2-3-78,5-2-25,9-1-7,-10 0 28,-1 0 36,-5-1 58,-7 1-141,3-3 47,42 1 105,-28 4-56,-6 1 32,1 2 66,-8 4 83,-1 7 103,-5-19-380,0 3 0,0 0 0,0 0 0,0 0 0,-3 0 0,3 0 0,0-2 0,-2 2 0,2 0 0,0 0 0,0 0 0,0 0 0,0 0 0,-2 0 0,2 0 0,0 0 0,0 0 0,0 2 1,0-2-1,0 0 0,-2 0 0,2 0 0,0 0 0,-2 0 0,2 0 0,0 3 0,0-3 0,0 0 0,0 0 0,0 0 0,0 0 0,-3 0 0,3 0 0,0 0 0,0 2 0,0-2 0,0 0 0,0 2 0,0-2 0,0 0 0,0 0 0,0 0 0,0 0 0,0 0 0,0 2 0,0-2 1,0 0-1,0 0 0,0 0 0,0 0 0,0 3 0,0-3 0,0 0 0,0 2-1,-4 9 97,-1-7-2,-1-1 41,6-1-152,-2-2 43,-7 0 259,6 0-294,3-2-51,3 2-47,-3 0-55,4 0-63,-2 0-70,3 0-79,-5 0 134,0-3 61,-2-1-131,2 4 135,0-5-105,0 5 92,-3 0-38,3 0-76,0-2-60,-2 2-65,2-2-74,0 2-79,0 0-85,0 0-93,-2 0-99</inkml:trace>
  <inkml:trace contextRef="#ctx0" brushRef="#br0" timeOffset="27">5347 7358 5795,'2'-2'569,"0"-1"-63,-2 3-59,2 0-57,1 0-52,-3-2-50,0 2-44,2 0-42,-2-2 45,0 0-82,0 2-39,-2-3-98,-5 3-63,7 3 83,-3-3 72,3 2 55,-5 0 84,5 0 98,-2 1 115,2-1-251,-5 0-44,1 0-38,0 0-35,-8-2 18,1 0-84,11 0-40,-2 0 0,2 0 0,-2 0 0,2 0 0,0 0 0,-2 0 0,2 0 1,-3 0-1,3 0 0,0-2 0,-2 2 0,2 0 0,0-2 0,0 2 0,-2 0 0,2 0 0,-2-2 0,2 2 1,0 0 1,0-9-3,4-2 57,-2 9-50,-2 2 0,0-3 0,0 1 0,3 2 0,-3-2 0,2 2 0,-2-2 0,0-1 0,0 3 0,0-2 0,0 2 0,0-2 0,0 0 0,0 2 0,0-1 0,0-2 0,0 3 0,0-2-1,0 2 1,0-2 0,0 0 0,0 2 0,0-2 0,-2 2 0,2-3 0,-3 1 0,3 2-4,-2-4 23,-2-1 0,2 1 0,-3-1 0,2 3 0,1-2 0,-7-1-23,-11-13 46,17 18-46,1-3-1,0 3 1,2-2-1,-4-3 1,4 3-1,-5-2 1,-12 2-25,15-1 34,0 3 1,0 0-1,0-2 1,-1 2-1,1-2 0,-2 0 1,4 2-1,-3-3 1,1 1-10,-16-18 117,10 4-85,8 16-32,-5 0-1,5-5 1,-2 5-1,0-2 1,-1 0-1,1-1 1,0 3-1,2-4 1,-1 2-1,1 2 1,-2-5 0,-1 3-1,3 0 1,-2 0-1,2-1 1,0 1-1,0 0 1,-2-2-1,2 4 1,0-5 0,0 3-1,0-3 1,0 3-1,2-2 0,-2 3 0,0-2 1,2 1-1,-2-2 0,0 2 1,3 2-1,-1-5 0,-2 3 1,1 0-1,1-1 0,0 1 0,1 0 1,1-5-2,3 1-1,-1 1 1,1-1-1,0 1 0,-1 1 1,1 0-1,0 0 0,-1-1 1,2 3-1,1-2 0,2 2 3,11-1-4,2 3-1,-2 3 0,2-1 0,-2 0 0,0 5 1,2-3-1,-5 2 0,6 3 0,-3-3 0,8 8 5,-30-12 3,2 0-1,-2-2 0,0 2 0,0 0 0,2-2 0,-2 3 0,0-3 1,0 2-1,2 0 0,1-2 0,-3 2 0,2 1 0,-2-3 1,0 0-1,2 2 0,0-2 0,-2 0 0,5 2-2,-3 0 3,2 0 0,1-2 0,-1 3 0,1-3 0,3 1-3,18 5 12,-26-3-10,5-3 0,-5 2 0,2-2 0,0 2 0,-2-2 0,2 0 0,-2 2 0,3 1 0,-1-3 0,-2 2 0,2 0 0,-2 0 0,0-2 0,2 2 1,0 1-3,-2-3 0,3 0 1,-3 0 0,2 0 0,-2 0-1,2 0 1,-2 2 0,2-2 0,1 0-1,-3 0 1,0 0 0,2 2 0,-2-2-1,1 2 1,-1-2 0,2 0 0,-2 0 0,2 3-1,-2-1 1,3-2 0,-3 0 0,0 2-1,0-2 0,2 2 1,-2 0 0,0-2 0,0 3 0,0-1 0,0-2 0,0 2 0,0-2 0,0 2-1,0 1 1,0-3 0,0 0 0,0 2 0,-2-2 0,2 2 0,0-1 0,0-1 0,-3 5-1,-2 1 1,0 5 0,1-4 1,-5 2-1,2 0 0,1 0-1,-5 1-6,-7 7 43,16-14-37,-4-1 0,2 2 0,-1-1 0,1-1 0,-5 0 0,-5 2-3,1 1-1,0-3 1,-4 3 3,-12 1 49,1 0 67,24-6-52,0 0-83,1-4-86,1 2-87,-2-2-90,4-1-90,-3-1-95,3 1-94,-2 1 184,0 2-33,2-1-35,0-1-35,-2 2-35,0-3-36,2 3-36,-3 0-37</inkml:trace>
  <inkml:trace contextRef="#ctx0" brushRef="#br0" timeOffset="28">5577 7118 1825,'-3'0'503,"3"0"-104,-2-2-101,2 2-97,0 0-95,0-3-91,-2 1-87,2 2-84,0-2-19,0 2-46,0-2-45,0 2-43,0 0-42,-2-3-39,2 3-39,0 0-37</inkml:trace>
  <inkml:trace contextRef="#ctx0" brushRef="#br0" timeOffset="29">5572 7102 1121,'2'-2'995,"1"0"-251,-3 0-57,2-1-55,0 3-53,-2 0-51,2-2-48,-2 0-47,0 2-46,0 0-42,0 0-42,0-2-39,-2 2-37,2 0-36,0-3-33,-4 1 66,1 0-119,-1 0-75,0-3-65,-1 1-55,1-1 119,1 4 43,-5-5 178,0-1 91,-10-6 568,11 10-666,1 1-46,-1 0-61,-2 0-83,2 2-100,1 0-119,6-2 210,0-1-1,0 3 1,0-2 0,0 0 0,2 2 0,-2-2 0,0-1 0,0 3 0,0-2-44,-6-12 295,-2 3-86,-4 0-73,1-1-62,0-1-39,11 13-36,0-2 1,-2 2-1,0-5 1,2 5-1,0-2 1,0 0-1,-2 0 1,2 1-1,0-2 1,0 3-1,0-2 1,0 0-1,0 0 1,0 0-1,0-1 1,0 1 5,0-2 0,0 1 0,0 1-1,2 0 1,-2-2 0,0 4 0,2-3 0,0-1 0,-2 2-1,0-1 1,5-1-5,17-22 15,-15 22-15,-5 0 0,2-1 0,1 1 0,-2-1 0,1-1 0,-4 3 0,0 1 1,3 0 0,-1 0 0,-2-1 0,0 1-1,0 0 1,0 0 0,2 0 0,-2-1 0,0 1-1,0 1 1,0-1 0,0 0 0,0-1-1,-2 1 1,2-2-1,7-10 4,-3 3 0,-2-2-1,3-2 1,-3 2 0,2-7-4,-4 16 1,0-1 1,0 1-1,0 2 1,0-3-1,0 1 0,-2 0 1,2 0-1,-2-1 1,2 1-1,-2 2 0,2-3 1,-3 1-1,1-1 1,0 1-1,0 2 0,0-3 1,-1 1-1,1 2 1,0-1-1,-3-1 0,1 0-1,2-1 1,1 2-1,-2 1 1,3-3-1,-2 1 1,2 1-1,0-1 1,0 2-1,-2-3 0,2 1 1,0-3-1,2-38-14,0 14 23,-4 31-9,0-3 0,0 1 0,0 2 0,-3 0 0,3-2 0,0 2 0,-3-2 0,3 2 0,0 0 0,-3 0 0,3 0 0,-2 0 0,1 0 0,1 2 0,-13 0 5,2 3-1,-11-1-4,-15 5 23,26-7-27,2 0 0,-3-2 1,1 0-1,1-2 0,-4 0 4,1 2-4,-1-2-1,3 2 1,-8 2 4,18-4 0,-1 2 0,0-3 0,-1 3 0,1 0 0,-1 0-1,3 0 1,-2 0 0,-1 3 0,1-3 0,-1 2 0,0 0 0,2 0-1,-1-2 1,2 3-1,-3-3 1,3 2 0,0 0-1,0 0 1,-1 0-1,1 1 1,0-1-1,0 0 1,0 0-1,-1 3 1,-3 5-1,1 1-1,-1 0 1,1 0-1,1 2 0,1-1 1,0-2-1,1 3 2,-3-2 0,3 2 1,-2-2-1,-1-1 0,3 2 1,-5 1-1,-1 5 0,3-12 0,3-1 0,-3 1 0,3 0 0,0 1 0,0-1 0,0 1 0,2 0 0,-3-1 0,1 1 0,2 4 0,-5 28 0,2-32 2,1-3 0,2 1 0,-2-1 0,2 3 0,0-3 1,0 2-1,0 0 0,0-1 0,0 1 0,0-1 0,2 2-2,-2 1-1,2-1 0,-2 0 0,0-1 0,0 2 0,0-1 0,-2 0 0,2 4 1,-2-7 4,2 1 0,0-1 1,0 0-1,0-1 0,0 1 0,0 1 0,0-3 0,0 1 0,0 2 0,2-1 0,-2 0-4,5 10 17,-2-3 0,4 0 0,-3 0-17,12 19 0,-16-28 2,2-2 0,0 3 0,-2-3 0,2 2 0,0 0 0,1-2 0,-1 2 0,0 0 1,0-2-1,1 0 0,-1 3 0,0-3 0,0 0 0,0 0 0,1 2 0,-1-2 0,0 0 0,0 0 0,-1 0 0,2 0 0,-1 0 0,0 0 0,0-2 0,1 2 0,-1 0 0,0 0 0,0 0 0,3-3-2,4-1 5,-1-3 0,1 3 1,2-3-1,-3 1 0,8-7-5,17-11-3,-33 24 10,0 0-1,0 0 0,0 0 0,0 0 0,0 0 0,0-2 1,2 2-1,-2 0 0,0 0 0,0 0 0,0 0 0,3 0 1,-3 0-1,0 0 0,0 0 0,0 0 0,0 0 0,0 2 0,0-2 1,0 0-1,0 0 0,0 0 0,0 0 0,2 0 0,-2 0 1,0 0-7,4 4 71,-2-1-63,-2 1-41,2 0-53,0 1-61,-2-3-74,0 1-83,-2 2-94,0-3-105,0-2-115,0 0 262,0 0-32,0 0-35,-3 0-35,3-2-36,-3 2-39</inkml:trace>
  <inkml:trace contextRef="#ctx0" brushRef="#br0" timeOffset="30">5116 7019 4594,'-3'4'702,"1"1"-104,0-1-98,2 1-91,-2-3-83,2 2-77,0 1-70,-3-3-63,1 2-57,2 1-47,0-1-41,-2 0-34,0 5-135,2 8-405,0-10 452,-2-3 46,2 3 65,0 0 86,0-3 105,0 1-30,0-4 33,6 8-105,-1 0 48,-5-5-25,2-2 0,0 3 1,0-3-1,-2 2 0,0 1 0,3-3-72,-3 16 233,-3-8-144,-1-1-79,-1 0-72,-3 6 7,1 3 103,-3 1 130,-8 12 236,14-27-351,1-1 1,1 1 0,0-2-1,-2 0 1,1 2-1,-1-2 1,-1 0-64,-13 7 234,18-9-233,0 0 0,-3 2 0,3-2 0,-2 3 0,2-3 0,0 0 0,0 0 0,0 2-1,-2-2 1,2 2 0,0-2 0,0 0 0,0 0 0,0 2 0,-2-2 0,2 0 0,0 2 0,0-2 0,0 3 0,0-3-1,0 0 1,0 2-1,0 0 2,0-2-1,0 0 0,0 0 0,0 2 0,-3-2 1,3 0-1,0 3 0,0-3 0,0 2 1,0-2-1,0 0 0,0 0 0,0 2 0,0-2 1,-2 0-1,2 0 0,0 2 0,-2-2 1,2 0-1,0 2 0,0-2 0,-2 0 0,2 0 1,0 0-1,0 0 0,0 3 0,-2-3 0,2 0 1,-3 0-1,3 2 0,0-2 0,-2 0 1,2 0-1,0 0 0,0 0 0,-2 0-1,2 0 4,0 0-1,0 0 0,0 0 1,0 0-1,0 2 0,0-2 1,0 0-1,0 0 0,0 0 1,0 0-1,0 0 0,-2 2 1,2-2-1,0 0 1,0 0-1,0 3 0,0-3 1,0 0-1,0 0 0,0 0-3,-14 5 262,3 0-49,5 1-123,3 1-74,2 2-72,-5 6 6,-3 1 85,-9 5 139,-2-3 97,18-16-234,-1-2 0,1 2 0,2 0-1,-4-2 1,3 0 0,-2 3 0,1-3 0,0 0-1,0 2 1,0-2 0,-1 0 0,1 2 0,-2-2-1,1 0-36,-1 0 22,4-2 0,-2 2 0,0 0 0,2 0 0,-3-2 0,1 2-1,0 0 1,2 0 0,-2-3 0,-1 3-22,1-2 19,0 0-1,0 0 1,0 2 0,2-2-1,-3-1 1,1 1-1,0 0 1,2 0-19,-5-9 87,5-1 0,-2 2-1,1-1 1,1-2-87,0-46 243,1 22-143,-2 0-40,-1 2-40,-9-3-38,9 32 17,4-1-1,-2-1 0,0-1 0,2 3 0,0-3 0,-2 2 0,2 1 0,3-6 2,-3 8 1,-1-2-1,1 0 0,3-1 0,-3 3 0,5-3 0,11-13 30,-14 22-25,0 0-1,3 1 0,-2-1 0,1-2 0,-1 2 1,0 0-1,0-2 0,-1 0 0,3 3 0,-3-3 0,3 0 1,2-3-5,0 3 2,2 0 0,-1 0 1,-1-4-1,2 4 0,0-2 0,4-5-2,-10 5-12,2-5-130,0-1-87,2 2-99,2-1-99,3 7-99,-12 0 637,-2 0-43,2 0-41,-2 0-38,0 0-35,0 0-32,2 0-168,-2 0-74,3-2-70,-1 2-378,2-2-601,-2-1 811,-2 3 47,3-2 88</inkml:trace>
  <inkml:trace contextRef="#ctx0" brushRef="#br0" timeOffset="31">5658 7224 4066,'-5'0'527,"3"-2"-43,0 2-42,0 0-38,-1-2-38,-1 2-35,0-4 232,-3-1-118,0-2-102,3 3-88,-1-3-71,0 0-1,5 4-171,0 3 0,0-2 0,0 2 0,0-2 0,0 2 0,0 0 0,0-2 0,0-1 0,0 3 0,0 0 0,0-2 0,0 0-12,3-5 89,2 3-1,-1 4 16,3-2 34,4-3-55,-2 3-42,8-2-39,0-3-47,23-8-105,-24 13 143,-4-2 45,-1 2 41,2-3 52,-2 5 61,1-2 68,-6-5-93,2 1-59,5-3-35,3-2-70,-12 11-12,1-3 0,-3 1 1,2 2-1,1-2 0,-3 2 0,3 0 1,0-2 8,0 2 5,-3 0 0,2 0 0,-2 0 0,3 2 0,-1-2 1,-1 0-6,1 0-2,-4 0 0,4 0 0,-1 0 0,-3 0 0,4 0 0,-4 0 0,2 0 0,3 0 1,-5 2-1,4-2 0,-4 0 0,2 0 2,1 2 4,-1 1-1,0-3 1,-2 0 0,2 2 0,1-2-1,-3 0 1,0 2 0,1 0 0,1-2-1,-2 2 1,2 1 0,-2-1-4,2 2 21,1-1 0,-3 1 0,2 0-1,-2-1 1,4 6-21,1 16 156,-5-16-53,2 0 1,0 0-1,3 4-103,-5-8 18,0-3 1,2 3-1,-2 0 1,2-1-1,-2-2 1,0 3-1,0 2 1,-2-1-19,2 1 23,-2 0 1,2-1-1,2 1 0,-2-2-23,2 0 16,-2-3 0,0 0 0,0 3-1,2-3 1,0 0 0,1 5-16,-3-7-3,-3 15 65,3-12-32,0-3-1,-2 2 1,2 0-1,0 0 1,-2 1-1,2-1 0,0-2 1,-4 4-30,-3 2 123,-2-2-86,0-2-48,-1-2-49,6 3 54,-1-3 0,1 2 0,-3-2-1,3 2 1,-7 0 6,6 1-9,-2-1 1,5 0-1,-4-2 0,1 2 0,-3-2 9,6 0 2,0 0 0,0 0 0,-1 0 0,-1 0 0,2 0 0,0-2 0,-1 2 0,1 0 0,0 0-1,0-2 1,-1 0 0,1 2 0,0-3 0,-2 1-2,1 0 1,-3 0 0,1-1 0,1 3 0,0-2 0,-2 2 0,4-2 0,-5 0 0,2 2-1,-1 0 1,1 0 0,1 0 0,-3 0 0,3 0 0,-3 0-1,-14 2 35,-3-4 38,1-4 51,21 4-97,0 0-1,0 0 1,-1 2 0,0-5 0,1 5 0,0-4-1,-1 1-26,-8-8-2,-2 0 67,0-7 78,-6-5 139,1-1-20,7 10-137,2 7-74,-2-5-64,11 12 72,-2 0-69,2 0-66,0 0-65,-3 0-60,3-2-59,0 2-57,0-2-53,0 2-51,0 0-48,0 0-46,0-2-43,0 2-41,0 0-37,3-5-741</inkml:trace>
  <inkml:trace contextRef="#ctx0" brushRef="#br0" timeOffset="32">5936 7297 1697,'3'0'699,"-1"4"-43,3-4-43,-1 2-41,0-2-41,1 0-39,-1 0-38,-1-2-36,1 2-37,0-2-34,3 0 248,0-3-123,-1 1-116,2-1-131,-1 1-75,0 2-67,-1-3-61,1 3-57,2 0-48,-3 2-43,6 2-37,-6-4 458,4 2-37,4-2 30,-3-1-55,2 1-49,0 2-43,6-2-2,1 2-71,-2-2-55,3 4-37,-12-2-8,0 2 1,2-2-1,0 2 0,2 3 32,9 4-15,0 4 77,-13-6 11,2 2 36,0-5 94,-1-2-35,12 0 90,-15 1-174,-1-3 0,1 1 0,0-1 0,3 4-84,8 3 198,-16-5-155,0 0 1,0 1-1,0-1 1,1 0 0,-3 0-1,4 3-43,9-3 207,1 2-35,11 3 75,18 2 28,-33-9-185,-2 2 0,4-2 0,-1 0-90,14-2 238,-18-3-191,2 3 0,-3 0-1,1 0 1,0-3 0,2 3-47,21-13 90,-15 10-83,5 3-34,-13 0 31,0-1 0,-1 3 0,0 0 0,0 0 0,3-2 0,-2 4 0,0-2-1,-1 0 1,1 0 0,2 5-4,32-3 51,-37-2-34,1 0 0,2 0 0,-3 0 0,0-2-1,1 2 1,0-2 0,2-1-17,20 6 137,9 6 9,-18-7-30,-2 2 0,8-2-116,4-4 193,-24 2-136,3 0 0,-5-2 0,5 2 0,-3-2 0,1 0-57,14-3 34,-8 3 41,0-3 0,-2 5 0,9-2-75,5 2 74,-10 2-72,1 5-33,13 2 22,-18-7 15,0-2 0,0 2 0,-2-2 0,-1 0 0,3 0 0,0 0 0,-3-2 0,3 2 0,0-2 0,-3 0-6,3 0-1,-4 2 0,-1-5 1,3 3-1,4-3 1,-7 3-3,2-2 0,-2 3-1,3-2 1,0 1 0,1 0 3,12 0-96,-8 6 34,0 1 39,26 14 36,-21-13-59,-13-1-14,2-3-34,-6-2 270,0 0-57,3 0-55,-3 0-53,0 0-50,0-2-47,0 2-44,0 0-42,0 0-37,0 0-37,0-5-342,2 5-109,-2-2-88,0 0-169,-2-7-1885,2 4 1673,-3 3 215,1-2 521,2 4 35</inkml:trace>
  <inkml:trace contextRef="#ctx0" brushRef="#br0" timeOffset="33">5936 7012 3778,'3'0'879,"-1"0"-115,3 2-105,-3-2-97,0 3-87,0-1-78,0-2-68,1 2-61,-1-2-62,-2 2-36,2-2-5,0 0 33,3 0 108,-3-4-34,7 4-270,0-2 0,0-1 0,-2 1 0,2 0-1,0 0 1,-2 0 0,2-3 0,0 2 0,2-4-2,3 0 10,2 1 1,10-5-11,-19 8 1,0 1 0,-3 2 0,2-2 0,0 2 1,-1 0-1,2 0 0,-1 0 0,1 0 0,4 2-1,-4-4 5,-1 0-1,2 2 0,-1-2 0,-1 2 0,1 0 1,0 0-1,2 0 0,-3 2 0,1 0 0,0-2 1,5 2-5,-1 3 26,-2-5 0,2 2 0,0-2-1,0 2 1,-1-2-26,17 2-3,0 7 53,-4-2 44,-1-3 55,3-6 63,-21 2-165,-3 0 0,4-2 0,-3 0 0,2 2 1,1-3-1,-1 1-47,14-2-44,-3-1 86,0-4 53,23-15 281,-23 12-245,-5 5-75,-8 5-55,-2 2-1,3-2 1,-1 2-1,-2 0 1,2 0-1,0 0 1,1 0-1,-3-3 1,4 3-1,-4 0 1,2 0-1,0 3 1,1-3-1,-3 0 1,2 0-1,-2 0 1,4 0-1,-1 2 3,-1-2 0,0 0 1,0 2-1,0-2 0,1 0 0,-3 0 1,4 0-1,-2 0 0,1 0 0,-1 0 1,-2-2-1,4 2 0,-4-2 0,5 2 1,-5 0-1,1 0 0,3-3-3,3 19-15,0-2 65,6-2 61,-2 1 59,5-4 55,-2 0 53,-1-5 50,1-4 46,-10-2-273,-2 2-33,3-2-49,-5-1-62,2 1-26,-2 0-39,2 0-41,-2 0-47,0-1-119,0-1-86,-2 2-95,0-3-102,2 3-111,-5 0-117,5 0-127,-2-1 426,0 1-34</inkml:trace>
  <inkml:trace contextRef="#ctx0" brushRef="#br0" timeOffset="34">6470 6928 3362,'7'0'770,"-3"2"446,-6-4 2,0 0-446,-5-1-45,3-1-87,-2-1-113,4 5-313,0-4-38,-1 4-40,1-4-45,2 4-46,0-3-51,0 1-53,2 0-56,1 2-61,-1-2-62,1-1 470,2 1 194,-3 2 156,2-4-264,-4 2-176,0-3-60,2-2-73,-2 2-87,-2-13 434,-4 3-50,-2 3-48,-3-1-46,-3 5-43,-1-1-41,-1 1-40,4-1-38,-10-2-48,15-1 136,5 0-40,2 8-78,0-1 0,2 1-1,-2-1 1,2 1 0,-2-3-20,3 3 0,-1-3 0,0 3 0,0-3 0,0 3 1,3 0-1,-3 0 0,0-1 0,3-1 0,-1 1 0,-4 3-1,0 2 0,2 0 0,-2-2 1,2 2-1,-2-2 0,0 2 0,2 0 0,-2 0 0,0-3 1,2 3-1,-2-2 0,2 2 0,-2 0 0,2 0 0,-2 0 0,0 0 1,3 0-1,-1 0 0,-2-2 0,0 2 0,2 0 0,0 0 1,-2 0-1,3 0 0,-3 0 0,0 2 0,2-2 0,0 0 1,-2 0-1,2 0 0,-2 0 0,0 0 0,2 0 0,1 2 1,1 1-3,12 1-18,-12-4 26,-2 0 0,1 2-1,-1-2 1,1 0-1,2 0 1,-3 0 0,2 0-1,-2 0-4,1 0 5,-3 0 0,0 0 0,2 0 0,-2 0 0,0 0 0,2-2-1,-2 2 1,2 0 0,-2 0 0,0 0 0,3 0 0,-3-2 0,0 2-5,0-2 10,2 2 1,0-3 0,-2 1-1,0 2 1,2-2 0,-2 2 0,2-2-1,-2 0 1,0-1-11,3 1-1,-3 0 0,2 0 0,0-1 0,-2 1 0,0 0 0,2 0 0,-2-3 0,0 3 0,0 1 0,0-1 0,0 0 0,3-3 1,-3 1 3,0 1 0,2-1-1,-2 2 1,0-3 0,2 1 0,0-1 0,-2 1-1,2 2 1,1-3 0,1-1-3,-6 3 0,2 3 0,0-2 0,0 0 0,0 2 0,-2-2 0,2 2 0,0-1 0,0-2 1,0 3-1,0-2 0,0 2 0,0-2 0,0 0 0,0 2 0,0-2 0,2-1 0,-2 3 0,0-2 0,0 2 0,0-2 0,2 0 0,-2 2 0,0-3 1,0 3-1,2-2 0,1 0 0,-3 2 0,3-4 0,4-1 0,-3 1 0,0-1 0,1 1 0,2 2 0,-1-1 0,-4 1 1,3 2 0,-3-4 0,3 4 0,-3-3 0,2 2 0,-2-1 0,1 0 0,-1-3 1,1 5-1,-3-4 0,2 2 0,3-3 0,-5 3-1,0 0 10,0 0 1,0-3-1,-2 3 0,-1 0 0,3 0 1,0-3-1,-2 5 0,1-2 0,-1-3 1,2 5-1,-2-2 0,-1 0 0,1 0 1,0-3-11,0 3 10,-3 2-1,3-3 1,-2 1 0,-1 2 0,3-3 0,-2 1 0,-1 0 0,1 0 0,-1 2-10,-1-3 7,-3 3 1,1-2-1,1 0 0,-8 2-7,6 0-13,-2 0 1,0 2-1,1 0 13,7-2 0,1 0 0,0 0 0,0 0 0,-1 0 0,1 0 0,0 0 0,0 0 0,0 0 0,-1 0 0,1-2 1,2 2-1,-4-2 0,4 2 0,-3 0 0,1-2 0,0 0 0,0 2 0,-5-7 5,-2 2 0,3-1 0,-4-8-5,5 10 7,-2-2 0,1 0 0,-1 1-1,0 1 1,-4-5-7,9 9 3,0-2-1,-3 0 0,3 2 1,0 0-1,1-3 1,-4 3-1,3 0 1,0 0-1,0 0 0,0-2 1,-3 2-1,3 0 1,0 2-1,-1-2 0,-1 0 1,2 0-1,0 0 1,-1 3-1,-1-3-2,-9 6-1,-2-1 0,2-1 0,-3-2 1,7 1 2,-2-1 0,5 0 0,-4 0 0,3 3 0,-4-4-1,4 3 1,-2 1 0,0-1 0,3 1 0,-5 3-2,5-3 1,-1-3-1,1 3 1,-1-3 0,0 0-1,1 2 1,-1-1-1,-2-3 1,2 2 0,-3 0-1,4-2 1,-3 2 1,0 1-1,2-1 1,-2 0-1,3 1 1,-3 0-1,-3 3-1,-2-4 3,1-2 0,-3 0 0,3 0-1,-4-2-2,2 2 23,-1-2-1,1 2 1,-9 2-23,20-2 0,-3 0 0,5 0 0,-5 2 0,3-2 0,0 3 0,1-1 0,-3 0 1,1-2-1,1 5 0,0-3 0,2 0 0,-2 0 0,-3 5 0,7-7 0,-2 2 1,2-2-1,-2 2 0,2-2 1,0 3-1,0-1 0,-3-2 0,3 2 1,0-2-1,0 2 0,0 0 1,-2-2-1,2 3 0,0-1 1,0-2-1,0 2 0,0-2 0,2 30 1,1-25-2,-3-1 1,0 0-1,0 1 0,0-1 0,0 1 1,0 1-1,0-2 0,0 2 1,-3 3-2,1-2 0,0 0 0,0 2 0,-3-1 2,3-1-2,0 2 1,0-3 0,-1 0-1,1 3 1,2 0 1,0-9 0,0 2 0,0 0 0,0 1 0,0-1 0,0 0 0,0 0 0,0-2 0,0 5 0,2-5-1,-2 2 1,3 0 0,-3 0 0,0 1 0,2-1 0,-2-2 0,0 2 0,2 0 0,0-1 0,-2-1 0,5 3 0,-5 1 1,2-2-1,-2 3 1,2-3-1,0 2 1,-2-1-1,0-1 1,0 2 0,0-1-1,3 1 1,-3 0-1,0-1 1,0 1-1,-3-2 1,3 3-1,0-1 1,-2 1-1,2-4 1,-2 1-1,2 0 1,0 0 0,0-2 0,-2 5-1,2-5 1,-2 2 0,-1-2-1,3 2 1,-2 1 0,0-3 0,2 2-1,-2 0 1,2-2 0,-3 2 0,1-2-1,0 0 1,2 2 0,-4 1-1,4-3 1,-3 0 0,1 0 0,0 2-1,0-2 1,-1 0 0,1 0 0,2 0-1,-3 0 1,3 0 0,-5 0-1,5 0 1,-2 0-1,-18 0-42,2-5 47,1-3 51,13 3-32,2 3 0,-2 0 1,1-1-1,1-1 0,-2 2 0,-1-4-24,3 2 32,0-1 0,0 1 0,-1-1 0,-1 1 0,4-3 0,-2 3 0,0-3 0,-1-2-32,1-7 48,4 0-36,-2 12-9,-2-1-1,2 3 0,-2 0 1,2-3-1,0 3 0,-2 0 0,2-3 1,-3 3-1,1-2 0,2 2 0,-4-1 1,4 1-1,-2 1 0,-1-1 1,1 0-1,0-3 0,1 5 0,-1-4 1,-3 4-1,3-3 0,0 1 1,-1 0-1,-1 2 0,2-2-2,-5 0-1,3-1-1,-1 3 1,-1-2-1,1 0 1,1 2 0,-1 0-1,-1 0 1,2 0-1,-2 0 1,1 0 0,1 0-1,-3 0 1,3 2-1,-3 0 1,5-2-1,-5 5 2,3-5-110,-1 2 60,1 2 48,-1 1 38,5-3 9,-2 3 1,0-3 0,2 1-1,-1-1 1,-2 3-1,3-1-45,-2 3 43,2-3-34,0 3-46,0-3-58,0 1-68,0-3-82,2 0-92,-2-2-105,4 0 85,-4-2-58,0 0-535,0-3-486,0 3 845,-1-2-127,-2 2 407,3-1 41,0 1 47,0 0 55,0 2 60,0-2 68</inkml:trace>
  <inkml:trace contextRef="#ctx0" brushRef="#br0" timeOffset="35">5846 6790 2657,'0'0'1059,"0"0"-102,0 2-100,-3-2-94,3 0-90,0 0-86,0 0-80,0 0-77,-2 0-72,2-2-69,0 2-62,0 0-60,-2 0-53,0-2-52,2 2-44,0-2-42,-3-1-52,1 3-43,0-4-224,-7-3-984,7 7 1055,0 0 73,-1-2 98,1 2 95,2 2 34,-4-2 67,4 0 73,-2 0 80,0 2 87,10 5 7,-3 6-57,-3 1-55,-2 2-55,2 0-70,0 0-40,1-3-39,3-3-38,1 1 149,2-2-1,4 6-136,-6-6 64,-2-2 0,2 1 0,-3-2 0,3 3 1,2 5-65,-9-12 11,2 2 0,0-1 0,-2-1 0,0 0 0,3 0 0,-3 0 0,0 1 0,0 1 0,0-2 0,0 1 1,0-1-1,0 0 0,0-1 0,0 4 0,-3-3 0,3 0 0,0 0 0,0 0 0,-2 1 0,0-1 0,2 2 1,0-4-1,-4 5-11,4-3-105,0 0 51,-3 0 46,3 1 39,0 1 66,0 3 48,3 8 445,-3-9-387,2 1-105,0-3-101,-2-2-44,2-2-37,0 2-39,-2 1-43,3-3-46,-3 0-51,2 0-54,0 0-58,-2 0-60,2-3-65,1 1-69,-1-2-72,-2-1-959</inkml:trace>
  <inkml:trace contextRef="#ctx0" brushRef="#br0" timeOffset="36">5843 6910 1617,'0'0'-43,"-2"0"65,2 0 58,0 0 54,-2-2 49,2 0 45,0 2 38,0-3 35,2 1 240,-2 0 56,5-9 1327,-3 9-1365,0-3-34,0 3-49,0-3-63,1 5-181,-1-1-38,-2-1-44,2 0-47,0 2-57,1 0-38,-3-2-42,2 2-43,-2-3-46,2 3-49,-1 0-50,-1 0-54,11-4 289,-4 2 56,4-3 48,-4 3 40,10-5 201,20-1 617,-24 5-709,-1 1-42,-1-2-59,1 1-73,-5 1-81,1-2-44,1 2-50,-2-3-55,15 2 128,-3 3 57,1 5 47,-2 2 40,5 11 144,15 15 216,1-1 34,-35-29-459,1 1 0,1 0-1,-1-1 1,2 1-69,-5-2 37,2 1 40,3 5 179,-5-5-197,0-2-35,-1 1-40,2 0-40,-1-2-47,0 0-56,3 0-128,-3 0-113,-2 0 154,2 0-34,-2-2-35,2 0-37,-2 2-39,2-1-41,1-2-42,-3 1-45,0 0-45,2 0-49,-2-3-50,2 3-50</inkml:trace>
  <inkml:trace contextRef="#ctx0" brushRef="#br0" timeOffset="37">6354 6322 2017,'0'2'742,"0"-2"-36,0 0-36,0 0-36,-2-2-34,2 2-34,0 0-35,0-2-32,0 0 214,0-3-77,0 3-78,0-2-75,0-2-73,-2 2-72,2-1-69,0 1-68,-2-1-66,2 1-65,-2-3-61,2 5-62,-3-2-58,1-1-56,2 3-56,-2-3-53,-8-6 504,-10-16 214,9 9-175,11 16-231,-2-3-1,-1 3 1,3 0 0,0-1 0,-2-1 0,2 2 0,-2-2-36,4-9 75,0-2-42,3 12 97,-5-3-33,4-5 19,1-1-85,-5 12-32,0-1 0,0 1 0,2-2 0,-2 2 0,0 0-1,2 0 1,-2-2 0,0 2 0,0-2 0,0 2 0,2 0-1,-2 0 1,3-3 0,-3 3 0,0 0 0,0 0 0,2 0-1,-2 0 1,0-2 1,23 9-39,6-5 48,-3-4 45,-4-5 41,-2-6 38,-18 13-112,-2-2 0,2 2 0,0-5 0,1 5 0,-1-2 0,-2 0 0,2 0 0,-2-1-21,0 1 25,2 0 0,1-3 1,-3 3-1,0 0 0,0 0 0,0-3 1,2 3-1,-2-1 0,0 1 0,0-1 0,-2 1 1,2-2-1,0 1 0,0 1 0,0 0 0,-3-2 1,1 1-26,7-1 16,-3 2 0,-2-3 0,3 1 0,-3 2 0,2-3 1,1 1-1,-3-1 0,2 1 0,-2-2-16,2 0 40,0 1 0,-2-4-1,0 3 1,0-1-40,-4-21 208,-4 4 96,4 21-288,-1 1 0,3-2 0,-3 2 1,1-3-1,2 3 0,-3-3 0,3 1 0,0 2 0,0-3 0,-3 2 1,3-6-17,0 5 9,0 1 1,2-1 0,0 2 0,-3-3-1,3 3 1,0-2 0,0-1-10,0 3-1,0 0 1,0 0-1,0-3 0,0 1 1,0 1-1,0 1 0,0 0 1,3 0-1,-3-2 1,2 2 1,-2 0 1,2 0-1,-2-3 0,0 1 0,0 2 1,0-1-1,0 1 0,0 0 0,0-2 1,0 1-1,0 1 0,0 0 0,-2-3 0,0 3-1,-1-9 9,-1 1 0,-3-1-1,3 0-8,-2-2 5,12 1 58,3-6-33,6-9-11,-15 27 185,0-2-81,0 2-85,0 0-92,-2-3-32,2 3-41,0 0-45,0 0-44,-2 0-47,2-2-47,0 2-50,-2 0-51,2-2-52,0 0-54,2 2-55,-2-2-58,0 2-57,2-3-61,-2 1-60,2-2-64</inkml:trace>
  <inkml:trace contextRef="#ctx0" brushRef="#br0" timeOffset="38">6284 6069 2513,'0'2'547,"0"-2"-49,0 2-47,0 1-44,0-3-43,-2 2-40,2-2-38,0 2-36,0-2 5,-2 2-43,2-2-42,-2 0-36,0 2 5,-3-2-62,5 3-49,-2-3-37,-6-3-131,6 1 151,0 0 80,2 0 67,0 0 95,0-3 111,2 5-135,-2-2 35,8 2-98,1 0 70,-7 0-161,0 0-1,-2-2 1,2 2-1,0-3 1,1 3-1,-3 0 1,2 0 0,-2-2-1,2 2 1,0-2-1,-2 2 1,5-2-75,-3-5 345,0-1-81,-2 2-178,-2 1-38,0-1-43,-3-1-49,-6-4 519,0-3-117,1 4-105,1-3-74,-4-2-39,-3-10-18,3 2-14,9 3 7,4 4 33,0 0 66,-8-9-26,3-2-37,1-25 61,4 34-143,0 0 0,-5-14-69,5 30 0,0 0 1,0 0 0,0-3-1,0 3 1,0 2 0,0-3-1,0 1 1,3-1 0,-1-1-1,-2 2 2,0-1 0,0 1 0,0 2 0,2-2 0,-2 2 0,0-2 0,0 0 0,0-1 0,0 3 0,0-2 0,0 0-2,-2 0 0,2 2 1,0-3-1,0 3 0,0 0 0,-2-2 0,2 2 0,-3 0 1,3-2-1,0 2 0,-2-2 0,2 2 0,-2 0 0,2 0 1,0-2-1,-2 2 0,2 0 0,-2 0 0,2 0 0,-3 0 0,3 0 1,-2 0-1,2 0 0,-11-5 7,2 1 5,0 1 1,0 1 0,2 0-1,0-1 1,-2-2 0,0 1-13,5-1 8,1 5 1,1-4 0,0 4-1,0-2 1,0-3 0,-1 3-1,1 0 1,0 0 0,2-3-1,-5 3 1,5 0 0,-2-3-1,2 3 1,0 0 0,-2-3-1,0 3 1,2-2 0,0 0-1,0 2 1,0-2-9,-6-27 218,0-4-98,-3 2-71,6 22-46,1 1 0,0-1-1,2-5-2,0 9 1,0 3 0,0-5 0,0 5 0,2-1 0,0-2 0,-2 4-1,3-8 1,-1 7 8,0 1 0,0-3 0,1 1 1,-1 1-1,4-3-9,-19-8 69,6 2-57,-1 0-1,-1-9-11,0 6 53,2 2 58,-12-6-49,6-2-92,13 19 21,-2 1 76,-1 0-92,3 2-75,-2-2-107,0 2-68,2 0-113,0 0 146,0 0-35,0 0-37,0 0-39,0 0-41,0 0-44,0 0-46,0 0-49,0 0-49,0 0-54,2 0-54,0 0-57</inkml:trace>
  <inkml:trace contextRef="#ctx0" brushRef="#br0" timeOffset="39">7830 4936 656,'-2'0'1058,"2"2"-102,-2-2-94,2 0-92,-5 2-86,5 0-81,-2-2-78,2 2-71,-2 1-67,-1-1-64,3 0-57,-2 0-53,0-2-49,0 3-43,2-1-40,-2 0-33,-1 0-31,1 3-50,-9 9-322,7-12 336,1 1 52,1-1 36,0-2 102,-3 2 101,3-2 117,1 0-146,-1 2 35,5-4-103,-1 2-35,-2-4 52,-3 1-102,-6-1-20,-6 2-12,6 2 14,0 4 35,2 1 62,5-1-53,-2 3 1,-1-3 0,1 1-1,0-1 1,0 0-1,-5 1-116,7-3 22,2-2-1,-2 2 0,2-2 0,-3 0 0,1 3 0,2-3 0,-2 0 0,0 0 0,-1 0 0,3 0 0,-2 0 0,0 0-21,-9-3 75,0-6-46,-8 14 111,-17-3-88,25-4-46,5 2 0,-2 2 0,-1-2-1,-2 2-5,0 1 49,-3 5 39,10-12-77,-1 0 0,1-1-1,1 1 1,-2-1-1,-1 1 1,1 2-1,1-1 1,-3 1 0,0 0-1,-2-3-10,3 1 9,-1 2-1,0-3 1,2 3-1,-2-2 0,1-2 1,-1 2-1,0-1-8,5 3 2,2 0 0,-2 0 0,2-1 0,-2 3-1,-1-4 1,3 4 0,-2-5 0,0 3 0,2 0-1,0 0 1,0 0 0,-2-1 0,2 1 0,0-2-1,0 4 1,0-3 0,0-1 0,0 2-1,0 0 1,0-1 0,0 0 0,0 3 0,2-2-1,-2-3-1,9-37 2,-5 17 1,1 0 1,4 1 0,-3 0-1,6-13-3,8 4 0,-15 29 2,-1-5 1,1 2-1,-1 1 0,1-1 1,-3 1-1,0 0 0,5-8-2,-7 12-1,2-2 0,0 2 0,-2 2-1,2-5 1,1 3 0,-3 0-1,2-5 2,-2 0 12,1 1 0,1 0-1,-2-3 1,0 3-12,0 1 7,0 1 0,0-1 0,0 1 0,0-1 1,2 1-1,-2-1 0,3 1 0,-1 0 0,-2 1 0,2 0 0,0 1 0,1-3 0,-3 1 0,4-1 1,-2-1-8,3-1 10,-3 0 1,0 1 0,-2-3 0,2 2 0,-2-1 0,3 0 0,-3-4-11,0 10 3,0-4 1,-3 1-1,3 1 0,0 1 1,-2-3-1,2 1 1,-2 1-1,0 2 1,2-2-1,-5 0 1,5-1-1,-2 3 1,-2-2-1,1-1 1,1 1-4,0 2 3,2-1 1,-2 1-1,-1-2 1,3 2-1,-2-3 1,2 3 0,0 0-1,0-3 1,-2 3-1,2-2 1,0 1-1,0 0 1,0 1 0,0 0-1,2-3 1,-2 3-1,0-5-3,5-4 16,-3 0 1,5 2-1,-3-2 0,3-3-16,-1 5 3,-1 0 0,-1-2 0,1 2 0,-3 0 1,0-1-1,3-1-3,7-20 9,-12 26-8,4-1 1,-2 1-1,1 0 0,-3 0 0,2 1 0,0-7-1,0 4-1,-2 2 0,3-1 0,-1 1 0,0 1 0,2-3 0,-1 5 0,1-4 0,-2 0 1,5 1 13,-3-4 0,3 5 1,2-5-14,-8 5 0,-1-1 0,0-1 0,2 3 0,1-1 0,-3-2 0,2 2 0,0 2 0,0-3-1,0 1 1,1-1 0,-1 1 0,2-1 0,-1 3 0,1-2 0,0-1 0,-1 3 3,1-2-1,-2 1 0,3 1 1,-3 0-1,2-2 0,1 1 1,-1 3-1,-1-3 0,0 3 0,1-2 1,1 0-1,-1 2 0,1-3 1,4 3-3,-5-2 4,0 2 1,-1-2-1,1 2 1,1-2 0,-1 2-1,0-3 1,1 1-1,-3 0 1,1 0-1,0 0 1,1-1 0,-2 1-1,3-2 1,-3 1-1,0 1 1,3 0-1,-3 0 1,0-3 0,0 1-1,1 2 1,1-5-5,-8-3 12,-5-14 101,6 19-59,1-2-1,0 1 1,2 1 0,0-1-1,-2-4-53,4-8 121,-2 18-111,2-5-1,-2 5 1,0-2-1,2 0 1,-2 0-1,3 2 1,-3-2-1,2-1-9,9-6 13,2 1-40,-6 5 27,56-38-9,-54 37 13,-1-1 0,1 1 0,0 2 1,0-3-1,0 3 0,6 0-4,-8 1 5,-6 1 5,1 0 1,3 0 0,-3 0 0,0-3-1,0 3 1,3-2 0,-3 0-11,0 2 9,0 0-1,-2 0 1,3-2 0,-3 2 0,2-2 0,-2 2 0,0-3-1,2 3 1,-2-2 0,0 2 0,0-2 0,2 2-1,-2-2 1,2-1 0,-2 3 0,0 0 0,0-2 0,0 2-1,0-2 1,0 0-9,3-5 30,-3 0 0,0 1 0,0-1 0,0 0-30,-3-23 58,-1 13-30,-3 0 1,-2-10-29,-6-14 101,14 37-40,-1-3 70,2 0-47,-3 1-56,9 10-1,-9-4-5,3-6-17,0 6-6,0 0 0,0 0 0,0 0 0,0-3 0,0 3 0,0 0 0,0 0 0,2 0 0,-2 0 0,0 0 0,0 0 0,1 0 0,-1 0 0,0 0 0,0 0 0,0-2 0,0 2 0,0 0 0,0 0 0,2 0 0,-2 0 0,0 0 1,0 0-9,7-2 61,-7 0-48,2 2-1,-2 0 1,0-3 0,0 1 0,0 2 0,0-2 0,0 2-1,2-2 1,-2 0 0,0 2 0,0 0 0,0-3 0,0 3-1,0-2-3,7-21 10,-5 18-9,0 1-1,-2-1 1,0 1-1,5 2 1,-5-3-1,2 1 1,0 2-1,0-3 1,1 3-1,-1-2 1,0-1-1,3 4 0,-3-3 1,0 1 0,0 1 0,-2 0 0,2-3 0,-2 3 0,0-2 0,3 2 0,-3-1 0,2 1 0,-2-2 0,0 1-1,4-19 23,-4 20-18,0 2 0,1-2-1,-1 2 1,0-1 0,0 1 0,0 0 0,3-3-1,-3 1 1,2 2 0,-2 0 0,0-2 0,2 2 0,0 0-5,41-33 142,-25 9-140,-15 24-3,-3 0 0,2 0 1,-2 0-1,0 1 1,2-1-1,-2 0 1,2 0-1,-2 0 0,0 0 1,3 0-1,-3 0 1,0 3-1,2-3 1,0 0-1,-2 0 0,0 0 1,2 0-1,-2 0 1,0 0-1,2 0 1,-2 0-1,3-3 1,-3 3-1,0 0 0,2 0 1,0 0-1,-2 0 1,0 0-1,0-1 1,2 1-1,-2 0 0,0 0 1,3-2 0,-3 2 0,2 0 1,-2-2 0,0 2-1,0 0 1,0 0-1,2 0 1,-2 0 0,2 0-1,-2-2 1,0 2-1,0 0 1,2 0-1,-2 0 1,0 0 0,3 0-1,-3 0 1,2 0-1,-2 0 1,0 0 0,0 0-1,2 0 1,-2 0-1,0 0 1,0 0 0,2 0-1,-2 0 1,3 2-1,-3-2 1,0 0-1,0 0 1,2 0 0,-2 0-1,6-5 42,9-6 235,-11 9-228,3-2-41,-3 1-58,-1-1-74,1 4-8,-2-2-44,-2-3-49,3 3-54,-1-2-154,-2-1-100,2 3-110,-2-2-120,-2-1 334,2 4-34,0-1-34,0 0-35,-2-3-37,-1 3-38,3-3-39,-2 3-41</inkml:trace>
  <inkml:trace contextRef="#ctx0" brushRef="#br0" timeOffset="40">7589 4237 1185,'-5'0'195,"-1"0"40,0-3 334,2-1 106,2 0 75,2 4-548,0-3 0,0 3 0,0-2 0,0 0 1,-3 2-1,3 0 0,0-2 0,3 2 0,-3-3 0,0 2 0,0-1-202,0-5 880,2 1-340,-2-1-77,2 3-97,-2-3-114,0 5-175,0-3-35,-2 3-38,2-2-41,-2 1-41,2-1-45,-3 2-48,1 0-48,-5-4 600,3-1-67,-3 1-62,1-3-53,1 2-48,1 0-39,-5-10 22,9 14-123,-2 1 1,2-2-1,-3 3 0,3-4 0,0 3 1,0 0-1,-2-3 0,2 3 0,0 0 1,0-3-1,2 3 0,-2-2 0,0 2 1,0-3-1,3 3-11,1-9 82,3 0 44,2-2 3,0 0-60,15-32-14,-16 25 13,-4 8 19,1 1 50,-5 9-111,0 0 1,0 2-1,0 0 1,0-2-1,0 2 1,0-3-1,-3 1 1,3 2-1,0 0 1,0-2-1,-2 2 0,2-2 1,0 1-27,-6-15 198,8 9-145,2 1-40,16-16-15,9-15 80,-24 28-40,-1 2-1,-1 1 1,2-3 0,-1-3-38,-2 9 16,1 1 0,-3-2 0,0 1 0,2 1-1,-2-2 1,0 2 0,0-3 0,0 1 0,0 1 0,0-1 0,0 2 0,0 0 0,0-3 0,-2 3-1,2 0 1,0-3 0,-3 1 0,1 3 0,2-2 0,-2-1 0,0 2 0,2 0 0,-2-3 0,-1 3-1,1 2 1,1-5 0,-3 3-16,-5-9 216,0 2-37,-9-10 76,-4 2-109,1 1-84,14 14-60,5 2-1,-5-2 1,3-1 0,-7 1-2,-8-2 30,-1-3 0,0 0 0,-13-3-30,13 1 31,0 3-1,2-1 1,-16-2-31,28 7 2,-3 2 0,2 0 0,0 0 0,2 0 0,-2 0 0,0 0 0,1 0 0,-3 2 0,2 0 0,1-2 0,-1 3 0,0 1 0,2-2-2,-9 3 5,1 1 0,4 3 1,-4-2-1,2 1 0,1 1 1,-1-3-1,2 5 0,0 1 1,-2-4-1,2 2 0,0 2 1,-6 10-6,2-11 55,0 0 1,-5 1-56,9-5 20,-1 0 0,3-1 1,-1 1-1,-1 0 1,2 1-1,-9 8-20,16-15 3,-2 4 0,0-3 0,0 0 0,2 2 0,-2-1 0,2 1 1,0-2-1,-2 3 0,0-1 0,2-2 0,0 3 0,0-1 0,0-1 0,0 1 0,0 0 0,0-1 0,2 1 1,-2-1-1,2 0 0,-2 1 0,0-2 0,2 3 0,0-1-3,2 12-52,5 2 39,2 14 70,9 13 130,-15-36-131,2 2 0,-2 0-1,4 1-55,13 11 22,-20-21-23,-2 0 1,0-2-1,3 3 0,-3-3 0,0 2 1,2 0-1,0-2 0,-2 0 0,2 2 1,-2 0-1,3-2 0,-3 0 1,2 3-1,-2-3 0,4 0 0,-4 0 1,2 0-1,-2 2 0,3-2 1,3 2 2,-2-2 1,2 0-1,1 0 0,2 0-2,-2 0 3,-3 0 0,3 0 0,-1 2-1,3-2-2,-9 0 0,2 0 0,1 3-1,-1-3 1,-2 2 0,2-2-1,-1 0 1,-1 0 0,2 2-1,-2 0 1,3-2 0,-1 0-1,-2 2 1,0-2 0,2 3-1,-2-3 1,2 2-1,-2-2 1,3 4 0,-8-4 0,5 0 0,-2 0 0,-3 3 0,5-3 0,-2 0 0,-1 0 1,1 0-1,-1 0 0,1 0 0,0 0 0,-2 0-2,-1 0 1,1 0 0,-1 2 0,1-2-1,-3 2 2,7-2 1,0 0-1,0 0 0,-2 0 0,2 0 0,0 0 0,0 0 0,0 0 0,0 0 1,0 0-1,0 0 0,0 0 0,0 0 0,0 0 0,0 2 0,0-2 0,0 0 1,0 0-1,0 0 0,0 0 0,0 0 0,0 0 0,0 0 0,0 0 0,0 0 1,0 0-1,0 0 0,0 0 0,0 0 0,0 0 0,0 0 0,0 0 0,0 2 1,0-2-1,0 0 0,0 0 0,0 0 0,0 0 0,0 0 0,0 0 0,0 0 1,0 3-1,0-3 0,11 7 16,5 5-1,-1-1-1,-3 0 1,2 0 0,-1 3-1,0 0-14,20 17-24,2-3-73,-33-26 91,1 0 0,-1 0-1,0 0 1,0 1 0,-2-3 0,4 4-1,-4-2 7,13 18-6,-11-15 10,0-1-1,1 1 1,1-2 0,0 1 0,-1 1-1,1-3 1,-2 3-4,1-3 0,-1-2-1,-2 2 1,4-2-1,-4 0 1,2 2 0,1-2-1,-1 2 1,-2-2 0,2 0-1,0 0 1,1 0-1,-1 0 1,-1 0 0,1 0-1,0 0 1,1 0 0,-3 0-1,2 0 1,0 0-1,0 0 1,3 0 0,32-2-10,-32 2 6,-10 0 2,-37 5 1,23-3 2,17-2-1,2 0 0,0 0 0,0 0 0,0 0 0,0 0 0,0 0 0,0 0 0,-2 2 0,2-2 0,0 0 0,0 0 0,0 0 0,0 0 0,0 0 0,0 0 0,0 0 0,0 0 0,-2 0 0,2 0 0,0 0 0,0 0 0,0 0 0,0 2 0,-3-2 0,3 0 0,0 0 0,0 0 0,0 3 0,0-3 0,0 0 0,5 11-1,-3-2 1,0 1-1,1 1 0,-3 0 1,2 0-1,-2-2 0,0 2 1,0-1-1,-2 5 1,2 38-58,-5-40 42,-2-2 0,1 5-1,-5 0 17,-12 29-9,21-41 0,0 1 0,0-1 1,2 2-1,-2-4 0,2 2 0,0 3 1,0-3-1,-3 3 9,6-2-2,-1-5 0,-2 2 0,2 2 0,0-2 0,-2 1 0,2-1 0,1 2 0,-3-1 0,0-1 0,0 0 0,2 2 0,-2-1 0,0 0 0,0-1 0,0 3 2,0 4-1,-2-1 1,2 1-1,-5 0 1,3 5 0,0-7-17,0 0-1,-1 4 1,2-4 0,1 8 17,0-12-15,0 1 0,0-2 0,0 3 0,0-1-1,1-2 1,2 2 15,-3-2-20,0 2-1,2-1 0,-2-1 1,4 0-1,-4 2 0,2-1 1,3 1 20,-5 1-60,4 6 3,-1-2 44,-3-9 13,-3 0 1,3 2 0,0-2-1,0 2 1,0-2 0,0 0 0,0 2-1,-2-2 1,2 2 0,-2-2-1,2 0 1,0 0 0,0 3-1,-2-3 1,2 0 0,0 0 0,0 0-1,-3 0 1,1 1 0,2-1-1,0 0 1,0 0 0,-2 2-1,0-2 1,2 0 0,0 0-1,-17 18-18,6-7 20,0 0 0,0-2-1,-5 2-1,12-8-2,3 0 1,-4-1-1,1 0 0,-1 2 0,1-4 1,-1 3-1,-1-3 0,1 2 0,1 0 1,-1-2-1,-6 2 2,2-4-7,-1-2 1,-1 4 0,2-3-1,-2 3 1,-6 0 6,12 0 2,3 0 0,-1 0-1,0 0 1,-1 0 0,2 0 0,-3 0-2,1 0-2,2 0 0,-1 0 0,1-2 0,0 0 0,0 2 0,-1 0 0,1-2 0,0 0 0,0 2 0,0-3 0,-1 3 0,1-2 2,0 1-2,2 1 1,0 0 0,0 0-1,-2-2 1,2 2 0,0 0-1,0-2 1,0 2 0,0-3 0,-3 3-1,3 0 1,0-2 0,0 0-1,-2 2 1,2 0 0,0-2-1,0 2 1,0 0 0,0-3 0,0 3-1,0-2 1,0 2 1,2-2 0,-2 0-1,3 0 1,-3 2-1,0-3 1,2 1 0,-2 2-1,0-2 1,2 2-1,0-2 1,-2-1 0,3 3-1,-3-2 1,2 2 0,0-2-1,-2 0 1,4 2 0,-4 0-1,0-2 1,3 2-1,-3-3 1,0 3 0,2 0-1,-2-2 1,2 2-1,-2-2 1,0 2-1,0-2 1,2 2-1,-2-3 1,0 1 0,0 2 0,0 0-1,0-2 1,0 2 0,0 0 0,0 0-1,0 0 1,0-2 0,0 2 0,0-1-1,0 1 1,0 0 0,0 0 0,0 0-1,0 0 1,0-3 0,0 3 0,-2 0-1,2 0 1,0 0 0,0 0 0,0-2 0,-4 0-1,1 0 0,1 0 0,0-1 0,-2 1 0,1 0 0,-1 2 1,-3-2 0,-4-5 1,11 7-2,0-2 0,2 2 0,-2 0 0,3 0 0,-3-2 0,0 2 0,0 0 0,2-3 1,-2 1-1,0 2 0,0 0 0,0-2 0,0 2 0,0-2 0,0 2 0,0-3 0,0 3 0,0-2 1,2 0 0,-2 0 1,2-3-1,-2 1 0,0 2 0,0-1 0,0 2 0,0-1 0,-2-2 0,2 1 0,0 1 0,-2-2 0,-3-10 10,2 1 1,1-2 0,-5-9-11,5 9 12,0-1 1,-7-9-13,9 22 2,-2-3 0,-1 1 0,1 1 0,0 2 0,0-3 1,-1 1-1,-1 1 0,2-1 0,0 2 0,-1-3 0,-1 1-2,-11-2 18,0 0 0,-10-5-18,21 6 1,0 3 0,1 0 0,-1-3 1,-1 3-1,1-2 0,3 1 0,-4-1 0,3-1 1,-2 1-1,2-3-1,-1 7 5,1 0 1,0 0-1,0 0 1,2-2 0,-3 2-1,3-1 1,-2 1-1,0 0 1,2-2-1,0 2 1,-2-2-6,2-1 3,-2 3-1,-1-2 1,3 0 0,0 2-1,-2-2 1,2-1 0,-2 1-1,2 2 1,0-2-3,-2-5 3,2 1-1,0-1 1,0 0 0,-3 1-1,6-3-2,-6-12 28,1-2 38,0 19-58,0-3 0,0 3 0,-1-1 0,1 0 0,0 0 0,-3 1-8,4-3 19,-3 3 1,-3-3-1,3 3 0,-1-1 1,1-1-1,-1 3 1,-6-5-20,2 3 23,1 0 0,1 2 0,-1-1 1,-1-1-1,0 3 0,0-2 0,-2 2 1,2-1-1,1 1 0,-2 2-23,3 0 12,0 0 0,-2 0 0,3 0-1,-5 2-11,11-2 4,-3 0 1,3 0-1,-2 0 0,0 0 0,0 0 0,-1 3 0,3-3 0,-2 0 0,2 0 0,-2 0 0,0 2 0,2-2 0,-1 0 0,1 2 0,-3-2 0,1 2-4,8-6-5,3 2-1,0-1 1,-3 1 0,3 0 0,-2 2-1,6-2 6,2-1-8,-4 1 0,2 0 0,-2-2 0,9-3 8,-12 5 7,27-13 18,-26 13-5,-22 12 8,11-10-25,0 2 0,-1-2 1,3 0-1,-2 2 0,0 1 0,2-3 0,-2 2 1,2 0-1,-3 0 0,1-2 0,2 3 0,-2-1-3,2 0 1,-2-2 0,2 0 0,0 2 0,0 0 0,0-2 0,0 0 0,0 3 0,0-3 0,0 2 0,0-2 0,0 0 0,0 2 0,0-2 0,0 0 0,0 2 0,2 1 0,-2-3 0,0 0 0,2 2-1,0 2 1,1 1 1,-1-3-1,2 2 1,-1-1-1,1 1 1,0-1-1,1 0 0,2 1-1,-5-2 4,2 0 0,-2 3 0,3-3 0,-1 0 0,-3 3 0,4-1 0,-3 1-4,-2-3 0,0-2-1,2 0 1,-2 0-1,0 0 1,0 0 0,3 2-1,-3-2 1,0 0-1,0 0 1,0 2-1,0-2 1,0 0 0,0 3-1,0-3 1,0 0-1,0 0 1,0 2 0,0-2-1,0 2 1,0-2-1,0 0 1,0 0-1,0 2 1,0-2 0,0 0-1,0 0 1,0 0-1,-3 2 1,3-2-1,0 3 1,0-3 0,-2 0-1,2 0 1,0 0-1,0 2 1,0-2 2,0 0-1,-2 0 0,2 0 0,0 0 1,0 2-1,0-2 0,0 0 1,0 2-1,0-2 0,-2 0 0,2 0 1,0 0-1,0 1 0,0-1 1,0 0-1,0 3 0,0-3 0,0 0 1,0 0-1,0 2 0,0-2 1,0 0-1,0 0 0,0 0-1,2 29-16,0 14 40,3 2-16,-8-43-6,1-2 0,2 2 0,0-2 0,-2 1 0,2 1 0,-2-2 0,-1 0 0,3 3 0,-1-3 0,-1 0 0,0 2 0,2-2 0,-2 2 0,-1-2-2,-30 4 4,24-1-5,-2-3-1,6 2 0,-9 2 2,10-4 1,-1 0-1,3 3 1,0-1-1,0-2 0,-1 4 1,-1-4-1,2 2 1,0 1-1,-1-1 0,-1 0 1,2 0-1,-1 1 0,-3 1 2,0-2 0,0 0 0,-8 5-2,10-4-3,-3 0-1,0-1 1,3 2 0,-3-1 0,1-1 0,1-2 0,-3 2 3,6-2 1,2 0-1,-2 2 1,0-2 0,2 2-1,-2-2 1,-1 0-1,1 3 1,2-3-1,0 0 1,-2 2 0,0 0-1,2-2 1,-3 2-1,3 1 1,0-3-1,-2 2 0,0-2 0,2 2 0,0 0-1,-2-2 1,2 2-1,-2 1 1,-1-3 0,3 2-1,-2-2 1,0 0-1,2 2 1,-2 0 0,2-2-1,-3 0 1,1 3-1,0-3 1,2 0 0,-2 0-1,0 0 1,2 0-1,-5 2 1,5-2 0,-2 0-1,0 0 1,-1 0 0,1 0 0,1 0 0,-1 0 0,0 0 0,-1 2 0,1-2 0,0 0 0,0 0 0,0 2 0,2-2 0,-5 2 0,5-2 0,-2 3 0,0-3 0,-1 1 0,3 1 0,-2-2 0,0 2 0,-5 7 2,1-2 1,1-1-1,-1 1 1,1 4-3,-9 10 6,9-14-4,1 0-1,-1-1 1,-1 3 0,1-2-1,-1 0 1,-1-3 0,2 3-1,-1-1-1,-1-2 2,2 0 1,0 3-1,-2-3 0,3 3 0,-3 0 0,5-1 0,-5 1 0,3 0 0,0 1-2,1 0 18,1 3 0,0-2 0,0 0 0,-1 2 0,3 0 0,0 4-18,0 3 26,-2-1 0,-2 13-26,8-16-3,-2-1 0,-2 0 0,3 1 0,-1 0 3,-2 2 0,2-1 0,0 1 0,1 0 0,-1-11-1,0 2-1,-2-5 0,2 4 0,0-1 0,1-1 0,1 1 1,-2-1-1,1 1 0,-1-1 0,2-2 0,3 4 2,2 3 0,1 0-1,12 6 1,-11-8 0,-2-3 0,0 3 0,-1 1-1,1-2 1,-3 3 0,8 5 0,-12-12 0,-2 0 0,2 0 0,-2 1 0,2 1 0,0-2 0,-2 0 0,3 1 1,-3 1-1,0-2 0,0 3 0,2-3 0,-2-1 0,0 1 0,0 3 0,0-3 0,0 2 0,0-1 0,-2-1 1,2 2-1,0-1 0,0-1 0,-3 2 0,3-2 0,-2 1 0,0-1 0,0 5 0,-18 27 12,8-7-8,-4 0 0,3 2 0,2-1 0,-1 3 0,1 4-4,4-20 0,0 3 0,-4 12 0,-7 17-16,16-45-56,2 0 37,-2 5 48,-1 21 306,3-22-303,0-1-54,3 1-73,-3-1-90,2-1-107,0-2 109,-2 1-33,0-3 242,0 0-43,-2-3-38,2 3-37,-2 0-207,2 0-112,0 0-79,-3-2-65,1 0-1494,0 2 1217,2-2 453,0 2 34,-2-2 43,2 2 51</inkml:trace>
  <inkml:trace contextRef="#ctx0" brushRef="#br0" timeOffset="41">5131 4619 896,'2'2'1141,"1"0"-122,-1 1-119,0-3-114,0 0-290,-2 0-57,0 0-55,2 0-55,-4 2-53,2 0-52,0 0-51,-4 5-49,6-9-55,0-3 49,-2 5 44,0 0 36,0 2 179,0 3 280,-6-1 164,1-1-323,3-3-150,-3-3-90,-1 6-191,-1-3 39,-2 2 83,3 0 1,-1 0-1,-1-2 0,-3 2-189,-7-4 152,9 0-127,0 0-44,3 4 47,4 0-1,-5-2 1,4 2 0,-4-2-1,-2 0-27,-29 0 43,24 0-43,0 0 0,-1 0 0,-1 3 0,-9 2 18,20-5-8,3 2-1,-2 1 1,-1-1-1,3 0 1,-2 0-1,1 3-8,-14 1 141,0 6-51,1-1-53,14-11-40,2 2 1,-2-2-1,0 2 0,2 0 1,-3-2-1,3 3 0,0-1 1,-2 0-1,2-2 0,-2 1 1,2 1-1,0 1 0,0-3 1,-2 4-1,2-4 1,0 4-1,0-4 0,0 3 1,0 1 1,-2 18-5,-3 2 43,3-15-16,2-3 0,-2 3 0,2-2 1,-3 2-1,3 0-22,0-9 0,0 2 0,0 0 0,-2-2 0,2 2 0,0 0 0,0-2 0,0 3 0,0-3 0,0 1 0,0 1 0,0-2 0,0 2 0,0-2 0,0 2 0,0 1 0,0-3 0,0 2-1,0-2 1,0 2 0,0-2 0,0 0 0,0 0 0,0 2 0,0-2 0,0 0 0,0 3-1,2-3 1,-2 2 0,0-2 0,0 0 0,0 0 0,0 0 0,3 2 0,-3-2-1,2 2 1,-2-2 1,2 0-1,-2 0 0,2 0 0,-2 0 0,3 2 0,-3-2 0,0 0 0,2 0 0,0 0 1,-2 0-1,2 0 0,0 0 0,-2 0 0,0-2 0,3 2 0,-3 0 0,2 0 0,-2 0 1,2 0-1,-2 0 0,9-4 8,0 4 1,-4-2-1,2-1 1,11 3-9,-11 0 4,1-2-1,-1 2 1,0-2 0,-1 0-1,2 2 1,-1-5 0,0 3 0,-1 0-4,16-6 25,-19 6-26,-3 0 0,2 2 0,0 0 0,0-3 0,1 3 0,-3 0 0,2 0 0,0-2 0,0 2 1,-1 0 1,-1 0 1,3 0-1,-3 0 1,2 2 0,-2-2-1,2 0 1,0 0-1,-2 0 1,0 0 0,2 0-1,-2 3 1,0-3-1,3 0 1,-1 0 0,-2 2-1,0-2 1,2 2 0,-2-2-1,0 0 1,0 2-2,5-2 0,-1-2 1,-2 2 0,0 0-1,1-2 1,1 2 0,-2-2-1,1 2 1,-1-3-1,0 3 1,0-4 0,0 4-1,3-2 0,2-3 1,-2 1-1,2-1 1,-1 1-1,1 2 0,-5-1 1,1 3-1,1 0 1,-2-2-1,0 2 1,1-2-1,1 2 1,-2 0-1,1 0 1,1 0-1,-2 0 1,0 0-1,3 2 1,-1 0-1,9-6-5,0 2-1,2-5 1,1 3 5,-7 0 0,-1 0 0,1 2 0,-1-3 0,1 3 0,0 2 0,0-2 0,2 0 0,-3 2 0,8 0 0,-12-3 1,0-1 1,1 2-1,-1-1 1,3 1-1,-3-2 1,3 4-1,-2-2 0,0-1 1,0 3-1,1-2 1,1 2-1,-3 0 1,5 0-2,-4 0 0,-3 0 1,2 0-1,-1 0 1,1 0-1,-2 2 1,3-2 0,-3 0-1,0 3 1,3-1-1,-2-2 1,-1 2-1,0 0 1,1 0-1,-1 1 1,2-1-1,-2 0 1,1 0 0,-1 1-1,0-1 1,0 0-1,1 0 1,-3 3-1,4-3 1,-2 2-1,3 6-7,-1-1 0,1 0 0,-1 0 0,-2 2 0,3-2 0,-3 3 7,-2-10 0,0 1 0,2 1 1,-2-2-1,0 1 1,0-1-1,-2 2 0,2-2 1,0 1-1,0-1 0,0 0 1,-2 0-1,2 1 1,-3 1-1,3-2 0,-2-2 1,2 5-1,-2-3 1,0-2-1,2 4 0,-2-4 1,-1 5-1,1-5 1,0 2-1,0-1 0,-1 1 1,-1 1-1,-3 1 21,-6-2-60,9 0-2,1-2 20,1-4 36,-2 2 0,0-3 1,0 3-1,-1 1 0,1-3-15,-3 1 9,3-1 0,-3 2 0,3 2 0,-5-5-9,2 3-2,1 2 1,1-2-1,0 2 1,-2-2-1,-2 2 0,5 0 1,-3 0-1,0 0 1,1 2 1,1-2-5,-2 2 0,5-2 1,-2 0-1,0 2 0,0-2 1,0 2-1,-1 1 0,1-1 1,1 0-1,-1 0 0,2 1 1,-3-1-1,1 0 1,2 1-1,-3 0 0,3 1 1,-2-2-1,1 3 0,1-3 1,0 2-1,0 1 0,-1-1 1,1-2-1,0 3 1,2-1-1,-1 1 0,1-1 1,-2 3 4,-14 43 30,14-20-9,2-15 24,9 10-60,-5-16 21,-2-4 0,1 2 1,-1 0-1,-1-1 0,-1 3-6,0-7 1,0 1 0,0-1 0,0 0 0,0 0 0,0 1 0,0 1 0,0-2 0,0 0 0,0 1-1,-1-1 1,1 0 0,0 0 0,-2-1 0,-1 2 0,3 1 0,-2-4 0,0 2-1,2 1 1,-2-3 0,2 2-1,0-2 1,-2 0 0,2 0 0,-3 2 0,3-2 0,0 0 0,-2 0 0,2 0 0,-2 2 0,2-2 0,-2 0-1,2 0 1,-3 0 0,3 0 0,0 0 0,-2 0 0,0 0 0,2 0 0,-2 0 0,0 0-1,2 0 0,-3 0 1,3 0 0,-2 0-1,0 0 1,2 0 0,0 0-1,-2 0 1,2 0 0,-3 2 0,1-2-1,2 0 1,-2 0 0,0 0-1,2 0 0,0 3 3,0-3-1,-2 2 0,2-2 0,0 0 1,0 0-1,-3 2 0,3-2 1,0 0-1,-2 2 0,2 1 1,0-3-1,0 0 0,0 2 0,0-2 1,0 0-3,0 2-2,-2 0 1,2-2 0,0 0 0,0 2-1,0 1 1,0-3 0,0 0-1,0 2 1,0-2 0,0 0-1,0 2 1,2 0 0,-2-2-1,0 0 1,0 3 0,0-3 0,0 2-1,0-2 1,2 0 0,-2 2-1,0-2 1,3 0 0,-3 2-1,0-2 1,0 2 0,2-2 1,0 0-1,0 3 1,0-3 0,1 0-1,-1 1 1,-2 1 0,4-2-1,-4 0 1,3 0 0,1 0-1,-4 0 1,4 0 0,-1 0 0,31 0 30,-1-6 40,-33 6-68,7 0 2,0-2-1,-1 0 1,0 0 0,1-3 0,2 1-4,-5 2 2,-2 2 0,3-3 0,-1 1 1,1 0-1,-1 0 0,0 2 0,1 0 1,-1-2-1,1 2 0,-2 0 0,2 0 1,-1 0-1,5 0-2,-5 0 2,-1-3 0,-1 3 0,0 0 0,0-2 0,3 2 0,-1 0 0,-2 0 1,1 0-1,1 2-2,0-2 7,1 3 0,-3-3-1,3 2 1,-4-2 0,1 2 0,2 0 0,-1-2 0,-1 5 0,2-5 0,-2 2 0,3 2-7,2 3 19,-1 0 1,-1-2 0,1 2-1,1 2-19,10 17 24,-8-12-29,-7-12 4,2 1 0,-2 0 0,3-1 0,-1 0-1,-1 0 1,1 0 0,0 1 0,-1-3 1,3 2 11,-1 0-1,1 0 0,-2 1 1,2-3-1,3 0-10,9 0 51,0 0-1,-1 0 0,11-5-50,14 1 30,-40 4-29,-2 0 1,2 0-1,0-3 0,-2 3 0,2 0 1,1 0-1,-3 0 0,2-2 0,-2 0 1,2 2-1,0 0 0,-2-2 1,3 2-1,-3 0-1,0-2-1,2-1 1,-2 3-1,2 0 1,-2 0-1,0-2 1,0 2-1,2 0 1,0-1-1,-2 1 0,0 0 1,3 0-1,-3 0 1,0 0-1,2-2 1,-2 2-1,2 0 1,-2 0-1,2 0 1,-2 0-1,0 0 1,3 0-1,-1 0 0,-2 0 1,0 0-1,2 0 1,0 0-1,-2 0 1,0 2-1,2-2 1,-2 0-1,0 0 1,3 0-1,-1 1 1,2-4 18,20-13-1,13-6-49,-15 13 35,0 5 41,-7 4 18,0 0 34,20 4-2,-17-4-61,-3-2 0,2 0 0,12-1-33,-5-3 59,-2 0 41,-9 8-6,8 6 102,-7-3-102,-3-1-61,-2-4-63,-5 0-53,-6 0-192,-7 2-263,4-2 302,3 0-87,-2 0-102,2 0-31,-3 0-109,5 0 235,-2 0-34,2 0-36,-2-2-40,-1 2-40,3 0-43,-2 0-45,2-2-48,0 0-50,-1 2-52,-1-3-54,2 3-57</inkml:trace>
  <inkml:trace contextRef="#ctx0" brushRef="#br0" timeOffset="42">5943 5261 3458,'3'-4'169,"-3"1"44,6 3 318,-1 0-33,4 5 315,2-3 268,-5-2-456,-3-2-305,-1-3-71,0 1-87,-2-5-101,-2 2 332,2 0-63,-5 0-57,3 3-49,-2-3-43,-3 5-36,-4-7 60,4 2-77,-2 5 0,2-3-1,-7-1-127,5 4 125,0-1 39,5 1-10,-3 0-48,1 0 1,1-2-1,-1 2 1,1-2-1,0-1 0,0 1 1,1-1-1,-3 1-106,-6-9 207,-3 1-76,-1 4-101,9 5-62,-4 0-35,6 1 112,-3 0 0,2-3-1,1 3 1,-1-3 0,0 1-1,-1 0 1,2-3 0,-1 0-45,-11-8 156,3-2 0,-2-5-156,-7-5 97,-1 2-47,11 11 58,7 5-15,0 0 0,1 1 0,-10-5-93,3 2 151,-4 5 63,13 6-212,-7 0 57,6 0-21,1-3 1,-1 3-1,1 3 0,-1-3 1,1 0-1,0 0-38,-1 2 8,5-2-1,-2 2 1,-3-2 0,5 0-1,-2 2 1,0-2 0,0 0-1,1 5-7,-2-5 9,3 0-1,-2 0 0,2 2 1,0-2-1,-2 0 0,0 0 1,2 0-1,0 0 1,-2 2-1,2-2 0,-3 0 1,1 0-1,2 0 0,0 0 1,-2 0-1,0 0 0,2 0 1,-3 0-1,3 0 0,0-2 1,-2 2-1,0 0-8,-5-2 24,1-3-33,-3 1-46,2-3-57,7 5 194,-2 2-48,2 0-46,0-2-44,-2 2-41,-1 0-41,3-3-37,-2 3-35,1 0-310,-3 0-117,1-2-100,1 2-84,-4 0-515,-1-2-828</inkml:trace>
  <inkml:trace contextRef="#ctx0" brushRef="#br0" timeOffset="43">5966 5184 5298,'0'-2'432,"0"2"-40,0 0-37,0-2-35,-3 2 220,3-2-122,-2 2-176,0 0-55,2-2-51,-2 2-44,2-3-38,-3 3-33,1-2-56,-4 0-221,6 0 179,-3 2 74,6 0 83,-3 0 109,0 0-46,2 0 37,-4-6 57,4-1-35,13-8 120,-12 15-295,-1-2-1,0-1 1,0 3-1,0-2 1,1 0-1,-3 0 1,2 2-1,0-2 1,0-1-1,-2 1 1,3 0-1,-1 0 1,-2-1-1,0 3 1,2-4-1,0 2 1,-2 2-1,0-5 1,2 2-27,1 1 79,-1-3 1,1 3 0,-1 0 0,3 0 0,-3-5-80,0 3 65,1-1 1,-1 3-1,0-3 0,-2 3 1,2-4-66,3-20 263,-5 2-55,-3 15-147,1 2-1,0-2 1,0 2 0,-5-5-61,5 3 37,-5 0 0,4 1 1,-2-1-1,-1 2 1,-1 0-1,0 0-37,5 2 52,-2 1 0,2-1 0,-1 1-1,-1-3 1,2 3 0,-1-1 0,1-1 0,2 1-1,-4-4-51,-1-7 111,-1-2-36,-4 2-45,-6 1-55,12 12 49,1 2 1,-1-1 0,-3-2 0,3 1 0,-1 1 0,1 2 0,0-2 0,-4 0-25,1 0 28,-2 2 0,0-3 0,3 3 0,-1 0 1,-6 0-29,2 0 29,1 3 0,1-3 0,-11 6-29,11-4 12,0 1 0,0 1 1,-5 2-13,7-6 50,-2 2-35,2-2-15,-2 0-1,1 0 1,-7 4 0,0 1-3,-1-3 1,-4 2 2,11-4 6,-1 3 0,1-1 0,0 0 0,-2 0 1,5 1-1,-10 3-6,4-1 46,1-3-51,0-2-39,-3-2-49,8 6-251,-6 5 6,5 1 106,4-3 167,1-1 40,4 1 46,2 0 49,-5-7-131,-2-3 35,1 3 31,2 0 50,0 0 53,0-2-112,0 2-81,2 0-96,-2 0 45,0-2-33,0 2-36,0-2-41,0 2-43,0 0-46,0-2-49,0-1-52,0 3-56,0-2-59,-2 2-61,2-4-66</inkml:trace>
  <inkml:trace contextRef="#ctx0" brushRef="#br0" timeOffset="44">5421 4850 3554,'2'0'764,"1"0"-99,-3 0-91,0 0-85,0-2-78,0 1-69,0-2-63,0 3-55,0-4 53,0-3-103,0 7-156,0 0 0,0 0 0,0-2 0,0 0 0,2 2 0,-2 0 0,0 0 0,0-2 0,0 2 0,0 0-1,0-3 1,0 3 0,2-2 0,-2 2 0,0 0 0,2 0 0,-2-2-18,5 0 97,-3 2 40,2-2-130,-1 2 0,-1-3 0,2 1 0,-2 0 0,1 2 0,1-5 0,-2 3 1,1 0-1,-1 0 0,0 0 0,0-1 0,0-1 0,-2 2 0,4-1 0,-4 2 0,2-1 0,0-2-7,18-25 72,-20 24 112,5 3-56,-3-2-29,2-1-59,-4 3-40,0 2 0,3 0 0,-1-2 0,-2 2-1,0-2 1,2 2 0,-2 0 0,2 0 0,0 0-1,-2 0 1,3-3 0,-3 3 0,0 0 0,2 0-1,0 0 1,-2 0 0,5 0 0,1 0 311,2-2-43,1-1-39,-2-2-36,10-6 99,-3-2-105,-5-3-78,-4 0-51,-5 16-55,0-3 1,0 1 0,0 0-1,0 2 1,0-4 0,0 4-1,0-3 1,0 3 0,0-2-1,0 0 1,0 0 0,0 2-1,-2-3 1,2 1 0,-1 2 0,1-2-1,0 0 1,-2 0-4,-3-10 6,3 8-9,2 2 0,-2 0 0,-1-3-1,1 3 1,-2-4 3,-3 4 12,7 2-9,0 0-1,-2 0 1,2 0 0,-2 0-1,2 0 1,0 0 0,0 0 0,0 0-1,-3 0 1,3 0 0,0 0-1,-2 0 1,2 0 0,0 0-1,0 2 1,0-2 0,-2 0-3,-14-6 13,8 3 47,0 1 0,-1 2 0,0-2 0,0 2 0,-6 0-60,3 0 37,2 2-35,6 0 10,-3 1 0,1-3 1,-1 2-1,-2 0-12,7-2 2,0 0 0,2 0 1,-5 0-1,5 0 1,-4 0-1,4 0 0,-2 0 1,-1 0-1,1-2 0,2 2 1,-2 0-1,0-2 1,-1 2-1,3 0 0,-2-3 1,1 3-1,-1-2 0,2 2 1,-2-2-1,-1 2-2,-8-16 32,-2 3 46,9 6-3,-3-1-1,0 3 1,1 0-1,-1-2 1,-1 2-75,6 3 41,-3-2 1,1 2-1,-3 2 1,5-3 0,-7 1-42,-11-2 82,4 4-68,-7 4-65,3 5 52,18-7 3,0-2-1,-3 2 1,3 1-1,0-3 1,0 0-1,-2 2 1,2-2-1,-2 0 1,2 2-1,-1-2 1,1 0-1,-2 0 1,1 0-1,-1 0 1,2 0-1,0 0 1,-1-2-1,-1 2-3,-3-2 29,1-1 0,-1 1 0,2-2 0,0 2 0,-2-3 0,-4-4-29,7 5 31,-3-1 0,0 3 0,1-2 0,-1-1 0,-6 1-31,10 4 2,3-1 0,-1 1-1,-1 0 1,2 0 0,-2 0 0,0 0-1,-1 0 1,3 0 0,-2 0-1,2 0 1,-4 0 0,4 0-2,-2 1-4,-1-1 1,3 2-1,-2-2 1,2 0-1,-2 2 1,0-2-1,2 0 1,-3 2 0,1 1-1,2-3 1,-2 0-1,2 2 1,-2 0 3,2-2 1,-2 2 0,2-2 1,0 0-1,-3 0 0,3 3 1,0-3-1,-2 0 0,0 2 1,2-2-1,0 0 0,-2 0 1,-1 0-1,3 0 0,0 0 1,-2 0-1,2 0 0,-2 0 1,0 0-2,-8 2 4,10-2-3,0 0 0,-2 0 0,2 2 0,0-2 0,0 0 0,0 0 0,0 0 0,0 2 0,0-2 0,0 0 0,0 0 0,0 0 0,0 0 0,0 0 0,0 0 0,0 0 0,0 0 0,0 3 1,0-3-1,0 0 0,0 0 0,0 2 0,0-2 0,0 0 0,0 0 0,0 0 0,0 0 0,0 0 0,0 0 0,0 0 0,0 2 0,0-2 0,0 0 0,0 0 0,0 0-1,0 0 1,-5 0 1,5 0 0,-2 0 0,0 0 0,-1-2-1,3 4 1,-4-2 0,4 0 0,-2 0 0,0 0-1,-1 0 1,1 0 0,2 0 0,-2 2 0,0-2-1,-1 3-1,3-3 1,-2 0-1,2 0 0,0 0 0,0 2 0,-2-2 0,2 0 0,0 0 0,0 0 0,-2 2 0,2 0 1,-2-2-1,2 0 0,0 0 0,0 2 0,0-2 0,0 3 0,0-3 0,0 0 0,-3 2 1,3-2-1,0 0 0,0 2 0,0-2 0,0 2 0,0-2 0,0 0 0,0 3 0,0-1 1,0-2-1,0 0 0,3 3 1,-3 2 0,4-1 0,-4 0 1,2 1-1,0-1 0,1 1 0,1-1 1,-2-2-1,1 3 0,-1-3 0,0 3 1,5-1-2,-3 3 8,3-3 0,1 2 0,-4-4 0,3 2 1,2 1-1,4 1-8,5 8-8,-16-14 11,-2 2-1,2 0 1,0-2 0,-1 0-1,-1 2 1,5 1 0,-5-3-1,2 0 1,0 2 0,1-2-1,-1 0 1,-2 0-1,4 0 1,-4 0 0,5 0-3,-1 2 280,1-4-154,-1 2-108,0 0-111,-4 0-5,3 2-40,-3-2-44,0 0-47,0 2-53,2-2-55,-2 0-60,-2 0-64,2 3-67,0-3-73,-3 4-75,3-4-80</inkml:trace>
  <inkml:trace contextRef="#ctx0" brushRef="#br0" timeOffset="45">5943 4840 4322,'3'0'935,"-6"0"-107,3 0-103,0 0-96,-2 0-90,2 0-85,0 0-78,-2-2-74,2 0-67,-2 2-62,1 0-55,-2-3-50,1 3-45,2-2-38,-2 0-106,0 0-47,-1-3-302,3 3 248,0 2 144,0 2 92,5-2 42,-5 0 49,2 2 55,3 1 59,-4-1 66,8 2-81,-9-1-109,2-3 0,2 2 0,-2 0 0,1-2 1,-1 2-1,5 0-95,-1-2 169,3-2-51,-2 0-74,2-5-93,-4 7-14,2 0 38,4 3 72,2 1 103,1 3 73,-5-4-35,-3-1 0,0 3 0,0-3 0,6 2-188,5-4 260,10-2-73,-6-7-41,-1 1-51,-2-5-58,-16 11-27,3 0 0,0-3 0,0 3 1,-1 0-1,0 0 0,1 2-10,4-5-1,-3 3 0,1 0 0,0-1 0,4-3 1,-9 4-1,-2-1 0,3 1 1,0 0-1,-1 0 1,0 2-1,-2-4 0,5 2 1,-5 0-1,2 0 0,0-1 1,-2 1-1,2 0 0,-2-2 1,2 1 0,1-1 1,-3 2 0,2-1 1,-2 1-1,4-2 0,-4 2 0,3-1 1,-1 1-1,0-2 0,0 1 0,0 3 1,1-4-2,-1 4 0,0-2 0,0 0 0,1 2 0,-3-3 0,2 3 0,-2-2 1,2 1-1,-2 1 0,2-2 0,-2 0 0,2-1 0,-2 1 0,0 0 0,0 2 0,3-2 1,-3-1-1,0 1 0,2 0 0,-1 0 0,1 0 0,0 2 0,-2-3 0,5 1 0,-5 2 0,2-2 0,0 2 0,1-2 0,1-1 0,-4 3 0,2 0 0,3-2 0,-3 2 0,-2 0 0,4-2 0,7 2 12,3 0 0,-4-2 1,3 4-13,0-2 27,-6 0-151,-2 0 49,-1 2 43,3 0 38,-1 3 42,1-3 38,14 9 292,-8-4-142,-6-3-110,0 1-53,-3-2-41,1-1-43,-1 1-40,-2 1-45,1-4-52,-3 0 659,-3 0-100,1 0-90,2 0-81,0 0-109,-2 0-35,2-2-1,-2 2-101,-1 0-70,-1-2-218,2 2 208,0 0 80,-1 0 53,3-3 42</inkml:trace>
  <inkml:trace contextRef="#ctx0" brushRef="#br0" timeOffset="46">6386 4657 2033,'-3'1'741,"1"1"-45,0 0-43,0 0-43,-1 1-39,-1-1-40,2 0-38,0 0-37,-1 1-36,-1-1-33,-3 0 288,3 2-120,-3 1-112,0-3-120,2 3-79,0-1-71,-1-2-62,-1 0-60,3 1-33,-10 3-61,3-1-70,-14 0-209,16-2 262,2-1 41,-4 0 58,4 0 73,-2 0 86,1-2 103,1 3-343,-1 1 36,-5 7 87,-5 0 124,0-2 77,16-9-251,0 0-1,2 0 1,-2 0 0,-1 0 0,2 0 0,-1 0-1,0 0 1,0 0 0,2 0 0,-5 0 0,5 0 0,-2 0-1,0-2 1,-1 2 0,1 0 0,0 0 0,2-2 0,-2 0-1,0 2 1,-1-3-31,-28 3 115,-21-9 184,43 7-205,0-2 0,-1 2 0,-1-3-1,2 3 1,0-3 0,-6-3-94,15 8 0,0 0 1,0 0-1,0 0 0,0 0 1,0 0-1,0 0 1,0 0-1,0 0 0,0 0 1,0 0-1,0 0 1,0 0-1,0 0 0,2 0 1,-2 0-1,0 0 1,0 0-1,0 0 1,0 0-1,0 0 0,0 0 1,0 0-1,2 0 1,-2 0-1,0 0 0,0 0 1,0 0-1,0 0 1,0 0-1,0 0 1,0 0-1,0 0 0,0 0 1,0 0-1,0 0 1,0 0-1,0 0 0,0 0 1,0 0-1,0 0 1,0 0-1,0 0 1,0 0-1,0 0 0,0 0 1,0-3-1,0 3 1,0 0-1,0 0 0,0 0 1,0 0-1,0 0 1,0 0-1,0 0 1,0 0-1,-6-5 43,6 5-40,-3-2-1,3 2 1,-2 0 0,2 0-1,0-3 1,-2 3-1,2 0 1,0 0-1,0 0 1,-2 0-1,1 0 1,1 0-1,0 0 1,0 0-1,-3 0 1,1 0-1,2 0 1,0 0-1,-2 0 1,2 0-1,0 3 1,0-3-1,-2 0 1,2 0-1,-3 2 1,3-2 0,0 0-1,0 0 1,-2 0-1,2 2 1,0-2-1,0 0 1,-2 0-1,2 1 1,0-1-1,-2 2 1,2-2-3,-5 3 52,1 1-42,-16 18-123,13-15 183,3-3 80,4-1 113,0-3-274,0 0 45,2 0 211,0-3-163,-2 3-72,0 0-45,2 0-34,-2-2-135,0 0 54,0 2-37,0 0-38,0-2-42,0 2-45,0-3-49,-2 3-50,2-2-54,0 0-58,0 0-59,-2 2-63,0-2-66,0-1-69,2 1-72</inkml:trace>
  <inkml:trace contextRef="#ctx0" brushRef="#br0" timeOffset="47">5936 4707 2577,'0'0'908,"-3"-3"-78,1 1-73,0 2-71,2 0-68,-2 0-63,-1-2-61,1 2-57,0 0 118,0 0-109,-3 0-100,5 0-87,-2 0-76,-2 0-65,4 0-53,-3 0-43,1 2-39,0-4-88,2 2 96,0 0 56,2 0 93,0-2-25,1 0 35,-3 2 38,4-3 44,7-6-59,3 3-43,9-10 23,10 2-104,15-8-95,-16 4 50,-7 7 68,-8 1 54,1 1 77,-8 2-136,4 3-43,1-1-55,1 1 0,-2-1-1,2 3 32,8-2 38,-13 1 26,0 1 40,-1 0 48,1-2 54,-2-1 63,2 2 70,-8 3-336,1 0 0,-2 0 1,3 0-1,-3 2 0,0-2 0,0 1 1,3 1-1,-4-2 0,1 3 1,0-3-1,3 2 0,-3 0 0,-2 0-3,7 0 10,-3 3 0,1-3-1,1 0 1,-1 1 0,1-1-10,-6 0 1,3-2 1,-1 0 0,-2 2-1,2-2 1,-2 0 0,2 0-1,1 0 1,-3 0 0,2 0 0,-2 0-1,2 0 1,0-2 0,0 2-1,0 0 1,-2-2 0,0 2-1,2 0 1,-2 0 0,2 0-1,0-2 1,-2 2 0,2-3-2,7 3 12,0 0 34,9-2 124,-14 0-91,3 2 0,-2-2 0,-1 2 0,2 0 0,-2 0 0,5 0-79,-7 0 18,0 0 0,1 0 0,-1 2 0,0-2-1,-2 2 1,4-2 0,-4 0 0,3 2-1,-1-2-17,7 9 31,-3 0-44,9 7 59,3-10 36,-12-5-9,3 2-1,-2-3 0,8 0-72,-7 0 50,-1 2 0,0-2 1,-1 2-1,10 0-50,-14 1 4,0-1-1,0-2 1,3 2 0,-3-2 0,3 2 0,-3 0 0,0 1 0,0-1-4,10 11 289,-12-13-229,0 0-82,0-2-45,-2 0-53,0 2-63,0-2-71,1-3-80,-4 1-87,3 1-97,0-1-105,0 2-114</inkml:trace>
  <inkml:trace contextRef="#ctx0" brushRef="#br0" timeOffset="48">5997 4619 1088,'-3'2'1057,"1"-2"-105,0 0-97,2 0-93,0 0-85,0 0-80,0-2-75,2 2-68,-2 0-62,2-2-57,-2 2-50,5 0-45,-5-3-39,2 3-32,1-2 93,6 0 277,-9 2-363,0-2 45,0 2 60,-2 2 75,4-2 93,1-2-68,-3 2-64,0-5-56,-5 3-52,3 0-45,0-3-40,-3 2-35,-3-6 22,-9-2-39,-27 9 118,33 2-151,0 0 0,0 0 1,0-2-1,-2-1 0,3 1 1,-2 0-1,1-2 1,0 1-1,-9-6-39,6 5-16,-4-3 82,16 7-49,0-2 0,-1 1 0,-1 1 0,2 0 0,-1-2 0,1 0 0,0-1 0,0 3 0,0-4 0,-1 4 0,1-2 0,0-1 0,2 1 0,-5-2-17,3 2 1,2-1 1,-3 1-1,1 2 0,-1-2 0,1 0 0,-2-1 1,2 3-1,-3-2 0,3 2 0,0-2 0,-3 2 0,3 0 1,-2 0-1,1-2 0,-1 2 0,2 0 0,-3 0 1,3 0-1,0 0 0,-3 2-1,-14-2-8,17 0 7,2 0 1,-2 0-1,0 0 0,2 0 1,-2 0-1,2 2 0,-3-2 1,3 0-1,-2 2 0,2-2 1,0 0-1,-2 3 0,0-3 0,2 2 1,0-2-1,0 0 0,-3 2 1,3-2-1,0 2 0,0-2 1,-2 3-1,2-3 0,-2 2 1,2-2-1,0 2 0,0 0 1,0-2-1,-2 5 1,2-3-1,-2-2 0,2 4 0,0-1 0,0-1 1,0 0-1,0-1 0,0 1 0,0 1 1,0-1-1,0 0 0,0 0 0,0 0 0,2 1 1,-2-1-1,2 0 0,-2 0 1,0-2 1,0 0-1,0 0 1,0 3 0,0-3-1,0 0 1,0 0 0,2 2-1,-2-2 1,0 0 0,0 0-1,0 0 1,0 0 0,0 2-1,0-2 1,0 0 0,0 2-1,0-2 1,0 0 0,0 0-1,0 0 1,0 0-1,0 0 1,-2 2 0,2-2-1,0 0 1,0 0 0,0 0-1,0 0 1,0 0 0,0 3-1,0-3 1,0 0 0,0 0-1,-2 2 1,2-2 0,0 0-1,0 0 1,-2 0 0,2 0-1,0 0 1,0 0 0,0 0-1,0 0 1,0 0-1,-3 0 1,3 0 0,0 0-1,0 0 1,0 0 0,-2 0-1,2 0 0,0 0 0,0 0 1,0 0-1,-2 0 1,2 0-1,0 0 0,0 0 1,0 0-1,0 2 0,0-2 1,0 0-1,0 0 0,0 0 1,-2 0-1,2 0 0,0 0 1,0 0-1,0 0 0,0 0 1,0 0-1,0 0 0,0 0 1,0 0-1,0 0 1,0 2-1,0-2 0,0 0 1,-3 0-1,3 0 0,0 0 1,0 3-1,0-3 0,0 0 1,0 0-1,0 0 0,0 0 1,0 0-1,0 0 0,0 0 1,0 2-1,0-2 0,0 0 1,0 0-1,0 0 0,0 0 0,0 0 0,0 0 0,0-2 0,0 2 0,-2 0-1,2 0 1,0 0 0,0 0 0,0 0 0,0 0 0,0 0 0,0-3-1,0 3 1,0 0 0,-2 0 0,2 0 0,0 0 0,0-2 0,-2 2 0,2 0-1,0 0 1,0 0 0,0 0 0,0 9 72,2-2 29,-4-14-15,2 7-20,0 0-42,0-2-38,0 0-38,0 2-35,0-3-33,0 1-212,0 0-108,0 0-93,0-1-76,0 1-61,0-2-329,-2-3-1424,2 3 1605,0 1 185,0 1 60,0 0 73,-3 0 89</inkml:trace>
  <inkml:trace contextRef="#ctx0" brushRef="#br0" timeOffset="49">5334 4451 2337,'0'-2'218,"-2"0"448,2 2-513,0-3-82,-2 3-112,2 0-31,0 0-40,0-2-103,0 2-87,0 0-93,0 0-104</inkml:trace>
  <inkml:trace contextRef="#ctx0" brushRef="#br0" timeOffset="50">5323 4442 1393,'0'2'145,"0"-2"-36,0 0-37,0 0-37,0 0-36,-2 0-36,2 0-35,0-2-35,0 2-37,0 0-35,-2 0-34,2 0-36</inkml:trace>
  <inkml:trace contextRef="#ctx0" brushRef="#br0" timeOffset="51">5308 4449 4354,'0'4'753,"-2"-1"-66,2 1-62,0-4-59,0 2-5,0-2-63,0 0-58,0 0-53,0-2-18,2 0-53,-2 0-48,2-1-42,-2-1-1,2-1-41,3-1-3,-1-1 48,14-11-114,-16 16-103,3 0 0,-2 0 0,1-1 0,1 2 0,-1-1 0,1 0-12,30-7 38,-14 5 17,-3 1 22,0 1 46,-9 0-76,1-3-2,-1 5 0,0-2 0,6 2-45,7 0 87,-19 0-66,-1 2 0,2-2 0,-3 0 0,2 3 0,-1-1 0,0-2 0,0 2-21,3-2 3,-1 2 0,-2 1 0,3-3 0,-3 4 0,2-4 0,-1 2 0,1 0-1,-2 1 1,3-1 0,-3 2 0,0-3-3,7 8 35,-2 2 1,7 7-36,-9-11 15,-1 0 0,1 1 0,-1-2 0,3-2 0,-1 3 0,1 0 0,4 2-15,-8-7 382,0 0-110,-1 0-110,0 1-110,0-1-112,-2 2-113,3-2-112,-3 1-115,-3-1-114,3-2-117,-2 2-116,0 0-118,-3-2-118,2 0-120,1-2-119,-5 0-122</inkml:trace>
  <inkml:trace contextRef="#ctx0" brushRef="#br0" timeOffset="52">5828 6403 1521,'0'0'876,"-2"3"-75,2-3-69,0 0-68,-3 2-64,3-2-60,0 2-57,-2-2-53,0 0-51,2 0-46,-2 2-44,-1-2-40,3 0-36,-2 2-33,0-2 93,0 0-114,0 0-50,-2 3 88,4-1-70,-2 0 93,2 0 6,2 1 82,-6-10 26,4 2-42,-2 1-40,-1-3-37,-3-4 116,3 2-117,-3-4-87,1 3-89,-1-1-59,-8-16-96,5 9 117,4 8 68,0 2 71,-1-10 38,4 11-142,-3 3 0,3-1-1,0-1 1,2 1 0,-3-5-35,3 8 4,-2 0 0,2 2 0,0-3 1,0 3-1,0 0 0,0-2 1,2 0-1,-2 2 0,0 0 1,0-2-1,0 0 0,0 2 0,0 0 1,0-3-1,0 3 0,3 0 1,-3-2-1,0 0 0,0 2 0,2 0 1,-2 0-1,2-2 0,-2 2 1,0 0-1,2-3 0,-2 3 1,3 0-1,-3-2 0,0 2 0,2 0 1,-2 0-1,0 0 0,2 0 1,0-2-5,-2 2 0,0-2 0,0 2-1,0 0 1,0 0 0,0-2 0,0 2 0,0 0 0,0 0 0,0-3 0,0 3 0,0-2 0,0 2 0,0 0 0,0 0 0,0-2 0,0 2 0,2 0 0,-2 0 0,0-2 0,0 2 0,0 0 0,0-3-1,0 3 1,3 0 0,-3 0 0,2 0 0,-2-2 3,3 0-1,-1 2 1,1-2-1,-1 2 1,0 0-1,0 0 1,1 0-3,1-1 2,-4 1 0,2 0 1,0 0-1,1-3 1,-1 3-1,-2 0 0,4 0 1,-4-2-1,3 0 1,-1 2-1,0 0 0,-2-2 1,2 2-1,0-2 1,-2-1-1,3 3 0,-3-2 1,2 2-1,0-2 1,0 0-3,11-16 120,22-23 285,-24 19-231,-2-3-73,-7 20-91,1 0 1,-1 1-1,0-3 0,-1 3 1,4-1-1,-3 1 1,2-1-1,-2 1 0,5-3-10,-2 0 20,1 3 1,-1-2-1,-1 0 0,-2 1 0,3-1 0,1-5-20,-6 8 11,0 1 0,3-2-1,-3 1 1,0 1 0,2-2-1,-2 2 1,0-1-1,0-1 1,0 2 0,0-1-1,-2 0 1,2 1-1,0 0 1,-3-3 0,3 3-1,0 0 1,-2-3 0,2 3-1,-2 0-10,2 0 11,0-1-1,0 1 1,0 2-1,0-4 1,0 4 0,-2-2-1,2 2 1,0-5-1,0 5 1,0-2-1,0 2 1,-2-2-1,2-1 1,-3 3-1,3-4 1,0 4 0,-2-2-1,2 2-10,-2-2 7,0-1-1,2 3 0,-3-2 1,1 2-1,0 0 1,2-1-1,-2-1 1,0 2-1,-1 0 0,3 0 1,-4-2-1,4 2 1,-5 0-1,3-3-6,0 3 4,0 0-1,0 0 1,-3 0-1,2 0 0,1 0 1,-1 0-1,1 3 1,0-3-1,-3 2 1,3-2-1,0 0 0,0 2 1,-3-1-1,3-1 1,0 2-1,0-2 1,-3 5-1,5-5 0,-2 2 1,-2 0-1,1 0-3,3 1 8,-2-1-1,0-2 1,2 2-1,-2 0 1,-1 1-1,3-3 0,-2 0 1,0 2-1,0-2 1,0 2-1,0-2 1,0 2-1,2-2 1,-4 0-1,4 0 0,-2 0 1,-1 2-1,1-2 1,0 0-1,0 0 1,-1 0-1,1 0 0,0 0 1,0-2-1,2 2 1,-5 0-1,5 0 1,-4-2-8,2 0 8,-3 2 0,3-2 0,-2 2 0,4-3 0,-5 1 0,3 0 0,0 0 0,-1-1 0,1 1 0,0 0 0,1 0 0,-1 0 0,-1-1 0,3 1 0,-2-1 0,0 1 0,2-3 0,-2 3 0,2 0 0,-2-1-8,-1-3 17,1 1 0,0 1 0,0-3 0,-1 3 0,1-7-17,0 11-1,2-3 1,0 1 0,0 0-1,0 0 1,0 1 0,0-2-1,0 1 1,0 0-1,2 0 1,-2 0 0,2-1-1,-2 1 1,0 0 0,3 0 0,-3-1-1,4 1 0,-4 0 0,5-2 0,-5 1 0,2 1 0,0 0 0,0-3 0,-2 3 1,12-19-1,0 10-38,-8 7 40,-2 4 0,3-3 0,-3-1 0,0 2 0,0-1 0,3 1 0,-3-2 0,0 2-1,0-1 1,1-1 0,-1 2-1,-2-1 2,2 3 0,-2-2 0,0 0-1,0 2 1,0-2 0,0 2 0,0-2-1,0-1 1,0 3 0,0-2 0,0 2-1,0-1 1,0-1 0,0 2 0,0 0-2,-2-5 1,0 3 0,2-2 1,-3 1-1,3 1 0,-2 0 1,0 0-1,0 0 1,-3-3-2,5 3 3,-2 2 0,0-2 0,2-1 0,0 1 1,-2 2-1,2-2 0,0 0 0,0 2 1,-3-2-1,3-1 0,-2 1 0,2 2-3,0-2 1,0 0-1,0 2 0,0-3 1,0 3-1,0 0 0,0-2 1,0 0-1,0 2 0,2 0 0,-2-2 1,0 1-1,0 1 0,3 0 1,-3-3-1,0 3 0,2-2-2,-2 0-1,4 0 1,-4 2-1,3-5 1,-1 5 0,0-2-1,0 0 1,0 2-1,1-2 1,-1 2-1,0 0 1,0-3 0,1 3-1,-1-2 1,2 2 2,0 0-1,0-2 1,-2 2 0,3 0-1,-1 0 1,1 0 0,-3 0-1,2 0 1,1 0 0,-1 2-1,-2-2 1,5 2 0,-7-2 5,2 3 0,0-3 0,1 0 0,-1 2 0,0-2 0,-2 0 0,2 2 0,1 0 0,-1 1-5,-2-1 8,2-2-1,-2 0 0,1 2 1,-1-2-1,0 2 0,2 0 1,-2-2-1,3 3 0,-3-2 1,0 1-1,0-2 0,0 2 1,0 0-8,2-2 3,-2 3 0,0-1 1,0 0-1,2-2 0,-2 2 1,2 1-1,-2-3 0,2 2 1,-2-2-1,0 2 1,3 0-1,-1-2 0,-2 2 1,4-2-4,21 16 10,-19-14-5,-1 3 1,-1-5-1,0 4 1,0-2 0,1 3-1,-1-2 1,3-1-6,-1-4 7,1 1 0,0-1 0,-3-3-1,3 1 1,-1-1 0,2 1-7,-6 2 3,3 0-1,-3-1 0,0-1 1,1 2-1,1-1 1,-4 1-1,4-4-2,-4 6 3,3-3 0,-3 1 0,0 2 0,0-2 0,2 0 0,-2 2 0,0-3 0,0 1 0,0 0 0,0 2 0,0-2 0,0 1 0,0 1 0,0-3 0,0 1 0,0 0 0,0 2 0,0-2-3,4 0-54,1-1 37,8-3 71,-2 1 31,1 1 86,-12 2-154,3 2 0,-3 0 0,2 0 0,-2 0 0,0 0 0,0 0 0,2 0 0,-2-3 0,0 3 0,0-2 0,0 2-1,2 0 1,-2 0 0,0 0 0,3-2 0,-3 2 0,0 0 0,0-2-17,-5-1-65,3-12-278,2 9 271,0 2 89,-2 2 46</inkml:trace>
  <inkml:trace contextRef="#ctx0" brushRef="#br0" timeOffset="53">6121 5530 3426,'-2'0'535,"2"4"-114,0-1-102,-2-3-86,-1 4-48,1-2-77,0-1-57,0 6 5,-3-5 33,3-2 1,2 0 45,-4 0 133,4 0-89,-3 0 35,1-2 225,0 2 120,2-2-231,0 0 35,-2 2 36,0-3 40,2 8-316,-5-1 60,3-1 48,-3-1 38,-1-2 219,-4-5 292,3 3-335,0-2-52,3 0-176,0 2-46,1-2-70,-1 1-43,4-1-48,-2 2-53,-7-12 266,-2 1 0,-4 0-223,-5-2 153,9 11-126,2 2-45,9 2 19,0 0 1,0 0-1,0 0 1,0 0-1,0 2 1,0-2-1,0 0 1,0 0-1,0 0 1,0 0-1,0 0 0,0 0 1,0 0-1,0 0 1,2 0-1,-2 0 1,0 0-1,0 0 1,0 0-1,0 0 1,0 0-1,0 0 1,0 0-1,0 0 1,3 0-1,-3 0 0,0 0 1,0 0-1,0-2 1,0 2-1,0 0 1,0 0-1,0 0 1,0 0-1,0 0 1,0 0-1,0 0 1,0 0-1,0 0 1,0 0-1,0 0 0,0 0 1,0 0-1,0 0 1,0 0-2,-7-5-7,7 5 5,-2 0-1,2 0 1,0 0 0,-2-2 0,2 2-1,0 0 1,-3 0 0,1 0 0,2 0 0,0 0-1,-2 0 1,2 2 2,0-2 1,0 0 0,0 0-1,-2 0 1,2 0 0,0 0 0,0 0-1,-1 0 1,1 0 0,0 0 0,0 0-1,0 0 1,0 0 0,0 2 0,0-2-1,0 0 1,0 0 0,0 0 0,0 3-1,-3-3 1,3 0 0,0 0-1,-20-5 32,14 3-32,-1 2 0,0 0 1,1 2-1,-1-2 0,-5 2 0,-13 3 47,23-5-45,2 0 0,-4 0 0,4 0 1,-3 0-1,1 2 0,0-2 0,2 0 0,-2 0 0,0 2 1,2-2-1,-3 0 0,3 3 0,-2-3 0,0 2 1,2-2-1,-2 2 0,-1-2 0,3 1 0,-2 1 0,2-2-2,-2 3 2,2-1 0,-2-2-1,2 2 1,0-2-1,-2 2 1,0-2 0,2 2-1,-2-2 1,2 0-1,-2 3 1,0-1-1,2-2 1,-2 0 0,2 0-1,-3 0 1,1 2-1,2-2 1,-2 0 0,0 0-1,2 0 1,-3 0-1,1 0 1,0 0-2,-11-2 22,2 2 0,-3-2 1,-7 2-23,-6 4 88,2 3 45,18-5-18,-2 0-39,3-2-24,-8-4-19,10 2-21,2 2 0,-3-3 0,1 1-1,2 0 1,-1 0 0,-2-3-12,-2-1 65,0-2 35,5 8-92,0-2 0,2 2 0,-2-3 0,2 3 0,-2-2 0,-1 2 0,3-2 0,0 0 0,-2 2 0,2-3 0,-2 1-8,2 2 6,-2-2-1,2 0 0,0 0 1,0 2-1,0-3 1,-3 3-1,3-4 1,0 4-1,0-2 1,0-1-6,0-1 11,3-3-1,-3 1 1,0 1 0,2 0 0,0 0-1,0 1-10,-2-3 17,3 3-1,-1-3 1,-2 3-1,0-3 1,2-2-17,-2 9 8,0-2-1,0 2 1,0-2 0,0 2-1,-2-3 1,2 3-1,0-2 1,0 2 0,0-2-1,0 0-7,-2 2 10,2-3-1,-3 3 1,3-1-1,0 1 1,-2 0 0,2-2-1,0 2 1,-2 0-1,0-2 1,2 2-1,0-2 1,-3 2-10,1 0-204,0-3 112,2 3 82,-2 0 42,0 0 120,4 0 248,-2 0-316,2 3-60,-2-3-49,0 0-38,2 0-42,-2-3-48,0 3-52,2 0-59,-2 0-63,3 0-69,-3 0-73,2-2-79,-2 0-85,2 2-89,-2-2-95,0 0-100,2 2-105,-2-3-110</inkml:trace>
  <inkml:trace contextRef="#ctx0" brushRef="#br0" timeOffset="54">5588 5471 1393,'-5'2'666,"3"3"-63,-2-5-55,1 2-49,-1-1 46,2 1-49,-3-2 51,1 0 221,2 0 120,2 0-412,2 0 39,-2 0 52,4 0 66,1 0 79,-1 0 93,-26 0-464,-1-3-55,0 1-65,1 0-54,-1-1-54,-4 3-57,7-2-29,-1-2 72,14 4-35,-1-5 0,-1 5 1,0 0-1,0 0-64,-6 0 47,0 5-44,6-10 246,-4 3-86,-3-2-55,-7-3-64,21 5-43,-1-1 0,3 3 0,-2 0 0,0-2-1,2 2 1,-2-2 0,2 0 0,-3 2 0,1-2 0,2-1 0,-2 1-1,2 0 6,0 0 1,-2 2-1,2-3 0,0 1 0,-2 0 0,2 2 1,0-3-1,0 0-6,0 3 0,-3-2 1,1 0-1,2 0 0,-2 2 1,2-2-1,0-1 0,0 1 1,-2 0-1,2 0 0,0 2 1,-3-5-1,3 5 0,0-2 1,0 0-1,0 0 0,0-1 1,0 1-1,0 0 1,0 2-1,3-2 0,-3-1 0,2-1 1,-2 2 0,0 0-1,0-1 1,0 1 0,0-2-1,0 1 1,0 2 0,-2-1-1,2-2 1,-3 1 0,3 1-1,0 0 1,-2-2-1,-12-19 40,14 23-38,0-2 0,0 2 0,0 0 0,-2 0 0,2 0 0,0-2 0,0 2 0,0 0 0,0 0 0,-3-2 0,3 2 0,-2 0 1,2 0-1,0 0 0,0 0 0,0 0 0,-2 0 0,2 0 0,-2 0 0,2-3 0,0 3 0,0 0 0,-3 0 0,3 0 0,0 0 0,0 0 0,-2 0 1,2 0-1,-2 3 0,2-3 0,0 0 0,0 0 0,0 0 0,-2 0 0,2 0-2,0 0-208,-2-3 78,-1 1 68,3 0 59,-2 2 63,0-2 54,-3 0 384,3-1-226,0 1-163,0 1-87,2 1-80,-2 0-64,2-2-76,0 2-87,-3-2-97,3-1-17,0 3-79,0-2-85,0 2-91,0-2-95,0 0-103,0 2-107,3-5-113</inkml:trace>
  <inkml:trace contextRef="#ctx0" brushRef="#br0" timeOffset="55">5830 5591 672,'-2'0'1286,"0"-2"-109,2 2-105,0 0-100,-3 0-95,3 0-92,0 0-86,-2 0-82,0 0-77,2 0-73,-2 2-68,-1-2-63,3 2-60,0-2-54,-2 0-50,2 0-45,-2 3-31,0-3-47,2 2-40,-2-2-33,0 0-80,-2 0-241,2 0 263,2-2 57,0-1 83,0 1 105,0 0 17,0 0 63,0-3 72,0 3 77,0-5-383,2 3 40,0-5 84,0 2 46,2-3 135,-4 4-137,0-1-78,0 0-66,0 7-115,0 0 75,-4 0 157,2 0-150,2 0-33,-2 0-45,0 0-55,2 0-67,-2 3-75,2-3-133,-5 0-122,5 0 215,0 0-36,-2 0-37,2 0-40,-2 0-41,2 2-43,0-2-44,-3 0-47,3 0-49,0 0-49,-2 0-53,2 0-53</inkml:trace>
  <inkml:trace contextRef="#ctx0" brushRef="#br0" timeOffset="56">5787 5892 1825,'-5'5'569,"1"-3"55,-10-4 1406,10 2-935,0 0-416,4 2-163,-3 2-58,-1-1-153,2-1-38,-1 0-35,1 2-34,-1 3 108,1 1-109,-1 1-91,1-3-73,2 6-57,-2-6-38,-2 22-188,1-17 195,-3 0 90,3-6 36,1-1 42,0-2-139,0-2 37,-3 3 98,-6 1 269,7 0-290,4 3-55,-2-7-24,-3 2 0,3 1 0,-3-3 0,4 2 1,-3-2-1,2 2 0,-3-2 0,3 1 0,-2-1 1,1 0-1,-1 0 0,-1 0 0,3 0-9,-22 0 25,22 0-25,2 0 1,-3 0-1,1 0 1,2-1-1,-3 1 1,3 0-1,-2 0 1,2 0-1,-3 0 1,1 0 0,2 0-1,-2 1 1,0-1-1,-1 0 1,3 0-1,-2 0 1,0 0-1,2 2 1,-2-2-1,2 0 1,-5 3-1,-12 3 7,14-6-6,3 0 0,0 0-1,-2 0 1,2 0 0,-2 0-1,2 0 1,-2 0 0,2 0-1,-3 0 1,3 0 0,0-2-1,-2 2 1,2 0 0,0 0-1,-2 0 1,0 0 0,2-2-1,0 2 1,0 0 0,-2 0-1,2 0-2,0 0 1,0 0 0,0 0 0,0 2 0,0-2-1,0 0 1,0 0 0,0 0 0,0 2 0,0-2 0,-3 0-1,3 0 1,0 2 0,0-2 0,-1 0 0,1 0-1,0 0 2,0 0 2,0 0 0,-2 0-1,2 0 1,0 0 0,-2 0-1,2 0 1,0 0-1,0 0 1,0 0 0,0 0-1,-2 0 1,2 0 0,0 0-1,0 0 1,0 0-1,0 0 1,0 0 0,-3-2-1,3 2 1,0 0-2,-2 0 3,2-2-1,0 2 1,0 0 0,-2 0-1,2 0 1,0 0-1,-2 0 1,2 0 0,0 0-1,0-2 1,-3 2 0,3 0-1,0 0 1,0 0 0,-2 0-3,2 0-1,-2 0 1,2 2 0,0-2 0,0 0 0,0 0-1,0 0 1,-2 0 0,2 0 0,0 0-1,0 0 1,0 0 0,0 2 0,0-2 0,0 0-1,-2 0 1,2 2 0,0-2 0,0 0 0,-3 0 0,3 0 1,0-2 0,-2 2-1,2-2 1,-2 2 0,2 0-1,0 0 1,-2 0 0,2 0-1,0-2 1,-3 2 0,1 0-1,2 0 1,0 0 0,-2 0-1,2 0 1,0 0 0,-2 0-1,0 0 1,2 0 0,-3 0-1,3 0 1,-2 0 0,2 0-1,0 0 1,-2 2 0,2-2-1,-2 0 1,2 0 0,-3 0-1,3 0 1,0 2 0,-2-2-1,2 2 0,-4 3-2,0-3 1,0 3-1,2-1 0,-3 0 0,-1 5 2,1-4 3,3-3-2,2-2 0,-2 2 1,2 0-1,0-2 1,-2 3-1,-1-3 1,3 2-1,-2 0 0,2-2 1,-2 2-1,2-1 1,0 2-1,0-3 0,-2 2 1,2 0-1,0 0 1,0-2-1,0 3 0,0-1 1,0 0-1,0 0 1,0-2-1,0 2 1,0 1-1,0-1-1,2 5 4,0-1-1,0 1 1,1-3-1,-1 3 1,2 0 0,-2-2-4,7 9 7,-6-8-6,-1 3 1,0-2 0,0 2-1,0-3 1,-2 2-1,0-1 1,0 2 0,0-3-1,0 8-1,0-5 21,-2-1-1,2-1 0,-4-1 1,2 5-21,4-5 2,-2 1 0,2 0-1,0-1 1,0 1 0,-2 0 0,6 3-2,5 28 15,-11-34-12,2-2 0,-2 3 0,0-3 0,0 0 0,0 3 1,0-3-1,0 0 0,0 1 0,-2 0 0,2-1 1,0 2-1,-2-2-3,2 12-6,-11-5 40,7-5-5,4-4-30,0 2 1,0-2-1,3 0 1,-3 0-1,0 0 1,0 0-1,0 3 1,1-3-1,-1 0 1,0 0-1,0 2 1,0-2-1,0 0 1,0 0-1,2 0 1,-2 0-1,0 0 1,2 0 0,14 9 4,-14-9-2,-2 0-1,0 2 1,0-2 0,0 0 0,2 0 0,-2 0-1,0 2 1,0-2 0,0 0 0,0 0-1,0 0 1,2 2 0,-2-2 0,0 1 0,0-1-2,3 0 3,-3 3 1,0-3 0,0 0 0,0 2 0,-3-2 0,3 2 0,0-2 0,0 0-1,0 0 1,0 2 0,0-2 0,-2 3 0,2-3 0,0 0 0,0 0-1,0 2 1,0-2 0,0 0 0,-2 0 0,2 0 0,0 2-4,0-2-130,0 0 34,0 0 11,0 0 57,0 2 47,0-2 40,0 0 121,0 0 359,0-2-424,0 2-38,0 0-52,0 0-63,2 0-30,-2 0-38,0 0-43,0 0-44,0 0-7,0-2-36,0 2-39,0 0-41,2 0-43,-2 0-46,0 0-48,3 0-49,-1 0-1227</inkml:trace>
  <inkml:trace contextRef="#ctx0" brushRef="#br0" timeOffset="57">5611 5517 896,'0'0'76,"0"0"86,0-3 75,-2 1 66,1 2 130,-1 0 60,-1 0 152,-1-2 364,-1 4-44,1-2-399,4 0-169,-2 2-87,2 1-132,-2-3-84,2 2-94,0 0-105,-9 7 461,2 0-76,3-1-66,1 5-57,1 7 0,0 10-60,2-1-54,-5-7 17,3-10 35,-4 6 63,6-18-104,0 0 0,0 2-1,-3 1 1,3-3 0,-1 2 0,1-2 0,0 0 0,-2 2 0,2 0 0,-2-2 0,2 0 0,-2 0-1,2 2 1,-3 1 0,3-3 0,-2 0-54,-5 2 253,1-2-35,-3-2-14,0-3-95,0 1-118,7 2-46,-3-3-39,3 3 96,0 0 0,0-1 0,2-1 0,-1 4 0,-2-2 0,3-3 0,0 3 0,-2 1 0,2-1 0,0-3 0,-2 3 0,2 0 0,0 0 0,0-3-2,0 3 0,0 2 1,-2-4-1,2 4 1,0-3-1,0 1 1,0 0-1,0 2 1,-2-2-1,2-3 0,-9-4 12,4 5-10,3-1-1,0 1 1,-3 2 0,1-2-1,-1 2 1,-1-2-2,4 2 1,-1 2-1,1-3 1,0 3-1,2 0 1,-5-2 0,3 2-1,1-2 1,-1 2 0,0 0-1,-1 0 1,1 0-1,0 0 1,0 0 0,0 0-1,-1 2 1,1-2-1,-2 0 1,-1 2 2,1 1 1,-1-1 0,1 0 0,-3 0 0,3 0 0,2 1 0,-3 0 0,-3 1-4,6-1 5,-2 1 0,1-2 0,-1 1 0,0-1-1,-1 0 1,3 0 0,-3-2 0,1 2-5,2-2 3,2 0-1,0 0 1,-2 0-1,2 0 1,0 0-1,0 0 0,0 0 1,-3 0-1,3 0 1,0 0-1,0 0 1,0 0-1,0 0 1,-2 0-1,2 0 1,0 0-1,-2 0 0,2-2 1,0 2-1,0 0 1,0 0-1,0 0 1,0 0-1,-2 0 1,2-2-3,-3 0 9,3 2 1,0-2 0,0 2 0,-2-5 0,2 5 0,0-2-1,0 0 1,0-1 0,0 3 0,0-2 0,0 0-10,-2 0 12,0 1 0,2-2 0,0 3 1,0-2-1,0 0 0,-2 0 0,2 2 0,0-5 1,0 5-1,0-2 0,0 0 0,0 0 1,0-1-13,0 1 13,0 0 0,0-2 1,0 1-1,0 1 0,0 0 1,0 0-1,-3-1 1,3 1-14,-2 0 1,2 0 1,0 2 0,0 0-1,-1-2 1,1 2 0,-2-3 0,2 3-1,0 0 1,0-2 0,-2 2 0,2 0-1,-3 0 1,3 0 0,-2-2 0,2 2-1,0-2 1,-2 2 0,2 0 0,-2 0-1,-1 0 1,3 0 0,-2 0-2,2 0 10,-2 0 1,2 0-1,0-3 1,0 3-1,0 0 1,0 0-1,0-1 1,0 1-1,0 0 1,0 0-1,-2 0 1,2 0-1,0-2 1,0 2-1,0 0 1,0 0-1,0 0 1,0 0-1,0-2 1,0 2-1,0 0 1,0-2-1,0 2 1,0 0-1,0 0-10,0-9 136,-5 2-83,1 3-42,-3-3-41,7 7 31,0 0 0,0 0-1,0 0 1,0 0 0,0 0 0,0-2 0,0 2-1,0 0 1,0 0 0,2 0 0,-2 0 0,0 0-1,0 0 1,0 0 0,0 0 0,0 0-1,0 0 1,0 0 0,0 0 0,0 0 0,3 0-1,-3 0 1,0 0 0,0 0 0,0 0 0,0 0-1,0 0 1,0 0 0,0-2 0,0 2 0,0 0-1,0 0 1,0 0 0,0 0 0,0 0 0,0 0-1,0 0 1,0 0 0,0 0 0,0 0 0,0 0-1,0 0 1,0 0 0,0 0 0,0 0 0,0-3-1,0 3 1,-3 0 0,3 0-1,0 0 4,0-2 0,0 2-1,0 0 1,-2 0 0,2 0 0,0-2 0,0 2-1,0 0 1,0 0 0,0 0 0,-2 0 0,2-2-1,0 2 1,0 0 0,0-3-4,-2 3 3,2 0 0,0 0 0,-2 0 0,2 0 0,0 0 0,0-2 0,0 2 0,0 0 1,0-2-1,0 2 0,0 0 0,0 0 0,-3 0 0,3-2 0,0 2 0,0 0 0,0 0-3,0 0 0,0-2 1,0 2-1,0 0 0,0-3 1,0 3-1,0 0 0,0 0 0,0 0 1,0 0-1,0 0 0,0-2 1,-2 2-1,2 0 0,0 0 1,0-1-1,0 1 0,0 0 0,0 0 1,0 0-1,0 0 0,0 0 1,0 0-1,-2-2 0,2 2 1,0 0-1,0 0 0,0 0 0,0 0 1,0 0-1,-2 0 0,2 0 1,0 0-1,0 0 0,-3 0 1,3 0-1,0 0 0,0 0 0,0 0 1,0 0-1,-2 0 0,7-2-1,-8 2 4,3 0-3,0 0-1,0 0 1,0 0 0,0 0 0,0 0-1,0 0 1,0 0 0,0 0-1,0-3 1,0 3 0,0 0-1,0 0 1,0 0 0,0 0-1,0 0 1,-2 0 0,2 0 0,0 0-1,0 0 1,0 0 0,0 0-1,0 0 1,0 0 0,0 0-1,0 0 1,0 0 0,0 0-1,0 0 1,0 0 0,0 0 0,0 0-1,0 0 1,0 0 0,0 0-1,0-2 1,0 2 0,0 0-1,0 0 1,0 0 0,0 0 0,0 0-1,0 0 1,0 0 0,0 0-1,0 0 1,0 0 0,0 0-1,0 0 1,0 0 0,0 0-1,2 0 1,-2 0 0,0 0 0,0 0-1,0 0 1,0 0 0,0 0-1,0 0 1,0 0 0,0-2 251,-2 0-99,2 2-94,0 0-90,0-3-85,2 1-78,-2 2-76,0-2-69,0 0-90,0 0-66,0-1-61,0 3-55,0-4-394,0 2-91,0-3-70,-2 3-49</inkml:trace>
  <inkml:trace contextRef="#ctx0" brushRef="#br0" timeOffset="58">5520 5643 1185,'0'0'750,"0"0"-70,2 0-67,-2 0-64,0 0-60,0 0-58,0 3-54,0-3-51,0 0-47,0 2-44,-2 0-41,2-2-38,0 2 57,-2 0-110,2 1-84,-2 1-33,-5 5-216,7-8 212,0 4 106,0-3 11,0-2 44,2 0 49,0 2 56,-6 20 45,4 0-66,7 0-53,-1 0-41,-1-13-89,-3-3-1,0 3 1,0-1 0,1-1-1,-1 4 1,-2 0-44,10 11 150,-1-1-48,0 28 55,-5-21-46,3-4 58,-3-7-9,3-1 47,6-10-213,2-1 109,2-1 120,10 1 197,-6-3-114,-5 0-183,-10 2 46,1 1-46,-3 7 27,-4-12-144,0 0 0,0 2 0,0-2 0,0 0-1,0 0 1,0 3 0,0-3 0,0 2 0,0-2-1,0 0 1,0 0 0,0 2 0,3-2 0,-3 0 0,0 0-1,0 0 1,0 2 0,0-2 0,2 2 0,-2-2-1,2 0 1,-2 0 0,0 0 0,0 0 0,0 0 0,2 3-1,-2-3 1,3 0 0,-3 0 0,0 0 0,0 0-1,2 0 1,-2 0 0,0 2-6,0-4 146,0 4-63,0-2-70,0 0-81,0 2-94,-2 0-105,2 1-114,0-1-124,-3-2 203,1 0-34,2 2-37,-2-2-36,0 0-39,-1 0-39,-1-2-41,2 2-42</inkml:trace>
  <inkml:trace contextRef="#ctx0" brushRef="#br0" timeOffset="59">5312 6508 688,'0'-2'2047,"-2"-1"-734,0 1-527,0 2-33,-1 0-40,3 0-44,-4 0 177,-1 0-115,5 0-413,-2 0-35,2 0-37,0 0-38,-2-2-41,2 0-42,-2 2-45,2-3-46,0 2-49,2-1-51,-2-2-51,2 1-56,0-17 409,1 16-185,-3-3 1,0 3 0,-3-1 0,3-6-52,-6-16 181,1 9 9,2 4 37,3 8-69,3-4-77,0 8-66,-3-1-1,0 1 0,2 0 1,-2 0-1,0-1 1,0 1-1,0 0 0,0-2 1,0 1-15,0 3 10,0 0-1,0 0 1,0-2 0,0 2 0,0 0-1,0-2 1,0 2 0,0 0-1,0 0 1,0 0 0,-2-2 0,2 2-1,0-3 1,0 3 0,0 0-1,0 0-9,-8-2 126,1-2 40,-8-3 124,1-3-71,5-1-56,0-2-40,7 6-57,-2-2 1,2 2-1,0 1 0,0-9-66,-2-5 141,-3 9 27,-6 5-56,-3 1-46,1-2-34,8 7-31,4-2 0,-2 0-1,-1 2 1,1-2-1,-2 1 1,-1-6-1,8 7 1,0 0 0,-3 0-1,3-2 1,0 2 0,-2 0-1,0-2 1,2 2 0,0-3-1,0 3 1,-2-2 0,2 2-1,0 0 1,0-2 0,0 0 0,0 2-1,-3-3 0,3 1 5,0 0-1,0 2 0,0-2 0,0 0 1,0-1-1,0 3 0,0-2 1,0 0-1,3 0-4,-1-5-3,2 0-1,1-2 1,-1 4-1,-2-4 1,1 2-1,1 1 1,-2-3-1,1-5 4,-1 1 5,2 3-1,3-12-4,-6 20-1,-1-3 0,4 1 0,-4 2-1,5-1 1,-5 1 0,2-2 0,3 1 0,-5 1-1,4 0 1,-2 0 0,3-2 1,-3 4 0,-2-2 0,4 2 0,-4-2-1,5 2 1,-5 0 0,2 0 0,2 0 0,-4 0 0,3 0 0,1 0 0,-4 0 0,11 0-1,-11 0 0,0 0 1,0 0 0,0 0-1,0 0 1,0 0-1,0 0 1,0 0-1,0 0 1,-2 0 0,2 0-1,0 0 1,0 0-1,0 0 1,0 0-1,0-2 1,0 2 0,0 0-1,0 0 1,0 0-1,0 0 1,0 0-1,0 0 1,0 0 0,0 0-1,0 0 1,0 0-1,0 0 1,0 0-1,0 0 1,0 0 0,0 0-1,0 0 1,0 0-1,0 0 1,0 0-1,0 0 1,0 0 0,0 0-1,0 0 1,0 0-1,0 0 1,0 0-1,0 0 1,0 0 0,0 0-1,0 0 1,0 0-1,0 0 1,0 0 0,0 0-1,0 0 1,0 0-1,0 0 1,0 0-1,0 0 1,0 0 0,0 0-1,0 0 1,0 0-1,0 0 1,2 0-1,-2 0 1,0 0 0,0 0-1,0 0 1,0 0-1,0 0 1,0 0-1,0 0 1,0 0 0,0 0 0,0 0 1,0 0-1,0 0 1,0 0-1,0 0 1,0 0-1,0 0 1,0 0-1,0 0 1,0 0-1,0 0 1,0 0-1,0 0 1,0 0-1,0 0 1,0 0-1,0 0 1,0 0-1,0 0 1,0 0-1,0 0 1,0 0-1,0 0 1,0 0-1,0 0 1,2 0-1,-2 0 1,0 0-1,0 0 1,0 0-1,0 0 1,0 0-1,0 0 1,0 0-1,0 0 1,0 0-1,0 0 1,0 0-1,0 0 1,0 0-1,0-2 0,0 2 1,0 0-1,0 0 1,0 0-1,0 0 0,0-5 10,0 5-10,0-2 0,0 2 0,0-2 0,-2 2 0,2 0 0,0 0 0,0 0 0,0 0 0,0-3 0,0 3 0,0-2 0,0 2 0,0 0 0,0 0 0,0 0 0,0-2 0,0 2 0,2 0 0,-2 0 0,0 0 0,0 0 0,0-2 0,0 2 0,0 0 0,0-2 0,0 2 0,0 0 0,0 0 0,2 0 0,-2 0 0,0-3 0,2 3 0,-2 0 0,0 0 0,0 0 0,0-2 0,0 2 0,2 0 0,-2 0 0,0 0 0,2 0 0,-2 0 0,0 0 0,0 0 0,0 0 0,2 0 0,-2 0 0,0 0 0,0 0 0,0 0 0,3 0 0,-3 0 0,0 0 0,0-2 1,0 2-1,0 0 1,0 0-1,0-2 1,2 2-1,-2-3 1,0 3-1,0 0 0,0-2 1,0 2-1,0 0 1,0 0-1,0-2 1,2 2-1,-2-2 1,0 2-1,0 0 0,0 0 1,2 0-1,-2-2 1,3 2-1,-3 0 1,0-3-1,0 3 0,2 0 0,0 0 1,-2-2-1,2 2 0,0-2 1,1 0-1,-3 2 0,2-3 1,-2 2-1,2-1 0,0 0 0,-2 0 1,0 2-1,3-3 0,-1 1 1,-2 0-1,0 0 0,2 0-1,-2-1-1,0 3 1,2-2-1,-2 0 1,2 2-1,-2-2 1,3 2-1,-1-3 1,-2 1-1,2 2 1,-2 0-1,2-2 1,1 0-1,-3 2 1,2 0-1,-2 0 1,2-2-1,-1 2 1,1 0-1,1 0 1,-3 0-1,2 0 1,-2 0-1,4 0 1,-4 0 1,18-5 21,-14 23-41,-1-14 20,-3 3-1,2-3 0,0 1 0,-2 0 0,2 0 0,3-1 1,-3 5 0,0-9 0,-2 0 1,0 2-1,2-2 1,-2 0 0,0 0-1,0 3 1,3-3-1,-1 0 1,-2 2-1,0-2 1,0 0 0,2 0-1,-2 0 1,0 0-1,2 0 1,-2 0-1,3 0 1,-3 2 0,1-2-1,1-2 1,-2 2 0,2 0 0,0 0 0,1 0 0,-3 0 0,2 0 0,0-2 0,0 2 1,-2-3-1,2 3 0,1 0 0,-3-2 0,2 2-1,18-11-6,0 4 1,-1 0-1,3 0 6,6-2 17,-26 7-18,0 2 1,0 0-1,3 0 0,-3 0 0,0 0 1,1 2-1,1-2 0,-2 0 0,-2 2 1,5-2-1,-3 0 0,0 3 0,0-1 1,3-2 0,17 9 51,-12-9 14,3-3 37,-13 1-215,3 2 33,-1 0 6,2 2 94,-2-2 65,7 9 282,-4-8-259,-5 2-89,2-1-93,-2 0-6,0-2-33,0 0-36,0 0-40,0 0-44,0 0-46,0 0-49,-2 0-54,2-2-56,-2 0-59,-1-1-64,1 2-66,0-8-1678</inkml:trace>
  <inkml:trace contextRef="#ctx0" brushRef="#br0" timeOffset="60">5346 5868 2209,'-3'0'370,"1"-2"87,0-1 71,2 3 53,-7-2 2093,7 2-2136,0-1-40,2-1-122,-2 2-44,0-2-51,3-1-57,-1 1-66,0 0-73,0 0-79,1-1-87,2-3 506,-3 1-77,1 1-68,-1-1-62,-2-1-54,0 4-47,-2-7 6,-5 2-98,-8-5-44,11 7 43,-3 1 36,5 2 45,-5-3 57,3 1 70,0 2 81,4-1-310,0 3 0,0-2-1,0 2 1,0 0 0,2-2 0,-2 2-1,0 0 1,0 0 0,2-2-1,-2 2 1,0-3 0,0 3-1,0 0 1,2 0-3,16-13-10,-14 13 11,-1-4-1,1 4 1,-2-3-1,1 2 1,0-1-1,-1-2 1,3 4-1,-3-7 0,2 5 1,-2-3-1,1 3 1,-1-2 0,2 1-1,-1 1 1,1-2-1,0 2 1,-1 2-1,1-5 1,-2 3-1,3 2 1,-1-2-1,1-1 1,-1 3-1,-1-2 1,2 0-1,-1 2 1,1 0 0,-1 0-1,1-2 1,-1 2-1,1 0 1,-1 2-1,0-2 1,-1 0-1,3 0 1,-1 2-1,-1 0 1,-2-2-1,4 5 0,-2-5-23,-1 2 107,-1-4 39,-2 2 116,-2-5 54,4 5-127,-2-4-36,2 4-112,3 0-39,-5 0 33,0 0 57,0 0-52,0 0-34,-3 0-93,1 0-25,0 0-64,2 0-75,-2 0-85,-1 0-95,3 0-106,-2-2-117,2 2 292,-2 0-33</inkml:trace>
  <inkml:trace contextRef="#ctx0" brushRef="#br1" timeOffset="61">6994 5254 944,'0'-2'855,"3"0"-55,-3 0-52,0 2-51,0-2-48,0-1-46,0 3-45,0 0-42,0 0-40,-3 0-39,3 0-36,0 0-34,0 0 271,-2 5-113,2-5-197,-2 0-48,0 2-41,2 0-34,-2 0 101,-6-2 279,8-2-193,-5 4-106,1-2-88,-1 0-72,-1 3-34,-5-3-82,8-3 15,1 1 33,2-2 30,2-1 46,-13-4 96,0 5-43,-1 1-38,-1 3-35,-14 3 27,4 8-87,16-6-56,0-1 0,1 0 0,-1 3 0,0-2 0,1 1 0,1-1 0,-1 1-1,-2 7 3,-8 13 54,5 3-8,-2 17-72,8-26 41,3 1 55,0 1 81,2-20-145,0 3-1,0-3 1,0 0-1,0 0 1,0 3-1,0-5 0,0 2 1,0 1-1,2 0 1,-2-1-1,2 2-5,12 27 101,1-3 45,-15-26-123,2 3 0,-2-1 0,0-2-1,0 1 1,0-1 0,0 2 0,3-1 0,-3 1 0,-3 0-23,6-1 7,-3-1 0,2 2 0,-2 1 0,0-3 0,2 0 1,-2 0-1,0 1 0,5-2 0,-5 1 0,2 2 1,-1-1-8,1-1 11,0 0 1,1 0 0,-1 1 0,-2-3 0,4 2 0,-2 0 0,1 0 0,-1-2 0,0 2 0,3-2-12,-1 3 42,3-1 0,-1 0 0,1-2 0,2 2-42,30 1 228,-3-1 55,-2 7 72,-28-9-313,1 0-1,-2 0 1,1 0 0,0 0 0,0 0-1,-1-3 1,2 3 0,-1-2-1,-1 0 1,6 0-42,-2 0 62,0-3 0,-4 1 0,2-1-1,4-1-61,2-3 124,1-1-1,6-8-123,21-24 150,-35 36-138,5-64 64,-4 19-88,-11 39 57,-3-24-42,7 34-5,0 2 1,0-2-1,0 2 0,0-2 0,0-1 0,0 3 1,0-2-1,0 2 0,2-2 0,-2 0 0,0 2 1,0-3-1,0 2 0,0 1 0,2-2 0,-2 2 0,0 0 1,3-4 1,-8-3 8,3 3 0,-2-3 0,-1 0 0,1 1 0,1 1 0,-3-2 1,1 3-1,1 0 0,-3-2 0,3 4-8,-3-5 5,2 3 0,-2-1 0,0 3 1,-2-2-1,-2-3-5,5 5-4,-1-1 1,0 1-1,1 2 0,0-2 1,-1 2-1,1-2 1,-1 2-1,0 0 0,1 0 1,-1 0-1,0 2 1,-2 0 3,5-2 44,2 0-71,0 0-62,2 0-51,0 0-164,2-4-252,0 4 152,0-2 164,0 2 72,3-3 38,-3 3 58,0 0 38,1 0 45,1 0 49</inkml:trace>
  <inkml:trace contextRef="#ctx0" brushRef="#br1" timeOffset="62">7711 5304 1809,'-2'-4'1315,"-1"2"-123,0-3-118,-1 2-112,-1 1-106,1 0-100,0-1-94,-1 1-89,-2-2-82,3 4-77,0-5-70,-3 5-66,2-2-58,-1 2-54,1-2-46,0 2-43,-2-2-31,0 2-37,-4 0-53,-13 4-147,17-2 166,1 3 39,-2-3 45,1 2 54,3 1 64,-3-3 73,3 4-201,-1-2-1,1 0 0,-1 3 1,1-2-1,-1 1 1,1 1-49,-6 15 96,-3-1-38,-5 17-54,13-26 68,3-10-61,0 1 0,2-1 0,0 0 0,-2 0 1,2 3-1,0-3 0,0 0-11,0 0 1,0 1 0,0-1 0,0-2 0,0 2 0,0 0 0,0-2 0,2 3 0,-2-3 0,0 2 0,0 0-1,-7 28 178,7-26-155,-2 3 1,2-2-1,-2 1 0,2 1 1,-2-3-1,2 3 1,0 0-24,0-7 4,0 2 1,0 0 0,2-2 0,-2 2-1,0-2 1,2 1 0,-2 2 0,0-3-1,0 2 1,2 0 0,-2-2 0,0 2 0,2-2-1,-2 0 1,3 3 0,-3-1 0,2-2-1,-2 0 1,2 2 0,-2-2 0,2 2-1,-2-2 1,3 0 0,-1 0 0,-2 2 0,2-2-1,-2 0 1,2 0 0,0 0-5,10 16 206,-1-5-44,14 10 56,4-3-111,1-2-69,-10-3-1,17 8-37,-13-19 165,-19-2-102,-1 0 1,3-2 0,-3 2 0,1 0 0,4-2-64,23-13 320,-10 4-155,-8 2-89,2 0-48,-9 7-6,-1 2 0,1-4 1,2 2-1,-5-1 0,3 1 0,0-2 1,-4 1-1,6-3-22,-5 5 11,-1-4 0,-1 3 1,2-2-1,-2 1 0,3-3-11,-1-1-2,-1 3-1,1-3 0,-2 0 1,0-2 2,14-18 27,-13 18-19,2 2 0,-1-2 0,-2 2 0,1-1 0,-1 0 0,2-3-8,-4 6 2,0 3 1,0 0-1,0 0 0,0-1 0,0-1 0,0 4 1,0-5-1,0 3 0,-2 0 0,2 0 0,-2 0 0,2-1 1,0 1-1,-2-2 0,2 4 0,-3-3 0,1 1 1,2 0-1,-2 0 0,0 1 0,0-2 0,2 3 1,-4-2-1,2 0-2,-7-5 4,2 1-1,1 1 1,-1-1 0,3-1 0,-7-6-4,8 10-2,3 1 1,-2 0-1,0 0 0,2-1 1,0 2-1,-2-1 0,-1-2 1,3 1-1,0 1 0,0 0 1,0-2-1,0 1 0,-2 1 1,2 0-1,2 0 0,-2-3 1,0 3-1,0 0 0,0 0 1,0-3-1,3 1 2,-8-3 27,0 3 1,-4-2 0,-5-5-28,-28-18 6,10 6-47,25 23-23,1 3 77,-3 1 74,-2 5 111,3 0-64,1-4-78,3-3-43,-3 0-38,3 0-32,-1 1-39,-1-3-41,-1 0-49</inkml:trace>
  <inkml:trace contextRef="#ctx0" brushRef="#br1" timeOffset="63">7019 5903 912,'-2'3'1332,"-1"-3"-118,1 0-111,0 0-107,-2-3-101,1 3-98,1 0-90,0 0-87,0 0-82,-1 0-76,1 0-71,-2-2-67,2 2-61,0 0-56,0-2-51,0 2-46,0 0-40,0 0-38,-5-2-58,2 2-82,-8-5-234,9 5 270,-1 0 43,1 0 57,-1 0 75,1 0 89,-3 2 106,-7 1-38,0-1-64,-1 2-54,-1 3-48,-9 4-18,3-1-80,8-3-32,3-1 1,-10 10 35,-3 6 43,8 2-63,8-2 63,6-16-23,0 1 1,0 0-1,-3-2 0,3 2 0,-3 0 0,1-3 0,0 3 0,-1-3 0,1 3 1,-1-3-21,5 10 24,0 0-1,2-1 1,1 3 0,1-3 0,1 4-24,6 14 119,2-2 107,-15-15-83,4-2-44,-2-10-92,2 0 1,-2 0-1,0-2 1,1 2 0,2 1-1,-3-3 1,0 2 0,2-2-1,-2 0 1,2 2-1,0 0 1,0-2-8,5 5-4,-2-3-1,3 2 1,-1-1-1,0-1 1,-1 0-1,6 0 5,18 6 14,-26-8-14,0 2 0,-1-2 1,1 3-1,1-3 0,-1 2 0,0-2 1,1 4-1,-3-4 0,1 2 0,2 1 0,-3-1 1,5 2-1,-3 3-1,3-5 1,0 3-1,-1-1 1,1-2-1,4 3 1,-9-5 0,0 0 0,1 0 0,-1 2 0,-1-2 0,1 0 0,0 0 0,1 0 0,-1 0 0,0 0 0,0-2 0,1 2 0,-1 0 0,0 0 0,0 0 0,0-2 0,1-1 0,-1 3 0,0 0 0,0-2 0,1 2 0,1 0-1,0-2 0,3 2 1,-2-2-1,-1 2 0,2 0 1,-4-3-1,4 1 0,-1 0 0,-1 0 1,1 0-1,-1-1 0,1 1 0,-1 0 1,-2-3-1,3 3 0,1-4 1,6-6 3,-2-2 0,1 1 0,0-1 0,0-1-3,16-22 16,-24 30-17,4 1 0,-3-1 1,-2 0-1,3 0 0,-3 0 0,2-2 0,1 0 0,-3 3 1,-2-1 2,2 2 0,0-1 0,-2-1 0,0 3 0,0-2 0,0 2 0,0-3-1,0 3 1,-2-3 0,2 2 0,-2 1 0,0-7-2,-14-35 8,-12-35 64,20 56 8,-4 0 0,-1-4-80,6 26-42,-1-1 59,3 4 2,4-3 0,-1 3 0,0 0 0,-3 0 0,3-2 0,-3 2 0,3 0 0,0 0 0,-2 0-19,-12 5 8,9-3-58,1 3-50,-1 4-126,5-2 67,0 0-36,2-7 333,0 0-54,0 0-49,0-3-42,-2 3-81,2 0-73,-2 0-502,2 0 386,0 0 190,0 0 49,0 0 80,0 0 27,0 0 35</inkml:trace>
  <inkml:trace contextRef="#ctx0" brushRef="#br1" timeOffset="64">7797 5844 1665,'-3'5'1910,"1"-3"-1001,2 0-39,-2-2-44,0 0-51,0 0-57,2 0-63,-3 0-68,3-2-75,0 0-80,-2 0-88,2-1-91,-2-1-100,2 0-104,0 1-110,0-3 347,-5 3-85,3 6-68,-1-1-52,3-2-76,0 2 0,-2-2 0,2 2 0,0-2 0,0 0 0,-3 0 1,3 0-1,-2 0 0,2 0 0,0 3 0,0-3 0,-2 0 0,2 0 0,-2 0 0,2 0 0,0 0 0,0 0 0,-2 0 0,2 0 0,0 0 0,-3 0-5,-6-7 73,3 7 155,1 0-50,-1-2-42,-1-1-38,-6 3 10,7-2-88,-1 2 1,1-4-1,-1 4 1,0-5-21,-8-4 99,-1 12-21,2 1-33,12-4-44,-1 2-1,1 1 0,-2-3 1,4 0-1,-5 0 1,3 0-1,0 0 1,0 0-1,-1 2 0,-1-4 1,2 2-1,0 0 1,2 0-1,0 0 1,0 0 0,-3 0 0,3 0-1,0-3 1,0 3 0,-2 0 0,2 0 0,-2 0-1,2 0 1,0 0 0,-2 0 0,2 0 0,0 0-1,0 0 1,-3 0 0,1 0 0,2 0 0,0 0-1,0 3 1,-2-3 0,2 0 0,-2 0-1,2 0 0,-19 15 26,1-2-39,-4 6 8,5-1 10,-16 11-5,33-25 0,0-4 1,0 3-1,0 1 0,0-4 1,-2 3-1,2 0 1,0-3-1,-3 4 0,3-4 1,-2 2-1,2 1 1,-2-1-1,2 0 0,-2 0-1,0 0 0,2-2 0,-3 3 0,3-1 0,-2 0 0,2-2 0,0 5 0,-2-5-1,2 4 1,0-4 0,0 2 0,0 0 0,0 1 0,0-1 0,0 0 0,0 0 0,0 1 0,0-1 0,0 0 0,0-2 1,-2 4 0,-1 0 0,2 2 0,-1-3 0,0 1 0,2 3 0,-2-3 0,-1 1 0,3 1 0,0-3 0,0 3 0,0-1 0,0-1 0,0 3 0,0-4 0,0 2 0,0-1 0,3 0 0,-1 1 0,-2 2 0,2-3 0,0 0 0,-1 1 0,2-1 0,-1 1 0,0-3 0,3 2 0,-1 3 0,-8 12-45,6 1 41,0-16 17,0 3 1,-2-2 0,2-1-1,1 0 1,-1 0 0,5 7-14,4 2 115,0 1 1,1 1-1,10 8-115,-4-5 101,-14-16-101,3 3-1,-2-3 1,-1 0 0,2 3 0,-2-3-1,3-2 1,-3 4 0,3-4 8,-1 3 0,1-3 0,0 2 0,-1 0-1,6-2-7,0 0 18,-1-2-1,2 0 1,1 2-1,-3-3 1,1-1 0,-1 2-1,2-3-17,12 1 96,-9 4 4,0 0-1,0-2 1,4-3-100,-16 3 27,0 2-1,0-2 0,0 0 0,-2 2 0,3-5 1,-1 5-1,1-2 0,-1-3 0,-2 3 1,3 0-1,-3 0 0,3-3 0,1 2-26,-1-13 258,-3 1-65,0-1-58,-2 1-48,-2-9-29,-3-13-91,-1-20-58,6 40 103,0-3 42,0 14-53,0-3 1,-2 0-1,-1 0 0,1 3 1,0-2-1,0-1 1,-1 2-1,-3-4-1,4 9 3,-1-3 1,3 3-1,-4 0 0,2-3 0,-1 3 1,1 0-1,0 0 0,0-1 0,1 2 1,-4-1-1,3 0 0,0 0 1,-3 2-1,3-3 0,0 1 0,-3 2 1,1-2-1,2 2 0,-3-2 0,3 2 1,-7 0-4,7-2-255,-2-1 108,1-1 93,1 2 77,-5-3 130,5 3 48,-8-5 326,8 5-399,0 0-38,-3 2-52,3-5-49,-2 5-57,1-2-67,-1 0-105,2 2-104,-3-2-119,3 2 184,0 0-34,0 0-35,2-2-38,-5 2-38,5 0-40,-2-3-42,-2 3-43,4 0-44,-5 0-47,10 5-1665</inkml:trace>
  <inkml:trace contextRef="#ctx0" brushRef="#br1" timeOffset="65">7080 6790 1857,'2'0'1060,"0"0"-64,-2-2-65,0 2-61,3-2-59,-3 2-58,0-3-56,0 3-54,0-2-51,0 0-50,2 2-48,-2-2-45,0 2-45,0-3-42,-2 1-39,2 2-39,0-2 97,0 0-84,0 0-77,-3-1-67,3 1-49,-2 0-73,0-5-91,0 3-85,-3-6-262,1 5 326,4 3 64,-2-2 66,2 1 72,0-1 85,-3 0 96,6 4-301,-3-3 1,0 3-1,0-2 0,0 0 0,0 0 1,0 2-1,0-3 0,0 1 0,0 2 0,0-2 1,0 0-2,0 0 6,0 2 1,-3 0 0,3-3-1,0 1 1,-2 2 0,2 0-1,0-2 1,0 2 0,-2-2-1,2 2 1,-2 0 0,2-3-1,0 3 1,0 0-7,-2 0 16,-1-1 1,1-1-1,1 2 0,1 0 1,-2-2-1,0 2 0,-1 0 1,1 0-1,0 0 0,0 0 1,-1 0-1,1 0 0,2 0 1,-4 0-1,4 0 0,-5 0-16,5-2 1,0 2 0,0-3 0,0 3 0,0-2 0,0 2 0,0-2 0,0 2 0,0-2 0,0 2 0,0 0 0,0-2 0,-2 2 0,2-3 0,0 3 0,0 0 0,0-2 0,-2 2 0,2 0 0,-2-2 0,2 2 1,0-2-1,0 2 0,-3 0 0,1 0-1,0-3 5,2 3 0,-4-2 0,1 2 0,1 0 1,0 0-1,-3-2 0,3 2 0,-2 0-5,-13 0 14,13 0-11,-1 2 0,1 3 0,-1-3 0,3 0 0,-2-2 0,-1 2 0,-1 1 0,3-3 0,-1 2 0,-1-2 0,-5 0-3,4 2 3,-3-4 0,0 2 0,0 0 0,0-2 0,-4-1-3,7 6-1,-3-1 0,5 0-1,-3 2 1,1 1 0,-1-3 0,0 1-1,3 2 1,-3-1 0,3 1-1,-3-1 1,4 3 0,-2-3 0,1 3-1,-1-3 1,1 3 0,0 0 0,1-1-1,-1 0 1,2 1 0,-1-1-1,-1 1 1,4 0 0,-2-1 0,0 1-1,-1 9 2,3 31 0,0-29 0,0-1 0,0 1 0,-4 6 0,4-7-2,0-8 1,2-3 0,-2 1-1,2 0 1,-2-1 0,3 1-1,-3 0 1,4 3 1,-4-8 0,2-2-1,0 2 1,-2 0 0,3 0 0,-3 1 0,2-1 0,0-2-1,-2 2 1,2 0 0,1-2 0,-1 3 0,-2-3 0,4 2-1,-4 0 1,2-2 0,1 2 0,-1-2 0,0 0-1,0 0 1,1 2 0,-1-2 0,-1 0 0,1 0 0,0 3-1,1-3 1,1 0 0,9 0-1,3 2-1,-3 0 0,-1 3 0,13 1 2,-7 1 4,-1-5 0,9 4-4,-22-6-3,3 2-1,0-2 0,-3 0 1,3 0-1,0-2 0,-3 2 1,2-3-1,-2 3 0,5-3 4,-2 1 41,-1-3-1,3 1 1,-2 2-1,4-3-40,8-4 116,-1-2 92,-10 5-53,-1-3 44,0-1 49,-1-1 57,-1-7-187,-1 0 0,9-7-118,-9 13 42,3-1 0,-5 0 0,2-1 0,1 2 0,-3 1 0,0-4-42,0 10 8,-2 1 0,0-1 0,-2 1 0,2-1 0,0 3 0,-2-1 0,2 1 0,0-3 0,-2 1 0,2 1 0,-2-1 0,-1 0 0,1 1 0,0-1 0,0 2 0,2-3 0,-5 3 0,3-2 0,0 1 0,0 1 0,-3 0 0,3-3 0,-1 3-8,-4-8 11,-9-23 106,14 22-111,-2 0-38,1-2-64,3 2-82,0-2-100,0 2-120</inkml:trace>
  <inkml:trace contextRef="#ctx0" brushRef="#br1" timeOffset="66">7650 6626 2113,'-2'2'807,"0"-2"460,-3 0-121,4 0-114,-3 0-109,1 2-103,1-2-95,0 0-91,0 0-83,-1 0 8,-1 0-101,2 0-89,-3 0-81,3-2-31,-2 2-80,-1-2-46,-4-1-30,-6-7 53,13 10-121,2-2 0,-4 2 1,2 0-1,0 0 0,0-2 1,-1 2-1,1 0 0,0 0 1,-3-2-1,5 4 0,-4-2 1,2 0-1,0 0 0,-3 2-33,-6 3 142,-2 0-43,3 6-64,1 3-83,-22 24 94,24-26-39,-2-1 0,2 0 0,0 2-7,4-11 1,1 3 0,2-1 0,-2-2 1,0 2-1,2-2 0,0 2 0,-2 1 0,2-1 0,0 1 0,0-1 0,0 1 0,0-3-1,0 2 14,-3-1 1,1-1-1,2 0 0,0 2 1,0-1-1,0 1-14,5 33 32,-5-26-28,2 0 0,-2-2 0,0 5-4,0-9 10,0-1 1,0 1-1,-2-3 0,2 2 1,0-1-1,-5 5-10,10-3 15,-3-1 0,0 3 0,0-3 0,5 6-15,1-1 3,1 0 0,-3 0 1,5 0-1,-2-2 1,0 2-1,7 1-3,-14-10 3,1 0-1,-1 0 0,-2 2 1,5-2-1,-3 0 0,0 2 1,1 0-1,-1-2 0,0 0 1,0 2-1,0-2 1,1 5-1,-1-5 0,0 2-2,0 3 9,3-3-1,-1 0 1,1 0 0,-1 0-1,1 1-8,7 1 67,3-8 46,5-1-88,-6 3-17,-1 0 0,-1 0-1,4 2-7,-14-3 4,2 3 0,1 0-1,-3 3 1,3-3 0,-3 0-1,2 0 1,1 2 0,-3-2 0,2 2-1,-1-2 1,0 2 0,-1 0-1,5 1-3,-5-3 11,-2-5 0,2 5 0,-2-2 0,2 0 0,1 0 0,-3 2 0,2-3 0,0 3 0,0-2 0,1 0 0,-1 2 0,0-2-11,30-9 85,-10 3-2,-2-3 59,-17 11-109,-1-3 0,0 1 0,-2 0 0,5 2 0,-5-2 0,2 0 0,0-1-33,5-8 159,-6-2 34,12-2-161,-2 0 64,0-5 79,5-12 135,-16 27-265,0 1 0,2-1 0,-2 1 0,0-1 0,0 1 0,0-3-45,-4-15 102,-5 3-94,-5 1-89,8 3 91,-1-2 0,-2 2 0,4-1 0,-4 1 0,-2 2 0,2-2 0,-2 4 0,-14-16-10,20 23 14,-4 1 1,-2 0-1,-5-1-14,12 4 3,-3-3-1,3 1 1,-1 0 0,0 0-1,0-1 1,1 1 0,-1 0-1,-1-2-2,1 1-187,1 1 70,1 2 62,-1-2 52,-3 2 55,3 0 46,-14 0 313,13 2-258,-2-2-66,2 0-84,1 0-56,2 0-42,-3-2-53,3 2-58,-2 0-66,1-2-168,-1-1-123,4 1 232,-2 2-36,0-2-36,2 0-39,0 0-40,-3-1-41,3 1-42,0 0-45,0 0-46,0-1-47,0-1-49,0 2-50</inkml:trace>
  <inkml:trace contextRef="#ctx0" brushRef="#br0" timeOffset="67">2242 6019 1489,'0'2'887,"0"0"-61,-2-2-59,2 0-55,0 3-55,0-3-51,-2 0-51,2 0-47,0-3-45,0 3-44,-2 0-41,2 0-39,0-2-37,0 0-34,0 0 172,0-1-183,0-1-56,0 2-50,0 0-42,-3-3-22,3 1-37,-6-6 12,3 5 186,1 1-49,0-3-43,2 3-40,2-7 19,0 2-98,-2 6-45,3 1-1,-1 0 1,-2 0 0,4 2 0,-4-5 0,3 5 0,-3-2 0,4 0 0,-4 0 0,2 2 0,3-3 8,6 0 30,-7-1-41,2 1 1,-4 3-1,5-4 0,-3 4 1,3-2-1,-3 2 0,3-2 0,-3 2 1,7-3 10,19-1-33,-25 4 34,-3-2-1,3 2 0,-1-3 0,0 1 0,1 0 0,-1 0 0,14-7-4,1 0 0,-1 0-1,14-12 5,-16 10 3,-3 2-1,5 0 1,-5 2 0,4 0-1,16-7-2,-29 14 1,-1 0 1,1-2-1,-2 0 1,3 0-1,-2 2 0,-1-5 1,3 5-1,-3-2 0,0-2 1,3 1-1,-3 1 0,0 0 1,3-3-1,-3 3-1,-2 2 2,0-2 0,2 0 0,-2 2 0,0-2 0,2-1-1,-2 3 1,0-2 0,0 2 0,0-2 0,0 0 0,0 2 0,0-3 0,0 3 0,0-1-1,0-1 1,0 2 0,0-2-2,0 0 2,0-1 0,-2 1 0,2 0 0,-2 2 0,2-2 0,-2 0 0,2-1 0,0 3 0,-3-2 0,1 0-1,2 2 1,-2-2 0,0 2 0,-1-3 0,1 1-2,0 2 0,2-2 0,-2 0 1,0 2-1,-1 0 0,1-2 0,2-1 0,-1 1 0,-1 2 0,2-2 0,-2 2 1,-1-2-1,3-1 0,0 1 0,-2 0 0,2 0 0,0 2 0,-2-5 1,2 5-1,-2-2 0,2-1 0,0-2 1,0-1 0,0-1 0,0 3 0,0-3-1,0 0 1,0 1-1,2-1 1,-2 2 1,0-1-1,0 0 0,0 2 0,0-7-1,-2 6 0,2 5 0,0-2 0,0 0 0,0 0 0,-3 2 0,3-3 1,0 1-1,-2 0 0,0 2 0,2-2 0,0-1 0,-2 3 0,0-2 0,2 2 1,-3-2-1,3 0 0,-2 2 0,0 0 0,0-2 0,-1-1 0,1 1 0,-2 0-1,2 0 1,-1-2-1,1 2 0,0 0 1,0 0-1,-1-3 1,3 3-1,-2-2 1,0 1-1,2-1 1,-2 2-1,2-3 1,-2-1 2,0 1-1,0 1 0,0-3 1,0 5-1,-5-8-1,7-4-6,0 10 8,-2-3 1,2 1-1,-2 1 0,2-1 0,-5-1-2,5 5 0,0-1-1,-2 3 1,2-4 0,0 4-1,-2-2 1,0 1 0,2-2-1,-3 3 1,3-4 0,-4 4-1,4-2 1,-2 2 0,-1-2-1,1-1 1,-2 3 0,4-2 1,-2 0 0,2 2 0,-3 0 0,1-2 0,2 2 0,-2-3 0,0 1 0,2 2 0,0-2 0,-3 2 0,3-2 0,0 0 0,-2-1 0,2 1 0,-2 2 0,2-2 0,0 0-1,-1-5 2,-1 0-1,2 1 1,0 0-1,0-3-1,0 5 0,0-1-1,-3 1 0,3-1 1,0-1-1,0 4 0,-2-3 0,0-2 1,2 5 0,-2 0-1,2 2 0,0-2 1,-2 2-1,2 0 0,-3-2 0,3-1 1,-2 3-1,2 0 0,-2-2 1,2 2-1,-2-1 0,2 1 1,-3 0-1,1 0 0,2-2 0,-2 2 1,2 0-1,-2 0 0,0 0 1,2 0-1,-3 0 0,1 0 1,2 0-1,-2 0 0,0 0 1,-1 0-169,3 0 36,-4 0-35,-3 2 114,5-2 92,-5 0 58,4 1 43,-12 1 428,8-2-365,0 0-86,3 0-101,2-2-37,-1 2-41,1-1-46,0 1-52,-3-2-56,3 2-62,0-2-67,2-1-71,-2 1-77,2 0-82,-2 0-87,-1-3-92,3 3-98</inkml:trace>
  <inkml:trace contextRef="#ctx0" brushRef="#br0" timeOffset="68">2583 5661 4738,'0'0'477,"-2"0"-49,2 0-47,0 0-44,-2-2-41,2 2-39,-2-2-35,2 2-35,2-5 98,-2 3-102,2-2-83,0 1-62,6-10-87,-1 9 83,-5 1 33,0 1 49,0 2 59,3 0 69,-1-4-36,1-1-55,1 0-47,-1 2-42,8-3-27,19-12-174,-16 9 152,-7 5 84,0-1 101,-3 3-54,-3 0 35,2-3 39,0 3 41,1-2-74,3-2-51,-2-1-43,0 1-38,8-10-32,20-18-132,-22 18 156,5-2-11,-12 14-33,3 0 1,-3-1-1,7-2-3,27-9 26,-12 7 40,-4 0 52,-17 7-82,-3 0 1,3 2-1,-1-3 1,-2 1-1,3 2 0,-1 0 1,1 0-1,-2 0 1,1 0-1,3 0-36,7 5 169,-2-1 1,19 5-170,15 4 218,-39-11-184,0-2-1,-2 0 1,-1 3-1,2-3 0,5-3-33,-8 3 65,-3 0-1,0 0 1,1 0-1,1 0 1,-2 0-1,0-2-64,18-7 290,-7-2-71,2-2-45,-10 8-97,-1 1 0,1 2-1,1-3 1,-1 3-77,-3 0 1,2 0 0,1 2 0,-3-3-1,2 2 1,-1 1 0,-1 0 0,1 0 0,-1 0 0,3-2-1,-3 2 1,3 0 0,-3 0 0,2 2 0,-2-2 0,3 0 0,-1 0-1,5 4-2,2 0 1,0-2-1,-3 3 1,6 1 1,10 6-24,-20-6 52,1 10-46,-5-14 18,0-2 0,2 2 0,-2 0 0,0 1 0,0-3 0,0 1 0,2 1 0,-2 0 0,5 0 52,3-4 62,-11 4 115,3-2-107,0 3-73,-1-3-49,1 0-3,0-3 107,-4 3 36,-1-4-78,-1 4-75,1-2-48,1 2-47,-1-1-54,1 1-62,-1 0-69,1 0-77</inkml:trace>
  <inkml:trace contextRef="#ctx0" brushRef="#br0" timeOffset="69">2902 5277 3842,'2'-5'652,"-2"3"-82,0 2-78,3 0-75,-3 2-70,0-2-67,2 5-63,0-3-59,-2 0-67,2 0-38,-2 5-49,0 5 216,0-10-181,0-2 0,0 3 0,0-3 0,-2 2 0,2 0 0,0-2 0,0 2 0,-2 1 0,0-3-1,2 2-38,-3 2 134,-1 1-1,0-3 0,1 0 0,-1 3 0,-3-3-133,-4 7 260,0 1-77,3 1-103,8-2-88,-2 0-37,0-1 289,-3-3-112,3-3 1,0 3 0,0-3-1,-3 0 1,3 2-133,-5 2 133,3-2-48,-1 1-64,5-1-78,3-4 105,-1 0-72,-2 0-52,0 0-66,0 0-83,0 0-101,0 0-118,0 0 173,0 0-36,0 0-37,0 0-41,0-2-42,0 2-44</inkml:trace>
  <inkml:trace contextRef="#ctx0" brushRef="#br0" timeOffset="70">3101 5248 5058,'0'4'767,"0"-4"-73,0 2-69,0-2-65,0 3-62,0-1-58,2-2-56,-2 0-51,3 2-49,-1-2-45,-2 0-42,2 0-39,2 2 58,0 1-113,0-3-90,1 0-63,4 6-124,-3-1 141,-4-5 62,1 4 37,-1-2 44,-2 3 50,2-5-148,-2 2-1,2-2 1,-2 1 0,0 1-1,0 1 1,0-1 0,0-2-1,3 2 1,-3-2 0,0 4-1,0-4 1,0 3 0,0-3-1,-3 4-11,-3 21 227,-1-4-9,7-21-209,0 0 0,0 2 0,0-2 0,0 2 0,0-2 1,0 0-1,0 0 0,0 2 0,0-2 0,0 0 1,0 3-1,0-3 0,2 2 0,-2-2 0,0 0 0,0 0 1,0 0-1,0 2 0,0-2 0,0 0 0,2 0-9,1 4 97,3-1 187,-3-1-211,-3-2-42,2 2-35,0-2-44,-2 5-54,2-5-113,-2 4-113,2-4 116,-2 0-35,0 2-37,0-2-39,0 2-41,0 1-44,0-3-45,0 2-47,-2 0-50,2 0-52,-2-2-54,2 3-55</inkml:trace>
  <inkml:trace contextRef="#ctx0" brushRef="#br2" timeOffset="71">94 6661 5122,'-2'-2'691,"0"2"-56,0-2-52,0 2-50,2 0-49,0 0-46,-3-3-44,3 3-42,0 0-39,0 0-37,0 0-36,0 0-32,0 3 118,0-3-105,0 4-69,3-2-95,1 1-64,5 5-88,-6-1 105,4-4 8,-3 0 0,3-3-1,0 4 1,2-2-18,21 5 34,-8-5-8,23-2-26,-11 0 30,-2 2 36,-21 1-8,-2-3-1,0 2 1,9 2-58,45 7 194,2-6-108,-10-3-66,-1-2 0,32-7-20,-43 12 106,29-3 410,33-4-516,-42 0 98,-29 2-89,-3 0-33,14 0 213,64-14 123,-52 8-69,-26 3-65,-3 1 52,5-4-26,24-1-204,33 2 104,-45 4-50,3-3 0,31-7-54,-42 6 31,18-1-31,78 1 123,-24 5-54,-34-6-84,67-6 43,67 6-34,10-4-5,-70-1 32,228-25-12,-282 32 14,62-3 95,-76 7-7,-5 0 45,10-2 65,-2-2-73,43-2-32,2-5-88,160-12-43,-143 19 98,-76 4 11,5 2 47,52 9-41,-1-4-39,26-3-30,78-8-38,153-18-34,-128 3 87,-71 3 68,-92 12-17,41-3 2,30 1 61,-55-3 44,8 2-178,153 9-37,-120-2 37,-4 0 78,-79-9 118,-1 4-48,1 3-42,-1-3-36,69 3 9,-3 2-76,53-2-30,-64-1 28,-59 1 5,-2 2 0,2 2-32,-63-6-568,2 0 60,-4 1 51,1-1 42,-1-3-255,-9-6-781,8 8 851,-1 1-89,6 2 300,-4-2-34,2 2-40,2 0-43</inkml:trace>
  <inkml:trace contextRef="#ctx0" brushRef="#br2" timeOffset="72">70 4990 400,'-11'-7'1699,"-9"1"1202,12 3-1688,-1 2-40,0-1-95,5 2-544,-1 0-43,3-2-47,0 2-52,22 10-37,-3-1-51,3 0-47,0-3-42,0-1-39,-1 1-34,23 3 56,10-4-73,68-3 1,-89 0-64,-1-2 37,1 2 49,-1-2 62,112 3-35,-2-3 41,284 10 556,-171 1-317,-82-5-199,-31 1-87,2 0-55,-136-5-110,163 11-15,-1-5 102,1-6 82,1-5 59,503-41 874,-442 25-824,-49 8-77,-1 6-47,177 1 43,-98 1-121,133-10-4,-77-7 61,295-12 49,-302 19-143,-1 8-41,35-4 1,-33 0 4,-2 16-17,-128-14 11,40 0 2,-119 7 9,19 5-12,-81-6 12,18 2-12,-29 1 1,0-2 1,1-2-1,23-1-1,-41 3-16,5 2 71,-5 1-39,-6-3-82,-1-3-24,-4 1-47,0-5-56,0-2-64,0 9-50,0-2 34,2 2-179,-2-2 115,4 0 102,0 2 90,-2 0 78,3 0 64,-3 0 52,7 2 114,4 2 185,-8-4-223,1 2-44,-1 1-67,-1-3-90,-2 2-113,1-2 45,-1 0-35,-2 0-40,1 0-42,-1 0-45,0 0-47,0 0-50,0 0-53,0 0-56,0-2-59,-1 2-60,-1 0-65,-16-16-1817</inkml:trace>
  <inkml:trace contextRef="#ctx0" brushRef="#br2" timeOffset="73">802 5089 4306,'-2'0'726,"-2"0"-88,1 0-83,3 0-77,-4 0-73,4 4-67,-5-4-62,5 5-56,-2-3 26,0 1-109,0 2-94,2-1-41,-5 5-83,3 4-130,-2-4 137,1-6 124,1 1 31,0-4 44,-69 109 804,20-39-344,5-13-156,1-1-80,-2 3-104,26-30-173,-1 1-37,-1-1-42,2 1-44,-1 1-48,2-1-51,11-19-137,4 0 117,-4 0 103,0-2 85,0 3 84,0-3 67,-21 27 565,15-21-470,6-7-160,0 1-54,-2 2-88,6-4-32,1 0-39,-3-3-41,4 3-46,-4-3-49,3 3-52,-3-2-57,3 0-58,-3 1-63,2 1-66,-1-2-70,1 1-73,1 1-77,-1 0-79</inkml:trace>
  <inkml:trace contextRef="#ctx0" brushRef="#br2" timeOffset="74">1178 5123 6403,'-7'3'510,"5"-3"-45,-3 2-41,1-2-42,-3 4-39,3-4-37,3 2-37,-4 1-34,-4 1 137,1 1-119,1-1-107,0 3-94,1-3-71,-1-1-45,2 4-40,-1-5-33,-4 9-172,-15 12-540,14-12 497,0-2 92,4-4 161,0 2 76,2-3 72,-1 3 71,-1-3 78,0 1 87,-63 58 90,5 5-73,4 0-62,-1 4-56,4 0-44,3 2-38,-55 77 26,-40 56-9,42-73 4,106-134-320,0 2 99,0 2 64,-1 2 26,3-2-80,0-1-40,0-1-80,0 0-40,0 0-80,0 1-90,0-1-101,0 0-113,3 0-124,-3-2 329,0 2-36,0-2-35,2 3-39</inkml:trace>
  <inkml:trace contextRef="#ctx0" brushRef="#br2" timeOffset="75">1499 5180 6099,'-13'11'815,"0"0"-77,0-2-74,0 2-72,-3-3-68,3 3-64,1 0-63,-2-2-57,3 0-99,0 0-36,-13 8 102,2-2-121,0 3-109,-3 4-105,-4-3-107,-2 8-132,-15 12-255,1 3-11,16-14 246,5-6 127,2 3 102,2-5 104,3 3 103,0-2 118,8-10-85,0 2 36,-23 26-399,1 3 97,-2-3 84,2 2 71,-3 4 76,-2-2 54,-127 165 986,112-147-910,25-31-182,2 1-37,-13 15-50,-1-5-105,2 5-122,18-25 58,-2 2-37,18-19 19,-3 1-57,4 1-103,-3-1-93,1 4-104,-1-4-117,4-3 279,0 3-33,-2-3-35,2 2-37,0-1-38,0 1-39,0 1-41,2-3-43</inkml:trace>
  <inkml:trace contextRef="#ctx0" brushRef="#br2" timeOffset="76">1829 5180 6211,'2'4'672,"0"1"-56,1-3-54,-3 3-51,0-3-51,0 2-47,0 1-46,0-3-43,0 2-42,-3 1-40,3-3-37,-2 0-35,0 4 72,-3 0-117,1 1-98,0-5-56,-1 5-46,1-3-40,-6 3-161,-13 13-473,17-13 560,-3-4 54,4 4 74,-1-3 92,1 1 52,3-1 55,-1-2 61,-2 3 67,-69 56 73,2 2-49,2 3-45,2 2-41,-63 74 98,2 1-114,7-3-85,-73 68-29,189-201-289,-1-3 49,0 3 46,1-1 42,-3 2 35,0 3 62,1-4 54,-1 2 47,-2 2 58,2-2 36,-39 34 922,31-27-824,1-3-146,7-9-135,0 2-42,4 3-45,-4-5-51,0 1-55,2 4-60,-4-5-65,4 1-70,-4 1-74,5-1-79,-4-1-84,3 1-88,-4 0-94,2-3-98,11-4-1207</inkml:trace>
  <inkml:trace contextRef="#ctx0" brushRef="#br2" timeOffset="77">2496 5100 6819,'0'8'787,"-3"1"-69,1 0-67,0-3-64,0 3-62,-3 0-58,3-2-56,-2-1-54,-1 2-50,1-1-48,1-1-45,-2 1-42,0 0-41,-1 2-36,-5 2-7,4-5-93,0 2-36,-8 6-135,0-1-72,-29 21-622,26-20 540,8-5 189,-1-3 39,0 3 48,2 0 55,-2-2 66,2-1 74,1 2 81,-1 1 91,-90 65-277,8 8 52,-44 42 119,4 5 62,-122 140 324,90-86-261,23-28-156,70-77-141,0-1-42,68-75-28,0-2-111,2 3-96,2-3-82,-2 0 15,2 0-37,0-3-223,1 3-42,3-4-873,-4 2 1028,3 2 39,-5 0 109,2-3 43,0 3 52,-2 0 58,3-2 65,-3 2 73</inkml:trace>
  <inkml:trace contextRef="#ctx0" brushRef="#br2" timeOffset="78">2788 5180 6627,'-10'11'556,"-1"0"-42,2 0-41,0 0-38,-2-3-39,2 3-36,-1 0-34,1-2-34,-11 14 198,2-5-116,-1 5-104,-1-3-93,5-4-92,-1 2-48,2 0-43,-4 0-35,-20 21-163,-18 22-213,28-31 242,-3-1 73,11-7 95,1-6 61,-1 2 46,2-2 58,1-1 63,0 2 71,-33 27 43,-2 2-36,2-3-34,3 4-33,-52 44 132,3 1-124,4 4-120,3 3-111,-1-1-107,2 4-99,86-100-40,2 0 62,-2 0 55,0-2 49,2 5 41,-5-3 61,-3 14 302,4-12-263,4 3-117,-2-5-19,2-2-35,0 4-38,-2-1-42,2-1-47,0 0-51,0-2-54,2 3-59,-2-3-62,2 3-68,-2-1-71,0 0-74,4-2-80,-4 2-84</inkml:trace>
  <inkml:trace contextRef="#ctx0" brushRef="#br2" timeOffset="79">3370 5157 6563,'-7'7'638,"1"2"-48,-1 0-47,0 0-46,-2-2-43,3 2-43,-1 0-39,0-1-40,0 0-37,0 1-35,-6 7 158,-3-1-122,1 3-111,2-4-97,0 2-82,-3 0-69,3-1-56,-15 15-234,-21 18-353,31-28 438,-2 2 62,-3-3 101,12-8 102,1 0 40,-1 0 43,0 0 49,0-2 53,0 1 58,-3 1 61,4 1 66,-62 55 97,20-19-195,-1 2-50,0-1-45,1 1-40,-49 48 31,-1 5-107,7-5-70,-116 137-93,139-145 100,70-87 52,0-1-50,2 0-47,0 0-43,0-2-42,0 3-38,0-1-275,0-2 4,2 0-62,2 0-347,1-2-73,8-5-1359,-10 5 1576,0-1 62,1 1 169,-2 2 69,-2-2 80,3 2 94</inkml:trace>
  <inkml:trace contextRef="#ctx0" brushRef="#br2" timeOffset="80">3863 5227 5282,'-15'14'1080,"3"2"-113,-6-1-108,2 1-102,3-4-96,-3 4-91,0-3-85,0 2-80,-2 2-16,-1-1-97,-1 1-87,0-1-77,-2 5-64,1-3-82,-8 6-86,-14 11-163,-9 8-121,16-12 183,8-6 115,-3 0 109,7-5 103,3 1 117,7-10-69,3 1 35,0-1 40,-1 0 41,-6 5-523,3-2 51,-8 6 33,7-2 59,-4 0 54,-3 0 50,7 0 46,-6 0 41,-16 21 202,-10 2 201,-83 83 1207,103-97-1376,1 1-43,-4-2-47,4 3-77,-2-1-90,3 1-108,-5-1-121,18-15 27,-2 3-37,2-3-37,-3 1-41,3 2-41,0-3-45,-6 7-180,-1-1-87,2-1-89,1 2-96,-3-1-100,3 1-103,-1 0-109,-1-1-114,23-22-1850</inkml:trace>
  <inkml:trace contextRef="#ctx0" brushRef="#br2" timeOffset="81">4270 5134 6083,'-11'12'999,"4"-1"-97,-4 1-92,2-1-87,1 0-85,0 0-80,-1 0-75,0 0-72,2-3-147,0 1-36,-1-2-35,1 2-33,-5 8 69,-2-1-111,1 1-96,-3-2-83,3 3-69,-1-4-55,-2 4-70,-27 32-570,23-28 500,2-4 89,-2 1 77,12-8 111,-1-2 36,-2 2 39,2 0 44,-2 0 46,0-2 52,1 1 55,-1 1 60,-203 215-152,-94 101 86,168-152-158,76-90-70,-1 14 10,63-95-274,-1-2 70,1 3 63,0-3 56,-2 2 51,4 0 42,-7 5 111,5-7 13,-9 20 491,6-15-510,3-1-59,0 1-90,-1-5-32,3 3-39,0-2-42,-2-1-46,2 3-50,0-3-55,0 2-57,0-1-61,0 1-67,0 0-68,2-1-74,-2-1-76,0 2-82,3 1-84,-3-5 729,0 0 1,0 0-1,2 0 0,-2 0 1,2 2-1,-2-2 0,0 0 1,0 0-1,0 0 0,2 0 1,-2 0-1,3 0 0,-3 0 1,0 0-1,0 0 0,2 0 140,2 0-742</inkml:trace>
  <inkml:trace contextRef="#ctx0" brushRef="#br2" timeOffset="82">4917 5218 4098,'2'0'640,"-2"2"-39,0 0-39,0 0-37,0 1-36,0-3-35,-2 3 353,2 1-125,-3-1-115,1 1-105,0-2-97,0 3-135,0-1-51,-3-2-44,3 1-41,0-1-27,-3 0-42,1 3-38,-2 1-65,-5 5-96,7-6 157,1-3 42,-1 1 38,4 0 47,-4-1 53,4 0 61,-103 79-89,2 0 108,-218 175 736,243-191-791,-3 3-66,4 2-86,2-1-106,64-60-130,0 0 35,-9 9-64,3-1 119,-2 0 104,-5 5 111,2 0 99,-3 2 131,-15 16 252,8-10-121,10-8-218,2-4-104,0 1-75,6-4-79,-3-1-73,1 1-81,-1 0-92,2-4-33,2 2-76,-2-2-80,2 2-87,-2-3-91,1 2-98,0 1-102,-1-2-108,17-11-1246</inkml:trace>
  <inkml:trace contextRef="#ctx0" brushRef="#br2" timeOffset="83">5288 5064 5731,'-10'7'653,"1"2"-44,0 0-41,-2 0-40,2-1-40,0 0-39,0-1-35,1 2-37,0 0-33,-4 0-34,-5 7 218,1 2-117,-1 0-107,4-5-130,-2 2-56,3 0-51,-1-1-45,-4 3-50,4 0-49,-11 10-111,3 2-60,-28 23-307,19-18 240,3-5 148,11-13 129,4-2 39,1-3 33,0 3 32,0-3 37,-2 2 39,1-3 42,0 1 46,1 0 47,-2 3 52,-48 45-181,-34 32 142,4-1-14,32-29-142,8-11-77,1 0-65,22-17-39,-3-1-35,3 2-41,-3-2-43,2 1-48,2 4-52,-2-2-56,3 0-59,24-33 194,0 3 44,0-3 39,-1 0 34,-3 5 13,1-3 83,-8 9 106,8-10-120,1 1-34,2-2-36,-3-1-45,2 2-54,-1 1-61,1-2-32,-1 1-60,2-1-65,-1 2-72,-1-2-77,2-2-82,-3 5-90,1-3-93</inkml:trace>
  <inkml:trace contextRef="#ctx0" brushRef="#br2" timeOffset="84">5653 5216 6819,'-20'25'943,"-2"0"-120,1-1-111,-3-3-104,1 4-98,0-2-89,1-1-84,-2 0-75,4-3-102,3-1-40,-22 18 14,8-11-111,3 0-53,-33 27-139,-20 18-143,47-40 205,-5 5 42,4-2 81,3-2 80,3-4 91,-1 5 106,1-2 124,-154 166-335,-77 114-84,260-308 123,-3 3-41,3-5-39,-2 2-38,2 0-97,0 1-120,0-3-30,2 0-53,1-3-230,1 1-66,5-5-902,-7 3 1035,0 2 46,3 1 117,-5-2 55,2 3 63,-2-2 75</inkml:trace>
  <inkml:trace contextRef="#ctx0" brushRef="#br2" timeOffset="85">6334 5042 5875,'-14'14'771,"-2"-1"-53,1 0-50,-1 3-50,2-4-48,-2 4-46,3-3-45,-3 2-42,1-2-42,0 2-40,2 1-38,-2-3-37,-1 3-34,2-2-34,-15 15 118,6-6-149,0 2-67,1-1-59,-3 0-55,-2 4-60,0 2-57,-12 13-140,-2 0-63,-33 36-292,25-27 268,8-9 153,21-20 141,-2-3 36,-13 14 85,17-14 15,1-3 36,0 1 41,-1-1 41,1 1 46,-1-1 48,1 3-603,-1 0 118,1-1 103,-1-2 87,-4 10 93,1-6 76,-44 47 530,42-46-510,3-2-49,0 1-67,1-1-91,4-4-55,2-3-55,1 2-62,0-2-67,1 0-15,0-2-54,0 3-59,2-4-62,-2 3-66,1-2-69,-1 5-73,0-5-76,6 6-1321</inkml:trace>
  <inkml:trace contextRef="#ctx0" brushRef="#br2" timeOffset="86">6608 5100 6259,'-5'12'794,"1"2"-77,-1-1-72,2 0-70,-4-1-66,5 2-64,-4-3-59,1 2-56,-4 5 65,0-1-109,-2 0-97,2 1-87,-1 0-76,1-1-64,-4 0-55,2-1-42,0 1-53,-28 34-418,21-32 372,0 1 71,4-3 62,-4 2 85,7-8 54,2 1 35,-2-4 38,2 1 41,1 2 46,-3-2 47,-85 87-205,0 2 56,4 1 51,0 1 45,1 1 43,1 1 36,-87 103 365,177-205-827,-2 0 41,2 3 39,0-3 35,-5 2 19,3 0 103,-2 0 111,-10 7 522,8-4-454,2-4-169,2-1-34,0 2-39,0 0-47,-1-2-52,1 2-59,2-2-64,-2 3-70,0-3-77,2 0-83,0 0-88,0 0-96,0 0-100,0 0-108,2-3-113,0 3-120</inkml:trace>
  <inkml:trace contextRef="#ctx0" brushRef="#br2" timeOffset="87">6477 5748 7619,'-7'4'726,"3"1"-67,-1-1-63,2 1-60,1-1-57,-3 0-55,1 1-52,1-1-50,-3 3 75,1 1-94,-1-2-87,1 3-77,1 0-67,-1-2-58,1 2-49,-3 0-39,1 2-101,-11 19-320,10-21 373,1 0 37,-1-1 51,0 1 81,-2-1 98,0 1 119,-12 18-338,-1-4 87,-5 8 91,-11 12 167,-12 21 138,14-24-224,22-24-151,-2 0-34,3 0-40,-3 1-44,3-4-25,1 0-38,-2 0-42,1 3-45,0-5-49,-1 1-51,2 1-54,-1-1-59,15-15-624,0-1 80,-2 2 91,2-1 102,1 1 113,-1 0 126,-2 0 329,2 2 36,0-2 36,-2-1 39,2 1 31,1 0 54</inkml:trace>
  <inkml:trace contextRef="#ctx0" brushRef="#br2" timeOffset="88">6427 6139 5138,'-5'11'680,"-1"-2"-65,3 0-62,-3 1-59,1-1-56,1 0-54,0 2-51,0 0-47,0 2 25,-3-1-73,0 4-66,1-5-61,-1 2-53,0 1-46,1-4-40,-3 3-33,-8 7-124,13-13 118,-1-3 0,-2-2-1,3 3 1,-3-1-1,3-2 1,-3 2-1,3-2 1,-7 2 67,-13 3-142,24-7-410,0-2 69,0 2 64,0-2 54,0-1-12,3 1 53,-1 0-13,-2 0-114,2-2-24,0 4 112</inkml:trace>
  <inkml:trace contextRef="#ctx0" brushRef="#br2" timeOffset="89">7414 4938 2849,'3'-2'1271,"-3"-3"-105,0 3-100,0 0-95,0 2-92,0-3-87,0 3-82,-3 0-79,3 3-75,0-3-69,-2 2-66,0 0-61,2 0-58,-2 1-52,0-1-49,-1 0-45,1 0-15,0 3-55,0-3-46,-3 2-39,1 3-66,-5 0-176,3-1-69,2-2 50,-3 2 49,1 1 44,1 0 44,-2-3 40,3 3 38,-3-1 36,-2 8 88,1-2 114,-2 1 94,1 3 75,0-1 108,-18 29 986,16-24-879,3-4-140,-3 2-111,4-4-187,3-3-72,-3 0-82,1 1-91,-1-1-101,0 0-110,1 0-121,3-4 171,0 0-34,1-3-34,-3 3-37,3-4-37,-2 4-38,2-1-40,-3-1-41,1 2-42,-1-3-43,3 3-45,-2-3-45,-1 1-48,1-1-47,-1 3-50,3-3-50,-2 2-52,-1-2-53</inkml:trace>
  <inkml:trace contextRef="#ctx0" brushRef="#br2" timeOffset="90">7333 5494 4002,'3'0'1052,"1"0"-115,-4 0-108,2 3-103,0-1-94,-2-2-89,0 2-83,0 0-75,0 1-70,0-1-62,-2 0-57,0 0-49,2 3-44,0-3-37,-4 5-17,-3 8-115,5-12 88,2 0 33,0 1 41,0-2 52,0 3 59,-9 15-180,3 0 40,-5-1 264,-9 16-331,-2-3 205,7-9-105,2-6-53,0 0-46,2-4-36,2 1-35,0-1-40,-1 0-44,1 0-49,0 2-52,2-1-58,-1-1-61,14-15-2019,-1 2 447,-1-3 698</inkml:trace>
  <inkml:trace contextRef="#ctx0" brushRef="#br2" timeOffset="91">7327 6012 3634,'-11'14'1267,"3"-3"-121,-3 0-117,2 1-112,-2-1-106,4 2-101,-4 1-96,4-1-91,2-5-187,-2 1-46,0 2-44,3 0-42,-3-2-39,3 2-37,-1-3-35,-1 3-33,-3 11-30,0 0-105,2-1-87,-1 2-71,8-23-62,0 2 89,-2-2 76,2 2 64,0 0 56,-2-2 56,-2 5 219,4-5-202,-3 2-47,3-2-65,-2 2-86,2-2-12,0 2-53,-2-2-58,2 0-65,0 3 0,-2-3-52,2 0-56,0 0-59,0 2-62,0 0-66,0-2-70,0 0-72</inkml:trace>
  <inkml:trace contextRef="#ctx0" brushRef="#br2" timeOffset="92">8138 4938 4866,'-2'0'842,"-1"0"-91,3 0-85,-2 0-80,2 2-76,-2 0-69,0 0-66,2 1-61,0-1-54,-3 0-51,3 0-46,-2 1-39,2 3 21,0 3-102,-4 8-124,2-11 129,2-1 43,-3-1 64,1-1 77,0-1 89,-8 16-549,-1-2 104,2 0 89,-2 2 73,-5 4 92,-23 41 430,22-40-378,1 2-124,7-14-80,1-1-42,-1 3-51,3-2-55,-3 1-62,0 1-67,2-2-73,-2-1-80,1 3-84,0-2-93,-1 3-174,0-1-125,5-7 414,-1-2-34,1 3-36,-1-1-36</inkml:trace>
  <inkml:trace contextRef="#ctx0" brushRef="#br2" timeOffset="93">8166 5460 3458,'0'0'781,"0"0"-74,0 0-69,2 0-67,-2 0-63,0 0-59,2 0-57,-2 0-52,2 0-49,-2 0-45,0 0-43,2 0-38,1 0 63,-3 0-111,2 0-86,-2 0-36,0 0-113,0 0 94,0 2 82,0-2 22,-2 0 44,2 2 50,-3 1 57,1-3 65,2 2 72,-84 96 418,48-55-474,0 10-35,18-29-179,-2 2-33,3-2-40,-3 2-43,2-1-49,-2 0-53,1 0-59,2-2-63,-3 2-70,1-1-73,19-24 535,0 0-59,-2 0-55,2 2-54,0-2-50,0 0-49,0 2-45,-3-2-44,3 0-179,-2 0-84,2 0-75,0 0-67,-2 0-59,2 0-50,-2 0-42,2 0-34</inkml:trace>
  <inkml:trace contextRef="#ctx0" brushRef="#br2" timeOffset="94">8109 5933 2257,'0'0'1148,"2"-2"-105,-2 2-100,0 0-96,0 0-90,-2 2-84,2-2-80,0 3-75,-2-1-48,-1-2-70,1 4-63,2-2-59,-3 3 44,1-3-96,-3 3-76,3 1-55,-5 5 46,5-4-54,2-3 88,0 0-42,0-4 39,-2 11-242,-3 0 74,1 0 63,0-2 50,-3 4 72,-13 22 449,10-22-400,-1 3-70,4-10-127,3 0-36,-3 1-40,3-1-47,-3 1-50,2 0-57,-3 1-160,1 1-122,4-4 186,0-1-34,-1 1-38,-1-2-37,5-5-221,0 2 75,0 0 67,3 0 62,-3 0-108,0 0 99,0-1 75,0 1 52,2-3-439,-2 3 452,0-2-48,0 2 6,0 0-58,0 0-66,0-2-77</inkml:trace>
  <inkml:trace contextRef="#ctx0" brushRef="#br2" timeOffset="95">8183 6174 4482,'-2'6'921,"0"-2"-58,-3 3-56,3-2-55,-2 1-51,2-1-52,-2 1-49,2-3-47,-2 3-47,-1-1-44,3 1-42,-3-1-41,1-2-40,0 4-37,-1-3-37,1 1-33,-3 4 71,3-3-77,-5 1-70,2 2-63,-3 0-57,-1-2-104,0 2-82,0-2-57,8-7 390,3 0-53,-2 2-50,2-2-48,0 0-45,0 0-43,-2 0-41,2 0-37,0 0-75,0 0-46,-2 0-43,2 0-40,0 0-231,-2 0-64,2-2-49,0 2-35,0-2-1360,0 2 1213,0 0-34,2-2 95,0 2 233,-2 0 109,0 0 278,2 0 34,-2 0 38,0 0 39</inkml:trace>
  <inkml:trace contextRef="#ctx0" brushRef="#br2" timeOffset="96">267 4614 2401,'0'7'1367,"-3"0"-110,3 2-107,-2-3-102,2 3-99,0-1-95,0-1-92,-2-1-87,2 3-85,-2 0-81,2 0-76,0-2-73,0 2-69,0-4-66,0 4-63,-2-2-57,2 2-58,0-3-42,0 1-38,0 2-37,0 4-167,0 2-112,0-2-82,0 0-67,2 5-115,-2 16-885,2-22 991,0 8-182,-2-13 399,0 2 47,0-15-1694</inkml:trace>
  <inkml:trace contextRef="#ctx0" brushRef="#br2" timeOffset="97">371 4580 5090,'9'21'181,"0"1"57,-7-13-89,-2-2 0,2 2 0,-2 0 0,3 1-149,-6 7 465,1 1 1,0 12-466,-3-1 369,-1 1-16,1 1-98,5-15-174,0-2-37,0 2-41,3-1-44,-3-15-493,0 0 50,0 0 45,0 0 38,2-2-39,-2 2 35,0-2-718</inkml:trace>
  <inkml:trace contextRef="#ctx0" brushRef="#br2" timeOffset="98">280 4789 5859,'7'0'913,"-1"-2"-45,-2 2-328,2 2-41,-1-2-119,-3 0-39,2 0-41,1 2-48,-1-2-79,1 2-40,-3-2-42,2 0-45,-1 0-49,1 0-51,-2 0-53,3 0-57,-3 0-60,2 0-61,-1 0-65,1 0-68,-3-2-70,1 0-74,1 2-75,1-2-79</inkml:trace>
  <inkml:trace contextRef="#ctx0" brushRef="#br2" timeOffset="99">441 4813 4466,'0'3'671,"-4"-1"-66,1 2-64,1 1-60,0-3-56,0 2-54,1-1-50,-2 1-47,3 0-43,-2-1-40,0 0-37,2-1-33,-2 7 33,2-2-93,0-1-74,0-3 2,0-1 0,2-2-1,-2 0 1,0 2 0,0-2-1,0 2 1,0 1 0,2-3-1,-2 0 1,2 2 0,-2-2-1,0 2 1,3-2 11,0 4-8,4 1 67,4-5 92,-7 2-32,1-2 33,-3 0-113,0 0-1,-2 0 1,5-2-1,-5 2 0,2 0 1,0 0-1,0 0 1,-2-2-1,2 2 1,1 0-39,-1-3 45,0 1 0,0 0-1,1 2 1,-1-2 0,-2 0 0,2-1 0,0 1-45,8-18 241,-3-3-77,-5 1-79,-9-1-84,7 19-12,0 4 1,-2-2-1,0-1 0,2 2 0,0-1 1,-2 2-1,0-2 0,-1 0 11,3-1-17,-1 1-1,-1 2 1,2 0-1,-2-2 1,2 2-1,-2 0 0,-1-2 1,1 0-1,0 2 1,0 0 17,-3 0-33,3 0-68,0 0-71,0 2-71,-3 0-71,3 0-72,0 0-72,-1 1-74,1 1-58,-2-2-71,4-1-71,-5 2-73</inkml:trace>
  <inkml:trace contextRef="#ctx0" brushRef="#br2" timeOffset="100">623 4852 5667,'1'-2'687,"2"0"-58,-3 1-58,0-2-55,0-1-52,-3 4-51,2-4-47,1 1-45,-2 1-43,0 0-41,0 0-38,-1-1-36,-3-3 65,-1 4-114,0-3-95,3 1-68,0-3-79,-3 0-146,7 7 256,0 0 1,0-2-1,0 2 0,0 0 0,-2-2 0,2 2 0,0 0 1,0 0-1,0 0 0,0 0 0,0-2 0,0 2 0,0 0 0,0 0 1,0 0-1,0 0 0,2-3 0,-2 3 0,0 0 0,0-1 1,0 1-1,0 0 18,7-4-134,-1-3 84,-4 7 45,3-2-39,-3 2-39,0 0-40,1-2-42,1 0-40,-2 2-42,0 0-43,3-3-158,-3 3-76,1-2-78,2 0-78,-3 2-80,3-2-81,-3-1-83,2 1-83</inkml:trace>
  <inkml:trace contextRef="#ctx0" brushRef="#br2" timeOffset="101">796 4787 5955,'-3'0'617,"-1"0"-53,4 2-51,-5-2-49,3 0-47,2 0-46,-4 0-43,2 0-41,-1 0-38,1 0-38,0 0-35,0 2-33,-5-2 54,3 0-108,2 0-83,-2 0-43,-3 2-143,1-2-63,-10 3-397,12-1 459,-1-2 63,1 2 85,-1 2 108,3-4 46,0 5 65,0-5 73,-3 2 78,10 3-334,-1-5 1,1 2 0,1-2 0,-4 0 0,3 2 0,-1 0-1,1-2 1,-1 0 0,1 0 0,-1 0-4,3 0 7,-3 0 0,0 0 0,4 0 0,-3 2-1,-1 1 1,7-1-7,-11-2 2,5 0-1,-5 2 0,2-2 0,0 2 1,-2-2-1,3 3 0,-3-3 1,0 0-1,2 2 0,0 0 1,-2-2-1,2 2 0,-2 0 0,0-2 1,2 3-1,-2-2 0,3 1 1,-3-2-1,0 2 0,0-2 1,0 5-1,0-5 0,0 2 0,2 0 1,-2 0-2,0-2 16,2 3 0,-2-1-1,0 0 1,0 0 0,0-2 0,0 2 0,0 1 0,0-1 0,0 0 0,0-2 0,0 2 0,0 1 0,0-1-1,0 0 1,0 0 0,-2-2 0,2 2 0,-2 1 0,2-1 0,0-2 0,-3 2 0,1 0-16,2-2 22,-2 5 0,2-5-1,-2 2 1,0-2 0,-1 1 0,3 1 0,-4-2 0,4 3 0,-5-3 0,5 0 0,-2 2-1,-2-2 1,4 2 0,-5-2 0,3 0-22,-19 2 122,1-8-47,16 6-72,4-3-1,-5 3 0,3 0 0,2-2 0,-5 1 0,5-1 1,-2 2-3,0-2-8,0-1 1,2 3 0,-2-4-1,-1 4 1,3-2 0,-2 2-1,2-5 1,-2 3 7,2 4 117,0 0-100,0 1-92,2-3-85,-2 2-77,2-2-68,-2 2-62,5 0-54,-1-2-343,-2 0-85,10-2-1886</inkml:trace>
  <inkml:trace contextRef="#ctx0" brushRef="#br2" timeOffset="102">870 4857 2593,'2'0'1048,"3"0"-98,-1 0-93,1 0-89,-2 0-83,1-3-79,1 3-75,-1-2-70,1 2-65,-1 0-60,1-2-56,-3 2-51,2-2-46,1 1-43,1-4 35,3 1-110,-2-1-80,5-6-85,-5 0 126,-5 9 37,2-3 43,-4 1 51,5 0 60,-7 1-214,2 3 0,-3-4 0,3 4 0,0-2 0,-2-1 0,0 2 0,2 1 0,-2-2 1,2 2-1,-2-2 0,-1 0 0,3 2 0,-2-3 0,2 1 0,-4 2 0,4-2 0,-3 2 0,1 0 0,1-2 0,1 2 0,-4-2 0,4 2 1,-3 0-4,-1 0 5,0 0 0,1-3 1,1 3-1,0 0 0,-3 3 1,3-3-1,-2 0 0,2 0 1,-3 0-1,3 2 0,0-2 1,-1 2-1,-1-2 1,2 2-6,-3-2 2,5 2 0,-2 1 1,0-3-1,0 0 0,1 2 1,-2 0-1,3 0 0,-2-2 1,0 1-1,0 2 0,2-1 1,-3-2-1,1 2 0,2 0 1,0 1-1,-2-1 0,2 0 1,0 2-3,-2-4-1,2 3 0,0-1-1,0 0 1,0 0 0,0 1 0,0-1 0,2-2 0,-2 2 0,0 0 0,0 0 0,0 1-1,2-1 1,-2-2 0,0 2 0,2 0 0,-2 1 0,3-3 0,-3 2 0,2 0 0,0-2-1,-2 2 1,2 0 0,-2-2 0,3 3 0,-2-3 1,3 3-146,-2-1 54,3 3 45,-1-1 40,7 3 95,16 6 295,-16-8-330,-1-1-104,-8-4-20,3 0-36,1 0-39,-1 0-44,-3 0-48,3 0-52,-1-2-56,0 0-60,-1-3-64,1 3-68,-2 0-73,3-3-76,-3 1-81,2-1-84</inkml:trace>
  <inkml:trace contextRef="#ctx0" brushRef="#br2" timeOffset="103">1213 4741 4002,'1'0'685,"2"-2"-66,-1 2-63,0 0-57,-2-2-56,0 2-51,0 0-48,0-3-44,0 3-41,0-2-37,-2 0 125,-3-2-106,4 1-77,-16 0 195,14 1-250,-1 2 36,2 2 69,-3-2 72,1 3 85,2 0 101,-3-1-738,1 0 50,-3 2 46,3-1 42,-4 3 4,1 3 70,0 0 55,3 0 43,4-9-28,-2 2 0,0-2-1,2 5 1,0-5 0,0 2-1,0 0 1,0-2 0,-3 2-1,3-2 1,0 1 0,0 2 0,0-1-1,0-2 1,0 2 0,0 0-1,0-2 1,3 5-16,-3-5 7,0 0-1,0 2 1,0-2 0,0 0-1,2 2 1,-2-2 0,2 2-1,-2-2 1,0 0-1,0 3 1,2-3 0,-2 2-1,0-2-6,9 2 3,-1 3-38,3-3-13,2 0 53,10 2 82,-17-1-28,-1-3-1,1 2 0,-2 0 1,7 3-59,-11-5 13,2 0-1,-2 0 1,0 0 0,2 2 0,0-2 0,-2 2 0,3-2-1,-3 0 1,2 2 0,-2 0 0,0-2 0,2 0 0,-2 3-1,0-3 1,0 1 0,2-1 0,-2 2 0,3 0-13,-3-2 6,0 2 0,0 1 0,0-3 0,0 2 0,0 0-1,0-2 1,0 0 0,0 2 0,-3-2 0,3 3 0,0-1 0,0-2 0,-2 2 0,2 0-6,-2 0 27,0 3 0,-1-3 0,-1 3-1,2-3 1,0 0 0,-3 2-27,1-1 18,0-1 0,2 2 0,-2-1 0,1-1 0,-1 0 0,0-2 0,-3 1 0,5 1 0,-5-2-18,5 3 13,0-3 0,-3 0 0,3 0 1,-3 0-1,1 0 0,2 0 1,-3 0-1,3 0 0,-1 0 1,1 0-1,-1 0 0,-3-3-13,3 3 16,1-2 0,0 1 0,-2 1 0,1-2-1,3 2 1,-4-5 0,2 5 0,-1-2 0,1 0-1,2 0-15,-2-3 127,4 3-116,-2 0-112,2 0-109,3-1-104,-3 1-102,3 2-97,-1 0-95,-2-2 69,3 2-54,-1-2-52,-2 2-50,3-3-49,-4 1-47,3 2-46,-1-4-42</inkml:trace>
  <inkml:trace contextRef="#ctx0" brushRef="#br2" timeOffset="104">1279 4626 6627,'-2'6'702,"2"1"-54,0 0-53,0 1-50,0-2-50,0 3-47,0-2-46,-3 1-44,3-1-55,0 2-36,0-2-36,0-1-33,0 7 104,-2 2-115,2 1-102,0-1-90,0-3-77,2 4-65,1 6-191,-3-11 34,3 0-1,-1-1 1,0 2-1,5 3 305,-2-2-236,1 1 34,-6-14 203,2 0 0,-2-2 0,0 2 1,0 0-1,3-3 0,-3 3 0,2 0 1,-2 0-1,0-2 0,0 2 0,0 0 1,0-2-1,2 2 0,-2 0 0,0-2 1,0 2-1,0 0 0,0 0 0,0-3 1,0 3-1,0-2-1,5-24 24,-5 21-19,0 1 0,2-3 0,-2 4 1,2-2-1,-2-1 0,2 3 0,-2-3 0,2 1-5,1 5 2,-3 0-1,0-2 0,0 2 1,0-2-1,2 2 0,-2 0 1,0 0-1,0-2 0,2 2 1,-2 0-1,2 0 0,-2 0 1,0-3-1,3 3 0,-3 0 1,2 0-1,-2-2 0,0 2-1,2 0 3,0 0-1,0 0 0,0 0 0,-2 0 0,2 0 0,0 0 1,0 0-1,0 0 0,-2 2 0,3-2 0,-1 3 1,0-3-1,-2 0-2,7 2 8,-3 2 43,-2 7 142,-2 15 294,0-19-395,0-1-36,0 1-48,0-3-59,5 3-68,-3-5-81,3 0-92,-1 1-101,-2-6-578,-2 1 37,2 0 47,1 0 54,-3 0 584</inkml:trace>
  <inkml:trace contextRef="#ctx0" brushRef="#br2" timeOffset="105">1453 4848 6083,'0'4'508,"0"1"-64,3-1-57,-3 1-51,0 1 51,0 1-67,2 0-5,0 4 75,0-11-365,-2 0-1,0 0 0,0 0 1,0 0-1,2 0 0,-2 2 0,0-2 1,0 0-1,0 0 0,0 0 1,0 0-1,0 0 0,3 0 0,-3 0 1,0 0-1,0 2 0,0-2 1,0 0-1,2 0 0,-2 0 1,0 0-1,2 0-24,4-2 332,0 0 84,-1-3-414,-3 5 1,-2-2-1,4 0 1,-4 0-1,5-3 1,-5 3-1,2 0 1,-2-1-1,2 1 1,1-2-1,-3 2 1,2-1-1,-2 1 1,0-2-1,2 1 1,-2 1-1,0-2 1,0 3-1,2-2 1,-2-1-1,-2 2 1,2-3 0,0 3-1,0 0 1,-2 0-1,2-5-2,0 5 1,-2 0 1,2 2-1,0-5 0,-3 5 1,3-2-1,-2 0 1,2-1-1,-2 3 0,2-2 1,-2 0-1,-1 0 0,3 2 1,-2-2-1,0-1 0,2 3 1,-4-2-2,1 0 1,3 2 0,-2 0 0,2 0 0,-4-2 0,4 2 1,-1 0-1,-2 0 0,1 0 0,2 0 0,-2 0 0,0 0 0,-1 0 1,3 0-1,-2 0 0,0 2 0,0-2 0,0 0 0,2 0 0,-3 0 1,1 2-1,0 0 0,2-2-1,-11 7-38,4 2 40,3-7 10,4 0-1,-3 1 1,-1-1-1,4 2 1,-2 1-1,0-3 1,-1 2-1,3 1-11,-2 7 2,4-3-67,-2-9 53,3 0 0,-3 2 1,2-2-1,-2 0 0,0 0 1,0 0-1,0 0 0,2 0 1,-2 2-1,0-2 0,0 0 0,2 0 1,-2 0-1,2 0 12,5 0-129,2 0-35,-7 0 211,3 0-122,-5-2-107,2 2-93,2-4-235,-1 4-112,5-10-1675,-5 7 1846,-3 1 45</inkml:trace>
  <inkml:trace contextRef="#ctx0" brushRef="#br2" timeOffset="106">1607 4874 5426,'10'5'803,"1"-5"-89,0 0-84,0-5-81,-4 1-76,2-3-72,-5 1-67,2-4-63,-4 1-59,0 0-55,-4 0-51,0 0-45,-4 2-42,-1 1-38,5 4 3,0-1-1,0 3 1,-3-2-1,3 2 0,2-2 1,-4 2-1,1 0 1,-1 0 16,-1-2-7,3 2 0,0 0 0,0 0 1,-3 0-1,3 0 0,-2 0 0,1 2 0,1-2 1,-3 0 6,2 2-1,3-2-1,-2 2 1,0-2 0,0 3 0,2-3 0,-5 2-1,5-2 1,-2 2 0,0-2 0,2 2 0,-2 0 1,-1 3 3,1-3 0,0 0-1,2 1 1,-2-1 0,2 2 0,-2-2 0,2 1 0,0 1 0,-3-2-1,3 1 1,-2 1 0,2 0 0,0-1 0,0-2 0,0 1 0,2 5-3,-2-3 1,3 1 1,-3-1-1,0 0 1,2 1-1,0-3 1,-2 3-1,2-1 1,0-2-1,1 3 1,-1-1-1,0-2 1,0 3-1,3-3-1,-3 1-5,0 0-1,0-3 0,1 4 1,-2-4-1,1 4 0,2-4 1,-1 3-1,1-3 6,-2 2-12,1 0 0,1-2 0,-2 0 1,0 2-1,3-2 0,-3 3 0,3-3 0,-3 0 1,2 0 11,1 0-142,6-5-6,-7 5 9,-3 0 18,2-2-41,-1 2-48,0-2-57,-2 2-82,4 0-79,-4-3-86,3 3-96</inkml:trace>
  <inkml:trace contextRef="#ctx0" brushRef="#br2" timeOffset="107">2001 4671 6355,'0'20'1340,"0"-7"-474,0-1-185,2-2-53,-2-2-158,3 1-58,-1 0-66,-2 0-77,2 0-109,-2-2-65,2-1-71,0 0-75,-2 3-80,3-3-87,-1 1-92,-2 2-96,2-2-122,-2 2-115,2-3-120,1 2-128,-3-6 396,0 3-34,2-1-34,-2-2-36,0 3-37,0-1-36,2-2-38,-2 3-38</inkml:trace>
  <inkml:trace contextRef="#ctx0" brushRef="#br2" timeOffset="108">1883 4626 3746,'-6'6'992,"3"1"-80,3-3-76,0 3-74,0-3-71,3 0-67,1 0-65,1 1-61,1-3-59,1 2-56,0-1-52,-1-1-49,3 0-46,-2 0-44,1 0-41,-2 1-36,1-1-32,0 0-34,6 0-37,16 7 9,-13-4-15,0-1 0,0 3 0,-1-4 0,-3 4 0,4 2 0,2 0-6,-16-7 1,2-2-1,-1 4 1,-1-4 0,0 2 0,2 3-1,-1-3 1,-3 0 0,4 1 0,-4-1-1,3 2 1,-3-2 0,3 1 0,-3 1 0,2-2-1,0 2 1,-2-2 0,2 2 0,-2-1-1,0 1 1,0-2 0,0 3 0,3-3-1,-3 2 1,0-1 0,-3 1 0,3-2-1,0 3 1,0-3 0,0 2 0,-2-1-1,0 3 0,0-1 9,-1-2-1,3 1 0,-3 3 0,1-5 0,0 3 0,-1-1 1,-1 1-1,2-3 0,-3 2 0,1 1 0,2-3 0,-3 0 1,1 3-1,-1-3 0,1 2 0,-1-4 0,1 5 1,0-5-1,-5 3-8,3-1 8,-1 1 1,1-3 0,1 2-1,-1 0 1,-3-2-1,-2 0-8,4 0-1,0 0-1,4 0 0,-4 0 0,3-2 0,-3 0 0,3 2 0,-1-3 1,-1 1 1,3 1 92,1 1-35,-2-7-42,-3 3-122,3-3-110,-3 3-98,7 2-87,0 4-73,7 4-62,-5-3 663,-2-3-54,2 0-51,-2 0-47,0 2-43,0-2-40,2 0-211,1 0-102,-3 2-76,4 0-1314,-2-2 1454,-2 0 33,2 3 39,-2-3 54,0 0 67,3 0 76,-1 2 78,-2-2 36,0 0 40,0 0 42</inkml:trace>
  <inkml:trace contextRef="#ctx0" brushRef="#br2" timeOffset="109">2240 4863 7123,'4'3'477,"1"-1"-41,-1-2-40,-1 0-38,1-2-37,-2-1-34,-1-3 189,4-1-122,-5-3-107,0-1-96,-5 0-84,4 2-69,-3-2-59,-3 2-45,0 3-33,5 6 117,2 0 1,0-2 0,-2 2 0,2 0 0,-2 0-1,0 0 1,2-2 0,0 2 0,-3 0-1,3 0 1,-2-2 0,0 2 0,2 0 0,-2 0-1,-1 0 1,3 0 0,0 0 0,-2 0 0,2 0-1,-2 0 1,0 2 0,2-2 0,-2 0 0,2 2-1,0-2 1,-3 0 0,1 0 0,2 0 0,-2 2-1,0-2 22,-1 1 1,1 2-1,0-1 1,0-2-1,1 2 1,-2 0-1,1 3 1,0-5-1,0 2 1,2 2-1,-2-1 1,-1-1-1,3 0 1,-2 3-1,0-3 1,2 0-1,-2 0 1,2 3-1,0 1 4,-3-3 0,3 1 0,-2 3 1,2-4-1,0 1 0,0 1 0,0-1 1,2 1-1,-2 1 0,3 3-4,-3-6 4,2-1 0,-2 0 1,0 0-1,2 3 0,0-5 0,-2 2 0,3 2 0,-1-4 0,-2 5 0,2-5 0,-2 2 0,4-1 0,-4 1 0,3 1 0,-2-3 1,1 2-1,2 0-4,-4-2 3,3 2 1,-1-2-1,0 2 1,0-2-1,1 0 1,-1 0-1,-2 0 1,4 0-1,-4 0 1,2 0-1,1 0 1,-1 0-1,0 0 1,0-2-1,1 2 1,-3-2-1,4 2 1,-4 0-1,2 0 1,-2-2-1,5 0 1,-5 2 0,2 0-1,0-3 1,0 1-4,3 1 6,-3-1 1,1-3 0,0 1 0,-1 2-1,0-3 1,2 3 0,-1-2 0,-1-1 0,0-2-7,-2 7 4,2-2 0,1 2 0,-3-2 0,0 0 0,0 2 0,0-5 1,2 5-1,-2-2 0,0 2 0,0-2 0,0 0 0,0-1 0,0 1 0,0 2 1,0-2-1,0 0 0,0 1 0,0 1 0,-2-3 0,2 3 0,0-4 0,0 4 1,-3-2-1,1 0-4,2 4 3,-2 0 0,2-2 0,-2 4 0,2-4 0,-3 3 0,3-2 0,-2 1 0,2 0 1,-2 0-1,2 1 0,0-1 0,0 0 0,0 0 0,0 1 0,0-1 0,0 0 0,0 0 0,0 0 1,0 1-1,0-1 0,0 0 0,0 0 0,2 1 0,-2-1 0,2 0 0,-2 0 0,0 0 0,3 1 1,-1-1-1,0 0-3,-2 0 2,0 1 1,2-1-1,1-2 1,-3 2-1,2-2 1,0 1-1,0 1 1,-2-2-1,2 0 1,1 3-1,-1-3 1,-2 0-1,4 2 1,-4-2-1,3 2 1,-1-2-1,0 0 1,0 0-1,0 0 1,1 0-1,-3 0 1,4 0 0,-4 0-1,2 0 1,1 0-1,-1 0 1,-1 0-1,1-2 1,0 2-1,-2-2 1,3 2-1,-1 0 1,0-3-3,2 3 12,-4 0 1,3-2 0,-1 1-1,0 1 1,-2 0-1,5-2 1,-5 2 0,2 0-1,-2-2 1,2-1 0,0 3-1,-2-2 1,2 0-1,1 0-11,12-25 178,-8 14-64,-2 3 40,4 3 52,0 0 64,-4 18-159,-1 11-58,1 0 13,-1-11 64,0-2 11,1-4 58,-1 2 71,1-3 81,4-22-354,-2 2 8,0 3-1,6-10-5,-10 21-1,-1 0 1,0-1-1,0 0 0,1 1 1,-1 0-1,0 0 0,0 0 0,3-1 1,-3 1-1,0 0 0,0 2 1,3-2-1,1-1 1,-6 6 0,2-3 0,-2 2 1,2 0-1,-2 0 0,0 1 0,2-1 0,-2 0 1,0 2-1,0-4 0,0 3 0,0 0 1,0-3-1,0 2 0,0 3 0,0-1-3,0 1 1,2-1-1,-2 0 0,2 1 1,-2-1-1,3 3 3,-3-7 1,0 0 0,0 0 0,0 2 0,0-2 0,0 0 0,0 0 0,2 0 0,-2 0 0,0 2 0,2-2 0,-2 0 0,0 3 0,0-3 0,0 0 1,0 0-1,2 0 0,-2 0 0,3 0 0,-3 0 0,0 0 0,0 0 0,0 0 0,2 0 0,-2 0 0,0 0 0,0 2 0,0-2 0,2 0 0,-2-2 0,2 2 0,-2 0 0,0 0 0,0 0 0,0 0 0,2 0 1,-2 0-1,0 0 0,0 0 0,0 0 0,3 0 0,-3 0 0,0-3 0,2 3-1,61-96 16,-63 96-18,2 2 1,1 0 0,-1 0-1,-2 1 1,2-1 0,0 0-1,-2 0 1,3 1-1,-3-1 1,0 2 0,2 1 1,7 29 3,-9-29-6,0 1 0,2 1 0,0 0 0,0-1 1,1-1-1,-2 1 0,3 2 3,-4-9-97,2-1-35,-2 0-35,3-1-34,-1-3-295,0 1-121,0 1-111,0-3-102,-2 3-95,5-1-85</inkml:trace>
  <inkml:trace contextRef="#ctx0" brushRef="#br2" timeOffset="110">2819 4809 7652,'0'0'549,"0"0"-47,0 0-46,0 0-44,0-2-42,-2 2-41,-1-3-37,1 3-36,-2 0 156,-3-2-119,3 0-105,-5 2-86,5 0-73,-2 0-37,-1 0-40,-4 2-71,11-2 97,-2 0-1,0 2 0,2-2 0,-3 0 0,3 0 0,-2 3 1,0-3-1,2 2 0,-2-2 23,-5 9-49,5-9 54,0 2-1,-1 0 0,3-2 1,-2 2-1,0 1 0,0-1 1,2-2-1,-3 4-4,1-1 0,1 1 0,-3 3 0,1-4 0,3-1 0,-4 5 0,4-3 0,-2 1 0,2-3 2,0 0-1,0-2 1,0 2-1,0-2 1,0 3-1,-2-1 1,2-2-1,0 2 1,2-2-1,-2 5 1,0-5-1,0 2 1,0 0-1,0-2 1,0 2-1,2 0-1,-2-2 4,0 3 0,0-3 1,2 0-1,-2 0 0,2 0 0,-2 0 0,0 2 0,0-2 0,3 0 0,-3 0 0,0 0 0,2 0 0,0 0 0,-2 0 0,0 0 0,0 0 0,1 0 0,1 0 0,-2 0 0,0 0 0,3 0 0,-3 0 0,0 0 0,2 0 0,-2 0 0,2 0 0,-2 0 0,0 0 0,2 0-4,7-5 2,2 3-1,-2-2 0,0-1 0,7-4-1,-15 9 2,1-2 0,0 2 0,0-4-1,1 4 1,1-2 0,-4-1-1,5 1 1,-5 0 0,2 0-1,0-3 1,0 3 0,0 0-1,-2 1 1,3-2 0,-1-1-1,-2 0-1,-7 16-26,7-10 36,0 2-1,0-1 0,0 1 1,0-2-1,0 3 0,0-1 1,0-2-10,2 12-2,3-3-77,-1-7-5,-1-1-37,3-3-43,-1-3-49,1-1-54,1-3-59,-5 5-480,-1 0 52,4 0 62,-3-3 47,0 3 46,0-3 45</inkml:trace>
  <inkml:trace contextRef="#ctx0" brushRef="#br2" timeOffset="111">3020 4829 5859,'2'-2'762,"-2"2"-74,0-5-71,0 5-68,-2-4-63,2 4-60,-2-2-56,0 2-52,2 0-50,-5-3-44,3 3-41,0-2-39,-5 2 48,0 0-106,-2 0-79,-9 5-130,11-3 118,5 0 46,-3 0 27,3 0 38,-2 1 46,4-1 51,-3-2-201,1 2 0,0 0 0,2-2 0,-2 3 0,2-3-1,-3 2 1,3 0 0,-2 0 0,2 0 0,0-2 0,-2 3 0,2-2-1,-2 1 1,2 0 0,0-2 0,0 5 0,0-5 0,0 4 0,0-4-1,0 2 1,0 1 0,0-1 0,0 0 0,0 0 0,0 0 0,0-2-1,0 5 1,2-3-2,-2-2 1,2 2 0,-2 1-1,0-3 1,0 0 0,2 2-1,-2 0 1,0-2 0,3 0-1,-3 2 1,2-2 0,-2 0-1,2 2 1,-2 1 0,0-3-1,2 0 1,1 0 0,-3 0-1,2 2 1,0-2 0,-2 0-1,0 0 1,2 0 0,-2 0-1,2 0 1,1 0 0,-3 0-1,2 0 1,-2 0 0,2 0-1,0 0 1,-2 0 0,3 0-1,-1 0 1,-2 0 0,2 0-1,-2-2 1,2 2 0,0 0-1,-2 0 1,0 0 0,3-3-1,-3 1 0,4 0 2,-1-2 0,0-1-1,1 3 1,-2-3-1,3 3 1,-3-4-1,0 1 1,0 1-2,3-6 75,-7 11 11,-7 10 45,2 7-24,3 2-42,8 21-17,-2-32-40,-2-3-1,0 3 1,0-2 0,0 1 0,0 5-8,0-13 7,0 2-1,-2 0 1,2 1 0,0-1 0,0-2 0,-2 2 0,2-2 0,-2 5 0,2-5 0,-3 2-8,3 0 13,-1 0-1,-1-2 1,2 0-1,-2 2 0,0 1 1,2-3-1,-3 0 0,1 2 1,0-2-1,2 0 0,-2 0 1,0 2-12,-23-6-12,-29-7 66,29 8-70,6 3-46,-1 3-64,-2 1-81,3 3-97,17-7 406,2 0-78,-2 0-78,0 0-77,-1 0-78,1 0-76,2 0-77,-2-3-76,0 1-76,2 2-76,-3-2-75,3 0-76,-2 0-74,2 2-75,0-5-75,2 5-73</inkml:trace>
  <inkml:trace contextRef="#ctx0" brushRef="#br2" timeOffset="112">3050 4908 6371,'18'2'566,"-3"-2"111,3-2 57,-11 2-373,-3-2-1,2-1 0,0 1 0,-1 0 1,4 0-361,2-5 526,-2 0-33,2-2 33,-2-2-85,-4 0-106,0 6-214,-3 0-34,2-1-37,-4-1-39,3 0-43,-1 1-44,-2-3-47,0 2-50,-2-2-53,-1 1-55,1-9 328,-7 3-97,9 12 35,-2 0 1,2 2 0,-1 0-1,1-2 1,-2 2 0,2-3-1,-2 3 1,-1 0 0,3 0-1,-2 0 1,2-2-1,-2 2 1,0 0 0,-1 0-1,3 0 1,-2 0 0,0 0-1,2 0 15,-4 0-24,1 0 0,3 0-1,-4 0 1,2 2 0,-1-2-1,1 0 1,0 0 0,0 3 24,-12 5-78,4 4 70,2-1 70,5-7-54,1-2 0,0 4 0,0-2 0,-1 1 0,1 1-8,2-3 23,0 1 0,0-2 0,-2 3 0,2-3 0,0 2 0,0 1-23,7 16 178,-7-19-134,2 3-1,0-1 0,0-2 1,1 3-1,-1-1 0,0-2 1,2 1-1,-2-1 0,0 0 1,0 3-1,5-1-43,8 5 145,3 0-37,2-4-50,-1 0-66,-6-3-40,3-2-40,-3-2-44,-1 0-47,-7-1 60,1 3-122,1 0-116,2 0-110,-5 0-65,3 0-86,0 0-81,-3 0-75,3-2-71,-2 1-64,-2-3-61,3-1-55</inkml:trace>
  <inkml:trace contextRef="#ctx0" brushRef="#br0" timeOffset="113">2460 2660 352,'0'2'396,"0"-2"63,0 0 55,-3 0 41,0-2 394,-1-2 525,2 4-756,0-3-37,-1-1 135,6 2-378,-1 2-69,0-5-78,2 5-91,9-12 37,0 3-92,7-4-65,10-3-82,17-8-45,-31 14 80,-2-1 49,-5 6-79,-3 1 1,1-3-1,6-4-3,17-17 72,-19 13 28,3 4 0,6-7-100,-15 13 31,0 1 0,1 3 0,-1-1 0,1-3-1,-1 3 1,2 0 0,-1-1 0,-1 1 0,4 0-31,-1-5 392,2-2-84,-1 1-76,0 1-66,2-4-45,0 3-59,5-3-47,3-2-62,5-1-13,-6 10 52,-3 2 40,0 2 52,18-7 96,-3 2-51,6-5-23,21-7-1,-7 3-3,-16 3-1,-5 5 19,0 1 45,-25 10-163,0-3-1,0-2 1,-2 4-1,3-2 0,-1-2 1,1 3-1,-1-1 1,1-2-1,-1 2 0,5 0-1,6-2 20,-2 0-1,0 0 1,0 0-20,28 0 23,-29 0-11,-12 0-6,2 0-1,-2 0 0,0 0 0,0 0 1,2 0-1,-2 0 0,2 0 0,-2 0 1,0 0-1,0 0 0,0 0 0,2 3 1,-2-3-1,3 0 0,-3 0 0,0 0-5,2 0 81,-4 0-35,-7 0 10,11 2-14,7 7 38,-9-9-79,0 0 0,0 0 1,0 0-1,0 0 0,0 0 1,0 0-1,0 0 0,0 0 1,0 0-1,0 0 0,0 0 1,0 0-1,0 0 0,0 0 1,2 0-1,-2 0 0,0 0 1,0 0-1,0 0 0,0 0 1,0 0-1,0 0 0,0 0 1,0 0-1,0 0 0,0 0 1,0 0-1,0 0 0,2 0 1,-2 0-1,0 0 0,0 0 1,0 0-1,0 0 0,0 0 1,0-3-1,0 3 0,0 0 1,0 0-1,0 0 0,0 0 1,0 0-1,0 0 0,0 0 1,0 0-1,0 0 0,0 0 1,0 0-1,0 0 0,0 0 1,0 0-1,0 0 0,0 0 1,0 0-1,0 0 0,0 0 1,0 0-1,0 0 0,0 0 1,0 0-1,0 0 0,0 0-1,0-2 4,0 2 0,0 0 0,0-2 0,0 2 0,0 0 0,0 0 0,0 0 0,0 0 0,0 0 0,0-2 0,0 2 0,3 0 0,-3 0 0,0-2 0,0 2 0,0 0 0,0 0 0,0 0 0,0 0-4,8 0 85,4 4 56,-6-4 147,-2-4-96,0 1-79,3-1-63,-1-3-50,8 1-66,-14 6 64,2-3-1,-2 3 0,0 0 1,2 0-1,0 0 1,-2 0-1,3 0 1,-1 0-1,-2 0 0,0 0 1,2 0-1,-2 0 3,13 5 62,-10-5-62,-1 0-1,1-2 1,-1 2 0,1 0-1,-1 0 1,2 0 0,-2 0 0,1 0-1,1 0 1,1 0 0,-3 0 1,0 0 1,2 0-1,-1 0 1,1 0-1,-2 0 1,3-3-1,-3 3 1,2-2-1,-1 2 1,1 0-1,-2-2 1,-1 1-1,4 1-1,-3 0 9,-2 0-1,0 0 1,2 0-1,-2 0 1,3 0 0,-3 0-1,0 0 1,2 0 0,-2 0-1,0 0 1,0 1-1,2-1 1,0 2 0,-2-2-1,0 0 1,0 0 0,2 0-1,-2 2 1,0-2-1,0 3 1,0-3 0,3 0-1,-3 2 1,0-2-9,6 9 27,5 2-53,-11-11 26,0 0-1,0 0 0,0 0 1,-2 0-1,2 0 1,0 2-1,0-2 1,0 0-1,0 0 1,0 0-1,0 0 1,0 0-1,0 0 0,0 0 1,0 0-1,0 0 1,0 0-1,0 0 1,0 0-1,0 0 1,0 0-1,0 0 0,0 0 1,0 0-1,0 0 1,0 2-1,0-2 1,0 0-1,0 0 1,0 0-1,0 0 1,0 0-1,0 0 0,0 0 1,2 0-1,-2 0 1,0 0-1,0 2 1,0-2-1,0 0 1,0 0-1,0 0 1,0 0-1,0 0 1,5 14 20,-5-14-20,0 0-1,0 2 1,0-2 0,0 2-1,0-2 1,0 0-1,0 0 1,0 0-1,0 0 1,-2 2 0,2-2-1,0 0 1,0 0-1,0 0 1,0 3 0,0-3-1,0 0 1,0 0-1,0 2 1,-3-2-1,3 0 1,0 0 0,-2 0-1,2 0 1,0 0-1,0 0 1,0 2-1,0-2 1,-2 0 0,4 1 1,-2 1-1,2 3 1,1-3 0,-3 3-1,0-3 1,0 2 0,0 1-1,2-3 0,-2 2 2,0 1 0,2-3 0,-2 2-1,0-1 1,2 1 0,-2 3-2,-11-7 7,9 0-7,2 0 0,0 0 0,0 0 1,0 0-1,0 0 0,0 0 1,0 2-1,0-2 0,0 0 0,0 0 1,-2 0-1,2 0 0,0 2 0,0-2 1,0 0-1,0 0 0,0 0 1,0 0-1,0 0 0,-2 0 0,2 0 1,0 2-1,0-2 0,0 0 0,0 0 0,2 2 1,-2 0-1,0-2 0,0 2 0,2 0 0,-2-2 0,0 2 1,0-2-1,2 0 0,-2 3 0,0-1 0,0-2 0,2 2 1,1-2-1,-3 2 0,0-2 0,2 3 0,0-3 7,16 15-13,-13-8 2,-5-7 4,0 0 0,0 0 0,0 0 0,0 0 0,0 0 0,0 0 0,0 0 0,0 0 0,0 0 0,0 0 0,0 0 0,0 0 0,0 0 1,0 0-1,0 0 0,0 0 0,0 0 0,0 0 0,0 0 0,0 0 0,0 0 0,0 0 0,0 0 0,0 0 0,0 0 0,0 2 0,0-2 0,0 0 0,0 0 0,0 0 0,0 0 0,0 0 1,0 0-1,0 0 0,0 0 0,0 0 0,0 0 0,0 0 0,0 0 0,0 0 0,0 0 0,0 0 0,0 0 0,0 0 0,0 0 0,0 0 0,0 0 0,0 0 0,0 0 0,0 0 1,0 0-1,0 0 0,0 0 0,0 0 0,0 0 0,0 0 0,0 0 0,0 0 0,0 0 0,0 0 0,0 0 0,0 0 0,0 2-3,3 0-1,-1-2 0,0 0 1,0 3-1,1-3 0,-1 2 1,0-2-1,0 0 1,3 2 3,-3-2 0,0 0 0,0 0 0,1 0 0,-1 2 0,0 1 0,2-3 0,-4 0 0,3 2 0,1-2 0,-4 1 0,2 1 0,1-2 0,-1 5 0,0-5 0,0 2 0,8 16 4,4-1 9,-14-17-13,0 0-1,0 0 1,2 0-1,-2 0 1,0 0-1,0 3 1,0-3-1,0 0 1,0 0-1,0 0 0,2 2 1,-2-2-1,0 0 1,0 0-1,2 0 1,-2 0-1,0 0 1,0 0-1,0 0 1,0 0-1,2 0 1,-2 0-1,0 0 0,3 0 1,-3 0-1,0 0 1,0 0-1,0 0 1,0 0-1,2 0 1,-2 0-1,0 0 1,0 2-1,2 0-1,0 0 0,-2 3 1,3-5-1,-3 2 1,2 1-1,0 0 1,0-1-1,0 0 1,1-2-1,1 5 2,-4-3-1,2 0 0,1-2 1,-1 2-1,-2-2 0,2 2 0,-1 1 0,-1-1 0,2-2 1,-2 2-1,3 0 0,-3 1 0,2-1 0,-2 0 0,0 0 1,2 0-1,-2 1 0,0-3 0,2 4 1,-2-4-3,0 2 0,2 1 0,-2-3-1,0 0 1,3 0 0,-1 2 0,-2-2 0,0 2 0,0-2 0,2 2-1,-2-2 1,0 2 0,0 0 0,2-2 0,-2 0 0,0 2 0,0-2-1,3 2 1,-3 0 0,0-2 0,0 2 0,0-2 0,0 3 0,0-3-1,0 2 1,0-2 0,0 2 0,-3 0 0,3 1 3,-2 1-13,0 0-1,0 1 1,-1-1-1,-1 1 1,2-1 0,-5 5 13,-10 12-21,17-16 23,-2-5 0,0 2 0,2 2 0,-2-1 0,2-1 0,-2 0 0,2 2 0,0-1-2,-3 3 13,1 1 0,0 0-1,2-1 1,-2 0-13,2 38-50,0-25 41,0 1 55,-3-6 31,-3-1 48,6-11-110,-2 0 0,2 1 0,-3-1-1,1 0 1,2-1 0,-2-1 0,2 5 0,-5-5-15,1 6 72,-2 1 41,4 0 58,2 4 74,0-11-240,0 0-1,0 2 1,0-2-1,0 0 1,0 0-1,0 0 1,0 0-1,0 0 1,0 0-1,0 0 0,0 0 1,0 0-1,0 0 1,0 0-1,0 0 1,0 2-1,0-2 1,0 0-1,2 0 1,-2 0-1,0 0 0,0 0 1,0 0-1,0 0 1,0 0-1,0 0 1,0 0-1,0 0 1,0 0-1,0-2 1,0 2-1,0 0 1,0 0-1,0 0 0,0 0 1,2 0-1,-2 0-4,11-5 133,-2 1-34,-9 4-97,0 0 0,0 0 0,0 0 0,0 0-1,0 0 1,0 0 0,0 0 0,0 0 0,0 0-1,0 0 1,0 0 0,0 0 0,0 0 0,0 0 0,0 0-1,0 0 1,0 0 0,0 0 0,0 0 0,0 0-1,0 0 1,0 0 0,0 0 0,0 0 0,0 0 0,0 0-1,0 0 1,0 0 0,0-2 0,0 2 0,0 0 0,0 0-1,0 0 1,0 0 0,0 0 0,0 0 0,0 0-2,0 2 66,0-2-63,-3 2-60,1-2-57,0 2-54,-3-2-49,1 0-47,0 0-42,0 0-40,-2-2-36,-3 0-474,0 2-100,0-4-73</inkml:trace>
  <inkml:trace contextRef="#ctx0" brushRef="#br0" timeOffset="114">3811 2614 3810,'0'5'86,"0"-1"83,0-1 76,0 1 64,0-4 133,0 1 64,0-1 162,0 0 396,2 0-8,-2-1-405,0-1-164,0 0-69,0-1-134,0 1-69,0 0-78,0 2-87,14 0 335,-4 2-64,5-2 23,3 2-83,-5 3-63,5-2-46,-15-3-110,2 2 0,-1 1 1,1-1-1,-1 0 0,1 0 0,-1 3 0,1-3 1,-1 2-43,9 10 178,-8-10-49,-3-2-37,5 7 0,-2-2-68,-3-7-24,-2 0 0,0 0 0,0 2 0,0-2 0,0 0 0,0 0 0,0 0 0,3 0 0,-3 2 0,0-2 0,2 0 0,-2 0 0,0 0 0,0 0 0,0 0 0,0 0-1,2 0 1,-2 0 0,0 0 0,0 0 0,0 0 0,0 0 0,0 0 0,2 0 0,-2-2 0,0 2 0,3 0 0,-3 0 0,0 0 0,0 0 0,0-2 0,0 2 0,0 0 0,0 0 0,2 0 0,-2 0 0,0 0 0,0 0 0,0 0 0,0 5 25,4 2 0,-4 0-1,2-1 1,1-1 0,-1 4 0,2-3-1,-1 1 1,3 0-25,14 21 49,1-6-40,-18-18-20,-3-2 35,4 5 128,-2-2-110,-2-3-53,2 0-40,-2-2-44,0 1-25,0-1-41,0 0-45,0 0-52,0 0-143,-2 0-95,2 0-106,-2 0-115,0-1-123,0 1 371,-1-2-35,1 2-36,2-2-36,-2 2-38,0-3-39</inkml:trace>
  <inkml:trace contextRef="#ctx0" brushRef="#br0" timeOffset="115">4091 2474 4194,'-2'0'542,"0"0"-40,2 0-38,0 0-38,-3 0-36,3 0-33,-2 0 262,0 0-115,2 0-103,0 3-88,-2-3-77,2 2-69,0-2-45,-2 2-21,-1-2 2,-1 0 0,2 0 0,-1-2 21,1 0 46,0 2-167,2 0 0,0 0 0,0 0 0,0 0 0,0 0 0,0 0 1,0 0-1,0 0 0,0 0 0,0 0 0,0 0 0,0 0 1,0 0-1,0 0 0,-2-3 0,2 3 0,0 0 0,0 0 1,0 0-1,0 0 0,-2 0 0,2 0 0,0 0 0,0 0 0,0 0 1,0 0-1,0 3 0,0-3 0,0 0 0,0 0 0,0 0 1,0 0-1,0 0 0,-3 0 0,3 0 0,0 0 0,0 0 1,0 0-1,0 0 0,0 0 0,0 0 0,0 0 0,-2 0 0,2 0-3,0 13 167,0 1 84,0-14-240,0 3-1,0-3 1,0 0 0,0 2 0,0-2 0,0 0-1,0 0 1,-2 0 0,2 0 0,0 0 0,0 2-1,0-2 1,0 0 0,0 0 0,0 0 0,0 0-1,-2 0 1,2 0 0,0 0 0,-3 0-1,3 0 1,0 0 0,0 2 0,0-2 0,0 0-1,0 0 1,-2 0 0,2 0 0,0 0 0,-2 0-1,2 0 1,0 0 0,0 0-11,-10 5 166,-1-1-79,-2 5-58,-5 7-70,4 3 1,7-6 72,0-2 60,0 0 79,1-4-102,-5 6-17,-1-1 7,6-3 22,-3-2 106,4-7-46,0 2 39,7-2 127,-2 0-112,0 2-106,0-2-102,0 0-96,-2-2-90,2 2-86,-2 0-79,2-2-76,-3 2-69,3 0-64,0-2-58,0 2-54,0-3-48,0 1-43,5 2-37</inkml:trace>
  <inkml:trace contextRef="#ctx0" brushRef="#br0" timeOffset="116">3768 2522 2817,'0'0'779,"0"2"-92,2-2-86,-2 0-82,1 0-75,-1 0-71,0-2-63,2 2-60,1-4 42,-1 2-114,0-3-105,0 3-42,0-6-55,5-1-85,-2 3 103,-3 1 110,0 5 1,-2 0 42,11-13-195,-4 2 76,-7-3 70,-2 2 64,-3-1 56,-4 2 51,3-3 44,-6 3 37,-4-14 550,11 11-759,5 10-101,0 4-1,0-2 0,0-3 0,0 5 1,0-4-1,0 2 0,3-1 0,-3 1-39,4-8 146,-1 1-41,2 0-71,-1 5-38,-2 2 9,1-1 1,-1-1-1,0 2 0,-2-3 1,5 3-1,-5 0 1,2-3-1,0 3 1,-2-2-1,2-3-5,-2 7 5,2-3-1,-2 1 1,3 2 0,-3-5-1,0 5 1,2-2 0,-2 0-1,2-1 1,0-1-5,1 4 1,-1-2-1,-2 2 1,2-2-1,-2-1 1,4 1 0,-4 2-1,3-2 1,-1 2-1,0-2 1,0 2 0,1-3-1,9-1 44,3 2 37,-1-5 59,-12 7-118,0 0 0,-2-2 0,0 2 1,2 0-1,-2 0 0,3 0 0,-3 0 0,2 0 0,-2 0 1,2 0-1,-2 0 0,0 0 0,2 0-22,0 0 21,-2 0 0,3 0 0,-1 0 0,-2 2-1,2-2 1,-2 0 0,0 0 0,1 2 0,1-2 0,-2 3-21,5 1 58,-3-2-1,3 3 1,-3-1 0,2-2-1,1 5-57,10 14 229,-6-16-78,0-3 45,-1 2-172,-6-4-26,2 2 1,-1-2 0,1 3-1,-2-1 1,3-2 0,-3 2 1,0-2 4,-2 0 0,2 0 1,1 0-1,-3 2 0,0-2 1,2 0-1,-2 0 0,0 0 1,2 0-1,0 3 0,-2-3 1,0 0-1,3 0 0,-3 2 1,0-2-1,2 2 0,-2-2-4,2 0 3,-2 2 1,0-2-1,0 2 0,0-2 0,0 0 0,0 0 0,0 0 1,0 3-1,0-3 0,0 0 0,0 0 0,0 2 1,0-2-1,0 2 0,0-2 0,0 0 0,0 0 0,0 2 1,0-2-1,0 0 0,-2 3-3,-3 3 28,1 1 0,2-4-1,-3 4 1,-1-3 0,-1 5-28,0-2 37,3-3 0,0 3 0,-2-3 0,1 3 0,1 4-37,2-7 12,-1 2 1,1 1 0,0 0-1,-2-1 1,1-1-1,-1 1 1,-3 5-13,5-6 2,0-5 1,0 2-1,-1 3 0,1-5 1,-2 2-1,1-1 0,0 1 1,1 0-1,0 1 0,-3-3 1,3 2-1,0-2 0,-3 0 1,3 2-1,-2-2 1,-1 2-1,1-2-2,-5 5-1,2-1 1,-2 1-1,3-1 1,-2-2-1,-1 0 1,2 1-1,-2 1 1,-4-2 0,11-2 4,-3 0 8,3 5 130,2-3-107,0-2-68,0 2-89,0-2-116,0 0 66,0-2-38,0 2-44,0-2-46,0 2-88,0 0-67,0-5-69,0 5-74,0-2-80,0-2-84,0 1-88,-2-1-94</inkml:trace>
  <inkml:trace contextRef="#ctx0" brushRef="#br0" timeOffset="117">3918 2427 592,'0'2'836,"0"-2"-71,2 2-70,-2-2-65,2 0-61,-2 0-58,2 0-55,-2 0-52,0 0-47,3 0-44,-1 0-41,-2 0-37,4 0 137,-1-2-108,1 2-13,3-2 21,-5 2-130,2 0 105,-4 2-63,5-2 45,-5 2 53,4-2 60,-2 0 16,2 2-39,-2 1-38,2-3-35,3 2 149,0 3-114,-3 0-95,3 1-79,-3 1-59,3 0-42,13 17-58,-14-19 96,2 0 74,-5-3-248,-1 1 58,0-1 49,3 0 43,-1-2 111,5 5 337,-7-5-369,0-3-58,1 3-55,-3-2-32,2 2-40,-2 0-42,0-2-48,0 2-52,0-2-57,0-1-63,0 3-65,-2-2-72,-1 1-75,3-1-81,-2 2-85,0-5-90,0 5-95,-3-2-99</inkml:trace>
  <inkml:trace contextRef="#ctx0" brushRef="#br0" timeOffset="118">3988 2203 1745,'0'0'885,"0"0"-93,0 0-88,0-2-84,-2 0-82,2-3-75,0 3-72,-3 0-68,1 0-63,2-2-60,-2 4-55,2-2-52,0 2-46,-2 2-43,2-2-38,0 4-35,0 2 630,0-3-43,2-1-43,-2-2-44,0 0-44,2-5-45,-2 3-46,2-2-47,1 0-43,-3-2-50,2-1-49,2 0-51,-2 1-51,1-1-52,1 0-53,1 1-52,8-8 163,-11 14 5,0-3 1,-2 3-1,5-2 0,-5-3 1,4 5-1,-4-2 1,1-2-1,2-1-16,-3 5 3,0 0 0,0 0 0,0 0 1,0-2-1,0 2 0,0 0 0,0 0 0,0 0 0,0 0 0,0 0 1,0-2-1,0 2 0,0 0 0,0-2 0,0 2 0,0 0 0,0 0 1,0 0-1,-3 0 0,3 0 0,0 0 0,0-3 0,0 3 0,0 0-3,0-2 5,-1 2 0,1 0 0,-2-2 0,2 2 0,-2 0 0,2 0 0,-2-2 0,-1 2 0,3 0 0,-2-2 0,0 2-5,0 0 7,2 0 1,0 0-1,-3 0 1,3-3-1,-2 3 0,0 0 1,2 0-1,-2-2 1,2 0-1,-2 2 1,2 0-1,-3-2-7,3-1 14,0 3-1,-2-2 1,0 2-1,2-2 1,0 0 0,0 2-1,-2-2 1,2 2-1,0-5-13,0 2 56,-3-4-1,1 0 0,2 3 0,0-3 0,0 1-55,0-12 118,-2 7-35,0 7-69,0 0-1,-1 0 0,1 1 1,0-1-1,0-1 0,-3 3 1,3 0-1,0-2 0,-2 1 0,2-1 1,-2 2-14,2 2 9,-1-3-1,1 3 1,2-2 0,-2 2 0,0 0 0,-1 0-1,1-2 1,0 2 0,2 0 0,-2 0-1,0 0 1,-1 0-9,1 0 13,0 0 0,0 0-1,-1 0 1,1 2-1,0-2 1,0 0 0,0 0-1,2 2 1,-3 1 0,1-3-1,0 0 1,0 2-1,-1-2-12,3 0 3,0 0-1,-2 0 0,1 0 0,1 0 0,-2 0 0,2 0 1,0 0-1,-2 0 0,-1 0 0,3 0 0,-2 0 0,0 2 0,2-2 1,0 0-1,-2 0 0,2 2 0,0-2 0,-2 0 0,-1 0 0,3 3 1,-2-3-3,2 2 8,-4 0 0,1 2 0,1-1 0,2-1 0,-2 2 0,0 1-8,0-5 2,2 2-1,0 0 1,-3 0 0,3-2-1,0 4 1,-2-4 0,0 2-1,2 0 1,-2-2 0,-1 2-1,3-2 1,-2 3-1,0-1 1,0-2 0,2 2-1,-2-2 1,-1 0 0,1 2-1,2-2 1,-4 3 0,3-3-2,1 0 1,0 0 0,0 0 0,0 0 0,0 0 0,0 2 0,0-2 0,0 0 0,0 0 0,0 0 0,0 2 0,0-2 0,-3 0 0,3 0 0,0 0 0,0 0 0,0 0 0,0 0 0,0 2 0,3-2 0,-3 0 0,0 0 0,0 0 0,0 0 0,0 0 0,0 0 0,0 0 0,0 2-1,5 10 37,6 3 5,-11-13-42,0 1 0,0-3 1,0 0-1,0 2 0,0-2 0,2 0 1,-2 1-1,0 1 0,0-2 1,0 0-1,0 2 0,-2-2 1,2 3-1,0-3 0,0 0 0,0 2 1,0-2-1,0 0 0,0 2 1,-2 0-1,0 7-9,2 0 65,-5 20 153,-1-12-163,0-9 20,2 1 40,-3 2 109,5-4 104,2-7-247,0 2-43,0-2-47,0 0-56,2 0-61,-2-2-67,2 2-74,-2-2-81,2 0-87,-2-1-94,0-1-99,-2 2-107,0-3-113,0 3-118,0-2-127,-1 1 502,1 1-33</inkml:trace>
  <inkml:trace contextRef="#ctx0" brushRef="#br0" timeOffset="119">3846 2074 4674,'-3'0'42,"3"0"0,0 0 0,0 3 0,0-3 0,0 2 0,0-2-1,0 0 1,0 0 0,0 2 0,0-2 0,-2 2 0,2-2 0,0 0 0,0 3 0,0-3-1,0 0 1,2 2-42,-2 2 344,0-2-103,0 1 38,0-1 45,0 0 56,-2-2 62,-2-2 72,0 0 81,-2-1 88,3-8-576,3 11-86,0-4 0,0 4 0,0-5 0,-2 5 0,2-2 0,0 0 0,-2 0 1,2 0-1,0 2 0,-2-3 0,2 1 0,0 0 0,-2 1 0,-1 1 0,3-2 0,-2 2 0,0-3 0,2 1 0,-2 2 0,-3-2-21,-6-3 109,2 5 30,0 0 0,2 0 0,-7 3-139,1-1 64,2-2-77,-9 4 118,14-1-36,0-1 0,1-1 0,-2 1 0,-1 3-69,-10 8 156,11-4-85,0 0-44,5 2-38,-6 10 108,2 1 6,6-9-79,-2-21-46,-1 16 12,1 6 49,2-14-33,0 2-1,-2-2 1,2 0-1,0 2 1,0-2-1,0 0 1,0 0-1,0 0 1,0 0-1,-2 0 1,2 2-1,0-2 1,0 0-1,0 0 0,0 0 1,0 0-1,0 0 1,0 0-1,-3 0 1,3 2-1,0-2 1,-2 0-1,2 0 1,0 0-1,0 0-5,2 6 120,1-1-35,1 12 57,-4-5-55,-2-8 7,-3 0 21,1 1 43,0-1 121,-1-1-81,3-6-65,0-1-50,-1 2-72,3-1 1,0-1 0,0 2-1,0 2 1,0-5-1,0 3 1,0 0 0,0 0-1,3-1 1,-3 1-1,2 0 1,-2-2-12,0 4 11,0-5-1,0 5 1,0-2 0,0 2 0,0-2-1,0-1 1,0 3 0,0-2 0,0 2-1,-2-2 1,2 0 0,-3 2 0,3-2-1,0 0-10,-13-13 54,6 6-66,4 2 15,1 1-1,0-3 1,-1-5-3,1 7 3,0-2-1,0 0 1,-3-7-3,3 14-2,0 0 1,2 0-1,0-1 1,-2 3-1,2-2 0,-3 0 1,1 0-1,2 2 0,-2-2 1,2-1-1,-2 1 0,0 2 1,2-2-1,-5 2 1,5-1-1,-2 1 0,0-2 1,-1 2 1,-3-3-3,1 1 1,0 2-1,3 0 0,-5-2 1,2 2-1,-1 0 3,-3 0 2,4 0 0,-1 0 0,-1 0 0,-2-5-2,7 5 3,0 0-1,2 0 0,-5-2 1,5 2-1,-1-2 1,-1 2-1,0-2 1,2 2-1,-2-2 1,-1-1-1,1 3 1,2-2-1,-2 0 1,0 2-1,2-2-2,-3 2 0,3 0 1,0 0-1,0 0 1,-2 0-1,2 0 1,-2 0-1,2 0 1,0 2-1,0-2 1,-2 0-1,0 0 0,2 0 1,0 0-1,0 0 1,-3-2-1,3 2 1,0 0-1,-2 0 1,2 0-1,-2 0 1,2 0-1,0 0 1,0 0-1,-2 0 0,2-3 1,0 3-1,0 0 1,0-2-1,-3 2 1,3 0-1,-2 0 1,2-2-1,0 2-1,0 0 0,-2-2 0,2 2 0,-2 0 0,2-2 0,0 2 0,-2 0 0,2 0 0,0 0 0,-3 0 0,3-3 0,-2 3 0,2 0 0,0 0 0,-4 0 1,-9 3-31,13-1 31,0-2 0,-2 0 0,2 0 0,-2 2 0,2-2 0,0 0 0,-2 0 0,2 0 0,0 0 0,-2 0 0,2 0 0,-3 0 0,3 0 0,0 0 0,-2 0 0,2 0 0,0 0 0,0 0 0,-2 0 0,0-2 0,2 2 0,0 0 0,0 0-1,-3-2 1,3 2 0,-2 0 0,2 0 0,0 0 0,0-3 0,-2 3 0,2 0 0,0-2 0,0 2 0,0 0 0,-2 0 0,2-2 0,0 2 0,0 0 0,-2 0 1,2 0-1,0 0 1,0 0-1,0 2 0,0-2 1,0 0-1,0 0 1,0 0-1,0 0 0,0 0 1,0 0-1,0 0 1,-3 0-1,3 2 0,0-2 1,0 0-1,0 0 1,0 0-1,0 0 1,0 0-1,-2 0 0,2 0 1,0 3-1,0-3 1,-2 0-1,2 0 0,0 0 1,0 0-1,0 0 1,0 0-1,0 0 0,0 0 1,-2-3-1,2 3 1,0 0-1,-3 0 0,3 0 1,0 0-1,0 0 1,0 0-1,0 0 0,-8-2 15,3 2-18,5 0-1,-2 0 1,0 0-1,2 0 1,-3 0-1,1 0 1,1 0-1,1 0 1,-2 0-1,0 0 1,-1 0-1,3 2 1,-2-2-1,0 3 1,2-3 0,-2 0-1,2 0 1,-2 2-1,-1 0 1,3-2-1,-2 0 1,0 2-1,2-2 4,-5 7-7,1-3 0,0 1 0,1 1 0,1-1-1,-5 4 8,7-4 1,-2 0 0,-2-1 0,2 1-1,-3-1 1,1 3-1,3 2 3,-4 2 1,5-2-1,-2 7-3,0-11 2,2-1 0,0 3 1,0-3-1,-3 1 0,3 1 0,-2-3 0,0 3 1,2-1-1,-2-1 0,-3 2-2,5 0 1,-2-1-1,2-3 1,0 3 0,2-1-1,-2 0 1,0 1-1,0-3 1,0-2 0,0 2-1,0-2 1,0 3 0,0-1 0,0-2 0,0 2-1,0-2 1,0 0 0,0 2 0,0 0 0,0-2-1,0 3 1,0-1 0,-2-2-1,-13-29 21,12 25-23,1-3 0,0 0 0,0 3 0,-1-2 0,3 0 0,-2 1 0,0-2 1,2 1-1,0-1 0,0 3 0,0-7 2,0 8 0,0 1 1,-2 0-1,2 2 0,0-2 0,0-1 1,-2 3-1,-1-2 0,3 1 0,0 1 1,-2-2-1,2 2 0,-1-2 0,-1-1 1,2 3-1,-2 0 0,-25-15 19,22 13-20,3 2 1,-2-3-1,-1 1 1,3 0-1,-2 2 1,1-4-1,-1 4 1,2-3-1,-2-1 1,2 2-1,0-1 1,0-1-1,-3 2 1,3-3 0,2 5-1,0 0 1,0-2-1,0 2 0,-2 0 0,2 0 1,0 0-1,-2 0 0,2-2 1,0 2-1,0 0 0,0-1 0,0 1 1,-3 0-1,3 0 0,-2 0 1,2 0-1,0 0 0,0 0 0,0 0 1,-2 0-1,2 0 0,0 0 1,0 0-1,0 0 0,-2 0 0,2 0 1,-2 0-1,2 0 0,0 0 1,0 0-1,0 0 0,-3 0 0,3 0 1,0 0-1,0 0 0,-2 0 1,2 1-1,0-1 0,-2 0 0,2 0 1,0 2-1,0-2 0,0 0 1,0 0 0,-7 7-16,1-1 0,-3 1 0,1 4 16,3-6 3,-1 1-1,1-1 1,1-1-1,-3 1 1,3-1-1,-5 2-2,7-4 1,-1 0-1,1 0 1,-2 1 0,2-1-1,-1 0 1,1 0-1,0 3 1,0-3 0,-1 2-1,2-1 1,-1-1 0,2 2-1,-4-2 1,4 1 0,0 1-1,-3 1 1,3-3-1,0 2 1,-2-2 0,2 2-1,0 0 1,0-2 0,0 3-1,0-1 1,0 1-1,-2-3-2,0 0 0,-3 0 0,5 3 0,-4-3 0,4 0 0,-2 3 0,-1-3 0,1 2 0,0-1 0,2 1 0,-2 1 2,-12 20 6,-4 8 10,15-30-11,3-1-3,-2-2 0,2 0 0,0 2 1,0-2-1,-2 0 0,0 1 1,2-1-1,0 0 0,-3 2 0,3-2 1,0 0-1,-2 0 0,0 0 1,0 3-4,2-3 2,0 0-1,-2-3 0,2 3 0,0 0 1,0 0-1,0 0 0,0 0 0,0 0 0,-3 0 1,3 0-1,0 0 0,0 0 0,0 0 0,0 0 1,0 0-1,-2-2 0,2 2 0,0 0 1,0 0-1,-2-1 0,-5-14-9,7 8 13,-2 2 1,0-1-1,2-1 1,-2 0-1,2 3 1,-5 0-1,1-6-4,4 7 3,-3 1-1,3 0 0,-2 2 0,0-5 0,2 5 1,-2-2-1,0 0 0,-1 2 0,3-2 0,-1 2 1,-1-2-1,0-1 0,0 3 0,-1 0 1,1-2-1,0 2 0,0 0 0,-1-2 0,1 2 1,0 0-1,0-2 0,0 2-2,-3 0-2,1 0-1,-1 0 1,1 2 0,2-2 0,-3 2-1,1-2 1,1 2 0,-1-2-1,2 3 1,-2-1 0,0-2 0,2 2-1,-3 0 1,3 0 0,-2 1-1,-1-1 1,3 0 0,0 3 0,0-3-1,-1 1 1,-1 2 2,4-5 0,0 0 1,0 0-1,0 0 1,0 0-1,0 0 0,0 0 1,0 0-1,0 0 1,-2 0-1,2 0 1,0 0-1,0 0 0,0 0 1,0 0-1,0 0 1,-3 0-1,3 0 0,0 0 1,0 0-1,0 0 1,0 0-1,0 0 1,0 0-1,0 0 0,0 0 1,0 0-1,0 0 1,0 0-1,0 0 0,0 0 1,-2 0-1,2 0 1,0-3-1,0 3 0,0 0 1,0 0-1,0 0 1,0 0-1,0 0 1,0 0-1,0-2 0,0 2 1,0 0-1,0 0 0,-4-2 4,4 9-10,0-7 6,0 0 0,0 0 0,0 0 0,0 0 0,0 0 0,0 0 0,0 0 0,0 0 0,0 0 0,-2 0 0,2 0 0,0 0 0,0 0 0,0 0 0,-3 0 0,3 0 0,0 0 0,0 0 0,0 0 1,0 0-1,0 2 0,0-2 0,0 0 0,0 0 0,0 0 0,0 0 0,0 0 0,-2 0 0,2 0 0,0 0 0,0 0 0,0 0 0,0 0 0,0 2 0,0-2 0,0 0 0,0 0 0,0 0 0,0 2 0,0-2 0,0 0 0,0 0 0,0 0 0,0 0 0,0 0 0,0 0 0,0 0 0,5 22-2,-3-19 0,-2 1 0,0-2 1,2 3-1,-2-1 0,2-2 0,-2 3 0,0-3 0,0 1 2,2 11 29,3 12-5,-3-23-24,-2-1-1,0 2 1,0-1-1,0 1 1,-2-2 0,2 0-1,0 2 1,0 0-1,-2-2 1,-1 3-1,3-3 1,-2 3 0,2-1 9,-2-4 0,0 2 0,2-2 0,-2 5 1,-1-5-1,3 2 0,-2 0 0,2-2-9,-14 11 7,11-9-12,-1-2 1,2 3 0,0-1 0,-1 0 0,-1 0-1,4 1 1,-2-1 0,-1-1 0,1 1-1,0 3 5,-7 15 11,9-20-11,0 0 0,0 0 0,0 2 0,0-2 0,0 2 0,-2-2 0,2 0 0,0 0 0,0 0 0,0 0 0,0 2 0,0-2 0,-2 0 0,2 0 0,0 2 0,-3-2 0,3 0 0,0 0 0,0 0 0,0 0 0,0 0 0,-2 0 0,2 0 0,0 0 0,0 0 0,0 3 0,-2-3 0,2 0 0,-2 0 0,2 0 0,0 0 0,0 0 0,0 0 0,-2-3 0,2 3 0,0 0 0,-3 0 0,3 0 0,0 0 0,0 0 0,0 0 0,0 0 0,-2 0 0,2 0 0,0 0 0,0 0 0,0 0 0,0 0 0,0 0 0,-2 0 0,2 3 0,0-3 0,-2 0 0,2 0 0,0 0 0,0 0 0,0 0 0,0 0 0,0 0 0,0 0 0,-1 0 0,1 2 0,0-2 0,0 0 0,0 0 0,0 2 0,0-2 0,0 0 0,0 0 0,0 0 0,0 0 0,0 0 0,0 2 0,-3-2 0,3 0 0,0 0 0,0 0 0,0 0 0,0 0 0,-2 0 1,2 0-1,0 0 0,0 0 0,-2 0 1,2 0-1,-2 0 0,2-2 0,0 2 1,-3 0-1,3 0 0,0 0 1,0 0-1,-2 0 0,2 0 0,-2 2 1,2-2-1,0 0 0,-2 0 0,2 0 1,-2 0-1,2 0 0,0 0 0,0 3-1,-3-3 1,3 0-1,0 2 0,0-2 0,0 0 0,0 0 0,0 0 0,0 2 1,-2-2-1,2 2 0,0-2 0,0 0 0,0 0 0,0 2 0,0-2 1,0 0-1,0 0 0,0 3 0,0-3 0,0 2 0,0-2 0,0 0 1,0 0-1,0 0 0,2 2 0,-2-2 1,-11-2-1,7 5-7,2 4 17,2-7-12,0 0 0,0 2 0,0-2 0,-3 0 0,3 0 0,-2 2 0,2-2 0,0 3 0,-2-3 0,2 0 0,0 0 0,-2 2 3,2-2-1,-3 0 1,3 0-1,0 0 1,0 0-1,0 2 1,0-2-1,0 0 1,0 0-1,0 0 1,-2 0-1,2 0 1,0 0-1,0 0 1,0 2-1,0-2 1,-2 0-1,2 0 1,0 0-1,0 0 1,0 0-1,0 2 1,0-2-1,0 0 1,-2 5 0,0 4-1,-3-5 1,4 1 0,-3 1-1,-1-1 1,1-1 0,-1 0-1,1 2 1,-3-1 0,0 1 1,-1 1-1,-1 0 0,2-3 1,-1 1-1,-1-1 1,0 0-1,-2 3 0,11-7 1,-2 0 0,2 0 1,-2 0-1,2 0 0,-2 2 0,2-2 1,-3 3-1,3-3 0,0 0 0,-2 0 0,2 2 1,0 0-1,-2-2 0,2 0 0,-2 1 0,2-1-1,-2 5-3,-3-3 33,5 2-46,-2-4 28,0-4 10,2 4-19,0 0-1,-3 0 1,3 0-1,0-2 1,0 2-1,-2 0 1,2 0 0,-2 0-1,2-3 1,0 3-1,0-2 1,0 2-1,-1 0 1,1-1-1,0 1-2,0 0-1,-2-2 0,2 0-1,0 2 1,0 0 0,0-3-1,0 1 1,0 2-1,0 0 1,0-2 0,0 2-1,0 0 1,0-2 0,0-1-1,0 3 1,0 0 0,0-2-1,2 0 1,-2 2-1,0 0 1,1-2 0,-1 2-1,0 0 1,0-2 0,0-1-1,2 3 1,-2 0-1,2 0 1,-2-2 1,7-7 15,4 0 36,-15 5-30,-7 4-12,-4-2 14,0-1 0,1 1-1,-1-2-22,-6 2 22,-2-2 0,-5 0-22,25 4 3,3 0-1,-2 0 0,2 0 1,-2 0-1,1 0 0,1-2 1,-2 2-1,-1 0 1,3 0-1,-2-3 0,2 3 1,0-2-1,-2 2 0,0 0 1,2-2-1,0 0-2,0 2 0,-3 0 1,3 0-1,0-3 0,0 3 1,0 0-1,0 0 0,0-2 0,0 2 1,0-2-1,0 2 0,0 0 0,0 0 1,0-2-1,0 2 0,0 0 1,0 0-1,0-2 0,0 2 0,0-3 1,0 3-1,3 0 0,-3 0 0,0-2 0,4-2-4,1-3 1,-2 0-1,1 3 0,1-3 0,1 4 0,1-4 4,0 3 4,-1-3-1,-1 0 1,4-1-4,4-12-2,-13 15-2,2 3 1,-1 1-1,-1-1 0,3-3 0,-1 3 0,0 0 0,0-1 0,1 1 0,-1 0 4,-2 2-2,2-2 0,0 2 0,-2 0 0,0 0 0,2 0-1,-2 0 1,3 0 0,-1 0 0,-2 0 0,0 0 0,2 0 0,-2 0 0,2 0 0,1 0-1,-3 0 1,0 0 0,2 0 0,0 0 0,-2 0 0,2 0 0,-2 0 0,0 2 0,2-2 0,1 0-1,-3 0 1,0 2 0,2-2 0,-2 2 2,9 5-35,-9-7 34,0 0-1,0 0 1,0 0 0,0 0 0,0 0-1,0 0 1,0 0 0,0 0-1,0 0 1,0 0 0,0 0 0,0 0-1,0 0 1,0 0 0,0 0-1,0 0 1,0 0 0,0 0 0,0 0-1,0 0 1,0 0 0,-2 0-1,2 0 1,0 0 0,0 0 0,0 0-1,0 0 1,0 0 0,0 0-1,0 2 1,0-2 0,0 0 0,0 0-1,0 0 1,0 0 1,4 3 20,-4-3-7,-7 2 0,5-2-13,0 0 0,2 0 0,0 0 0,-2-2 1,2 2-1,0 0 0,0 0 0,-3 0 0,1 0 0,2 0 0,0 0 0,0 0 0,-2-3 0,2 3 0,0-2 0,0 2 0,-2 0 0,2 0 0,-2 0 0,2-2 1,0 2-1,0 0 0,0 0 0,0-2 0,-3-1 0,3 3 0,0 0 0,0 0 0,-2-2 0,2 0 0,0 0 0,-2 0-1,2-1 0,-2-1 1,-1 2-1,3-3 1,-2 3-1,2-2 0,0 1 1,0-1-1,-2-1 1,2 3-1,0-2 1,0 2 0,0 0-1,2 0 0,-2 0 1,0 0-1,0 0 1,0 2-1,2-5 1,-2 5-1,0-4 0,3 4 1,-1-3-1,-2 1 1,2 0-1,-2 2 1,2-2-1,1-3 1,1 5-4,-2-2 0,3 0 0,-3 2 0,2-2 1,1 2-1,-3 0 0,2-3 0,1 3 0,-4 0 0,3 0 4,3 0 1,-2 0-1,1 0 1,-1 3 0,1-3 0,-1 2-1,4 0 0,4 5 10,-1-3 1,2 3-1,-1 0 0,-2 1 0,5 0-10,-16-6 5,0 1 0,2-1 0,-2 2 1,0-4-1,0 3 0,2-1 0,-2 0 0,1 0 0,-1 0 0,2 1 0,-2-1 1,3 0-1,-1-2 0,-2 2 0,2 1 0,0-1-5,0 0 3,3 0 0,-3 0 0,3 1 1,-3-1-1,2-2 0,-2 2 0,3 0 0,-1 1 0,1-3-3,20 3 32,2-3 38,-25 0-23,5 0 0,-3-1 0,3 1 0,2-2-47,-9-1 40,5 1 134,0 2-55,-3-2-98,-2 2-46,-2-2-38,0-1-44,-3 1-52,5 2 378,0 2-56,2-2-53,-2 0-51,0 0-48,0 0-46,0 0-44,0 0-41,0 0-40,0 0-36,0 0-299,3-2-119,-3 2-102,0-2-251,0 2-88,-3-4-2616,3 1 2913,0 3 34</inkml:trace>
  <inkml:trace contextRef="#ctx0" brushRef="#br0" timeOffset="120">3773 2051 1072,'-3'2'1766,"1"-4"-930,2 2-38,-2-2-43,-1 2-46,3-2-53,0-1-57,0 1-61,3 0-67,-1 2-71,-2 0-76,3 0-80,-1 2-87,3 0-90,1 1-95,-6-6 68,3-1-1,-1 0 1,-2 1 0,2-1-1,0 2 1,1-3 0,-1 3-1,0-2 1,0-1-1,3 3 1,-3 0 0,2-3-40,7-3 98,-2-3-47,1-20 377,-7 10-229,-1 3-123,-7 1-107,12 14-9,-3-1 82,5-1 86,7-3 133,-5 3-88,-2 2-96,-6-2-48,2 3-43,6-7-29,4 5 90,-1 4 71,1 0 52,-13 2-125,1-2 0,-2 0 0,1 0 0,2 0-1,-1 0 1,1 0 0,-2 0 0,1 0-1,-1 0 1,2-2 0,-2 2 0,1 0-1,-1-2 1,2 2 0,-1-3 0,-1 3-45,7-4 30,10 4-58,-2 0 32,-6 0 57,-4-2 48,0-3 67,-1 5-77,-6 0-94,3 0 0,-3 0 1,0 0-1,2 2 0,0-2 0,-2 3 1,0-3-1,0 0 0,2 0 1,-2 2-1,3-2 0,-3 0 0,0 2-5,2 5 95,1-5-5,-1-2 38,1 0-199,-1 2 42,2 0 69,5 10 388,-7-10-375,-2-2-42,0 0-55,-2 0-68,2 0-82,-2-2-95,-3-1-107,3-1-121,0 2-1121,2-1 866,0 3 283,0 0-59,0-2-71,0 2-86</inkml:trace>
  <inkml:trace contextRef="#ctx0" brushRef="#br0" timeOffset="121">273 3067 2657,'-2'-3'1012,"0"3"-108,2-2-102,-2 2-96,2-2-91,-3 0-86,3 2-80,3-2-75,-3 2-69,2-3-65,-2 1-58,2 2-53,0 0-49,-2-2-42,5 0-69,1 2-137,7 0-398,-9 0 447,1 0 70,-3 2 71,0 0 59,2-2 66,-4 5 78,7-3-220,0 2-1,-1-2 1,1 1 0,0-1 0,-1 2-1,1-4 1,1 1 0,-1 2 0,-1-3-1,1 2 1,2-2 0,-3 0 0,8 0-5,9-5 12,-1 4 0,3-5 0,11-3-12,-11 0 7,0 4-1,0-1 0,3 1-6,-19 5 1,-1 0 0,-1 0 0,4 0 0,-4 0 0,2 3 0,0-1 0,-4-2 0,4 2 0,0 2 0,0-1 0,2 1-1,7 1-3,-6-1 1,4 0-1,1-1 0,-3-1 1,2-2-1,2 2 3,4 0 2,-2-2-1,1 4 1,4 0-2,-18-2 1,1 1 0,-1-1 0,-1 0 0,0 0 0,1 3 0,0-1 0,-3-2 0,3 3 0,-1-1 0,-1 3 0,4 0-1,0-3 4,-2 3 1,5-4-1,-4 1 0,4 1 1,-1-1-1,-2-1 1,1 1-1,1-4 0,0 4 1,0-4-1,0 3 0,0-3 1,-1 0-5,21-3 18,1 1 1,0-2-1,26-7-18,-33 11-46,-2 2 44,26-4 108,1-3 134,-18 1 109,-1 0 0,26-9-349,-14 0 173,-36 11-168,4-1 1,-4 1 0,4 2 0,-2-2 0,0 2 0,-1 0-1,0 0 1,4 0 0,-4 2-6,19 0 62,1 5 1,7 4-63,0-4 91,3 2-91,-28-8 7,3 1 0,-2 0 0,2-2 1,1 0-1,-2 0-7,227-8 48,-185 6-32,-40 2-13,-1-2 0,-3 0 0,6 2 0,-5 0 0,4 2-3,22 2 6,1 2-6,37 5 68,-37-9 11,-1-6 41,-4 6-176,-3 0 46,31 7 100,-8 0 63,25-2 132,-56-7-161,3 0 1,7-5-125,-14 5 45,0-4-1,-2-1-44,20-1 11,-4 1 0,4 1 1,3 2-12,48-7 14,-57 5-12,4-4-1,7-4-1,-6 1 12,33-4-12,-55 13 3,-3-1-1,4 3 0,-3 0 1,0 0-1,2 0 1,-3 3-1,13-1-2,-6 0 11,1 0-1,-1-2 1,1 0-1,-1 0 1,7-2-11,0 0 17,1 0-1,7 2-16,-23 2 1,0 0 0,-1-2 1,1 2-1,0-2 0,-3 5 0,0-3 0,3 0 0,0 3 0,-2-1-1,6-2 0,-2 0 0,2-2 0,0 3 0,-2-3 0,2 0 0,1 0 0,2-3 0,24-3 10,24-10-10,-25 7 6,31-1-6,-50 1 2,0 3-1,-2-1 1,2 3 0,0 1-1,4-1-1,37-3 24,4 3-24,-1 2 0,74 4 8,-107 0 5,-4 0 1,5 5-1,15 4-13,-33-9 5,-3 1 0,2-3 0,-3 0-1,3 0 1,-1 0 0,1 0 0,9-5-5,-3 3 15,1 0 1,4 2-16,-17 0 0,1 0 0,-1 0 0,-1 2 0,1 0 0,0-2 0,1 5-1,-1-5 1,0 4 0,-5-4 2,0 2-1,-2-2 0,2 0 1,-2 2-1,0-2 1,3 0-1,-2 0 0,-1 3 1,0-1-1,2-2 0,-2 2 1,2-2-1,-2 2 1,0-2-1,0 1 0,2-1 1,-2 5-2,3-1-2,-1 1 0,-2-1 0,0 1 0,2 1 2,-2-1 0,0-1 0,0-2 0,0 3 0,0-1 0,2-1 0,1 1 0,-3-2 0,2 3 0,0-4 0,0 3 0,-2-2 0,0 1 0,2-1 0,-2-2 0,0 2-1,3 0 1,-3 1 0,0-3 0,0 4 0,0-4-1,0 4 1,0 23 1,0-20 0,0-4 0,0 2 0,0 1 0,0-1 0,2 4-1,-2-9 0,0 0 1,0 0-1,0 0 0,0 0 0,0 0 0,0 0 0,0 2 0,0-2 0,0 0 1,0 0-1,0 0 0,0 0 0,0 0 0,0 0 0,0 0 0,0 0 0,0 0 1,0 0-1,0 0 0,0 0 0,0 0 0,0 0 0,0 0 0,2 0 1,-2 0-1,0 0 0,0 0 0,0 0 0,0 0 0,0 0 0,2 0 0,-2 0 1,0 0-1,0 0 0,0 0 0,0 0 0,0 0 0,0 0 0,0 0 0,0 0 0,3 0 1,-1 0 0,-2-2 0,0 2-1,2-3 1,-2 3 0,2 0-1,-2-2 1,2 0 0,-2 2-1,0-2 0,5-7-2,-3-1-1,0-1 1,1 2-1,-3-2 1,2 0-1,-2-7 3,-2-6 0,2 0-1,-7-10 1,37 40 58,-1-1 55,62 7 382,-58-8-337,-3-1-37,-23-3-129,4 0 72,-9-3-82,3 3-64,-3-4-93,2 2-60,-1-1-97,-1 2-115,0-1 176,-2 0-34,2 2-36,-2-5-38,2 5-41,-2-2-41,3 0-44,-3 0-47,0 2-47,2-2-50</inkml:trace>
  <inkml:trace contextRef="#ctx0" brushRef="#br0" timeOffset="122">8131 3090 1249,'-2'-4'667,"-3"1"120,3 3-132,-2-2 46,-5 0 801,2-3 998,5 5-1273,4-1-62,-2 1-1158,0 0 1,0 0 0,0 0-1,0 0 1,0 0 0,0 0-1,0 0 1,0 0 0,0 0-1,0 0 1,0 0-1,0 0 1,0 0 0,0 0-1,0 0 1,0 0 0,0 0-1,0 0 1,0 0 0,0 0-1,-2 0 1,2 0-1,0 0 1,0 0 0,0 0-1,0 0 1,0 0 0,0 0-1,0 0 1,0 0 0,0 0-1,0 0 1,0 0-1,0 0 1,0 0 0,0 0-1,0 0 1,0 0 0,0 0-1,0 0 1,0 0 0,0 0-1,0 0 1,0 0-1,0 0 1,0 0 0,0 0-1,0 0 1,0 0-8,-6 8 320,-2-3-202,-4-5-34,8 2-44,2-2 0,-3 2 1,3-2-1,-2 0 0,-3 0-40,-14-4 142,-1-3-52,-3 1-45,2-5-40,-4 5-43,23 3 26,-1 3 0,1 0 0,2-2 0,-3 2 0,1 0 0,2 2 0,-2-2 0,2 3 0,-2-3 0,-1 0-1,3 2 1,-3-2 0,-1 4 12,-14 1-13,-12 2 13,16-2-25,3-5 1,-1 4 0,0-4 0,1 0-1,-3 0 1,3 0 0,-3-2-1,4 0 25,-21 9-106,0-3 37,-32-2 13,-27 9 75,72-8-17,1 1-1,-1 0 0,-11 5-1,16-6 1,0-3 1,-1 0-1,3 0 0,-2 0 1,0-5-1,-1 5 0,3-4 1,-3-1-1,4 1 0,-4-1 1,3 1-1,-2-5-1,-9-2 0,-2 1 1,-1 1-1,-8-2 0,18 6 3,0 1 0,-1 2 0,-2 0 0,2 2 0,-12-3-3,22 3 0,-1-2 0,-2 0 1,2 2-1,1 0 0,-1 0 0,0 0 0,-2 0 0,0 2 0,-2 0 14,1-2-1,0 0 1,-1 0-1,-5 0-13,14 0 3,-1-2 1,3 2 0,-2-2-1,1 2 1,-1-2-1,1 2 1,0-3 0,1 1-1,-2 0 1,1 0-1,1 0 1,-2-1-1,2 1 1,-1 1 0,1-1-1,-5-5-3,3 5 15,2 0 0,-3-1-1,3-1 1,0 2 0,-3-3 0,3 3-1,-2-5-14,-13-23 62,4 4-51,8 26-15,5-2 0,-2-1 0,2 3 0,-2 0 0,0-2 0,-1 2 0,1 0 1,0 0-1,2 0 0,-2-2 0,0 2 0,-1 0 0,1 0 4,0 0-1,0 0 0,-1 2 0,1-2 1,0 0-1,0 0 0,1 0 0,-2 2 1,1-2-1,0 0 0,0 3 1,-7 1 14,2 3 0,1-1 0,-1-1 1,0 4-1,-4-2-14,-12 20 68,23-25-67,0-2 0,0 5 0,0-5 0,0 2-1,-2 0 1,2 0 0,0 1 0,0-1 0,-3 0-1,1 3 39,-2 0 0,1 0 0,-1 1 0,2-1-39,-5 1 54,3 1 0,-1 0-1,-1 4-53,6-7 3,-3-2-1,1 3 0,2-1 0,-2-3 0,2 8-2,0-6 53,-2-1-33,1 0-37,1-2-42,-3 2-44,1-2-51,0 0-53,2 0-58,-5 0-62,5 0-67,-2 0-70,0 0-75,0 0-79,0 0-82,-1-2-88,1 2-92</inkml:trace>
  <inkml:trace contextRef="#ctx0" brushRef="#br0" timeOffset="123">2952 3132 2001,'0'0'682,"-2"0"-46,2 0-43,-2 0-42,2 0-41,-2 0-37,2 0-37,0 0-35,0-2 304,0 0-118,0 2-104,0 0-90,0-2-9,-3-1-90,3 1-77,-4-2 283,-1 1-245,3 10 153,0-5-83,-2 1-71,-1-3-60,-5-5 21,-5-2-13,3 3-65,4 2-16,8 2-116,-3-2 0,1 2 0,2-3-1,-2 3 1,0 0 0,-1 0 0,3-2-1,-2 2 1,0 0 0,2-2 0,-2 0-1,2 2 1,0 0 0,-2-3-1,-1 1 1,3 2 0,0-2 0,-1 2-5,1-2 1,0 2 0,0 0 0,0-2 1,0 2-1,0 0 0,0 0 1,0-3-1,0 3 0,0 0 0,0 0 1,0-2-1,0 2 0,0-2 0,0 2 1,0 0-1,0 0 0,0-2 0,0 2-1,1-3 1,-1 3-1,0-1 1,3 1-1,-1-2 1,-2 0-1,0 2 1,2-2-1,-2-1 1,4 3-1,19-15-5,1 4 40,-17 6 22,3 1 0,3-3-57,-8 3 18,-3 4 0,0-2-1,0-1 1,0 1-1,1 1 1,-1-1-1,0 0 1,0-1-1,-2 1 1,5-5-18,1 5-101,1-4 79,5-1 104,-12 5-42,3 2 0,-1-3 0,0 3 0,0-2 0,-2 0 1,2 2-1,1-4-40,-3 4 16,0 0 1,0-3 0,2 3-1,-2 0 1,0 0-1,0-2 1,0 0-1,0 2 1,0 0 0,0 0-1,0-2 1,0 2-1,0-3 1,0 3 0,0 0-1,0-2-16,-5-3 108,1-4-33,2 0-72,2-2-1,-2 2 1,-1 0 0,1-2 0,0 3-1,0-1 1,-2 0 0,0 0 0,-1-2-3,3 7 2,0 2 0,0-3 0,0 3 0,-1-2 0,-1 1 0,2 1 0,-1 1 0,-1-3 0,2 1 0,-5 1-2,7 0-1,-2 2 1,-3-2-1,3 2 0,0-3 0,0 3 0,0 0 0,-1-2 1,1 2-1,-1 0 0,1 0 0,-1 0 0,1 0 0,-2 0 1,1 0-1,1 0 0,-2 2 1,-5 1 2,-2-1-1,2 0 1,-2 3-1,3-1 1,-8 2-2,12-4 2,0 2 1,-1-2-1,1 3 0,-1-3 1,1 3-1,-1-1 1,3 0-1,-2-1 1,-1 1-1,1 3-2,4-3-1,-1-2 1,1 1-1,0-1 1,-3 2-1,3-3 1,0 2-1,0-1 1,0 0-1,3 3 1,-3-3-1,0 0 0,1 0 1,-1 3 0,4 6-1,1-2 1,-1 0-1,1 2 1,-1-6-1,0 2 0,-1 0 0,-1-1 1,2 1-1,-1 2 0,-3-3 0,4 1 0,-4 2 1,2-9-110,-2 1 53,5 4 44,-5-3 37,4 2 88,7 12 262,-10-12-284,4 1-66,-3 1-91,-2-1-117,2-3-17,-2 0-72,0 0-79,0-2-87,-2 0 364,2 3-93,0-3-81,0 0-67,0 0-105,0 0-52,-2 2-1232,2-2 1008,0 0 320,-2 0 42,2 0 113,0 0 34,-3 0 39,3 0 43,0 0 48,0 0 53,0 0 57,0 0 61</inkml:trace>
  <inkml:trace contextRef="#ctx0" brushRef="#br0" timeOffset="124">2961 3056 400,'2'0'1078,"-2"0"-86,0 0-82,0 0-77,0 0-76,3 0-71,-3 0-68,0-3-65,0 3-60,0-2-58,0 2-53,0 0-51,0 0-47,0-2-43,0 2-41,0-2-35,-3 2 30,3 0-69,0 0-38,0 0-77,0 4-27,0 1 51,3-3 45,1 4 237,0 3-37,6 1 180,6-1-116,2-2-96,-3-3-104,1-4-36,25 5 99,-41-5-203,4-2 39,12-5 5,-12 5-60,0-3 1,-2 5-1,2-2 1,3 0-1,-2 0 1,3 2 11,4 0 16,-1 4 74,0 3 105,-8-1-47,2 3 38,-1 0 80,3 0-92,-3-2-92,5-4-35,2 6-24,-9-9-25,1 0-1,-1 2 0,0-2 0,0 2 1,0-2-1,1 0 0,-1 0 1,0 0-1,0 0 0,2 0 3,2 0 36,3-4 51,-9 2-320,-2 2 67,0 0-38,2 0-40,-2 0-46,-1 0-47,1 0-51,0 0-20,0 0-49,2 0-52,-1 0-55,-2 0-58,1 0-60,0 0-63,0-3-65</inkml:trace>
  <inkml:trace contextRef="#ctx0" brushRef="#br0" timeOffset="125">3326 2994 4466,'0'0'985,"0"0"-96,0 0-92,0 0-87,0 0-83,0 0-78,0 3-76,0-3-70,0 2-66,2-2-62,-2 0-58,0 2-53,0-2-50,0 2-44,0-2-41,0 3-37,0-1-91,0 0-85,0-1-54,0 6-382,0-3 308,0-2 191,0 1 68,0-1 91,2-2 116,-2 2-26,0-2 37,2 0 39,-2 2 42,20 14 242,-15-14-364,-1 3 0,1-3 0,-1 0 0,0 0 0,0-2 0,2 2 0,-3 1 0,3-1 0,-1-2 0,4 0-124,11 0 388,1-5-74,-3-6-103,-7 2-153,-5 1-36,-3 5-9,-1 3-1,-2-2 1,2 0 0,-2 2-1,2-2 1,0-1-1,-2 1 1,0 2 0,3-4-13,-3 4 14,0-2 0,2 2 1,-2-3-1,0 1 0,0 2 1,2-1-1,-2-1 0,0 0 1,0 2-1,0-3 0,0 1 1,-2 2-1,2-2 0,0 2 1,0-2-1,0-1 0,-2 3-14,2-2 15,0 0 0,-3 0 0,3 0 0,0-1 0,-2 3 0,0-2 0,2 0 0,-2 0 0,2 2 0,-2-3 0,-1 3-1,1-2 1,0 0-15,0 2 5,-3-2-1,3 0 0,0 2 0,0-3 0,-3 3 0,-2-2-4,5 0 16,0 2 0,0 0 0,-3-2 0,4-1 0,-1 3-1,0-2 1,-3 0-16,-1-1 89,1-4-1,-1 3 1,-3-8-89,-9-5 167,7 8-88,-1 2-43,-2 3-38,10-4 93,6-3-42,-2 9-47,0-1 0,0 1 0,2 0 0,-2 0 0,2-1 0,1 1 0,-1-2-2,2-3-8,3 3 0,-3-3 0,2-2 8,12-3 30,-14 7-38,3-6 2,0 0 0,1 0 0,1 0 0,0 3 6,-5 4 0,0-1-1,3 1 1,-3 2 0,3-3 0,-1 3 0,-1 0 0,4-3 0,-3 5 0,29-17-15,-35 17 14,2 0 1,0-3 0,1 1 0,-3 2 0,2 0-1,0-2 1,-2 2 0,2-5 0,0 2 6,-2 1-6,0 2 0,0 0 0,0 0 1,0 0-1,0 0 0,0 0 0,0 0 0,0 0 0,0 0 1,0 0-1,0 0 0,0 0 0,0 0 0,0 0 1,3 0-1,-3-2 0,0 2 0,0 0 0,0 0 0,0 0 1,0 0-1,0 0 0,0 0 0,0 0 0,0 0 0,0 0 1,0 0-1,0-3 0,0 3 0,17 0-9,40 0 25,-57 0-16,2 0 0,-2 0 0,0 0 0,0 3 0,3-3 0,-3 0 0,0 2 0,2-2 0,-2 0 0,0 0 0,0 0 0,0 2 0,2-2 0,-2 2 0,0-2 0,0 0 0,0 0 0,0 1 0,0-1 0,0 0 0,0 0 0,2 3 0,-2-3 0,0 2 0,0-2 0,0 0 0,0 0 0,0 2 0,0-2 1,0 0-1,0 0 0,0 2 0,-2 5 2,2-3 0,-2 1 0,2-1 1,-5 7-3,3-8 1,2-1 1,-2 0 0,0 3 0,2-3 0,0 2 0,-3 1 0,3-4 0,0 3 0,0-2-2,0-2 0,0 0 1,0 0-1,0 3 1,0-3-1,0 2 1,0-2-1,0 0 1,3 0-1,-3 0 0,0 0 1,0 0-1,0 2 1,0-2-1,0 0 1,0 2-1,0-2 1,2 0-1,-2 0 0,0 0 1,2 0-1,-2 0 1,0 0-1,0 0 0,2 3 1,-2-3 0,3 0 0,-1 0 0,0 0 0,-2 0 0,2 0 0,0 0 0,1 0 0,-1 0 0,-2 0 0,1 0-1,19 0-66,0 4 38,0 5 38,-6 2 38,2 0 39,-3 4 38,-6-2 40,0 0 38,-10-15-423,-1 2-106,2-2 69,0 0-38,-1 2-37,1 0-35,-2-3-465,-1 3-121,1-2-109,2 0-96,-3 2-84,-2 0-70</inkml:trace>
  <inkml:trace contextRef="#ctx0" brushRef="#br0" timeOffset="126">3610 2693 4258,'2'1'517,"-2"2"-40,2-1-37,1 0-35,1 0 305,-2 1-121,3-3-105,-3 0-92,2-3-77,1 1-63,-4-2 70,8-9 282,-7 9-360,-2 0 72,9 8-368,0-2 36,2-2 39,-2-2 43,0 0 45,-3-3 48,-2-1 52,-2-1 55,7 3-171,-5-1 57,-4 5-122,0-2 1,0 2-1,0 0 0,3-2 0,-3 2 0,0 0 0,0-3 0,0 1 0,0 2 1,0 0-1,0-2 0,0 2 0,0-2 0,0 2-30,-3-2 137,1-3 0,2 4 0,-2-3 0,2-1 0,-5 1-137,1-5 264,0 0-87,0 0-44,2 2-55,0-2-67,0 3 27,-1 0 0,3 0-1,0-3 1,0 0-38,3-7 25,-1 10-31,-2-1 55,0-10 270,0 8-216,-5 3-82,5 1-43,0 5 23,0 0-1,0 0 0,0 0 1,0 0-1,0-2 0,0 2 1,0 0-1,0 0 0,0 0 1,0 0-1,0 0 1,0 0-1,0 0 0,0 0 1,0 0-1,0 0 0,0 0 1,0 0-1,0 0 0,0 0 1,0 0-1,-2 0 0,2 0 1,0 0-1,0 0 1,0 0-1,0 0 0,0 0 1,0 0-1,0 0 0,0 0 1,0 0-1,0 0 0,0 0 1,0 0-1,0 0 0,0 0 1,0 0-1,0 0 1,0 0-1,0 0 0,0 0 1,0 0-1,0 0 0,0 0 1,0 0-1,0 0 0,0 0 1,0 0-1,0 2 0,0-2 1,0 0-1,0 0 0,0 0 1,0 0-1,0 0 1,0 0-1,0 0 0,0 0 1,0 0-1,0 0 0,0 0 1,0 0-1,0 0 0,-2-9 22,0-11 29,2 18-47,0 2 0,0-2 0,0 1-1,0 1 1,0-2 0,0 2 0,0-3 0,2 1-1,-2 2 1,2-2-4,3-14-10,-8 5-66,3 11 166,3 0-35,-1-2-42,-2 2-122,0 0-109,2 0-98,-2-2-85,0 2-75,0-2-62,0 2-422,-2-3 89,-3 1-1223,1 2 892</inkml:trace>
  <inkml:trace contextRef="#ctx0" brushRef="#br0" timeOffset="127">3687 2459 6371,'-3'2'1493,"3"0"-792,3-2-63,-3 0-292,0 0-37,0 0-45,0 3-48,0-3-55,-3 0-61,1 2-65,-2-2-72,-14 6 268,9-3-78,0-1 0,1 0 0,-9 0-153,-1-2 201,2 0 52,2 0 73,1 0 93,13 0-416,0 0-1,-3 0 1,3 0 0,0 0 0,0 0-1,0 0 1,0 0 0,0 0 0,0 3 0,0-3-1,0 0 1,0 0 0,-2 2 0,2-2 0,0 0-1,0 0 1,0 0 0,0 0 0,0 0 0,0 0-1,0 2 1,0-2 0,0 0 0,0 2 0,0-2-1,0 0 1,0 0 0,0 0-3,0 24 4,2-18-8,-2 1 0,0 0 0,5 4 4,4 8 26,-9-17-7,2 0-1,0 0 1,-2 0 0,2 3 0,-1-3-1,-1 3-18,3 17 176,-3-13-47,-3 2-1,3-3 0,-3 5-128,3 0 94,-4-2-35,4 3-44,2-4-56,-2-13-23,-2 3-48,2-1-46,0 1-43,-3-2-163,3 0-80,0 0-70,-2-1-65,2 1-189,-2 2-69,2-4-519,0-1-82</inkml:trace>
  <inkml:trace contextRef="#ctx0" brushRef="#br0" timeOffset="128">3656 2457 2337,'2'4'434,"0"1"102,0-5 83,-4 4 62,2-4-385,-2 0 0,2 0 0,-2 0 1,2 0-1,-3 0 0,1 0 0,2 0 0,0 0 0,-2-2 0,0 2-296,-5-2 755,4 2-65,-4 0-92,0 0-117,5 0-291,0 0-39,0 2-42,-3-2-44,3 2-48,2 0-51,-2 0-54,0 1-57,2-3 187,0 0 0,0 2 0,0-2 0,-3 0 0,3 2 0,0-2 0,0 0 0,0 0 0,0 0 0,0 0 1,-2 0-1,2 0 0,0 2 0,-2-2 0,2 0 0,0 0-42,0 0 32,0 0 1,-2 0-1,2 0 1,0 0-1,-3 0 0,3 0 1,0 0-1,0 0 1,0 0-1,0 0 1,0 0-1,-2 0 0,2 0 1,0-2-1,0 2 1,0 0-1,0 0-32,-9-7 435,0-1-110,2-1-122,-2 0-79,-2 2-76,0 5-70,11 2 61,-5 0-1,5-1 1,-2 1 0,0 0 0,-1 0 0,1 0 0,0 0-1,0-2 1,2 2 0,-5 0 0,5-3 0,-2 1 0,-1 2-39,-11-13 280,-3-3 55,6 3-105,2-2-67,4 0-55,5-1-43,2-1-28,3 10-32,-5-1-1,2 4 0,3-3 0,-3 0 1,4-2-5,-6 9-324,0-2 75,3 2 67,-3-2 63,0 2 58,-3 0 52,3-2 48,0 2 41,0-2 153,-2 2 88,-2-5 962,4 3-812,-2 2-265,2-2-78,0-1-96,-3 3-113,1 0-7,2 0-36,0 0-36,0 0-40,0 0-42,0-2-43,0 2-47,-2 0-48,2 0-205,0 0-96,0 0-100,0 0-105,0 0-112,0 0-115,0 0-122,0 0-127</inkml:trace>
  <inkml:trace contextRef="#ctx0" brushRef="#br0" timeOffset="129">3466 2750 3938,'2'0'841,"-2"0"-82,2 0-77,-2-2-73,2 2-69,-2 0-66,0 0-61,-2-2-58,2 2-54,0 0-49,-2-3-47,2 1-41,0 0-38,-2 2-34,-1-5 5,1 1-100,-7-9-202,7 8 205,2 3 108,-2-2 1,2 4 44,2-5 49,-2 5 55,-2-12-68,2 1-58,0-3-43,-2 1-42,-4-30-12,2 25 20,-1 7 16,1 0 38,-1 1-10,-1-10-8,-6-7 21,4 10 25,-1 4 58,2 2 106,5 11-286,2-2 0,0 0 1,-1 2-1,1 0 1,-3-3-1,3 3 1,0-2-1,0 0 1,0 2-1,-2-2 0,2 2 1,0-3-1,0 1 1,0 2-1,0-2 1,0 0-15,2-19 151,1 12-101,-21 15 80,0 6-80,11-9-52,3-1 1,-3 3-1,1-3 1,0 2 1,4-4 1,0 0 1,-1 2-1,-1-2 1,2 3-1,0-3 1,-1 0-1,-1 0 1,2 0-1,-1 0 1,1 0-1,0 0 1,-5-3-2,-43-5 247,37 5-175,-3 1 1,-7 2-73,14 2 17,0-2-1,3 3 1,-3-3 0,2 2-1,-2-2 1,3 4 0,-2-2-1,1 1 1,0 1 0,-1-2-1,1 3 1,0-1-17,7-2 0,0-2 1,-2 0-1,2 0 0,-2 0 1,2 3-1,0-3 0,-2 0 0,2 2 1,0-2-1,0 2 0,0-2 1,-3 0-1,3 2 0,0-2 0,-2 0 1,2 3-1,0-3 0,0 2 1,0-2-1,0 0 0,0 2 0,0 0 1,0-2-1,0 0 0,0 2 1,0-2-1,0 3 0,0-1 0,0 0-1,2 1 0,1 0 0,-1 1 0,-2-2 0,2 3 0,0-3 0,0 2 1,3-1-2,-5-1 0,4 2 0,-4-1 0,3 1 0,-3-2-1,2 0 1,0 3 0,0 2 2,-2-5 2,2-2 0,1 2 0,-3 0 1,2 0-1,0 0 0,-2 0 0,2-2 0,-2 4 0,0-2 0,3-2-2,-3 3-1,0-1-1,2-2 1,-2 2-1,0 0 1,0-2-1,0 0 1,2 3-1,-2-3 1,0 0-1,0 2 1,2 0-1,-2-2 1,2 0 0,-2 2-1,0-2 1,2 0-1,0 0 1,-2 2-1,0-2 1,2 3-1,-2-3 1,2 0-1,0 0 1,-2 0-1,0 0 2,0 0 2,0 0 0,0 0 0,3-3 0,-3 3 0,0-2 0,0 2 0,0 0 1,0 0-1,2 0 0,-2 0 0,0-2 0,0 2 0,0 0 0,0 0 0,0 0 0,2 0 0,-2-2 0,0 2 0,0 0 0,0 0 0,0-2 0,2 2 0,-2 0 0,3 0-2,-1 0 0,0-3-1,0 3 1,0 0-1,1 0 0,-1 0 1,2 0-1,-1 0 1,3-2-2,1 2 0,0 2 0,-2-2-1,2 0 1,-1 3 0,1-3 2,-7 0 1,2 2 0,1-2-1,-3 2 1,2-2 0,0 0 0,-2 2 0,2-2-1,-2 0 1,5 5-1,6 8-27,-9-9 19,2-1-1,-4-1 1,3 0 0,1 3 0,-2-5 0,1 4-1,-2-3 1,3 1 8,-2-2 0,-2 0 1,3 3-1,-1-3 0,-2 0 0,4 0 1,-4 0-1,2 0 0,-2 0 0,3 0 1,-1 0-1,-2 0 0,2 0 0,-2 0 1,2 0-1,1 0 0,-1 0 1,0-3-1,-2 3 0,2-2 0,-2 2 1,2 0-1,-2 0 0,3-1 0,22-15 10,-14 8 1,0 1 0,5-2-11,-14 9-1,-2 0 0,5 0 1,-5 0-1,4 0 0,-4-2 0,2 2 0,1 0 1,-1 0-1,0 0 0,0 2 0,0-2 0,1 0 0,-2 0 1,1 0 0,2 2 1,-1-2 0,-1 0 0,0 0 0,0 0 0,1 0 0,-1 0 1,2 0-1,-2 0 0,1 0 0,-1 0-1,7-2 18,-7 2-17,-2 0 1,2-2-1,0 2 0,-2-2 1,3 2-1,-1 0 0,0 0 1,-2 0-1,2 0 0,1 0 0,-1 0 1,-2 0-1,2 0 0,0 0 1,-2 0-1,1 0 0,2 0 1,-1 0-1,-2 2 0,2-2 1,-2 2-1,2-2 0,0 0-1,1-4 29,-3-1 52,2 3 42,-2 0 33,-7-1 416,3 1-300</inkml:trace>
  <inkml:trace contextRef="#ctx0" brushRef="#br0" timeOffset="130">3328 2463 640,'0'0'1271,"0"0"-99,0 0-96,-2 0-90,2 0-88,-3 0-84,1 0-80,0 0-75,0 0-73,-1-2-68,1 0-65,1 2-60,-1-2-57,0 2-53,-1-3-50,-1 1-45,2 2-41,0-4-39,-3 2 12,1-3-106,1 2-75,3 1 44,0 2 0,0 0 0,0-3 0,0 3 0,0-2-1,0 2 1,0 0 0,0 0 0,0-2 0,0 2 0,0 0 0,0-2 0,0 2 0,0-3 0,0 3 0,0 0 0,3-2 0,-3 2 17,4-6-72,-2 1 120,1 1 0,-1-1 0,0 3 1,-2-2-1,2-1 0,0 1 0,-2-1 0,0 1 0,3 0 0,-3 0 0,0 0 0,0-1 1,0 1-1,0-1 0,-3 1-48,-1-14 159,4 2-100,0 14-39,0 1-1,0-1 1,0 0-1,0-1 0,0 1 1,-2 0-1,2 0-19,-11-16 110,4 5-95,5 10-15,0 1 64,2 0-77,0 0-35,0 2-44,0-2-54,0-1-66,0 1-73,0 2-84,0-2-95,0 1-105,0 1-116,0-2-125,0 2 355,0-3-36,0 3-36,0-2-38</inkml:trace>
  <inkml:trace contextRef="#ctx0" brushRef="#br3" timeOffset="131">5808 358 4338,'2'2'223,"0"0"-1,3 0 1,-3 1 0,2-1-1,-1 0 1,1 0-1,3 3-222,17 4 985,-3-7-225,4 2-75,-8-4-302,-2 0-41,3 0-46,-3 0-49,1-2-55,-2 2-58,4-2-64,-5 2-67,7-2-108,-11 2 4,-1 0-34,624-31 1380,-211 18-330,-68 4-64,-1 5 108,-209-5-900,-81 2 9,-32 7 5,1-2 36,8 2 105,2 2 96,-32-2-147,2 0-46,9 5 22,-6 2-53,-14-7-83,0 0 1,2 0-1,-2 0 0,0 0 1,0 0-1,0 0 0,0 2 1,0-2-1,0 0 0,0 0 0,0 0 1,0 2-1,0-2 0,0 0 1,0 0-1,0 0 0,0 0 1,0 0-1,0 0 0,0 0 0,0 2 1,0-2-1,0 0 0,0 0 1,0 0-1,0 0 0,0 0 1,0 0-1,0 0 0,0 2 0,0-2 1,0 0-1,0 0 0,0 0 1,-2 3-1,2-3-3,0 0 3,0-3 0,0 3 0,2 0 0,-2 0 0,0-2 0,0 2 0,0 0 0,0 0 0,0 0 0,0 0 0,0 0 0,0 0 1,0-2-1,0 2 0,2 0 0,-2 0 0,0 0 0,0 0 0,0 0 0,0 0 0,0 0 0,0 0 0,1 0 0,-1 0 0,0 0 0,0 0 0,3 0 0,-3 0 0,0 0 0,0 0 0,0 0 0,0 0 1,0 0-4,22-2 21,-13 4-36,-25-2 4,9 4 23,-1 1 1,2-1-1,-3 1 0,0-4 1,0 1-1,0 0 0,-6 3-12,-31 8 14,40-11-19,-1 1 0,3 1 0,-3-2 0,0 3-1,4-1 1,-4 1 0,1-1 5,1 0 3,-2-1 1,3 1 0,-3-3-1,1 1 1,-1 1-1,0-1 1,3 0-1,-2 0 1,-5-2-4,11 0 0,0 0 0,-2 0 0,2 0 0,-2 3 0,2-3 0,0 0 0,-2 0 0,2 0 0,0 0 0,-3 0 0,1 0 0,2-3 0,0 3 0,-2 0 0,2 0 0,-2 0 0,2 0 0,0 0 0,-3 0 0,3 0 0,0-2 0,-2 2 0,4 0-2,-2-2-1,0 0 1,0 2-1,0-3 1,3 1 0,-3 2-1,0-1 1,0 1-1,2 0 1,0-2 0,-2 0-1,0 2 1,2 0-1,1-3 1,-3 3 0,0 0-1,2 0 1,-2-2-1,2 2 1,0-2 2,10-5 15,4 3 0,-3-3 0,16-2-15,-19 7 5,1 0 0,-2-3 0,2 3 0,-2-2 0,0-1 1,2 1-1,-3-2 0,1 2 0,0-3 0,0 1-5,-5 3 2,3 3 1,-3-2-1,-2 0 1,3 2-1,-1-2 1,5-3-3,-8 5 0,2-4 0,1 4 0,-2-2 0,0-1 0,1 3 0,-1 0 0,2-2 0,1 2 0,-3 0 1,0 0-1,3 0 0,-3 0 0,0 0 0,3 0 0,-3 0 0,2 0 0,3 0 0,-7 0 0,0 0 0,0-2 0,0 0-1,0 2 1,0 0 0,0-3 0,-2 3 0,2 0 0,0-2 0,0 0 0,0 2-1,-3 0 1,3-2 0,0 2 0,0-2 0,0 2 0,-2 0 0,2-2-1,0 2 1,0 0 0,0 0 0,-2-2 0,0 2 0,2-2 0,-2 2 1,2 0 1,-5 0 0,5 0-1,-2 0 1,0 0-1,-1 0 1,1 0 0,0 0-1,2 0 1,-4 0-2,1 0 3,-1 2 0,2-2 0,2 0 0,-5 0 0,3 0 0,0 0 0,0 0 0,-2 0 0,2-2 0,0 2 0,0 0 0,-3 0 0,3-2 0,2 2 0,-5 0 0,3-2 0,0-1-3,-7-3 56,-2 1 0,0-1-1,0 1 1,-1-2-56,-47-10 164,-4 4-50,5 5-42,16 1-37,92 16-53,29-3 91,14 2 14,-48 1-109,-4 9-82,-43-20-42,2-1-42,-2-1-39,0 2-37,-1-3-34,2 3-34,-1-2-423,0-1 248,0 4-35,-3-6-637,1-1-369,-1 1 318,1 0-38</inkml:trace>
  <inkml:trace contextRef="#ctx0" brushRef="#br3" timeOffset="132">3558 278 1441,'2'2'938,"-2"-2"56,0-2 1081,-2-3-582,2 1-533,-5 2-196,3-3-45,0 1 102,-3 2-106,3 2-403,0-3-34,2 3-37,-2 0-39,0 0-41,-1 0-45,1 3-46,2-3-49,0 2-52,-2 2-54,2-2-57,0 3-60,-2-3 212,-7 75 428,0 7-438,11-3 260,0-42-94,9-1 33,-11-42-112,0-1-64,0 3-63,0-3-64,0 3-65,0-2-64,0 2-65,0-3-66,0 3-66,0-3-67,0 1-66,0 2-67,0-3-68,0 1-68,-2 3-68,2-4-69</inkml:trace>
  <inkml:trace contextRef="#ctx0" brushRef="#br3" timeOffset="133">3743 306 3105,'-4'6'768,"2"3"-57,-1 0-55,-1-2-53,0 4-51,-1-6-47,1 6-45,-1-4-44,1 4 21,-2 0-53,0 0-48,1-1-46,1-1-40,1 2-39,-1 7 116,6 0-105,7-4-73,-9-11-134,2-3 1,3 4-1,-3-4 0,0 2 1,0 1-1,2-1 0,-2-2 0,2 0 1,-1 2-1,-1 0 0,2-2 1,-1 0-1,1 0-15,3 2 9,-1-2 0,-1 0 1,1 0-1,1 0 0,-2 0 0,0 0 1,2-2-1,-3 2 0,3-2-9,0 0 3,1 0 0,-1-3 0,0 3 0,-1-3-1,1 3 1,-1-2 0,0 0 0,1 0 0,-3 0 0,3-3 0,0 0-3,-3 5 5,-2-2 0,3-1 0,-3 1 1,0-1-1,3 1 0,-5-1 1,4-1-6,-2 1 9,-2 4 0,0-3 0,3 1 0,-3-1 0,2 0 0,-2 1 0,0-1 0,0 2 0,0-3 0,-2-1-9,2 1 15,-3 1 0,3 1 0,0-1 0,-2 2 0,0-3-1,2 3 1,-2-1-15,0-2 30,-1 1 0,-1-1 0,2 1 0,-3 0 0,-1-3-30,1 2-150,-2 1 38,-4-3-14,1 1 116,-3 1 91,-3 1 107,12 2-66,-3 2 1,1 0-1,1 0 0,-1 0 0,0 0 0,-3 0-122,-9 4 253,7 0-170,5-1-46,-6 1-55,6 3-64,0-3-74,-3 3-84,3 0-92,-1-1-103,3 1 83,1-3-51,1 2-56,0-2-58,-3 3-61,5 0-64,-2-1-66,2 1-69</inkml:trace>
  <inkml:trace contextRef="#ctx0" brushRef="#br3" timeOffset="134">4564 90 5266,'3'0'609,"-1"-2"-92,-2 0-90,2 2-87,-2-3-85,0 3-82,2-2-80,1 0-79,-3 2-75,2-2-74,-2 2-70,0-3-69,2 1-66,-2 2-65,2-2-61,-2 0-60</inkml:trace>
  <inkml:trace contextRef="#ctx0" brushRef="#br3" timeOffset="135">4564 48 4290,'-5'-11'836,"-4"1"-96,0 3-90,0 0-85,0 1-80,0 3-75,1 1-70,-4 0-63,5 2-59,-2 2-54,-2 0-48,2 3-43,-11 4-35,3 4-109,6-5-30,2 1 0,0 0 0,0 0 0,0 4 101,-2 0-81,4 2 33,-2 0 54,0 1 84,0-1 108,7-7-51,-3 1 35,3-2 37,0 2 41,0-3-248,2 1-1,0 0 0,-3 1 1,3-1-1,0 3-11,7 39 138,2-23 53,0 0-1,9 13-190,5 24 227,-14-23-147,-7-14-75,-2-2-41,-9 0-50,-2 2-55,11-26 91,0 0-56,-2 0-52,2 0-49,-2 0-47,-1 0-42,3-2-40,-1 2-37,1 0-118,-4 0-42,2-4-641,-5 2-370,0-5-890</inkml:trace>
  <inkml:trace contextRef="#ctx0" brushRef="#br3" timeOffset="136">4231 454 3105,'3'5'116,"4"-3"63,-2 0 55,1 1 46,1-1 77,0-2 34,15 2 980,-13-4-815,3 2 15,-8-2-362,1-1-36,-1 3-39,3-2-46,-3 0-51,1 2-54,1-2-61,-3-1-66,3 1-70,-1 0-75,-1 2-81,0-4-85,0 1-91,0 1-95,1 0-101,-3 0-105</inkml:trace>
  <inkml:trace contextRef="#ctx0" brushRef="#br3" timeOffset="137">4550 491 3890,'4'5'896,"1"-3"-89,0-2-85,2 2-81,-2-2-76,1 0-73,1-2-68,-3 2-64,3-2-60,0-3-56,-1 3-52,-1 0-48,1-3-43,-2 3-40,7-6-40,-4 2-84,-3-1-52,-2 5 80,-2 2 0,0-3-1,0 1 1,2 2 0,-2-2 0,3 2 0,-3 0 0,0-2 0,0 0 0,0 2 0,0-3 0,0 1-1,0 2 1,0-2 35,-3-7-190,-3 5 56,-3-1 90,2 5 65,-1-2 36,-5 4-222,2 3 37,-11 10-34,4 5 108,10 3 85,8 2 63,0-23-80,0 0 1,0 1-1,0-3 1,2 4 0,-2-4-1,0 2 1,0 0-1,3 1 1,-1 1-15,-1-2 15,-1-2 0,4 5 0,-4-5 0,5 1 0,-5 1 0,2 0 0,3-2 0,-3 3 0,-2-1 0,4-2 0,-2 2 0,1-2 0,-1 0 0,2 0 0,-1 2 0,-1-2 0,0 2 0,2-2 0,1 0-15,6 0 3,15 5 105,-18-5-102,1 2-39,-2-2-54,2 2-69,-2-2 6,-3 0-41,2 0-46,-2 3-51,0-3 6,1-3-41,2 3-42,-3 0-47,-2-2-48,5 2-50,-3 0-55,1-2-55</inkml:trace>
  <inkml:trace contextRef="#ctx0" brushRef="#br3" timeOffset="138">4897 507 5154,'9'2'803,"-3"2"-89,1-4-86,2 0-81,-3 0-78,-1-4-74,2 4-69,-3-5-66,-1 1-62,2 0-58,-1-1-54,-2 1-49,3-3-47,-5 1-41,2 2-39,0-3-34,1-4-135,-6 0-62,1-2-121,-5-3-281,-4 4 11,4 5 291,-5 3 126,-1 2 69,9 8 187,-1 1 120,-1-3 100,1 3 83,-4 3 262,-12 12 903,17-13-1038,-3-2-67,5-3-147,0 3-57,-1-3-65,3 2-75,3 1-19,5 2 50,-3-1 40,4-1 36,5 4 152,-7-4-110,0-5-1,1 3 1,-1-2-1,2-1 1,2 3-129,1-1 138,6-2-64,-9-2-69,2 2-33,-2-2-39,2-2-43,-4 0-46,3 2-53,-1-2-54,0-3-61,-3 1-64,3 3-69,0-4-73,-2-1-77,-1-1-82,0 0-86,1-2-90,-3 1-94</inkml:trace>
  <inkml:trace contextRef="#ctx0" brushRef="#br3" timeOffset="139">5238 100 6675,'2'18'824,"-2"-3"-103,2 3-98,-2-1-91,0 1-85,0-1-79,0 1-73,-2-1-66,2 1-62,0-1-54,0 0-48,0 1-43,0 4-42,2-3-41,-2 8-53,7 8-103,4-3 1,0-12 102,-2-3 53,3-1 42,-1-5 42,0 2 42,5-4 49,0 0 54,0-14-269,-11 3 22,-1-2-53,1-3-133,-3 3 81,0 1-42,2-1-43,-1-1-50,-1 3-54,0-2-57,0-1-60,1 1-65,-1 2-70,2-3-74,-2 1-79,1 0-82,-1 2-88,0 0-91</inkml:trace>
  <inkml:trace contextRef="#ctx0" brushRef="#br3" timeOffset="140">5102 387 4258,'14'6'935,"1"1"-52,-2 0-56,2-5-61,-2 0-68,3-2-72,-3 0-78,2-4-83,0 1-89,1-1-93,-3 0-100,3-1-105,-2 1-109,2-3-116,-1 0-121,-2 1-126,-1 1 33,-2 1-68,1-1-71,-2 1-72,2 3-75,0-4-76,-2 3-79,-2-2-80</inkml:trace>
  <inkml:trace contextRef="#ctx0" brushRef="#br3" timeOffset="141">158 353 3474,'0'5'691,"2"-1"-48,0-2-44,0 3-44,0-1-41,0-1-41,0-1-38,0 2-36,0 1-35,1-3-32,3 2 239,1-1-109,0 1-97,-3-2-131,3 0-46,4 1 82,-2-3-147,-1 0 0,0 0 0,-1 0 0,6-3-123,193-19 273,276-11 471,-324 23-544,0-1-54,-4-3-76,4-1-94,-22 6 68,1 9 53,137 20 209,49 0 127,-162-24-236,-102-1-42,42-10-155,-40 8 152,-2 9-51,-2 5 56,4 2-157,27 4 182,-45-9-39,0-1 51,-25-1-152,-13-2-3,1-2 0,-1 2 0,-3 0 1,2 0-1,1-3 0,1 1-39,7 0 59,-7 2-69,3 0-37,0 0-85,7 4-95,-21-6 116,3 0-105,2 0-92,-4 0-82,4-3-169,-3 3-78,1-3-204,0-1-503,0 1 218,-1 3 413,1-2 161,2 1 50,-2 1 131,0 0 50,0 0 58,-1 0 65</inkml:trace>
  <inkml:trace contextRef="#ctx0" brushRef="#br3" timeOffset="142">518 201 5362,'-9'7'587,"2"-1"-41,-2 1-39,4-4-37,-4 4-36,2-2-35,-11 6 300,1-2-123,0 2-112,-1-2-102,0-1-90,5-2-113,-1 1-46,0-1-40,-1 1-35,-5 2-31,3-2-33,-36 15-153,16-10 69,13-1 87,5-2 55,-3 0 61,6-2 41,-2 1 60,4-1 67,-2-1 76,18-2-309,1-4-1,-1 2 0,-2 1 0,4-1 1,-4-2-1,3 2 0,-1-2 0,0 2 1,2 0-28,24 5 182,6-5-55,-2-4-47,13 0-35,-38 2-47,0 0 1,-1 0 0,1 2-1,0-2 1,2 2 1,8 1 75,0-3 0,1 4 0,-3-2-1,18 7-74,32 10 146,-18-3-84,-4-3-39,0-6-45,4-5-54,-47 0 59,-2 0-115,0-2-112,-1 0-108,-1 0-106,2 0-104,-3-2-99,3 2-98,0 0 193,-3 0-42,5-2-42,-2 2-40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12T18:53:48.441"/>
    </inkml:context>
    <inkml:brush xml:id="br0">
      <inkml:brushProperty name="width" value="0.025" units="cm"/>
      <inkml:brushProperty name="height" value="0.025" units="cm"/>
      <inkml:brushProperty name="color" value="#FFC114"/>
    </inkml:brush>
    <inkml:brush xml:id="br1">
      <inkml:brushProperty name="width" value="0.025" units="cm"/>
      <inkml:brushProperty name="height" value="0.025" units="cm"/>
      <inkml:brushProperty name="color" value="#E71224"/>
    </inkml:brush>
    <inkml:brush xml:id="br2">
      <inkml:brushProperty name="width" value="0.025" units="cm"/>
      <inkml:brushProperty name="height" value="0.025" units="cm"/>
      <inkml:brushProperty name="color" value="#66CC00"/>
    </inkml:brush>
    <inkml:brush xml:id="br3">
      <inkml:brushProperty name="width" value="0.025" units="cm"/>
      <inkml:brushProperty name="height" value="0.025" units="cm"/>
      <inkml:brushProperty name="color" value="#33CCFF"/>
    </inkml:brush>
  </inkml:definitions>
  <inkml:trace contextRef="#ctx0" brushRef="#br0">6896 5217 4610,'4'-4'-185,"-4"-1"90,2 1 83,-2 1 73,-2 0 65,2-1 55,-4 2 49,2 0 38,-2-1 245,4 3-451,-2 0 0,2 0 0,-2 0-1,2 0 1,0 0 0,0 0 0,-2 0 0,2 0-1,0 3 1,-2-3 0,2 0 0,0 0 0,0 0-1,0 0 1,-3 0 0,3 0 0,-2 0 0,2 2 0,0-2-1,0 0 1,0 2-62,-2 2 365,-2 2-41,19-6-242,-1 4 1,8-4-83,31 0 97,-2-5-52,1-2-37,-11 1-33,-1 1 0,32 3 25,-57 2 7,0 0 0,-1 2 0,16 5-7,-17-5 23,-2 2 0,-1 1-1,0-2 1,1 1 0,6 5-23,-6-4 91,2-1 1,-3-2 0,3 0 0,-2 0-1,12 1-91,15-2 470,9-2-470,-1 1 204,3 1-80,-3 8-107,-22-3-58,-1 3-39,-12-5 90,-2 1 1,0-2-1,5 1-10,-2 1-4,1-1 1,2-2 0,-3-2 0,3 2 3,10 1 2,18-6-2,2 1 58,5 0 104,-45 2-328,-1 0 45,0 0 41,1 0 38,-1 0 35,-1-2 39,8 2 122,19-5 663,-21 3-691,-3 2-55,3-4-81,-8 4-41,3-2-37,1 2-38,-1-1-44,-2-2-45,3 1-51,-1 0-53,0 2-56,-1-4-61,-1 1-64,-1 3-68,3-4-70,-2 2-75,1 0-78</inkml:trace>
  <inkml:trace contextRef="#ctx0" brushRef="#br0" timeOffset="1">8892 5280 1121,'2'-8'883,"2"0"-35,1 1-40,-1-1-47,0 1-53,1-1-60,-2 4-66,4-2-72,-1-1-79,-1 3-84,3-1-92,-1 1-98,1 3-103,0-4-111,1 3-116,2 0-123,18-9 359,3 2 34,-15 7-7,-2 0 1,-1 1-1,4 1-90,22 1 330,0 3 0,6 3-330,26 2 298,-35-5-195,-4-4-42,-17 4 30,15 4 60,1 1-47,0-3-18,-3 1 1,7-1-87,-17-6 58,-2 3 0,6-3-58,16-3 131,-5-3 31,-1-5 63,-24 9-194,0 0 0,1-1 0,1 1-1,6 2-30,-5 0 22,1 0-1,-3 0 1,10 5-22,9 1 12,1 3 0,17 5-12,-11-3 5,21 7-5,-44-17 14,-1 1 1,1-2-1,2 2 1,-5 0-1,5-4 1,4 2-15,13 2 57,2 7-47,30 6-10,-27-5 51,-1-1 71,-27-7-39,2 2 0,-2-4 0,-2 3-1,7-3-82,-1 0 115,-1 0 1,10-3-116,26-5 153,1-3-53,-28 5-60,0 2 0,0 0 1,0-1-1,3 3 0,-3 2 0,8 0-40,-20-2 49,2 0-1,-1 2 0,5-5-48,15-5 334,10-5-334,1 0 184,-14 7-97,9-1-44,2 7-99,-24 0 55,-1-2 0,2 1 0,0 1 0,-2 2 0,1 0-1,6 0 2,14 5 40,2 1 39,-22-6 61,1-2-46,6 2-20,2 0-54,33-2 4,-37 0 36,-4-3 56,1 0 3,0-4-1,9-2-118,-14 9 46,0 0 0,-2-3-1,2 3 1,10 0-46,-17 2 14,3 0-1,0 0 1,-1 0-1,1 2 1,-4-2-1,3 0 1,-1 2-1,4 1 1,-3-1-14,-1 0 4,-2 0 0,1 2 0,3-4 1,-5 3-1,2 1 0,1 0 0,-1-1 0,-2 0 1,2-1-1,-2 2 0,0 1 0,4 1-4,33 45-40,-10-19 113,9 8-73,32 25 107,-20-22-87,-25-32-127,0-2 60,4-4 53,-2-3 40,19 1 88,-29-6-48,-1 1-1,2-1 1,-2 1-86,-7 4-3,0-2 0,1 2 1,-4-2-1,5 0 0,-2 0 1,7 0 2,12-4 18,14-5-18,-20 7 18,-3-3 1,1 1-1,11 4-18,-26 0 6,4 0 1,-2 0-1,2 0 1,-4 2-1,4 0 1,-3-2-1,3 5 0,-2-3 1,0 0-1,0 2 1,4 1-7,-7-3 32,8 6 136,-5-4-121,-3 0-61,-2 1-51,3-1-58,-5-4-67,2 2-78,-2-2-89,-2 0-100,-1-2-110,-1-2-121,2 4 527,0-2-91,0-1-78,-1 1-66,3 0-111,-2 0-51,-2-7-1411,3 8 1160,-2-1 367,3 0 41,0-1 97,-2 1 43,0 2 51,2-4 55</inkml:trace>
  <inkml:trace contextRef="#ctx0" brushRef="#br0" timeOffset="2">11659 5298 6243,'2'2'771,"-2"0"-107,3 0-101,-1 0-93,-2 0-86,3 2-79,-3-2-72,2 0-64,0 1-60,1-1-48,-1 0-42,0 2-36,2 1-90,3 5-285,-3-8 307,-1 0 49,-1 0 68,2 0 91,-4 1 108,1-3-68,-1 2 35,-1-7 203,1 1-33,-4-6 268,-1-1-128,1 2-125,2 1-181,0 2-63,-1-2-59,-1 1-59,2-2-57,0 3-56,-1-2-55,1 1-52,0-1-51,2 1-50,-1-1-49,-1 2-47,2-1-46,0-1-43,0 1-44,0 2-41,23 12 1047,0 0-37,-1-7-41,-2-5-43,1-1-45,3-2-48,-3-1-51,0-4-52,-4 6-67,2-2-42,0 0-43,0 3-46,3-1-47,-6 6-48,8 1-50,-5 1-51,-10-1 305,-1 0-1,0 0 1,-1 0 0,1-1-1,1 1 1,3-2-71,47-18 367,-25 9-209,2 4-66,-2 2-83,-25 5-31,-5 0-1,3 0 1,-1 2 0,6 1 22,-10-1-317,3-2 64,-1 2 60,-2-2 55,3 0 51,-3 0 46,2 0 42,-2 0 37,4 0 110,1-2 82,-1 0 48,9-3 438,-9 3-334,-2 0-212,3 0-60,-3-3-77,1 3-90,-1 0-106,-2 0-121,2 0 92,-4-1-36,4 3-38,-4-1-39,4-1-166,-2 0-79,0 0-83,1 0-86,-1-1-92,0 1-96,2 2-100,-4-4-104</inkml:trace>
  <inkml:trace contextRef="#ctx0" brushRef="#br0" timeOffset="3">246 5194 2817,'0'9'454,"-4"-8"-78,1 3-63,-1-4-51,4 0-241,0 0-1,0 0 0,0 0 1,0 0-1,0 0 0,0 0 0,-2 0 1,2 0-1,0 0 0,0 0 1,0 0-1,-2 2 0,2-2 0,0 0 1,0 0-1,0 0 0,0 0 1,0 0-1,0 3 0,0-3 0,0 0 1,0 0-1,0 0 0,0 0-20,0 0 33,0 2 0,0 0 0,0-2 0,0 0 0,0 2 0,0-2 0,0 0 0,0 2 0,2 1 0,-2-3 0,2 0-1,-2 2 1,0-2 0,0 2-33,15 17 577,0 2-55,2-4-65,-1 0-74,6-7-83,1-3-93,-21-7-189,1 0 0,-1 0-1,2 0 1,1 0-1,-3 0 1,1 0-18,1 0-1,1-3 0,-3 3 0,2-2 0,-2 0 0,3 2 0,-3-2 1,8-4-38,3 4 44,-2-2 39,-1 2 34,3 2 53,0 0 34,-6 0-15,0 2 1,0-2-1,-1 2 1,3 0-152,14 6 369,-8-2-152,-5 1-67,1 0-36,0-3-55,-3 3-36,3-2-43,-3-1-46,-3-1 16,11-6 60,2 1 0,-2 2 0,16 0-10,53 9 78,-56-5-29,1-2 0,-1 3 0,1-5 0,2-2-49,-13-5-6,2 7 53,3 4 44,-5-1 35,-11-1-32,2 0-1,-1 0 1,0-2 0,2 0-1,3 0-93,-12 0 28,0 0 0,1-2-1,1 2 1,0-2 0,-2 2-1,1-2 1,-1 2 0,2-3 0,-3 1-1,1 0-27,3 0 25,-3 2 0,0-4 0,0 1 0,3 1 0,-3 0 0,0-2-25,3 0 8,2-11 22,4 4 0,-2-1 0,9-10-30,-13 20 5,-1-2 0,1 3 0,-1-2-1,0-1 1,1 2 0,-2 0 0,1-1-1,1 3 1,1-4 0,-1 4 0,-1-2-1,3 0 1,0 2-5,4-2 3,-2-1-1,2 1 1,-1-2 0,-2 0-1,3 2 1,-3-4 0,1 1 0,6-3-3,-5 1-3,-1 4 0,2-4 1,1 1-1,-2 3 1,8-3 2,-14 4-2,0 2 1,0 0-1,0 0 1,3 0-1,-3 0 1,1 0-1,-1 0 0,1 0 1,-2 2-1,1-2 1,3 2-1,-3-2 1,0 4-1,1-4 1,-1 3-1,2 1 2,-2-2 4,0 0 0,3 1-1,-3-1 1,3-1 0,-3-1-1,2 0 1,-2 2 0,3 0-1,-1-2-3,11 0 10,-2 0-1,8-4-9,-8 4 0,-4 0-1,3 0 1,-1 0 0,2 0 0,-9 0-3,-2 2 0,1 0 0,1-2 0,-1 2 0,-2 1 0,4-1 0,-3 0 1,-2 0-1,5 3 0,-3-3 0,0 0 0,4 4 3,-4-2 0,-1-2 0,1 2 0,3-1 0,-3-1-1,0 0 1,2 0 0,-2 2 0,1-4 0,1 3 0,-2-3 0,3 2 0,0-2-1,-2 2 1,13-2 3,-2 0 0,1 0 0,11-4-3,-11 4 5,2-3-1,19 3-4,-34 0 0,3 3 0,-2-3 0,4 0 0,-4 2 0,1 0 0,1 0 0,-2 0 0,2 2 0,-3-2 0,7 2 0,-4-2 2,0-2 0,0 3-1,2-3 1,-1 0-2,-1-3-8,-2 3-1,4-2 1,-2 2-1,4-4 9,-6 2-16,2 1 0,-1-2 0,1-1 0,-1 0 0,4-1 16,-6-1-21,3 1 1,2-1-1,-5 2 0,3-2 1,-4 2-1,4-3 1,-3-2-1,2 4 21,-6 0-210,5 3 52,-3 0 49,0 0 43,3 0 38,-3 2 34,1-3 86,4 1 68,8 0 289,-11 2-327,4 0-43,-6 0-88,2 0-40,-1 0-47,1 0-51,-2 0-58,0-2-64,3 0-69,-3 2-75,0-2-81,0-1-87,1 1-92,-2 0-99,-1 1-104,2-3-110</inkml:trace>
  <inkml:trace contextRef="#ctx0" brushRef="#br0" timeOffset="4">2705 5287 6307,'-2'2'736,"0"0"-78,-1 1-74,3-3-71,-5 0-67,5 0-62,0 0-60,-2 0-55,2 0-51,0-3-49,0 1-43,0 2-40,2-4-19,0-3-114,1 1-143,6-13-425,-4 13 473,-3 1 108,0 3 38,0 0 45,1-2 51,-3 4 57,0-2 63,2-2-278,0 0 1,0 1-1,2 1 1,-2 0-1,0-2 1,0-1-1,2 5 0,-2-4 1,5 3 57,-5-1-51,3-1 1,-3 1 0,2 0-1,-1 2 1,2-2-1,-3 0 1,2 2-1,1-3 51,14 1-154,0 2 35,2 2 35,1-2 39,5 3 47,0-3 75,1 0 80,0-9 82,-18 5-113,3-1-42,-1 3-39,1-1-34,7-2-52,-2 1-57,23 0-220,-30 4 189,-1 0 0,3 0-1,-2 0 1,-2 0 0,2 4 0,3-2 129,11 5-191,-2 5 84,-4-4 0,-2-5 112,0 1 89,0-4 72,6-4 98,26-5 444,-33 5-478,4-1-54,-2 3-78,0 1-99,7 11-307,0 1 35,-1-3 79,-1 0 44,-2 1 53,3-5 62,-1-4 70,0-2 80,1-7 89,-3-3 98,-8 6-207,-3 3-81,-2 6-68,3 1-52,0 3-72,12 18-318,-6-9 238,-9-7 173,-1 0 40,4-5 52,-1 0 60,1 0 69,-1-4 79,27 6 174,-4-4-54,8-4 13,20-4 108,-2-9-14,-18 5-119,-10 0-19,3-1 45,-9 2-20,3 0 46,-11 9-402,-3 0 46,2 7 41,1-3 37,2 5 64,-1-5 41,-13-4-161,-3 0 1,2 0-1,1 0 0,-3 0 1,0 0-1,0 0 0,2 0 1,1 0-1,-3 0 0,-1-2 1,4 2-1,-3-2-41,2 2 11,-2 2 0,0-2 0,1 2 0,-1-2 0,0 2 0,0-2 0,0 3 0,1-2 0,-1-1 0,0 2 0,-2 0 0,3 0 0,-3 1 0,5-1-11,-3 2 14,0-2 0,0 0-1,3 1 1,-3 1 0,0-4 0,2 4 0,-2-4 0,4 4-14,-4-4 1,-2 0 0,0 0 1,2 0-1,0 0 0,-2 2 0,3-2 1,-3 0-1,0 0 0,2 0 1,0 0-1,-2-2 0,2 2 0,0 0-1,1 0-2,-1 0-1,-2-1 1,2 1-1,0-3 1,0 3-1,-2 0 1,3-2-1,-1 0 1,-2 2-1,3-4 3,-3 4 1,2-3-1,0 1 0,1 0 1,-1 2-1,0-2 1,0 0-1,0 2 1,0 0-1,1-2 0,-1 2 1,2 0-1,-2-3 1,1 3-1,-1 0 0,-1-2 1,3 2-1,3 0 5,-1 0 0,3 2 0,-2 1 0,-2-3 0,2 2-5,1-2 5,1 2 1,-1 0-1,7-2-5,-11 0-1,-1 0-1,1 0 1,-2 0 0,2 0-1,-2-2 1,2 2 0,-2-2-1,0 2 1,3-2 0,-3 2 0,2-3-1,1 1 2,3 2 0,0-2-1,1 0 1,0 2 0,-1-1-1,0-2 1,1 1-1,2-2 1,12-7 15,17-8-15,-17 6-30,13-3 30,-27 12-18,-3 1 0,2 1 0,1 0 0,0 2 0,-3-2 0,3 0 0,-1 2 18,-4 0-1,-2 0-1,0 0 0,0 0 0,3 0 1,-3 0-1,0 2 0,3-2 1,-3 2-1,-1-2 0,1 2 1,2-2-1,-1 0 0,-1 2 1,0 1-1,0-1 0,0 0 0,3-2 1,-5 3-1,4-3 2,-2 7 1,5 1 0,-4-1 0,1 0 0,1-2 0,1 8-1,-1 0 14,1-3 0,6 8-14,-9-14 4,-1 0 0,0-1 1,2-2-1,-2 1 0,1 2 1,1-2-1,-2 1 0,3-1 1,-2 0-1,-1 0 0,2 0-4,26 11-29,-1-3 90,10-1 93,-28-7-80,2 0-1,-3-2 1,3 0-1,0 0-73,8 5-4,-3-5 51,20 0 163,-24 0-81,-4-2-1,2 2 1,-1 2 0,10-2-129,-14 2 48,-1-2 0,-1 4 1,1-4-1,2 4-48,-4-2 24,3 0 0,-1 0 1,1-2-1,-1 2 0,0 1 0,1-3 1,-3 0-1,5 0 0,-3 0 0,2 0-24,22-5 70,-11 5-64,2-2-53,-2 4-65,2 3-79,-23-26-1942,2 14 1377,-2 1-42,0-5-351,2 7 529,0 2-35,0-4-39,0 1-43,0 1-45,0 0-50</inkml:trace>
  <inkml:trace contextRef="#ctx0" brushRef="#br0" timeOffset="5">5530 5319 608,'0'0'169,"0"0"85,0 0 75,0 0 62,0 0 337,2 2 511,-2 2 57,2-2-491,-2 1-210,0-1-99,0-2-178,2 2-105,-2-2-119,2 2-98,-2-2-36,0-11 97,0-4-92,0 13 66,3 0 57,-1 4 78,2 2 100,-2 0-89,2-1 34,0 1 294,2-4-119,-1 2-100,1-4-80,3 2-22,-7 0-158,-1 0 1,2 0-1,-1 2 0,0-2 1,-2 0-1,4 2 0,-4-2 1,3 0-1,-1 0 0,0 3 1,0-1-27,0-2 50,0 2 0,1-2 0,-1 0 0,0 2 0,0-2 0,2 0 0,-2 2 0,0-2 0,0 0 0,0 0 0,0 0 0,1 0 0,1 0-50,5-2 184,1 0-42,3 0-43,-7 2-98,1 0-37,-5-2 38,-1-1 0,-1-1 0,4 4-1,-4-2 1,5 0 0,-3-1 0,0 3-1,0-2 1,1 0 0,-1 2 0,2-2-2,32-8-5,-11 4 22,-18 3-26,-3 1 1,1 0-1,-2 2 0,3-4 0,-1 4 1,4-7 8,16-5-16,-25 12 19,2 0-1,0 0 1,0 0 0,0 0-1,-2 0 1,3 0-1,-1 0 1,0 0-1,-2 0 1,4 0 0,-4 0-1,3 0 1,-1 0-1,-1 0-2,1 2-111,0 0 82,-2-2 70,5 0 99,-5 3-26,2-3-88,-2 0-56,2 1-63,-2-1-43,2 0-63,-2 0-71,5 0-79,-10-1-591,5-2 36,0-1 39,0 0 42,0 1-177,-2-1 84,0 2 92,-3-2 101</inkml:trace>
  <inkml:trace contextRef="#ctx0" brushRef="#br1" timeOffset="6">6114 4293 2657,'3'3'794,"-3"-3"-49,2 2-48,-2-2-46,0 0-45,0 0-43,0 0-41,0 2-41,0-2-38,0 0-37,0 2-35,-2-2-35,-1 0 241,3 0-118,-2 0-169,2 0-61,-4 2-55,4-2-49,-5 0-32,3 0-50,1 0-44,-5 0-68,-1 0-49,5 3 79,-3-3 62,3 0 75,0 0 55,0 0 80,2 0 90,-2 2 106,0-9-80,-1 3-41,0-1-40,-1 5-36,-3-2 132,-4 0-113,2 4-118,4 0-46,-6 3-28,-4-1-26,-8 7 24,8-8 76,5 0 20,1-3 72,-2-3 87,3 0 101,-13 9-283,4 4-54,11-3-52,-3 0 0,2-1 1,0 4-25,-17 14 59,7-10 19,0 16 264,-22 46 553,25-48-616,3 3-45,0 1-95,9-28-126,2-1-1,-1 1 1,1-2-1,0 2 1,0-1-1,0-1 1,0 2-1,0-2 1,0 2-1,0-2 1,0 2-1,1 1-12,1-1 8,-2 0 0,3-1-1,-1 1 1,-2-2 0,2 0-1,0 2 1,0-2 0,3 2-1,-1 0-7,19 17 13,20 3-37,-32-19 137,-2-1-35,13 2-7,24 0 10,-31-6-24,-1 0 40,-13 2-92,1-2 0,0 2 0,0-2 0,3 0 0,-3 0 0,0 0 0,2 0 0,-1 0 0,-1 0 0,0 0 0,0 0 0,0 0 0,2 0 0,-2-2 0,0 0 0,0 2 0,2 0-5,-1-2 3,-1 2 0,0-2 0,2 0 0,1 2 0,-3 0 0,0 0 0,0 0 1,2 0-1,0 0 0,-2 0 0,0 0 0,3 0 0,-3 0 0,2 0 0,-2 0 0,1 2 0,-1 0 1,2-2-1,-1 2-3,11-2 75,-12 0-53,2 0 0,-4 0-1,2 0 1,3 0 0,-3 0 0,0-2-1,0 2 1,-1 0 0,4 0-22,-5-2 3,2 2 0,-2 0 0,0-2-1,2 2 1,0 0 0,-2 0 0,0-3 0,0 3 0,2-1 0,-2 1 0,3 0-1,-3 0 1,0-2 0,0 0 0,0 2 0,2 0 0,-2-2-3,2 2-3,0-3 0,0 1-1,1 0 1,-1 0 0,0 2 0,-2-2 0,2 0 0,-1-1 0,1 1 0,1 0 3,-1-2 0,0-1-1,0 4 1,0-1 0,3 0 0,-1-3 0,0 1 0,30-21 22,-27 18-26,-2-1 1,4 1 0,-2-1 0,-1 0-1,3-3 4,-6 2 1,2 4-1,-3-2 1,2-2-1,-2 0 0,1 3 1,-1-2-1,0 0 0,0 1 11,-2 0 0,0 1 1,0 0-1,0-2 0,0-3-11,-6-14-63,-5 2 71,-1-1 59,-4 1 48,-11-9 140,-16-15 196,37 39-356,1 4-9,0 0 98,-4-5 58,3 4-135,1 3-82,1-2-83,0-1-69,0 4-85,0-1-99,0 0-110,1 0 96,1 0-52,-2 2-54,2-3-58,-1 1-60,-1 2-64,2-2-67,0 0-70,-2 2-73,2 0-76,-2-2-79,2 2-83,-3 0-86,3 0-88,-2 0-91,2-2-96</inkml:trace>
  <inkml:trace contextRef="#ctx0" brushRef="#br1" timeOffset="7">6085 4889 2769,'0'0'679,"-2"2"-52,2-2-50,0 0-48,0 0-47,-3 0-43,3 0-42,-2 2-39,2-2-38,0 0-36,-4 3 185,2-3-117,0 0-102,-1 0-127,2 0-36,-3 1 3,0-1-74,-5 4-37,7-2 52,-1-2 50,1 2 68,0 3 87,2-5-22,-2 4 53,2-2 57,0 1 64,-8-10-259,4 5 109,-3 2 39,-8 4 451,7-2-395,2 1-87,-3-1-153,2-4-72,7 4-7,-2-2 0,2 0 0,-2 0 0,2 0 0,0 0 0,-2 2 0,2-2-1,-2 0 1,2 0 0,0 0 0,-2 2 0,2-2 0,-2 0 0,2 0 0,-2 0 0,2 0 0,0 0 0,-2 0 0,0-2 0,2 2 0,0 0 0,-2 0 0,2 0 0,-2-2 0,2 2 0,0 0 0,-3 0 0,3 0 0,0-2-14,-8-1 103,1 1-36,-3 7-50,1 6-65,5-10 61,4 1 0,-4 0 0,2 0-1,-1 0 1,1 1 0,-2-1 0,3 0 0,-2 0 0,1-2 0,-2 2-1,0-2-12,1 2 7,-1 1 0,2-3 0,0 4 0,-3-4 0,3 2 0,0 0 0,1 0 0,-4 0-1,3 0 1,0 0 0,0 0 0,-3 3-7,5-3-2,-4 2-16,0 1 0,-1-1-1,1 1 1,-1 0 18,-11 1 42,10-6 31,-3 0 47,9 13-104,-3 6-1,0-1 1,3-2-1,0 13-15,0-20 12,0 0 0,3 0 0,0 7-12,-1-7 20,0 0-1,3-2 1,-1 2-1,3 2-19,-1 3 8,4-1 66,-6-4 20,1 0 0,1-2 0,-1 2 0,-1-2 1,0 5-95,-1-1 69,-1 4-34,-2-11-29,1-2 0,1 2 1,0-2-1,0 0 1,1 2-1,1-1 0,-4 1-6,4-2 21,-1 0 0,1 3-1,0-3 1,-2-2-1,2 4 1,-2-4-1,2 4 1,1-4-1,-1 2-20,9 2 92,-1-2 1,1 1-1,0 1 0,10-4-92,0 2 69,1 2-48,-7-6 41,0 0 48,2-4 65,10-9 134,-1 0-7,-9 2-141,-4 3-69,0-1-50,-2 2-63,-8 5 26,0 0-1,1 0 0,1-2 0,-3 1 0,3-1 0,-4-1 0,-1 1 0,3 2 0,-1-2 0,0-3 0,-1 3 1,1-1-1,0 2 0,-1-9-4,-1 10-2,-2 0 0,1-1 1,-1 1-1,0 1 1,0-4-1,0 5 0,0-2 1,0-3-1,-1 3 0,1-1 1,0 2-1,-2-1 0,-1-1 1,3 1-1,-2 0 0,0-1 1,0 1-1,0-1 0,-1 3 1,-1-1-1,2-1 0,0-1 1,-3 3-1,3-2 0,-1-1 2,1-1-10,0-2 0,2 2 0,0-3 0,0-4 10,-5-29-96,5 40 88,-2-2-1,2 1 0,0 1 0,-2-2 0,0-1 1,2 3-1,-3-2 0,1 2 0,0 0 0,-2-4 9,4 4-6,-3-3 1,1 3-1,2 0 0,-2-2 0,1 2 0,1-1 0,-4-1 0,1 0 6,-1 3 3,0-4 1,2 1-1,-3 2 0,1-1 1,-1 1-1,2-2 0,1 4 1,-2-5-1,-3 5-3,-6-6 18,3 4 0,-3-2 1,-2 2-19,-21-4-3,10 1-39,6-1-47,11 6-152,-9 0-253,9 2 107,2 0 114,0 0-62,1-2-78,2 0-90,-4 0-105,4 0-118,1 0 314,-1-2-35,0 0-35,1 2-39</inkml:trace>
  <inkml:trace contextRef="#ctx0" brushRef="#br1" timeOffset="8">6513 4955 2273,'-13'-5'1995,"7"5"-606,1-2-524,1 2-207,0 2-76,2-2-264,-2 0-41,2 2-44,0 1-50,0-1-53,-1 0-57,1 0-62,2 2-66,-4 0 183,4 0-1,-5-2 1,3 3 0,0-1-1,-2-2 1,1 1-1,0-1 1,-3 4-128,-7 2 305,-2 3-39,4-2-76,-4 0-51,11 5-56,0-3-34,0 27 21,2-24-25,2 1 38,-5-1 53,3 0 70,0-8-149,0-1-1,0-1 0,2-1 0,-2 4 1,2-3-1,0 3-56,0 6 164,2-6 71,-2 4-206,2 2 82,-2 2 98,4 8 181,3 1-19,-3-12-197,1-1-105,0-3-94,15 3 74,3 6-36,-17-13 0,1 0-1,0 3 0,4-2-12,9 2 77,3-5 67,-4 5-63,2-3 39,0-6 66,-14 2-103,-1-2 0,1 0 0,-4 2-1,8-3-82,0-3 188,0 0-1,-1 2 0,9-9-187,13-10 280,-20 14-205,4 0-34,-3 1-40,-1 2-45,3-13 217,-3-2-85,-5-3-59,-5 20-31,0-2 0,-2-1-1,0 3 1,0-3 0,0 1 0,0 0-1,0 2 1,-2-3 0,0 3 0,2-2-1,-5-2 3,5 4 6,-2-1 0,0-1 0,1 1-1,-6-4-5,-6-32 110,9 32-53,-1 3 0,1-3-1,-4-5-56,4 9 32,0-1-1,-1 4 1,3-5-1,-2 3 0,-3 0 1,4 0-1,-2 0 1,-1-1-1,1 3 0,-1-2 1,-1 2-1,4-1 1,-4-1-32,-8-3-57,4 2 96,-5-4 97,-7 0 139,8 7-155,4 4-41,1 1-61,1 1-36,-4-2 178,3-2-83,4 0-51,-3 0-50,4-2-42,-1 0-52,0 2-59,0-2-68,-3-1-167,5 1 158,-1 2-36,1-2-37,2 0-39,-3 2-40,2-2-43,-1 0-45,2 2-47,-3-2-48,1 0-50,0 2-53,-1-2-54,3 0-56,-2 0-59,0 2-177,-2-3-79,1 1-81,1 0-84</inkml:trace>
  <inkml:trace contextRef="#ctx0" brushRef="#br1" timeOffset="9">6064 5551 3394,'-9'7'1152,"5"-5"-63,0 0-80,-1-2-96,1-2-111,2 2-448,-1-2-33,3 0-36,0 2-38,-1-5-39,-1 5-41,-2 9 299,-5-2-40,-2-3-47,1-4-53,-1 2-81,0 1-55,1 2-61,0 2-65,5-5-51,-18 2 98,17-2-21,-3-2 0,3 5 0,-7-3-90,9 0 36,2 0 0,-2 0 1,1 1-1,-1-2 0,2 1 0,0 0 1,-3 0-1,1 3-36,3-3 21,1 2 0,-5-2 0,5 1 1,-2-1-1,0 2 0,2-2 0,-2 3-21,-18 13 101,-3 20 7,5 5 4,7-16-4,-5 14 119,14-31-209,2 1 0,0-3 0,0 2 0,0 1-1,0 0 1,2-2 0,-2 1 0,5 1 0,-1 2-18,-2-6 10,1 0 0,-1-1 0,2 1 0,0 1 0,1-2-1,-2 1 1,4-1 0,-1 3-10,-4-5 1,3 4 0,-3-1 0,2-3 0,1 5 0,-2-5-1,1 2 1,1-2 0,1 3 0,-1-3 0,1 0 0,1 3-1,-2-3 1,2 0 0,-3-2 0,5 2 0,-3-2 0,0 0-1,3 3 5,-1-3 1,-1 0 0,3 0 0,-1 1 0,-1-1 0,1-2 0,-1 0-1,0 0 1,1 0 0,2 0 0,-5-2 0,5-1 0,-3 3-1,3-4-5,12-3 227,-4-1-65,-2 2 0,0 2 0,7-3-162,1 3 184,-2 0 100,3-7-64,-5-1-53,-3-6-44,-13 14-104,-3 0-1,0 2 1,2-2-1,-1 0 1,-3-1-1,4 3 1,-2-7-19,0 7 7,-2-2 0,0 3-1,3-2 1,-3-1 0,2 2 0,-2-3 0,0 1 0,0 2 0,0-2-1,0 1 1,-2-1 0,2 2 0,0-1 0,-3 0 0,3-1-1,-2 2 1,0-3-7,4-35-86,-8 0 80,-3 1 76,-3 2 72,-8 1 70,-1 2 65,-6 5 62,-1 0 58,11 23-411,4-2 36,9 6-3,-1 0-1,2-3 1,1 1 0,-2 0 0,-1 1 0,3-1 0,0 1 0,0-2 0,-3 3 0,3-2-1,0-1 1,0-1 0,0 1 0,-1-1-19,-9-4 46,1 6-61,0-1-47,2 5-60,0-2 8,2 2-33,1 0-36,0 2-41,0-2-44,-1 5-48,1-3-51,-1 2-54</inkml:trace>
  <inkml:trace contextRef="#ctx0" brushRef="#br1" timeOffset="10">6568 5537 1489,'-2'0'746,"2"0"-32,-2 0 617,-3 0-124,1 0-117,2 2-114,-1-2-106,1 3-103,-1-3-95,-1 0-92,1 2-85,1-1-81,-2 1-74,2-2-69,-3 2-63,3 0-59,-2 1-53,-1-1-43,4 2-59,-3-2-49,0 1-41,-3 1-111,-6 6-368,9-6 406,-2 1 47,2-1 85,-3 0 104,5-2 11,0 1 32,0-1 35,-1-2 39,-1 4 41,4-4 43,-16 19-157,13-15-50,-1 3 1,2-1-1,-2-1 1,4 2-1,-3 0 0,-1 2-61,0 5 52,0 1-71,4-15 21,0 0 0,0 0 0,-2 0 0,2 0 0,0 0 0,0 0 0,0 0 0,0 0 0,0 0 0,-2 0 1,2 0-1,0 0 0,0 0 0,-2 2 0,2-2 0,0 0 0,0 0 0,0 0 0,0 0 0,0 0 0,0 0 0,0 0 0,0 2 0,-2-2 0,2 0 0,0 0 0,0 3 0,0-3 1,0 0-1,0 0 0,0 0-2,-3 18 78,1 2 49,2-18-117,-2-2 0,2 0 1,0 2-1,0-2 0,0 1 0,0-1 0,0 0 0,0 0 0,-2 3 0,2-3 0,0 2 0,0-2 0,0 0 0,0 0 0,-2 0 0,2 2 0,-3-2 0,3 0 0,0 2 0,0-2 0,-2 0-10,0 15 15,-2 2 100,3 0 95,-6 26 385,5-27-425,2-9-186,0-1 85,0 4 157,-2 3 100,-1 4 273,3-4-255,0-7-189,5 1-67,-1 1-84,2-2-103,9 16 178,4-3 36,-8-11-10,-3-1 0,3 0 1,6 2-106,-6-2 92,-1-3 1,0 3-1,1-3 1,0-2-1,1 2 1,-1-2 0,0 0-1,1 0 1,-1 0-1,2-2 1,-1 0 0,-1 0-1,1 0-92,33-10 206,-32 8-72,-2-2 1,10-5-135,-15 5 56,1 2-1,-2-3 1,2 3 0,-1-2 0,-1 1 0,1-4-1,0 5 1,-2-5 0,1 1 0,-1 1 0,7-5-56,-11 8 1,0 0 1,2 0 0,-2 0 0,2 0 0,-2-1 0,0 1-1,0 0 1,0 2 0,0-4 0,2 4 0,-2-5 0,0 5-1,-2-2 1,2-2-2,-9-33 20,3-2-17,4 20 2,0 0 1,2 2 0,2-6-6,0 6-3,-2 0 0,0 0 0,-2 0 0,0-4 3,-1 14 2,1 3 0,2 0-1,-2-3 1,2 3 0,-3-2 0,1 0-1,-1 4 1,-1-5 0,2 3 0,0-1 0,-3 1-1,3 1 1,-2-2 0,-1 1 0,0 0-2,-4-10-44,-2 5 39,5 2 35,1 3 0,0-1 0,-4 1 0,-2-5-30,-16-3 85,7 3-60,4 5-39,0-3-41,11 7-60,-13-4-38,12 4 53,-1 0-34,4 0-61,-1-2-78,-3 2-93,5 0 67,-2 0-51,1 0-57,1 0-59,-2-1-65,-1 1-69,2 0-74,1-2-77,-2 2-83,1 0-86,-1 0-92,2 0-95,-3-3-100,3 3-104,-2-2-110,0 2-112</inkml:trace>
  <inkml:trace contextRef="#ctx0" brushRef="#br1" timeOffset="11">6663 4338 1761,'-4'-2'1257,"-1"0"-119,2 0-300,-1-3-77,-1 1-77,3 2-78,0 0-76,0-1-76,2 0-77,2 3-75,-4-2-273,0 2 43,2 0 39,-3 0 34,1 0 69,2 0 36,0 2 87,-2 0 217,-2 4 535,4-6-766,-5 2-40,3-2-3,-3 0-104,2 0-134,1 0-35,-2 0-38,-1-2-40,-3 0 135,-2-1 1,1 3 0,-2-1-1,-1-1-64,-1 2 49,2 2 1,1-1-1,-9 2-49,6-1 18,1 0 0,1 2 0,-3 1 0,2 1-18,2-1 1,-1-1-1,3 1 0,-3 0 0,2 1 1,2 1-1,-2-1 0,-4 6 0,4 2 30,7-12-36,2 0 0,-1 0-1,1 3 1,0-3 0,-2 2 0,-1-1 6,3 24-48,0-11 59,3-3 29,-3-3 38,0 3 43,-3-2 52,6 3-48,-1 18 573,8 30-698,3-22 329,-1-9 0,10-2 72,-18-25-277,0-1 1,0 2-1,2-1 0,1 0-124,-1 1 154,1-3-1,-3 2 1,4 1-1,1-1-153,6-3 8,-1 1 44,18-4 159,-23 2-112,-1 0 0,1 0 0,-1 0 0,3 0 0,-5 0 0,8 2-99,-5-4 113,-2 1 0,4-1 1,-4 0-1,2 2 0,0-2 0,7-1-113,31-1 428,-20-5-172,-24 7-232,1 2 0,-2-2 0,0 2 0,1-4 0,-1 4 0,0-3 0,0 2 0,0-1 0,1 0 0,-1 0 1,-1-3-25,1 3 16,0-2 1,-2 2-1,2-1 0,1-1 1,-3 0-1,0-1 1,2 4-1,-2-3 1,2 2-1,-2-3 1,0 1-17,4-26 120,1-25 35,-5 43-124,0 1 0,0 0 0,-3-10-31,3 14 4,-2 1-1,2 5 1,-2-6-1,0 1 1,0 1-1,0-1 1,-1 1-1,-1 0-3,2 0-4,1 1 0,-4 2 0,1-2 0,2 1 0,0 1 0,-3-2 0,3 2 0,-2-1 0,-1 1 0,3-1 0,-6 1 4,-5-11-37,7-3 35,4 11 9,2-2 0,-3 1 0,3-1 0,-2-4-7,2-12-8,-5 5-62,5 16 55,-2 2 1,2-3-1,-3 1 0,3 0 0,-2 2 0,2-2 0,-2 2 0,2-2 0,-2 2 0,0-3 1,2 1 14,-11-2-128,-4 0-36,9 4 112,2-3-106,-3 3-101,3-1-92,-3-1-86,2 2-77,0 0-71,-1-2-62,1 0 16,1 2-38,-6-2-768,1-1-60,-15-1-2115,19 2 2534,-2 2 39</inkml:trace>
  <inkml:trace contextRef="#ctx0" brushRef="#br2" timeOffset="12">52 6547 2913,'0'0'668,"-1"0"-42,1 0-40,0 0-40,0-2-37,0 2-37,0 0-36,0 0-34,0 0 302,1 0-122,-1 0-115,3 0-104,-1 0-142,0 2-55,0-2-52,0 0-45,1 0-43,1 2-76,-2 1-61,3-3-43,9 6-544,-10-6 534,0 2 91,1-2 105,-3 3 106,0-3-24,0 0 35,-2 0 35,0 0 39,53-5 68,0-1-67,-2-3-77,-2 7-58,1 2-59,-37 2-44,3 0 0,7 5 14,21-7 268,2-3-62,20-1 12,2-3-76,96-2 140,-110 9-135,1 2 62,17-2-40,38 10 2,-22-2 9,-29-5 13,-23-3-27,0-5 44,2 1 49,-2-6 58,17 10-401,1 0 74,-2 0 65,2 0 52,40-2 188,128-3 582,-132 1-596,-20 4-143,34-11 176,-5-1-3,-35 10-143,-24 4-96,2 1-33,-2 6-40,-2 2-48,9-2 29,17-4 20,101 2 25,-5-1-30,120-21 69,0-6-51,440-19-26,-664 46 9,-3-3 0,1-1 1,11-4 3,159-17 31,22-1-4,-196 18-43,-1 4 1,1 1-1,49 10 16,-70-11 28,1 0 0,8-2-28,112-13 14,-6 0-22,-114 13 17,-2 0-1,2 2 1,-3 0-1,2 5-8,57-1-28,0-6 53,83-11 118,25 0 26,-144 11-142,29 5-27,14-10 191,0 0-83,64-4-58,99 0-99,-146 7 67,3 0 73,-1 4 109,-64-12-51,12 2-149,6 1 84,29 5-84,66 6 64,-55 1 49,-27 1 37,-33-6-153,55 6 55,-45-4-49,-4 2-55,-58-6-167,3 0-33,-4-2-49,3 2-38,-3 0-38,3 0-38,-1-2-40,-1-1-40,3 3-40,-4 0-41,3 0-42,-1-3-42,-1 1-42,1 2-44,1-1-43,1-2-45,-2 1-45,1-3-46</inkml:trace>
  <inkml:trace contextRef="#ctx0" brushRef="#br2" timeOffset="13">201 5102 2833,'4'0'216,"-4"2"-1,5-2 0,-3 0 1,0 0-1,0 0 0,3 3 1,-3-3-1,1 0-215,15-3 1078,-7 1-452,-1-1-46,0-4-55,1 3-62,-3 0-112,3-1-62,0 1-69,-2 0-74,0 1-82,2 2-86,0-1-93,-1 4-98,35-8 348,197-22 646,1 4 77,1 18 67,-153 10 58,62 14-983,-88-14 487,17 0-487,63-10 430,-1-7-57,0-4-59,-29 4-108,-1 0-39,3 5-39,-4 6-40,17 4-110,-1 0 62,0-4 58,-1-2 58,33-3-154,189-3 103,-198 12-84,-89-2 160,2-7-46,2 3-39,-3-4-33,54-7-12,-65 10-50,0 5 0,19 0-1,115-2 8,-2 7 0,36 12-8,-49 0 6,14 2-8,-61-15 30,34-10-9,-53-7 42,-70 9-67,-2-1 49,72-2 199,-72 4-184,2 1-43,-27 2 68,7-2 218,-7 0-254,5 0-62,1-3 98,-13 5-81,1 0 0,-3-2 0,2 2 0,0 0 0,-2-2 0,2 2 0,-2 0 0,2 0 0,1 0 0,-3 0 0,2 0 0,-2 0 0,1 0 0,-1 0-1,4 2-1,-4-4-20,-2 2-1,2-2 0,0-1 1,-2 3-1,2-2 0,0 2 1,0 0-1,0-2 0,0 0 1,0 2-1,0-2 21,0 1-12,0 1 0,0 0 1,0 0-1,0 0 0,0 0 0,0 0 0,0 0 0,0-3 1,0 3-1,0 0 0,0 0 0,2-2 0,-2 2 1,0 0-1,0 0 0,0 0 0,0 0 0,2 0 0,-2 0 1,0 0-1,0 0 0,0 0 0,0 0 0,0-2 12,13 2-360,5 0-98,-2 2-80,-1-4-120,-7 0 278,-3 0-37,1-5-38,-4 1-41</inkml:trace>
  <inkml:trace contextRef="#ctx0" brushRef="#br2" timeOffset="14">6930 4950 3698,'-2'0'437,"2"0"-35,0 0-34,-3-2-34,3 2 240,0 0-120,-1-2-111,-1 2-102,2-2-94,0 2-85,-2 0-87,0-2-94,0 2-80,2 0-64,-5-3-325,1 3-487,2 0 651,-1-2 57,1 2 101,2 0 181,-2-2 37,0 2 42,2 0 45</inkml:trace>
  <inkml:trace contextRef="#ctx0" brushRef="#br2" timeOffset="15">6862 4944 5186,'-2'0'645,"2"0"-61,-3 0-57,3 0-55,-3 2-52,1-2-48,2 2-46,0-2-42,-2 2-39,0-2-36,2 5 111,0-3-107,-2 2-84,4-2-50,2 4 14,-2-4-14,2 0 64,0-2 88,0-2 113,37 0-313,1-2 109,1-2 95,25 2 186,-43 4-50,15 2-371,4 4 147,-6-10-129,-2 4 41,9 2 52,23 2 107,45 2 156,-57-8-239,-1-6-74,-21 6-7,20 0-33,-36 4 6,4-4-1,8 0-26,-14 2-82,-1 2 40,15-2 55,-1 2 87,43-4 216,-50 0-263,1 2-49,-2-3-68,3 1-86,-3 0-104,2 2-120,-23-2-367,0 2 101,0 0 88,0-2 78,0 2-7,0 0 77,0-2-6,-2-1-122,2 1 86,-3 0 116</inkml:trace>
  <inkml:trace contextRef="#ctx0" brushRef="#br2" timeOffset="16">917 5160 4818,'-19'23'963,"0"0"-96,0 1-93,1-1-92,-4-2-89,3 3-86,-3-3-84,2 1-82,0-4-91,1 5-69,1-3-65,-2 0-64,1 3-61,0-1-60,0-1-58,2 2-54,-15 13 250,-11 11-69,-36 32 28,15-18-65,2 7 37,43-45-25,1-1 1,0 3-1,2-2 0,1 2 0,-1 5 25,14-24-191,-1 0 65,1 1 54,-1-3 46,-3 7 76,-9 12 247,10-14-253,2-2-65,1-4-32,-3 1-37,3 1-41,0-1-48,-2 0-70,1 1-66,-1 1-72,2-2-79,0-2-85,-3 4-91,4-1-97,-3-1-105</inkml:trace>
  <inkml:trace contextRef="#ctx0" brushRef="#br2" timeOffset="17">1269 5310 4706,'-14'17'699,"-2"2"-53,1-4-52,1 2-49,-1-2-48,-2 0-44,0 2-44,0-2-41,0-1-39,-2-1-37,-15 17 191,-2-3-123,0 0-105,2 1-95,1 0-65,-8 4-49,-18 18-62,3 6-24,20-18 41,9-4 39,2 3 51,-100 110-51,42-52-48,-8 20 8,89-113-320,2 0 62,0-2 57,-2 4 55,2-4 49,-2 5 46,0-5 42,2 3 36,-3-1 104,1 3 83,0-1 41,-2 9 566,2-6-498,-1-5-124,3 1-51,0 1-63,-2 1-80,2-3-91,-2 2-107,2 1-120,0-5 107,0 2-36,0 0-137,0 0-71,0-2-73,0 5-79,0-5-82,0 2-86,0-1-91,0-1-94,4-10-1879</inkml:trace>
  <inkml:trace contextRef="#ctx0" brushRef="#br2" timeOffset="18">1873 5135 4706,'-8'25'606,"-1"-2"-40,-2-2-38,-1 3-38,-1-3-36,-2 1-34,-15 15 322,-4 1-121,-2-2-111,-2-2-98,-1 0-89,-11 11-22,3-1-102,4 2-79,2 6-57,14-16-114,-3-2 33,-30 33 67,-14 13 124,-38 37 223,-5 2 23,43-39-212,30-26-134,0-4-58,-1 6-69,4-2-82,41-54 143,0 0-105,0 0-93,0 0-81,0 0 26,3-2-33,-1 2-359,0-4-62,2-3-1014,-2 5 1219,1 0 36,-3 2-22,0-3 92</inkml:trace>
  <inkml:trace contextRef="#ctx0" brushRef="#br2" timeOffset="19">2490 5198 4626,'-26'30'940,"1"-1"-110,-1-1-105,-1-1-96,1 2-89,-4-2-83,5-2-75,-4 0-68,5-1-107,3-5-36,-26 23 79,-8 6-77,-29 25-69,-17 12-16,68-56-20,-1 1 35,6-7 19,3 3 38,-2-1 45,1 0 50,-137 132-29,59-51-139,20-12-82,3-1-83,81-93-135,-2 2 40,0-2 37,2 2 35,-5 2-12,3-1 102,-2 0 64,0-1 40,-7 11 327,7-6-273,0-3-75,2-2-78,2 3-35,-5-2-120,5-3 32,-2 4-37,2-4-40,-2 2-42,2 1-47,0-1-47,0-2-53,0 2-53,2 0-59,-2 0-59,2-2-64,-2 0-67,2 3-69,1-1-72</inkml:trace>
  <inkml:trace contextRef="#ctx0" brushRef="#br2" timeOffset="20">3134 5109 3906,'-30'34'759,"2"-3"-48,-2 3-48,3-2-45,-3 0-44,1 0-44,-1-2-40,-1 2-41,1-1-39,0-1-36,-2 2-36,0-3-35,-29 32 207,0 2-120,14-20-173,2 2-54,-1 0-50,1 1-45,-2-1-42,4 2-35,-45 46-99,-14 21-137,25-19-472,-61 96 717,136-189-220,0 2 36,-5 3-251,3-1 204,2-4 49,2 0 2,-5 2-33,3 0-236,0-4 173,2 5-41,0-3 19,-2-2-34,2 2-36,-3 0-38,3 3-41,0-5-43,0 4-45,0-4-49</inkml:trace>
  <inkml:trace contextRef="#ctx0" brushRef="#br2" timeOffset="21">3522 5097 5362,'-18'16'730,"3"4"-73,1-6-70,-2 4-67,0-2-62,-1 1-60,2 0-55,0 0-52,-6 4 12,2 0-73,0 1-66,-2-2-58,-3 6-46,1 0-60,-4 8-61,-16 12-107,-24 32-133,44-48 247,-1-5 43,7 1 46,-3-3 47,2 0 56,0 1 62,-32 44-95,-1-5 33,-108 128 354,76-100-281,1 2-80,26-34-108,0 2-67,56-61-222,-3 5 47,3-5 44,-2 2 42,0 0 39,2 0 36,-4 3 36,4-3 63,-3 0 33,1 3 156,0 0 43,-3 4 437,2-3-449,-1-1-63,2-1-91,2-2-96,-2 0-33,0 1-64,2 0-74,-5-1-81,5 0-89,-2 0-20,0 1-72,2-1-77,-2 0-82,-1 0-88,1-2-90,1 2-97,-1 1-101,5-1-1508</inkml:trace>
  <inkml:trace contextRef="#ctx0" brushRef="#br2" timeOffset="22">4082 5135 3249,'-14'12'850,"-1"-1"-64,1 1-59,-2 1-59,3 0-56,-1-1-52,1-1-52,-1 4-49,1-2-46,-3 0-44,2-1-41,1 1-41,1 0-36,-1 1-36,-14 12 121,11-9-189,2 0-36,-17 15 18,6-3-97,0-1-50,-54 67-150,46-53 160,18-21 45,-2 1 36,0-1 44,2 2 50,-66 78 68,-1 3-92,-3 0-72,3 2-60,22-23-87,-31 59 76,89-139-281,2-3 57,-2 2 53,2-2 49,0 1 44,-2 1 39,2-2 61,-2 4 64,-1-4 43,-1 7 404,4-3-343,-2-2-81,1 1-100,1-1-37,0 0-28,0-2-33,0 0-36,-3 2-39,3-2-43,0 2-45,0 1-49,0-3-51,0 1-55,0 1-58,0-2-61,0 2-65,0-2-67,0 2-70,0-2-74,3 2-77</inkml:trace>
  <inkml:trace contextRef="#ctx0" brushRef="#br2" timeOffset="23">4757 5061 3330,'-11'14'1000,"-4"1"-85,3-3-83,-2 4-77,1-3-76,-1-1-70,-1 1-67,3 0-65,-3-1-59,2 1-57,-2-1-53,0 1-48,1 0-47,-2-3-41,2 3-38,-1 0-35,-15 13 10,1-1-96,-5 4-82,-17 18-100,25-24 104,3 2 42,6-7 42,3-2 35,1-1 23,2 1 33,-1 0 36,-1-1 41,-46 59-267,-2 0 96,-111 153 249,95-127-227,37-50-78,2-1-52,-15 17-132,27-32 61,-1-3-37,27-31-47,-3 5 99,3-5 84,-2 2 35,-4 5 15,6-5-27,-4 1-74,2-1-109,2 0-72,0 1 104,-2-1-32,2-2-36,-2 2-39,2-2-39,0 0-45,0 2-44,0 0-50,0-2-50,0 0-53,0 0-57,0 3-59,0-3-61,0 2-64</inkml:trace>
  <inkml:trace contextRef="#ctx0" brushRef="#br2" timeOffset="24">5112 5111 4450,'-8'9'779,"-3"-1"-49,3-1-47,-3 1-46,5 3-44,-5-5-44,3 4-41,-1-1-40,1 2-39,0-3-38,1 0-35,-2 3-34,-5 9 223,-1-2-119,4-1-165,-1-2-63,1 2-58,0-2-52,1 7-42,-3-4-56,-6 12-87,2-1-68,-36 56-360,36-57 418,-2-1 77,4-6 84,-1 3 88,-2-3 103,2 0 119,-13 17-412,0-2 65,-1 0 55,1-2 44,-26 29 174,-77 79 487,84-90-574,1-2-94,24-24-100,0-1-38,-1 0-40,3 3-46,-11 6-116,5 4-99,-4-2-108,4 0-119,27-38 432,2 2-38,1-2-258,-3-1-217,4-1-485,-2 1 29,0 1 417,-2 2 182,5-5 90,-5 5 153,2-2 95,0 0 109,0 2 123</inkml:trace>
  <inkml:trace contextRef="#ctx0" brushRef="#br2" timeOffset="25">5633 5149 6067,'-10'11'570,"0"1"-37,-1-1-37,0 0-36,-10 12 360,0-2-125,-3 1-117,3 1-104,-1-2-95,0 0-83,-8 7-23,3-1-100,-9 9-66,-13 15-72,3 4-35,16-17 46,4-6 52,5 2 80,-26 34-270,-1-1 85,3-8 50,-61 79 121,28-38-103,37-53-83,2 0-49,-15 16-123,25-34 48,1 1-39,11-7-258,15-19 312,-1 3-38,2-1-76,-1-1-73,0 1-90,-2 0-104,1 0-124,1-1 268,2-3-37,0 0-37,-2 0-40,2 3-42,-2-1-43</inkml:trace>
  <inkml:trace contextRef="#ctx0" brushRef="#br2" timeOffset="26">5814 5486 2481,'-13'11'958,"1"-2"-78,1 0-74,0 0-72,-1 2-68,1-1-65,0 1-63,-1 0-58,-6 3 136,3 3-115,1 0-104,-4 0-94,4-1-83,-1 2-73,1-1-61,-2 0-51,-11 19-74,-34 45-213,39-51 245,6-5 86,-4 0 104,14-12-45,-2-1 35,-3 1 39,4-2 41,2-3-600,0 0 76,1 1 71,-3-2 65,1 1 60,2 0 54,-3-1 50,4 1 44,-8 7 176,0 0 107,-27 32 1062,30-37-1157,-1-1-46,0 1-57,1 0-77,0-1-91,-1 2-107,3-7 12,1 1-34,1 0-36,0 0-36,-1-1-40,0 0-42,0 1-43,1 1-45,0-4-47,-3 3-49,5 0-52,-5 0-52,4-1-56,-1 0-56,-1 1-60,-1-3-60</inkml:trace>
  <inkml:trace contextRef="#ctx0" brushRef="#br2" timeOffset="27">5828 6149 4738,'0'5'589,"2"-1"-43,-2-1-41,0 2-41,0-1-38,0-2-38,0 3-35,-2-1-35,0 5 223,-1-4-120,-2 2-106,3 2-96,-2-5-104,-1 2-47,-1 0-41,1-4-35,-7 13-118,-10 2-188,13-6 171,-2-2 69,4-5 83,1 5 61,1-6 43,0 3 59,3-1 64,-3 1 73,3-1-537,0-1 79,-3-2 67,3 3 56,-2 0 89,-5 8 169,6-8-163,1-1-64,-3 3-97,1-6-23,2 1-52,0 2-59,-1-2-67,-1 3-102,2-3-92,0 0-101,-1 0-109,0 3-117,-1-3-126,4 0 421,-2-2-35,-1 2-36,3 0-37</inkml:trace>
  <inkml:trace contextRef="#ctx0" brushRef="#br2" timeOffset="28">6320 6132 3282,'6'-2'366,"1"2"-68,-3-3-21,4-4 303,-8 2-342,0 3 12,0 2 46,-2 0 61,1 0 71,-4 0 83,1 2 97,0 1 108,-1 1 121,-20 19-84,10-9-291,3 1-120,-1 1-53,4-2-96,0-1-52,2-1-59,-2 3-67,2-4-58,1 1-55,-1-1-59,2 0-64,0-1-67,1 3-71,0-2-77,-1-1-79,7-12-74,-2 1 81,0-1 73,3 2 62,-1-5-6,-2 5 59,2-4-11,0-1-117,-2 5 310</inkml:trace>
  <inkml:trace contextRef="#ctx0" brushRef="#br2" timeOffset="29">6896 6050 4466,'-6'0'443,"-2"4"-71,3 0-58,-1-2-48,-3 9 89,-1 4 107,4-7-198,-1 3 41,0-7-67,5 0 38,-2 1-12,-2-3 34,2 2 41,0-3 43,-19 23-42,7-9-146,6 0-64,0-1-37,-6 6-43,5-2-88,2 4-102,0-1-121,11-23-91,-2 0-49,2-1-127,-2-1-320,0 1-350,2 1 480,1-1 215,-3 1 295,2 2 34</inkml:trace>
  <inkml:trace contextRef="#ctx0" brushRef="#br2" timeOffset="30">7941 5005 2993,'0'-4'793,"2"-2"-62,-2 2-58,0 2-57,-2 2-54,2-3-51,0 1-48,-5 2-47,5 0-44,-2 2-42,0 1-38,0-1-36,-5 2 155,2 2-114,-2 2-66,-1 1-102,1 2-71,-3 5 6,8-11-17,0-3 33,-16 32-45,2-2 0,-4-1 0,-20 28-35,-74 81 70,2 0-21,-5 2 32,-4-8-55,-2 3-21,-27 48-5,123-153 22,-2-1 100,-34 46 257,40-54-315,-2-2-75,25-28-35,0 4-76,2-4-74,0 3-75,0-1-73,2-1-71,-2 2-71,2-1-69,1 2 90,-3-2-38,0 1-38,0 0-38,0-1-37,1 3-36,-1-2-36,0-1-36</inkml:trace>
  <inkml:trace contextRef="#ctx0" brushRef="#br2" timeOffset="31">8053 5198 5763,'3'5'560,"1"-4"-42,-4 1-42,3 0-40,-3 3-37,2-3-38,-2 0-34,0 0-34,0 5 197,0-3-115,0 0-105,-2 2-92,-1-4-93,1 3-45,-5 3-70,1-1-88,-13 7-281,10-5 252,1-3 93,3 1 93,1-3 78,-1-2 49,1 2 73,3 0 79,1 0 89,-36 43-127,2-1-46,0 1-42,0 0-36,-8 12-4,-3 0-45,-21 31-11,-2-4-50,-78 82 16,42-62 54,56-47-90,24-31-30,-14 25 4,35-45-3,-4 0 1,3 3-1,-1-2 0,1 2 0,-1-4 0,3 4 1,-2-2-1,1 5 3,12-16-117,0-1-3,-2-2-25,-1-1-57,0-3-151,-2 5 127,1-1-38,-3 0-41,2 3-45,-2-5-47,3 3-52,-1-1-30,-2 1-52,0 0-56,1 1-59,2-13-2043</inkml:trace>
  <inkml:trace contextRef="#ctx0" brushRef="#br2" timeOffset="32">8063 5649 4722,'-3'13'957,"1"-11"-629,0 0 0,2 3-1,-5-3 1,5 0-1,-2 0 1,0 0 0,-3 2-328,-1 2 790,-3 1 14,2-3-64,0 3-198,0-3-64,1 0-75,-3 2-86,6 0-94,-4 3-107,3 0-115,2-4-126,-14 31-76,4-2 96,-3 0 83,1-2 68,1 1 43,0-4 35,-60 109 618,46-92-541,-2 1-108,14-26-101,-2 3-44,1-4-50,-2 1-56,-5 8-150,-1-2-122,12-15 164,-1 3-36,-1-2-37,1-1-40,15-14-104,2-2-104,-4 2-55,5-4-915,-3 4 1115,-2-2 38,0 4 44,2-5 67,-1 3 80,-1 0 94,0 2 113</inkml:trace>
  <inkml:trace contextRef="#ctx0" brushRef="#br2" timeOffset="33">8144 5910 6947,'-15'25'1706,"7"-12"-902,-1-1-44,1-1-51,-1 2-60,-1-1-67,1 1-75,3-6-215,-1 1-39,4-2-42,-6 3-43,3-2-48,1 1-48,-1 0-51,-2-2-53,4 1-38,-3 2-40,3-5-41,-3 2-43,3 0-44,-3 1-46,4-1-47,-4 1-49,1-2-48,2 0-52,-3 3-53,3-3-53,-2 1-55,2 1-57,-3-2-57,1 2-60,3-14-1490</inkml:trace>
  <inkml:trace contextRef="#ctx0" brushRef="#br2" timeOffset="34">7539 4998 5731,'-9'16'526,"-2"-1"-38,2-3-37,-1 3-37,-1 0-35,3-2-33,-13 16 251,2-2-118,-5 2-107,3-2-97,2 1-86,0-8-92,2 2-43,-17 20-52,-10 9-134,-19 28-184,18-29 133,13-14 123,8-4 70,-1-3 69,4-5 50,2 2 65,-2-1 75,0 0 82,10-10-415,0 2 54,-3 2 49,-6 11 70,0 6-11,4-13-114,4-8-83,-1 1-102,11-18 206,2 0-101,-2 1-89,2-3-77,0 1-209,0 1-93,4-9-1517,-4 9 1665,0 2 36</inkml:trace>
  <inkml:trace contextRef="#ctx0" brushRef="#br2" timeOffset="35">7130 4923 4738,'-2'2'481,"-1"3"-40,3-2-39,-2-1-37,2 2-35,-2-1-33,0 5 205,2-1-112,-2 1-98,-1 0-84,3 1-70,-2 4-32,0-5-77,-2 14-21,-3-10 70,6-6 16,-3-1 51,-1-3 63,1 2 73,-3-2 83,1 1 96,-3-3 106,1 0 116,-21 18-665,3 6 36,16-12 7,-3-1 0,2 1 1,-1 8-61,-12 18 209,3 0-1,-4 13-208,3-7 79,1-3-59,-4-1-76,-2-6-94,25-36-167,2 0-61,-3-3-358,1-1-1123,2 1 1350,0 3 72,2 0 98,-2 0 213,0 2 33,0-4 37,0 4 39,0-3 42,0 2 46</inkml:trace>
  <inkml:trace contextRef="#ctx0" brushRef="#br2" timeOffset="36">824 6694 2689,'0'-3'1258,"0"1"-116,0 0-112,-2 2-107,2 0-100,-2 0-95,2 0-90,-2 2-85,2 0-78,-3-2-75,3 5-68,-2-3-63,2 0-57,0 0-53,-2 2-46,0-2-42,2 4-30,-1 1-76,-4 10-297,3-11 245,2-2 90,0-1 44,0-1 54,0 0 63,5 34 152,-5 4-73,0-14-117,2 1-40,1-1-41,4-5-44,-5-23-238,-2 2 110,2 0 90,0 0 74,-2 0 77,0 4 357,0-2-327,0-2-110,0 2-39,0-2-46,0 3-53,0-3-62,0 2-69,0-2-76,0 0-85,0 2 81,-2-2-42,2 1-47,0-1-47,0 0-50,0 0-52,-2 0-55,2 0-56</inkml:trace>
  <inkml:trace contextRef="#ctx0" brushRef="#br2" timeOffset="37">932 6651 4002,'-2'0'1051,"0"0"-84,2 2-83,-2 0-79,0-2-75,2 0-71,0 3-69,-3-3-64,3 4-62,-2-4-58,2 2-54,0 0-50,0 1-49,0-1-43,0-1-41,0-1-37,0 4-18,0-2-42,0 5-31,0-1-96,5 9-187,-5-11 202,2 3 46,-2-3 62,2 3 80,2 7-183,-1 1 55,-3-6 33,0-3 1,-3 2 0,3 1 0,-2 8-54,-4 2 52,3-3-79,-1 0-89,4 1-116,0-7 65,0-4-39,0-6 78,0-2-34,2 0-250,-2 0-8,2-3-49,1 0-1190,-3 1 995,0-1 88,0 5 341,0-2 45</inkml:trace>
  <inkml:trace contextRef="#ctx0" brushRef="#br2" timeOffset="38">829 6820 4498,'0'0'744,"2"0"-63,-2 0-59,0 0-58,2 0-55,0 0-52,-2 0-49,0 0-48,2 3-45,-2-3-42,2 2-39,-2-2-38,3 2 95,-2 0-119,-1 0-116,2-2-34,0 3-58,0-1-63,5 2-209,-5-4 224,0 0 41,3 0 56,-3 0 73,0-2 20,0 0 45,0 2 50,1-5 55,-2 5-476,1-4 89,2 4 76,-2-2 64,1 0 49,-1-1 38,13-1 513,-10 2-489,0 0-90,-3 2-69,0 0-51,3 0-58,-1 0-66,-2 0-95,0 0-91,3 0-102,-3 2-108,2-2-119,-2 0 318,0 2-34,-2-2-33,2 0-34,-2 0-37,2 0-38</inkml:trace>
  <inkml:trace contextRef="#ctx0" brushRef="#br2" timeOffset="39">1074 6789 5170,'-2'4'666,"2"1"-56,-4-3-54,4 2-50,-4-2-49,1 2-47,1-2-43,0 0-43,-2 0-39,-1 2-37,0 1 146,-4-3-120,2 2-103,-1 1-82,2-1-69,-3-3-57,1 10-73,3 0 40,5-2 106,0-2 72,5 2 95,-3-7-203,-2-2 1,0 3-1,0-1 0,2-2 1,0 2-1,-2-2 0,0 0 1,2 2-1,-2 0 1,0-2-1,3 0 0,-1 3 1,-2-3-1,0 2 0,2-2 1,0 0-1,-2 0 0,1 2 1,2-2-1,-3 0 1,2 2-1,-2-2 0,2 0 1,0 0-1,2 0 1,-1 0-1,-1 0 1,0-2 0,0 2 0,0-2 0,3 2 0,-3 0 0,0-2 0,-1 2 0,1-3 0,1 3 0,-1-2 0,0 0-1,5-2 8,-3-1 0,0 1 1,3-1-1,-3 1 1,4-6-9,-6 6 16,0 0 0,0-1 0,3 1 0,-3-3 1,0 4-1,0-6-16,-2 5-144,0-1 43,0 1 39,-2 2 35,-2-2 59,-1 0 87,3 4-74,0 0-1,0 0 1,2-2 0,-2 2 0,-1 0 0,1 0 0,1 0-1,1 0 1,-2 0 0,0 0 0,0 0-45,-7 2 144,-2 2-118,7-4-57,-1 2-36,4 0-39,-3 0-44,-1 2-49,1-1-52,2-1-57,-3 0-62,1 2-65,2-1-71,0-1-74,0 2-79,2-3-83,-3 4-88</inkml:trace>
  <inkml:trace contextRef="#ctx0" brushRef="#br2" timeOffset="40">1224 6929 5122,'2'0'1018,"-2"0"-107,3-3-103,-1 3-97,0-2-92,-2 2-85,2-2-80,-2 0-76,2 0-69,-2 0-65,0-3-58,2 4-53,-2-3-48,0 2-42,0-5-63,-2-2-128,-2-9-357,2 13 393,0 1 91,-1 0 90,1-1 113,0 3-41,0 2 35,-1-7-413,-4 4 114,5-3 93,0 1 42,-1-4 99,3 9-85,0-2 0,0 0-1,3 2 1,-3-2 0,0 0-1,0 2 1,0-2 0,0 2-1,0 0 1,2-3-1,-2 2 1,2 1-26,0-6 44,3 1-66,-2 3-37,-1 0-40,2-2-46,-1 1-52,1 1-57,0 0-63,1 0-68,-1 0-74,0-1-80,1 2-85,-4-1-90,3 2-96,1-4-102,-1 4-107,0-2-113,1-1-118</inkml:trace>
  <inkml:trace contextRef="#ctx0" brushRef="#br2" timeOffset="41">1438 6784 6259,'3'-6'579,"-3"1"-42,0 2-41,0-1-39,-3 4-38,3-2-36,-4 2-35,2 0-32,-4 2 223,0 2-112,-5 2-100,2 0-87,-1 1-65,-1-1-69,0 1-48,-3-3-55,14-4-6,0 1-1,0-1 1,-2 0 0,2 0-1,0 0 1,-2 0-1,2 0 1,0 0-1,0 0 1,0 0-1,0-1 1,-2 1 0,2 0-1,-2 0 1,2 0-1,0 0 1,0 0-1,0 0 1,0 0-1,0 0 1,-3 0-1,3 0 1,0-2 3,9 0-49,7 2 61,-16 0-7,3 0 1,-3 0 0,2 0-1,-2 0 1,0 0-1,2 0 1,-2 0-1,0 0 1,0 0 0,2 2-1,-2-2 1,2 0-1,-2 2 1,0-2 0,0 0-1,0 0 1,3 1-1,-3-1-5,6-3 46,-1-1 50,-2 2 42,1 2 37,5 0 162,8 4 248,-9-2-277,-8 0 17,-8 2 50,0-2-153,-5 2 0,-2 0-85,2 3-111,9-3-62,-1 1-38,3-5 73,2 0 0,0 0 0,-2 0 0,2 0 0,0 0 0,0 2 0,0-2 0,-2 0 1,2 2-1,0-2 0,-2 0 0,2 0 0,0 0 0,0 1 0,0-1 0,0 0 0,0 0 0,0 2 0,0-2 1,0 3-1,0-3 0,0 0 0,0 0 0,0 2 0,0-2 0,0 2 0,0-2 0,0 0 0,0 0 0,0 2 1,0-2-1,0 0 0,0 2 0,0-2 1,2 3-3,0-3-1,0 2 1,0 0 0,1 0-1,-1 0 1,0-2 0,-2 0-1,4 2 1,-1 1 3,20 11-6,-23-14 8,2 0 0,0 0-1,-2 2 1,0-2 0,0 0 0,2 2-1,-2 0 1,2-2 0,-2 3-1,0-3 1,0 2 0,0-2 0,2 2-1,-2-2 1,0 2 0,0 0-1,0-2 1,0 0 0,0 3 0,0-1-2,0-2 0,0 0 0,0 2 1,0-2-1,0 0 0,0 2 1,0-2-1,0 0 0,0 0 1,0 0-1,0 0 0,0 0 1,0 1-1,0-1 0,0 0 1,0 0-1,0 0 0,0 0 1,0 0-1,0 2 1,0-2-1,0 0 0,0 0 1,0 3-1,0-3 0,0 0 1,0 0-1,0 0 0,0 0 1,-2 0-1,2 0 0,0 0 1,0 2-1,0-2 0,0 0 1,0 0-1,-2 2 5,0-2 0,0 0 1,0 0-1,2 0 0,-3 2 1,1-2-1,0 0 0,2 0 1,-4 0-6,-22 0 35,12-2-66,10-2-120,-5-1-145,3 2 72,-1 1 109,3 0 55,0-1 43,0 3 70,0 0 102,-1 5 119,3-5-86,0 4 37</inkml:trace>
  <inkml:trace contextRef="#ctx0" brushRef="#br2" timeOffset="42">1513 6861 5010,'4'0'683,"0"2"-41,1-2-38,-2 2-39,2-2-37,-1 0-35,0 0-36,1 0-33,3 0 328,1-2-121,-1 0-113,-2 0-104,1-3-95,-1 1-86,-3 0-77,1-2-68,-4 0-60,0-3-52,-4 0-41,-1-1-33,5 8 74,-2 0 0,2 2 0,0 0 1,-2-2-1,2 0 0,-2 2 1,2-3-1,-2 3 0,-1 0 0,3-2 1,0 2-1,-2-2 0,0 2 24,0 0-17,2 0 0,0-2 0,-2 2 0,-1 0 1,3 0-1,-2 0 0,1 0 0,1 0 0,-2 0 0,2 0 0,-2 0 0,2 0 0,-2 0 0,2 0 17,-5 2-21,3-2 0,0 0 0,0 0 0,2 2 0,-5 0 0,5-2 0,-2 3 0,0-3 21,-15 16-103,4 6 63,13-18 43,-2-3 0,2 1 0,-2 1 0,2 1 0,0-2 0,0 0 0,0 3-3,0-3 7,0-2 0,0 4 0,0-4 0,0 2 1,0 1-1,2-1 0,-2-2 0,2 2 0,-2-1 0,0 1 0,0 0-7,3-2 11,-1 5 0,-2-5 1,0 2-1,2-2 0,0 2 0,-2 0 0,2-2 0,-2 0 0,5 3 0,-5-1 0,2-2 0,0 0-11,4 4-98,0-2 97,-4-2 28,0 0 0,1 0 1,-1 0-1,0 0 0,0 0 0,0 0 1,1 0-1,1 0-27,-2-2 7,4 0-42,-2 2-80,0-2-97,3-3-121,-5 5 116,0-2-39,0 0-40,1 0-44,-1 2-45,0-5-49,-1 5-51,1-2-53,0 0-58,1 1-58</inkml:trace>
  <inkml:trace contextRef="#ctx0" brushRef="#br2" timeOffset="43">1894 6761 4082,'-2'3'1045,"0"-1"-81,2-2-79,-5 0-76,5 2-74,-2-2-69,-2 2-68,2-2-65,-2 0-60,2 0-60,0 0-55,-2 0-53,-1 2-49,1-2-48,2 0-43,-3 0-42,-1 0-11,1 1-71,0-1-62,-2 3-53,1-3-72,2 0-49,-11 4-533,11 0 431,0-1 48,4-1 123,-3 0 43,6 2 53,-1-1 96,0 3 115,0-4-42,0-1 34,30 12-593,-16-4 248,2 2 34,-8-1 39,-6 3 45,-4-11 54,0-2 0,0 0-1,0 2 1,0-2 0,0 3 0,0-3 0,0 0-1,-2 2 1,2-2 0,0 0 0,0 2-1,0-2 1,0 1 0,-2-1 0,0 2 7,2 0 0,-2-2-1,0 5 1,2-5 0,-2 2-1,0-2 1,0 2 0,0 0-7,-7 1-66,0-1 84,2-4 47,-11-5 143,3 3-123,9 1-99,0 3-53,-1 0-66,0 3-77,1-1-90,3 4-103,3-10-828,0 2 66,1 2 74,-1-2 81,4-1-56,-4 1 581,0 0 34</inkml:trace>
  <inkml:trace contextRef="#ctx0" brushRef="#br2" timeOffset="44">2009 6626 4530,'0'4'707,"0"1"-51,0-2-49,2 1-48,-2 1-46,-2-1-44,2 0-42,0 3-42,0-3-39,0 1-38,0-2-36,0 1-35,0 5 141,0 2-119,0-3-118,0-2-74,-2 3-65,2 0-57,0 1-71,0-2-52,0 22-509,2-13 299,0-6 196,-1-3 96,-1 3 75,5-5 72,-3 3 73,-2-3 81,4 0 91,-2-10-249,1 2-1,-1-3 0,0 2 0,-2-1 0,2-1 0,-2 1 0,2-1 0,0 1-46,6-21 239,-1 10-119,-7 15-117,0-3 1,0 3-1,2 0 0,-2-1 1,2 1-1,-2 0 1,0 0-1,0 0 1,2-2-1,-2 2 0,2 0 1,-2 0-1,0 0 1,0 0-1,3 0 1,-3 0-1,0 0 0,0 0 1,2 0-1,0 0-3,7 0-11,1 6-37,-2 2-34,-1 1 97,-3-4 44,-2-1 0,-2 1 0,5 0 0,-5 1 1,3 1-60,-1-1 32,0 3-37,1-1-66,-1 1-91,0-1-112,2-3 89,-4-3-35,3-13-3622</inkml:trace>
  <inkml:trace contextRef="#ctx0" brushRef="#br2" timeOffset="45">2231 6812 4370,'2'-2'634,"-2"-1"-103,0 2-99,0 1-91,0-2-86,0 0-80,0 2-75,0-2-67,0 0-76,-2 2-80,2-3-69,0 3-58,0-2-115,0 0-52,0-2-974,-2 4 832,2 0 62,0 0 218,-3 0 53,3 0 86,0 0 50,0 0 57,0 2 61,0 0 103,-2-2 118,2 0-77,0 2 34,-2-2 35,2 2 37,0-2 37,0 0 40,0 3 42,0-3 41,0 2 45,0 0 44,-2-2 48,2 2 47,0 1 6,0 2-76,-2-1-70,1 0-66,-2 1 4,1 1-81,2-1-72,-2 0-66,0 0-57,2 1-48,0 3-17,2-5-89,5 1-45,2-5 50,2-5 85,6-1-15,-11 4-59,1-1-1,-1 1 0,1 0 0,-1-2 1,-2-1-1,2 4 0,5-8-5,-4 1 62,-5-3 55,-6-3 73,-5-2 91,7 12-435,-3 2 55,3-2 49,-2 2 41,-6-2 101,8 4-35,0 0-1,-3 0 1,3-2 0,0 2-1,0 0 1,-3-3 0,1 3-57,-1 3 49,-4-1-111,4-2-17,3 0-39,-2 2-43,2 0-47,-3-2-51,3 2-55,0-1-61,-1 2-64,0 1-69,1-2-72,0 0-79,0 1-81,2 1-86,-2 0-90</inkml:trace>
  <inkml:trace contextRef="#ctx0" brushRef="#br2" timeOffset="46">2425 6857 8628,'3'4'554,"-1"-4"-100,0 0-91,0 2-83,0-2-76,1-2-66,-1 2-59,0-2-50,0 0-50,0-1-46,8-11-452,-8 10 444,0-1 75,1 1 98,-1 4-5,0-2 35,-2 0 101,4-1 72,-4 1 82,3 0 87,-3 2-502,2 0-1,-2 0 0,0 0 0,2-2 0,-2 2 1,0-2-1,0 2 0,0 0 0,0 0 0,2 0 0,-2-2 1,0 2-1,0 0 0,0 0 0,2 0 0,-2-3 33,0-9-454,-6 1 72,-3-1 76,-2 4 77,-1 5 79,12 3 146,0 0-1,-2 3 1,2-3-1,0 0 1,0 0-1,-2 0 1,2 2-1,-2-2 1,2 0-1,0 0 1,0 0-1,-3 2 1,3-2-1,0 0 1,-2 2 4,2-2 2,-2 2 0,2-1 0,-2 2 0,2-3 0,0 4 0,-2-4 0,2 4 0,0-1-2,-5 3-123,2 1 80,-4 0 71,1 2 60,-1 0 35,3-3 33,2-1-72,0-5-1,-1 4 1,3-3 0,-1 1-1,-1 1 1,2 1 0,-2 0-84,2-4 22,0 0 0,0 0 0,0 3 0,0-3 0,0 0 0,0 0 0,0 0 0,0 2 0,0-2 0,0 2 0,0-2 0,0 0 0,0 0 0,0 2 0,2-2 0,-2 0 0,0 2 0,0-2 0,0 0 0,0 0 0,0 0 0,0 2 1,2-2-23,6 5 217,5-2-43,-4-3-247,1 0 89,-4 0 59,16-1 156,-12-1-173,-4 0-98,1-1-77,2 1-114,-7-2 68,1 4-36,2-2-38,-1 0-41,-2-1-44,2 3-47</inkml:trace>
  <inkml:trace contextRef="#ctx0" brushRef="#br2" timeOffset="47">3019 6662 3810,'-2'4'1158,"0"1"-78,2 0-76,-3 0-73,3-1-71,-2 0-69,2 1-66,-2-1-64,2 0-62,0 0-58,-1 2-58,1-1-54,0-1-52,-2 0-49,2 1-48,0 1-45,0-2-22,0 2-50,0-1-47,0 1-43,0-2-41,0 1-36,0 5-101,0 1-101,2 0-79,-2-2-45,3 15-504,2-12 380,-5-5 266,2 0 43,0 1 51,0-1 60,0 0 85,3 0 114,-5-3-36,2 1 35,0-3 37,0 2 37,-2-4-238,0-2 0,0 0 1,0 2-1,0 0 0,0-2 0,0 2 0,0-2 0,0-1 1,0 3-1,0 0 0,0-2 0,0 0 0,-6-10-35,3 8 19,1 1-1,-2 1 1,2-2-1,0 2 1,-3 0-1,3-1 1,-1 1 0,-2 0 16,-6-2-38,5-1 0,-4 2 0,1 1 0,-2-3 38,-16-1-20,4 6-296,-5 4 68,7 5 82,21-9 164,0 2 0,-2-2-1,2 0 1,0 0 0,-2 0-1,2 0 1,0 0 0,0 0 0,0 0-1,0 0 1,0 1 0,0-1-1,-3 0 1,3 0 0,0 0 0,0 0-1,0 0 1,0 2 0,0-2 0,-2 0-1,2 3 1,0-3 0,0 0-1,0 0 1,0 0 0,0 2 0,0-2-1,0 0 1,0 2 0,0-2-1,0 0 3,7 4-81,-3-1 35,7 1 20,14 5 23,-18-7-41,0-2-46,2 2-41,-2-1-59,-1-1-68,3 0-80,-1 0-144,-4 0 195,0 0-33,1-1-34,-3 1-38,2-2-38,1 2-40,-1 0-42,-1 0-44,2-2-45,-1 2-48,0-3-49,1 1-50,-1 2-54,-2-2-54</inkml:trace>
  <inkml:trace contextRef="#ctx0" brushRef="#br2" timeOffset="48">3197 6816 5074,'-2'0'665,"4"0"-37,-2-2-33,0 0-35,4 0 462,1 2-128,-3-3-386,0 2-48,0 1-46,-2-2-45,0 0-44,0 2-41,-2 0-41,-2-2-38,-5-11-23,-2 4-64,11 7-111,0 2 0,-2 0 0,0 0 0,2 0 0,-2 0 0,1 0 0,1 0 0,-3-3 0,3 3 1,-2 0-1,0 0 0,2 3-7,-20 1 9,14-2-15,2 3-1,-2-3 0,2 0 0,-1 2 1,1 1-1,-3-1 7,0 4 14,0 0 34,7-8-47,0 3 1,0-1 0,-2-2-1,2 2 1,0-2 0,0 0-1,-2 2 1,2 0 0,0-2-1,0 3 1,0-1 0,0-2-1,0 2 1,0 0 0,0-2-1,0 0 1,2 1 0,-2-1-1,0 2 1,0 1 0,2-3-1,-2 2 1,0-2 0,0 2-1,2-2 1,-2 2 0,0-2-1,0 2 1,2-2-2,1 3 1,-1-3 0,-1 4-1,3-4 1,-4 0 0,2 2 0,3 0 0,-3-2 0,0 0 0,3 2-1,-3-2 1,0 3 0,0-3 0,2 0-1,2 0 1,-2 0 0,1 0 0,-1 0 0,0 0 0,1 0 0,-1-3 0,1 1 1,-2 2-1,1-2-1,-2 2 2,1-2 0,-1 2 0,-2 0 0,2 0 0,0-2 0,-2 0 0,2 2 0,0 0 0,-2-3 0,3 3 0,-1-2 0,-2 2 0,0-2 0,2 2 0,-2-2 1,0 0-1,2-1 0,0 1 0,-2 2 0,0-1 0,0 1-2,4 1-28,0 4 43,0 3 46,3 8 84,0-2 35,-3-3-87,6 0-49,-6-7-65,0-3-36,-1-1 166,-1 0-92,0 0-83,-2 0-74,2-1-66,0 1-58,-2 0-49,3-4-41,-1 2-411,2-7-1157,-4 4 1297,2 3 208,-2 0 65</inkml:trace>
  <inkml:trace contextRef="#ctx0" brushRef="#br2" timeOffset="49">3297 6780 1153,'0'2'1319,"0"3"-80,0-3-78,2 2-77,-2-2-75,0 3-71,2-1-71,-2-1-68,0 0-66,2 1-64,0 0-62,-2-2-60,2 3-57,1-1-55,-3-2-54,2 3-51,0-1-49,0-3-48,-2 4-44,4-3-43,-2 0-41,0 2-39,0-1-36,0-3-35,5 4-99,-3 0-112,3-4-97,-2 0-78,6-24 462,9-7-53,-20 31-19,2-3 0,-1 2 0,-1 1 0,2-2 0,0 0 0,-2 2 0,3-2 0,-1 2 0,-2-2 0,2 2 0,0 0 0,0-3 0,-2 3 0,5 0 1,-5 0-1,2 0 0,0 0 0,-2 0 0,0 0 0,2 0 0,-2 0 0,3 0 0,-3 0 0,2 0 0,-2 0 0,0 0 0,2 3 0,0-3 1,-2 0-1,0 0 0,1 0 0,-1 2 0,2-2 0,-2 2 0,0-2 0,0 0 0,3 2 0,-3-2 0,0 2 0,0-2 0,0 0 0,2 1 0,-2 2 1,2 7 54,0 8 82,-2-16-99,0-1 1,0 1-1,0 1 1,0-1-1,2 0 0,-2 0 1,0 0-1,0 1-37,0-3 3,0 0 0,0 0 0,0 0 0,0 0 0,2 0 1,-2 0-1,0 0 0,0 0 0,0 0 0,0 0 0,0 0 0,0 0 0,0 0 0,0 0 0,3 0 0,-3 0 0,0 0 0,0 0 0,0 0 0,0 0 0,0 0 1,0 0-1,0 0 0,0 0 0,0 0 0,0 0 0,0 0 0,0 0 0,0 0 0,0 0 0,0 0 0,0 0 0,0 0 0,0 0 0,0 0 0,0 0 0,0 0 1,0 0-1,0 0 0,2 0 0,-2 0-3,9-16 74,0 0-82,-4 7 13,-1 0 0,3 2 0,-3-2 0,6-2-5,-10 9-1,2 0-1,0 2 1,-2-3 0,2 2 0,1 1 0,-3-2 0,2 2-1,0 0 1,0-2 0,-2 0 0,5 2 0,-5 0 0,2 0-1,0-2 1,0 2 0,0 0 0,1 0 0,-3-3-1,3 3 1,-3 0 0,4 0 0,-4 0 0,2 3 0,1-3 1,1 8-25,-2 2 50,5 14 127,-7-16-36,4 3 0,-2 0 1,0-1-117,8 5 94,-5-11-91,1 1-41,-6-10-1168,-2 1 349,2 2 67,-2 0-98,2-1 52,0-1-105,-2 4-121,2-2 480,0 0-36</inkml:trace>
  <inkml:trace contextRef="#ctx0" brushRef="#br2" timeOffset="50">3775 6761 4882,'0'-2'15,"0"2"58,2-2 341,-2 0-270,0 2-100,0 0-44,3 0-62,-3 0-76,2-2-90,-2 2-103,0-2 15,0 2-67</inkml:trace>
  <inkml:trace contextRef="#ctx0" brushRef="#br2" timeOffset="51">3773 6757 3986,'-2'0'809,"-2"0"-56,1 0-55,3 0-53,-3 0-52,1 0-49,0 0-48,0 0-45,-1 0-45,1 0-42,0-2-40,0 2-39,-3 0-37,3 0-35,-2 0 116,-1-2-140,2 2-79,-1-2-70,2 2-60,-5 0-71,3 0-57,-1 0-81,-6 0-163,4 4 28,2-4 183,1 2 92,0 2 74,-1 1 70,3-3 73,-2 2 80,2 0 92,0-2-264,0 0 0,2-2 0,-2 2 0,0 0 0,2 1 0,0-3 0,-2 4 0,2-4 0,-2 4-36,2-4 19,0 3 0,0-3 0,0 2 1,0 0-1,0-2 0,0 0 0,0 2 0,0 0 0,0-2 0,0 0 0,0 1 0,0 2 0,0-3 0,2 0-19,-2 2 20,0-2 0,2 2-1,-2 0 1,0-2 0,2 0 0,-2 2-1,2 0 1,-2-2 0,0 0-1,2 3 1,0-1-20,13 4 175,-13-6-154,2 0 0,-1 3 0,-1-3 0,2 0 0,-2 2 0,2-2 0,-2-2 0,0 2 0,2 0 0,-1 0 0,1-3 0,0 3-21,-4 0 9,2-2-1,1 2 1,-1-2 0,-2 2-1,2 0 1,0-2 0,0 2-1,-1 0 1,-1-2 0,3-1-1,-1 3 1,-2-2 0,2 0-1,-2 2 1,0-4 0,2 4-1,0-2 1,-2 2 0,0-3 0,3 2-9,3-14 186,-4 8-45,-2 18 42,3 21-45,-3-30-130,0 0-1,2-2 1,-2 3-1,0-1 1,0-2 0,0 2-1,0 0 1,2-2 0,-2 1-1,2-1 1,-2 0 0,0 2-1,2 1 1,-1-3-1,-1 2 1,0-2 0,3 2-1,-3-2 1,2 0 0,-2 2-1,2-2 1,-2 2-8,4-2 285,-2 3-117,3-3-108,-5 0-100,2 0-91,0 0-84,-2-3-75,2 3-66,-2 0 28,3-2-32,-3 0-444,0-2-264,-3-4-626,3 1 544</inkml:trace>
  <inkml:trace contextRef="#ctx0" brushRef="#br2" timeOffset="52">4000 6759 7459,'0'-2'303,"0"2"-42,0-2-42,0 2-43,0-2-43,0 0-43,0 2-45,0-3-45,0 1-51,0 2-54,0-2-55,0 0-56,0 2-55,0-2-58,0 2-57,0-2-59</inkml:trace>
  <inkml:trace contextRef="#ctx0" brushRef="#br2" timeOffset="53">3994 6725 5507,'-2'0'951,"-3"0"-88,3 0-86,-2 3-81,-1-3-79,3 0-73,-2 2-71,1 0-66,0-2-144,-1 0-33,-3 2 135,1 0-116,-1 0-103,2 0-90,1 0-77,-3 2-66,3-2-51,-5 3-161,9-3 220,-2-2 0,2 2-1,-3-2 1,1 0 0,2 2-1,0 0 1,-2-2-1,2 3 1,-1-1 0,1-2 79,-2 6-221,2-5 122,0 4 39,2-1 47,-1-2 53,1 3 62,3-1 68,-1 1 77,3-1 82,-1 0-243,3-4-40,-6 0-45,2 0 1,-1 0-1,-2-2 1,2 2-1,1-2 1,-1 2-1,3-2-1,-7 0 3,1 2-1,1 0 0,0-3 1,0 3-1,1 0 1,-1-2-1,0 0 0,-2 2 1,2-2-1,0 0-2,1-5 74,-8-1 70,-1 23 30,1 2-46,3-1-40,4 4-33,3 10-20,10 11-54,-9-19-2,6 18 21,-9-34 22,-3 1 0,2 1 0,-2-1 1,0 5-23,0-6 5,0-1 1,0 1-1,0-1 1,0 1-1,-2-1 1,2 0-1,0-1 1,-3 3 0,1-3-1,0 1 1,-1 5-6,3-10 0,0 2 1,0-2 0,-2 2 0,2-2 0,-3 0 0,3 2 0,0 0-1,-2-2 1,2 0 0,0 0 0,-2 3 0,0-1 0,2-2 0,0 0-1,-2 0 1,0 0 0,2 2 0,-3-2 0,1 0 0,2 0-1,-2 0-3,0 0 1,0 0-1,-1 0 0,1 0 1,2-2-1,-4 2 1,4 0-1,-1 0 1,1-2-1,-5 2 1,5-3-1,-2 3 0,0 0 1,2-2-1,-2 0 1,0 2-1,2-2 1,-3 0 2,-10-10-78,4-2 83,4 8 47,-1-2-1,1-3 0,1 5 0,-3-8-51,4 0 8,-1 4-36,1 0-49,-1-1-61,4-2-73,-2 3-84,4 8 97,0-3-105,3 1-121,-5 4 161,4-5-36,-4 5-39,3-2-42,-1 2-42,1-4-45,-1 4-48,2 0-49,-2-2-52,1 2-53</inkml:trace>
  <inkml:trace contextRef="#ctx0" brushRef="#br2" timeOffset="54">4098 6816 3698,'8'0'842,"2"0"-52,1 0-54,-2-4-54,-1 2-54,0-6-56,1 4-55,-4-5-56,1 2-56,-4-2-58,-2 2-57,0 0-59,-2 1-58,-4-1-59,-3 3-61,-2 2-59,-3 0-71,1 4 64,2 0 57,5 4 46,-5 7 125,9-8-169,2-3 0,0 0 0,0 0 0,0-1 0,-2 2 0,2 1-1,0-4 1,0 4 0,0-1-46,2 1 47,-2-2 0,0 3 0,0-3 0,0 0 0,2 2 0,0-3 0,-2 2 0,3-1 1,-1 2-1,-2-2-47,6 7 114,4 0-36,-1-5-45,0-1-37,0 0-39,5-3-46,-1 0 152,-7-3-84,0 1-47,0 1-54,1-1-62,-1 0-71,-1-3-78,-1 1 63,-1 2-40,2 0-44,-3-1-45,2-1-48,1 2-51,-3 0-52,2-3-56</inkml:trace>
  <inkml:trace contextRef="#ctx0" brushRef="#br3" timeOffset="55">5263 301 6451,'6'4'504,"2"3"-41,-1-3-38,-1 0-36,3-2-36,0 2-35,5 2 224,3-1-118,0-1-106,0-2-94,0 0-82,-2 1-79,-1-3-39,16 0-68,-4 0-67,37-3-204,-35-1 241,-3 4 91,-12 0 37,2 0 36,-5 0 41,3 0 46,159 4-42,-1-4 98,389-4 785,-442 2-830,3 0-38,47-1-27,-86 1-108,3 0-36,-6 0-30,-4-1 88,4-4 70,-1 1 54,160-14 486,-101 18-281,-46 8-193,-89-6-163,0 0-1,1 0 0,1 0 0,-4 0 1,4 0-1,-2 0 0,1 0 0,-1 0 1,0 0-1,0-2 0,-1 2 1,2-2-1,1 2 0,-4 0-9,29-21 53,-24 19-50,-1-2 0,3 1 0,-5 1 1,2-2-1,3 4 0,0-4-3,-7 2 2,5 2 0,-5 0 0,4 0 0,-4 0 0,2 0 0,1 0 0,-1 0-1,0 0 1,0 0 0,0 0 0,1 0 0,-1 2 0,0-2 0,0 0 0,-1 0 0,1 3 0,-2-3 0,5 1 0,-5-1-1,2 2-1,15-10 97,4 4-59,28 4-54,-8 0 8,-18-4 58,8-12 21,-20 11-61,1-4-45,-5 9-25,-5-2-39,-8 8 121,1 0 0,-1-2 0,0 1-1,0 1 1,-3-1-22,-4 3 8,-1 0-1,-2-1 1,2-1-1,-6 1-7,-5 4 3,-2-6-1,-7 4-2,-24 0 65,24 1-75,0 0 0,0-1 0,1-2 1,-1-3-1,-6 0 10,-15 2-34,-27 7 34,60-7 6,1-1 0,-1 1 1,-3 6-7,25-12-2,0 0 1,0 0 0,0 0 0,0 0 0,0 0 0,0 0 0,0 0 0,0 0 0,0 0 0,0 0 0,0-2-1,0 2 1,0 0 0,0 0 0,0 0 0,0 0 0,0 0 0,0 0 0,0 0 0,0 0 0,0 0 0,0 0-1,0 0 1,0-2 0,0 2 0,0 0 0,0 0 0,0 0 0,0 0 0,-2 0 0,2 0 0,0 0 0,0 0-1,0 0 2,26-4 8,-16 1 1,-1 2 1,2-1-1,-4 0 0,2 0 0,6-7-9,-8 7 3,-2-2 1,2-1 0,2 1 0,-5 2 0,2-2 0,2 2-1,-1 0 1,4 0-4,59-11 16,-56 13-13,-1-3-1,0 1 0,1 0 0,-1-2 0,0 0 0,-1 0 0,2 0 1,6-7-3,42-19 26,-26 13-25,2 5 1,34-11-2,-16 10 35,-55 13-32,1 0 1,0-3-1,3 3 1,-3 0-1,0-2 1,0 0-1,0 2 1,1-2-1,-1 0 1,0 2-1,0-5 1,0 5 0,0-2-1,-2 0 1,4 1-1,-4-1 1,2 0-1,0-3-3,-2 5 1,0 0-1,0 0 0,0 0 1,0 0-1,0-2 0,0 2 1,0 0-1,2 0 0,-2 0 1,0 0-1,0 0 0,0 0 1,0-2-1,0 2 0,0 0 1,0 0-1,0-2 0,0 2 1,-2 0-1,2 0 1,0 0-1,0 0 0,0 0 1,0-3-1,0 3 0,0 0 1,0 0-1,0 0 0,0-2 1,0 2-1,0 0 0,0 0 1,-2 0-1,2 0 0,0 0 1,0 0-1,0 0 0,-2 0 0,2 0 0,-1-2-1,-2 2 0,1 0 0,2 0 0,-4 0 0,4 0 0,-2 0 0,0 0 0,-1 2 0,1-2 0,0 0 0,2 0 1,-2 0-1,0 2 1,-17 5 4,2-5 0,-2 3 1,-3-1-1,4-4 0,-1 1 1,-1-1-1,2-1 1,-2 1-1,-5-4-4,-41-7 30,-1-5 0,1-2-30,-24-3 13,84 19-14,-8-3 1,-4 3 1,2 0 0,0-2-1,12 4-5,1 0 1,1 0 0,-3 0 0,1 2-1,-1-2 1,-1 2 4,4-2-4,-1 0 0,3 0 0,-2 2 0,0-2 0,2 0 0,0 0 0,-1 0 0,1 2 0,-2 1 0,2-3 0,-2 0 0,2 0 0,0 2 0,-3 0 1,1-2-1,2 0 0,0 2 0,0-1 4,30 12-19,1-2-1,22 6 20,-17-11-1,0 3-1,11-2 2,2-3 30,-1-4 0,2 0 0,45-7-30,-95 7 72,-3 0-34,1 0-56,0-2-115,0 2-104,0 0-91,-3 0-78,3-2-66,1 2-53,-3-2-343,-7-3-1277,6 3 1519,1 2 43,2 0 201,-3 0 35,3 0 42,0 0 46</inkml:trace>
  <inkml:trace contextRef="#ctx0" brushRef="#br3" timeOffset="56">3121 106 2209,'-3'-4'1089,"1"-1"-77,2 1-74,-2 2-71,0 0-69,2-1-65,0 2-64,0-1-59,0 2-58,0 0-55,0 0-52,0 0-49,0 0-47,0 2-43,0-1-42,0-1-38,2 5 64,-2-1-81,2 0-68,-2 3-57,0 4-42,-7 16-154,4-13 219,1 0 0,2 1 0,0-1 1,0 1-1,2-3 0,1 10-107,2 14 177,2 0-35,4 15-15,-5 0-106,-6-26-58,0-2-36,-4 0-38,-1 1-42,8-26 37,-3 0 1,0 0-1,2-1 0,-2 3 0,0-4 1,0 4-1,2-2 0,-2 2 0,0-4 1,2 4-1,-2-5 116,0-5-645,0 4 224,2-1-61,-2 1-71,2 1-83,1 0-95,0 0-107,1 1-117,-2 2 429,1 0-33</inkml:trace>
  <inkml:trace contextRef="#ctx0" brushRef="#br3" timeOffset="57">3316 131 6515,'-4'7'613,"-3"-3"-68,3 0-65,0 1-60,-3-3-57,0 1-51,4 2-49,-3-3-43,-1 2-43,3 1-34,-7 1 56,-1 6-78,-6 3-63,8 4 16,6-1 76,2-4 84,2-8-69,0 3 36,0 18-238,2 0 59,6 4 64,-6-27-53,0 2 1,0-1-1,3 1 0,-1-2 1,-2 1-1,3 2-33,-1-4 27,0 1-1,-2 0 1,2-1-1,-2-1 1,2 0-1,1 2 1,-1-1 0,0-1-27,26 8 108,-5-10-58,5-8-52,-24 8 6,1-2-1,-1 2 0,-1-2 0,0-1 0,6-1-3,-7 2 15,1 0 1,-1-1-1,1 1 0,-1-2 0,-1 2 0,2-2-15,-1 0 24,0 2-1,1-3 0,-3 1 1,0 2-1,0-2 1,0-1-1,3-1-23,-3 2 25,-1 0 0,-1 0 0,2-3 0,0 3 1,-2-1-1,0 1 0,3-2 0,-3 4 0,0-4 0,0-1 0,0 5 1,-3-5-1,3 3 0,0 0 0,-2 0 0,0-2 0,2 1 0,-1-1-25,-1-1 25,0 3 1,-3-2-1,3 2 0,-2 0 0,-1-3-25,1 1-231,-3-3 76,0 3 67,0-2 57,-4-3 67,-2 1 68,-26-21 396,19 24-369,14 2-117,-2 3-33,1 0-39,-1 0-44,1 2-49,-1 0-54,2 0-61,-3 0-65,5 4-72,-3 0-75,1 1-83,0-2-87,2 4-92,-1-1-99,1 3-104,0 2-108</inkml:trace>
  <inkml:trace contextRef="#ctx0" brushRef="#br3" timeOffset="58">3909 83 2993,'-5'-6'926,"2"-1"-79,-4 0-76,3 3-72,-2-3-69,1 6-66,-4-3-63,4 0-60,-4-1 117,-2 3-118,0 0-105,1 0-95,0 4-84,-1 0-74,1-2-63,-1 2-52,-7 9-138,15-9 100,-1-1-1,-1 4 1,1-3 0,0 2 0,1-1 0,-1 1-1,2-2 1,-4 7 71,-2 5-122,1-1 104,3 1 103,2-5 5,2 2 35,0-2 38,0-4 43,4 31-162,2-2 43,17 68 284,-9-55-215,-5 4-68,-2-17-87,-1 0-60,-6-31 233,0 0-84,3 1-78,-1-4-74,0 2-68,0-2-65,0 0-58,1-2-55,-1-2-284,2-1-105,-4 2 117,3 1-39,-3-7-703</inkml:trace>
  <inkml:trace contextRef="#ctx0" brushRef="#br3" timeOffset="59">3623 371 6147,'23'15'1185,"-4"-5"-90,-8-8-593,0-2-36,-4 0-41,4-2-44,0-1-50,-2 2-54,1-3-58,-1 0-62,2-3-68,-2 1-71,0 1-76,0-1-81,2 0-110,1 0-109,-1-1-113,0 0-121,-1 3-124,-4 0 308,1 3-33,-1-2-34,-1 1-35,1 2-36,0 0-36</inkml:trace>
  <inkml:trace contextRef="#ctx0" brushRef="#br3" timeOffset="60">3926 434 6451,'12'0'-259,"-1"-4"49,0 0 48,-2 0 47,1-3 47,-4-1 46,3-1 47,-3 1 44,4-1 53,-1 1 49,0-1 48,0 4 48,0-2 47,2 5 46,2-3 46,-1 5 46,-12 0-468,0-2 1,3 0-1,-3 0 1,0 0-1,0-1 1,0 3-1,0-2 1,0 0-1,0 0 1,0 0 0,0 1-1,0-2 1,-3 1 15,3 0-10,0 0 1,0 2-1,-2-2 1,2 0 0,-2 2-1,2-3 1,-2 1-1,2 2 1,-2-2 0,2 2-1,-1-2 1,-2 0 9,1-1-3,-2 1 0,2 0 1,-1 0-1,1 2 0,-2 0 1,2-2-1,-5 1 3,-22-2 82,-1 7 106,28-4-145,-2 2 0,1-2 0,1 2 0,-2 0 0,3-2 0,-4 5 0,1-1-43,2-4 41,0 2 1,-1-2 0,3 5 0,-2-5 0,0 4 0,2-4 0,-2 4 0,0-4 0,2 2 0,-2 2-42,-1 0 54,3-2 0,0 0 1,0 1-1,-2 1 0,2 0 1,0-1-1,0-1 1,0 0-1,0 2 0,2 0-54,-2 7 7,3-1 52,1-1 44,0 1 37,9 10 275,13 9 384,-11-20-481,1 1-13,0-4-135,-9-3-132,2-3-37,-3 2-40,3-2-45,-1 0-49,1-2-53,-3-1-57,3 1-61,-3 0-65,0-5-70,1 4-72,1-6-78,-3 3-82,1-3-85,6 0-1149</inkml:trace>
  <inkml:trace contextRef="#ctx0" brushRef="#br3" timeOffset="61">4346 434 6611,'5'4'693,"4"-2"-72,-2 1-69,-1-3-65,1 2-62,-2-2-58,4 0-54,-2-2-52,-1-1-47,-2 3-45,2-4-40,0 2-37,5-5-6,-4 0-105,3-4-105,-10 9 86,2-1 1,-2 3-1,2-4 0,-2 2 1,0 0-1,0-1 0,2 2 1,-2-1-1,0-2 0,0 4 1,0-5-1,0 3 38,-2-11-128,0 3 64,-6-5 90,4 8 30,-3 3 34,5 0-102,0 3 0,-2-2 0,1 1 0,-1 0 0,2 0 0,1 0 0,-4 0 0,3-1 0,-2 1 0,0 2 12,-1-2-8,-1 2 1,1 0-1,2-2 1,-1 0-1,-3 2 1,3 0 0,-3 0 7,-2 0 1,4 2 1,-2 0 0,1-2 0,-1 2 0,-4 0-2,6 1 13,-2 1 0,1-2 0,-1 2 0,1 0-1,0 0-12,0-2 19,1 3 0,1-1 0,-1 0 0,1 1-1,0-3 1,-1 5-19,4-6 19,-1 1 1,0 2-1,0 1 0,-1-1 1,1-2-1,2 2 0,-2 1 0,2 1-19,-2-2 18,2 0 0,0-2 0,-2 3-1,2-1 1,2-2 0,-2 3 0,0-3-1,2 2 1,-2-1 0,0 0-1,2 1 1,-2-2 0,2 2 0,1 1-1,-3-3 1,2 2 0,0-1-1,0-1 1,-1 2 0,1-3 0,1 1-1,-1 1 1,2 1-18,7 5-95,0 2 55,1-6 47,-1 4 39,14 8 165,-14-12-78,1-2 0,-3 1 0,2-1 0,0 1-1,5 0-132,9-1 145,-1-3-120,-14 0-60,1-3-38,0 1-42,-1 0-46,1-2-51,0-1-53,-3 0-60,2 0-63,-1-1-67,0-3-71,0 3-76,-2-4-81,2 1-83,0-2-89</inkml:trace>
  <inkml:trace contextRef="#ctx0" brushRef="#br3" timeOffset="62">4642 0 2257,'-4'13'1351,"2"-3"-120,-3 3-115,3 2-110,0-5-104,0 6-100,0-4-96,0 1-90,0-2-210,2-2-46,-2 2-44,2-2-42,-2 2-40,2-1-37,0 1-36,0 0-34,0 9 35,2 1-109,0-1-94,2 1-76,0-2-61,-2 0-44,2-2-53,3-2-1,-3 0 0,5-1 276,3 12-301,-3-14 165,0 4 44,0-4 54,2 1 62,2-2 73,-3-1 83,6 1 91,-3-3 101,-8-6-235,-3 1-111,3-3-103,-1 0-97,0 0-89,1-3-82,-1 1-76,-2 0-68,3 0 53,-3-2-35,1-1-562,6-1-336,-3-4-839</inkml:trace>
  <inkml:trace contextRef="#ctx0" brushRef="#br3" timeOffset="63">4430 205 4978,'13'7'594,"-1"2"-45,1-4-45,0 0-44,-1 1-43,4-1-41,-4-1-42,3 0-41,-2-2-40,1 1-38,2-2-38,-4-1-38,3 2-36,-2-2-36,1-2-35,2 2-33,11-4-102,0 0-126,1-5-119,0-2-115,-1-1-107,-4-1-100,2-3-94,-3-4-88</inkml:trace>
  <inkml:trace contextRef="#ctx0" brushRef="#br3" timeOffset="64">163 203 2465,'-2'-2'987,"-1"2"-97,1 0-91,1 0-87,-3 0-82,-1 0-76,3 0-72,-2 2-67,2 0-62,-3-2-58,1 3-51,0-3-48,1 4-42,0-4-38,-3 7 22,-1-4-89,7-3-49,0 0-1,0 0 0,0 2 0,-2-2 0,2 0 0,0 2 0,-2-2 0,2 0 1,0 0-1,0 0 0,0 0 0,0 2 0,0-2 0,0 3 0,0-3 0,0 0 1,0 0-1,0 0 0,0 2 0,0-2 0,0 2 1,0 0 73,6-2 103,-1 2-36,-1-2 40,-1 0 46,4-2 51,63 7-60,-2-5-36,71 0 88,-1-5-101,0 3-70,212-7 38,-200 9-37,-16 2-79,-1 1 60,1-3 54,-1-5 52,2 3 49,-1 0 44,-1-1 41,2-2 37,6 1 61,1-1 34,-100 5-218,1-2-75,0 0-62,-4 2-43,143 0-5,-193-9-399,4 4-101,-4-2-87,-2 3-72,5-3 13,-3 3-37,-38-10-2477</inkml:trace>
  <inkml:trace contextRef="#ctx0" brushRef="#br3" timeOffset="65">66 222 5555,'0'4'428,"0"1"-43,2 1-42,-2-1-40,2-1-37,0 0-36,3 2 132,-3-2-201,0-2-39,3 3 24,4 1-111,-2-4-81,-1 1-36,8-3-107,-3-3 114,-2-1 88,0 0 98,-5-3 80,2 3 106,-2 0-102,-2 2 32,0-2 35,1 0 38,33-16-59,0 1-82,2 4-66,0 3-52,10-1-41,63-12-73,-43 12 81,-37 7 35,1-3 36,11-4 97,-1-1 98,-170 77-127,51-24-56,-29 7-91,81-35-2,-6-3-1,4 0 1,-1-1 0,1-1-1,-3-2 1,1-1 2,7 3 14,-41 11 20,20-6 37,11-1 51,5 2 85,42-12-6,0-4-52,-2 0-45,3 0-36,11-2-10,-20 4-53,-1 0 1,1 2-1,2 0 1,-4-3 0,2 3-1,2 0 1,-3 3-1,7-3-5,33 0 146,-1 2-53,46 10-13,37 14-51,-76-16 13,0 3 42,0 0 61,-2-5 81,4 3 98,-38-7-315,10-4 50,-3 2 51,-12-2 53,-11 0-134,-24 0 257,-44 0-182,1-6-46,-67-24-41,71 15-62,-14 1 45,52 11-1,2-1 0,-3 4 0,3 0 0,-2 0-1,0 4 2,14-4 30,4 5-43,-1-5-59,3 0-50,-9-25-197,14 22 376,0 3-46,-2-2-43,2 0-39,-2 0-37,2 0-35,0 0-234,0-3-166,0 1-98,0-1-52,0-3-1001,4 2 729,-4 4 462,4-2 74</inkml:trace>
  <inkml:trace contextRef="#ctx0" brushRef="#br0" timeOffset="66">8634 2023 3954,'2'5'607,"0"-3"-36,0 1-35,-2 1-34,5 5 404,-2 2-125,-1-4-116,3 0-107,-1 4-99,0-4-90,-2 2-100,1-2-65,-1 2-58,2 0-51,1 5-32,-4-1-95,1 0-58,4 21-180,-6-18 192,0-3 100,0-4 58,0 1 67,0 1 82,-4-13-216,2 0 0,0-3 0,1 3 0,-2 0 0,1 0 0,0 0 0,0-2 0,0 2-13,-11-30 30,10 26-35,1-1-1,2-2 0,0 3 0,0-1 0,-2 0 0,4 0 1,-2-2-1,0-2 6,2 6-3,1 1 0,-3-1 0,2 1 0,0-3 0,0 3 0,0-1 3,14-13 23,-16 16-15,1 2-1,-1 0 0,2-2 1,0-1-1,-2 3 0,2 0 1,0 0-1,1-2 0,-1 2 0,-2 0 1,2 0-1,0 0 0,0 0-7,1 0 17,-1 0-1,0 0 0,0 0 1,0 0-1,0 0 0,0 0 1,0 0-1,0 0 0,0 2 0,0-2 1,1 0-1,-1 3-16,-2 1 8,0-2-1,2 3 1,-2-3 0,0 2 0,2 1-1,-2-4 1,2 3 0,-2 0-1,5 1-7,9 18 77,12 5 78,-1-1 91,0-4 103,-25-23-342,0 0-1,3 0 0,-3 0 0,2 0 0,-2 0 0,0 0 0,2 0 0,0 0 0,-2 0 0,0-2 0,0 2 0,2 0 0,-2 0 0,2 0 0,-2-2 0,0 2 0,0-2 0,3 2-6,-3 0 9,0-2 1,0 2-1,0-3 0,2 3 1,-2-1-1,0 1 0,0-2 1,0 2-1,0 0 0,0-2 1,0 2-1,0 0 0,0-2 1,0 0-1,0 2 0,0 0-9,-2-11 81,-1 2 0,-1 2 0,2 0 0,-5-9-81,-9-24 162,9 24-128,5-4-43,-2-28 52,2 26 12,2-3 0,0-13-55,6-1 23,-6 36-28,2-1 1,1-1-1,-3 1 1,4 0-1,-4 1 0,2-1 1,1-3 4,0 7 40,-3 0-44,2 3-42,-4-3-41,2 0-39,0 0-38,-3 0-36,3 2-34,-1 0-231,-1-2-85,0 4-76,0-1-69,0 1-460,-1 0-111,3 1-85,3 1-60</inkml:trace>
  <inkml:trace contextRef="#ctx0" brushRef="#br0" timeOffset="67">8916 2118 5266,'-2'5'548,"-1"-1"-45,1 0-40,0 2-41,2-2-38,-2-2-36,2 5-35,-2-3-32,4 3 82,-2-2-64,2 2-58,0-1-52,0 1-46,3-5-40,0 9 5,4-8-89,-9 0-22,2-3 1,-2 2 0,0-2-1,2 0 1,1 0 0,-3 0-1,2 0 1,0 0 0,-2 0-1,2 0 1,0 0 0,-2 0 0,2 0-1,-2 0 1,0 0 0,3 0-1,-1 0 3,3-5 45,4 0 75,0-4 103,-5 3-65,-2-1 36,3-2-459,-3 4 85,-2-4 75,0 3 68,0 1 51,0 1 36,-2-6 137,-5 1 75,-10-4 432,10 11-516,4 0-41,-4 0-55,-1 2-73,1 0-88,0 2-104,2 0-80,1 2-106,-3 1-115,5-5 194,0 2-32,-1 2-35,1-2-36,0 1-37,0 1-38,0-2-41,2 1-40,-2 2-43,-1-1-44,10-4-2102</inkml:trace>
  <inkml:trace contextRef="#ctx0" brushRef="#br0" timeOffset="68">9278 2093 3314,'-3'6'1122,"1"2"-122,0-1-116,0 2-108,0-1-47,-2 2-112,0-1-100,2 0-92,0 1-83,-1-2-75,1 1-63,0 2-57,2-1-30,0 1-52,0-9-60,0 0 1,0 0-1,0 0 0,0 1 1,0 1-1,2-2 1,-2-1-1,2 2 1,-2-1-1,3 0 1,-3 0-1,0 0 1,2 0-1,0 1 0,-2-1 1,4 0-6,0-23 8,0 2-5,3 0 0,-3 1 0,5 0-3,7-14 23,-12 30-17,-4 0 1,3 0-1,1-1 0,-2 1 0,0 0 0,1 0 1,-1 2-1,2-2 0,-1 0-6,0 2 8,-3-3 1,0 3-1,0 0 0,2 0 1,0 0-1,-2 0 0,0 0 1,2 0-1,-2 0 1,0 0-1,2 0 0,-2 0 1,3 0-1,-3 0 0,0 0 1,2 0-1,0 0 1,-2 0-1,0 3 0,2-3 1,-2 0-1,0 2 0,0-2 1,2 0-1,-2 0 1,2 0-1,-2 2 0,0-2 1,0 0-1,3 0 0,-3 2 1,0-2-1,2 2 1,-2-2-1,0 0 0,0 2 1,0-2-1,0 3 0,0-3 1,2 0-1,-2 2 0,0-2 1,0 2-9,1 6 81,1 0 1,-2 1-1,2 2 0,1 1-81,-1 10 206,0-24-193,-2 0 1,2-1-1,0 1 1,-2 0 0,0 0-1,3 0 1,-3-1 0,0 1-1,0 0 1,2 0-1,-2-2-13,2-2-1,-2 0 0,4-3-1,-4 2 1,5-2 0,-3 4-1,0-2 1,1 1 0,0-1-1,1 1 1,0 0 0,3 0-1,-3-1 2,-2 5 2,-2 0-1,3 2 1,-3 0 0,2-2-1,-2-1 1,2 3-1,-1-2 1,-1 2 0,2 0-1,0-2 1,-2 2-1,3-2 1,-1 2 0,0 0-1,-2 0 1,2 0 0,0-2-1,-2 2 1,5 0-1,-3 0-1,-2 0 3,0 0 1,0 0-1,2 2 0,-2-2 0,2 0 0,-2 0 0,0 0 0,0 0 0,2 0 1,-2 2-1,0-2 0,3 0 0,-3 2 0,0-2 0,0 0 0,0 0 0,2 2 1,-2-2-1,0 0-3,8 26 100,-8-18-121,0 3 58,6 10 161,1 15 225,-5-23-288,-2-2-78,-2-5-71,-3 0-91,1-6-108,2 0 109,2 0 52,-2-4 31,2 4-24,2 0-96,-2-2 19,2 2-42,-2-3-86,0 3-75,0 0-84,0 0-94,0 0-104,0-1-114,0 1-122,0 0 372,0 0-34</inkml:trace>
  <inkml:trace contextRef="#ctx0" brushRef="#br0" timeOffset="69">9640 2143 4034,'0'5'740,"2"-3"-59,-2 0-54,0-2-54,0 2-51,0-2-48,0 3-47,0-3-44,0 0-42,0 0-40,0 0-37,-2-3-36,2 1 132,-2 0-114,0-2-72,0-1-113,-2 1-90,-5-4-97,4 6 79,1-2 45,2 4 38,-1-3 39,0 3 22,-1-2 36,2 2 41,0 2 44,-18 1-60,6 5-56,1 9-33,10-13-63,1-2-1,2 1 1,0 1 0,-2-2-1,0 1 1,2 2-1,0-3 1,0 2-6,0-2 4,0 1-1,-2-3 1,2 2 0,0 0 0,2 0 0,-2-2 0,0 2-1,0 1 1,0-3 0,0 2 0,0 0 0,0-2-1,2 2 1,-2-2 0,2 2 0,-2-1 0,0-1 0,2 3-1,-2-1 1,0-2 0,5 2-4,-5 0 6,0-2 1,0 0-1,2 0 0,-2 0 1,2 0-1,-2 0 1,0 2-1,2-2 0,1 0 1,-3 0-1,0 0 0,2 0 1,-2 0-1,0 0 1,2 0-1,-2 0 0,2 0-6,0-2 21,1 2 1,0 0-1,-3 0 0,2-2 0,2 0 0,-4 2 0,5-2 0,-3-1 0,0 3-21,23-27 76,-3 4-30,-22 23-45,0 0 0,0 0 0,0 0 0,0 0 0,0 0 0,0 0-1,0 0 1,0 0 0,0 0 0,0 0 0,0 0 0,0 0 0,0 0-1,0 0 1,0 0 0,0 0 0,2 0 0,-2 0 0,0 0 0,0 0 0,0 0-1,0 0 1,0 0 0,0 0 0,0 0 0,0 0 0,0 0 0,0 0-1,0 0 1,0 0 0,2 0 0,-2 0 0,0 0 0,0 0 0,0 0 0,0 0-1,0 0 1,0 0 0,0 0 0,0 0 0,0 0 0,0 0 0,0 0-1,0 2 1,0-2 0,0 0 0,0 0 0,0 0 0,0 0 0,0 0 0,0 0-1,0 0 1,0 0 0,0 0 0,0 0 0,0 3 0,0-3 0,0 0-1,0 0 1,0 0 0,0 0 0,0 0-1,-6 20 96,6-18-432,0 1 70,0-1 65,0 0 60,0 0 56,0-2 50,0 5 46,0-3 40,0 0 127,2 2 88,-2 0 51,6 2 489,-4 1-381,2-5-237,-2 0-69,-2 0-86,5 0-101,-3 1-120,0-3 45,-2 2-36,2 0-38,0-2-40,-2 0-42,0 2-44,3-2-187,-1 1-86,0-1-93,-2 0-97,2 0-101,0 3-108,-2-3-111,1 0-116</inkml:trace>
  <inkml:trace contextRef="#ctx0" brushRef="#br0" timeOffset="70">9810 2157 6643,'-2'8'768,"0"0"-91,-1 3-85,1-2-81,0 0-75,2 0-70,0 2-65,-2-2-60,2 3-24,-2-1-71,2 2-62,0-3-53,2 5-52,-2-1-48,2 27-283,0-24 225,0-3 35,-2 8 64,0-5 120,0-9 3,0 1 39,3-11-138,-3 2-1,2 0 1,-2-2 0,0 2-1,0-2 1,2 2-1,-2 0 1,0-3 0,0 3-1,0-2 1,2 2 0,-2-2-1,0 2 1,0-2 0,1 0-1,-1 2 1,0 0 0,0-3-1,0 1 1,0 2 0,0-2-1,0 2 1,0 0 4,-5-38-152,-2 15 16,5 0-52,-9-2 157,-3-16-85,-8-17-30,14 22 155,4 11 74,4 2 80,4 3 96,2-2 112,7 17-88,0 1-80,3 2-43,7 4-28,-20-2-123,-3 0 0,2 2-1,0-2 1,-2 2 0,2-2-1,0 0 1,0 0-1,-2 2 1,3-2 0,-1 0-1,-2 3 1,0-1 0,2-2-1,0 2 1,-2 0 0,2-2-1,-2 2 1,0 1 0,3-3-1,-3 2 1,2 0-9,0 10 116,-4 8 56,2-14-216,-2 2 37,-7 5 75,7-11-34,-1 3-1,-1-3 1,2 0-1,-2 0 1,-1 1-1,2 0 1,-4-1-34,-12 4 35,11-1-67,-3-5-43,5 0-52,-3-5-59,4 3-70,2-4-75,1 3 54,2 3 112,0-3-163,0 1 197,0 0-35,0 2-57,0-2-64,0 2-78,0-3-91,0 1-103,0 2-118,0 0 290,0-2-34,0 2-36,0-2-38</inkml:trace>
  <inkml:trace contextRef="#ctx0" brushRef="#br0" timeOffset="71">10208 1991 5138,'0'6'899,"0"-4"-71,2 3-69,0-1-66,0 0-65,0-4-63,1 2-60,-1-2-59,0 0-56,0 0-55,-2 0-52,0-2-51,0-2-48,0 0-47,-4-3-44,2-1-42,2 8-50,0-2 1,-3 2 0,3-2 0,-2 0 0,2 2-1,0-2 1,0-1 0,-2 3 0,2-2 0,-2 2-1,2-2 1,-2 2 0,2-2 0,-2 2 0,2 0-1,-3-2 1,3 2 0,-2-3 0,0 3 0,2 0-1,-2 0 1,0-2 0,2 2 0,-3 0 0,2-2-1,1 2 1,-2 0-2,0 0 0,-2 0 0,1 2 0,-1-2 0,2 2 0,0-2 0,-1 0 0,-1 3 1,2-1-1,0-2 0,0 2 0,-2-2 0,2 2 0,0 0 0,-13 9-5,1-1 1,2 3 0,2 0 0,-9 6 4,19-17 2,-4 0 0,4 3 0,-3-3 0,3 0 0,-2 0 0,0 3 0,2-4 0,-2 1 0,0 2 0,2-2 0,0 3 1,0-3-1,-3 0 0,3 3 0,0-3 0,0 2 0,0-2 0,0 1 0,0 0 0,3-1 0,-3 2 0,0-1 0,2 1 0,-2-2 1,2 0-1,-2 3 0,2-3 0,0 0 0,-2 0 0,3 1 0,-1-3 0,0 5 0,0-3 0,0 0 0,1 0 0,0 1-2,-1-1 0,0 2-1,3-4 0,-3 5 0,0-5 1,2 2-1,-2-2 0,3 4 0,-1-4 1,-2 0-1,2 2 0,-2-1 0,2-1 1,1 0-1,-1 0 1,0 0-3,-1 0 1,-1 0-1,0 0 1,2 0-1,-3 0 1,2 0-1,-1-1 1,2-1-1,-2 2 1,0 0-1,3-2 0,-5 0 1,2 2-1,2-2 1,-1-1-1,-1 1 1,0 2-1,0-4 1,0 2 2,-1-1-120,2 3 67,3 0 51,-1 3-69,-3-1-96,0-2 34,-2 0-40,2 0-44,0 0-52,-2 0-54,0 0-60,2 0-65,1 0-71,-3-2-75,0-1-80,0 3-86,2-2-90,-2 2-96,0-4-100</inkml:trace>
  <inkml:trace contextRef="#ctx0" brushRef="#br0" timeOffset="72">10989 1735 5218,'-6'21'1421,"2"0"-119,2-10-702,-2 1-34,2-1-38,-1 0-39,1 1-41,2-1-43,-2 2-45,0-3-46,2 3-49,-2-2-50,2 1-52,-2-1-54,2 2-56,0-3-58,0 3-59,0-1-62,0-1-62,2 2-66,-2-3-67,2 1-68,-2 0-71,2 1-72,0-1-75,0 0-76,-2 0-77,5-2-81,-3 5-81,2-3-84</inkml:trace>
  <inkml:trace contextRef="#ctx0" brushRef="#br0" timeOffset="73">11102 1934 6211,'0'6'595,"0"-2"-52,-2 3-49,2-3-49,-3 1-45,1-2-44,0 1-41,0 1-39,0-3-38,0 2-34,-4 1 108,0 1-113,-1-1-97,-2-3-82,0 1-83,-24 2-364,23-5 327,-1 2 126,6-2 31,1 2 33,0 2-274,3-2 36,-4 5-54,5-3 112,2-1 93,2-3 53,2 2 37,20-4 310,2 2-37,-21 0-286,0 0-34,2 2-40,-5-2-34,3 3-39,-3-1-43,-1 0-42,0 3 74,1 1 64,0-1 53,3 6 149,10 14 416,-13-16-491,2-4-87,-4-1-73,1 1-63,-1-1-72,0 0-82,0 1-91,0-3-101,0 0-109,1 0-119,-6-6-2097,3 0 1624</inkml:trace>
  <inkml:trace contextRef="#ctx0" brushRef="#br0" timeOffset="74">11242 2025 4178,'6'6'1359,"-4"0"-495,-2-1-192,-2 1-61,2-1-266,0-1-34,-2-2-37,0 3-41,2-2-44,-4-1-48,4 2-53,-3-1-55,1-1-47,2 2-34,0-4-36,-2 5-38,2-5-39,0 2-41,-2 0-41,2 0-45,0-2-44,0 0-47,0 2-49,2-2-49,-2 0-52,0 0-52,2 0-55,0 0-56</inkml:trace>
  <inkml:trace contextRef="#ctx0" brushRef="#br0" timeOffset="75">11291 1861 5635,'-2'5'940,"0"-1"-106,-1 1-108,3 1-112,3-2-113,-3 1-118,2-1-119,0-1-123,-1-3-125,1 3-127,-2-3 6,2 0-32,1 0-34,-3 0-34,0 0-33,0 0-35,2-3-35,-2 1-35,0 1-35,0-1-36,0 0-36,0-3-36,6 8-1371</inkml:trace>
  <inkml:trace contextRef="#ctx0" brushRef="#br0" timeOffset="76">11326 2057 5811,'-1'2'617,"1"3"-52,0-2-51,-2 1-48,2-2-46,0 3-46,0-3-42,0 0-40,0 3-40,0-5-37,0 2-35,2 0-34,-2 0 56,3 3-111,-1-5-88,0 0-52,1 0-46,1 0-37,0-5-176,13-10-528,-11 10 703,1-1 42,-3 3 39,3-4 33,-1 1 34,-2-3 33,11-14 218,-6-7 14,-3 13-192,-1 0-130,-5 9-30,1 1-41,1-5-169,0 6 90,0-1-37,0 11 67,-2 1 51,3-1 49,-1-3 44,-2 4 42,4-1 37,-2 7 158,3-5 71,-1 2 65,-2 1 36,6 8 577,-1-7-422,-3-1-267,-2-3-48,2-1-63,1 4-72,-3-6-86,2 3-98,0-1-110,-2 1-121,2-3 32,-2 1-63,1-2-67,-1 0-70,0 3-74,0-4-78,3 1-80,-5 0-86,0-4-892</inkml:trace>
  <inkml:trace contextRef="#ctx0" brushRef="#br0" timeOffset="77">11736 1931 4562,'-5'-3'798,"-1"-1"-82,1 2-77,-1-1-75,2 1-68,-2 0-66,0 2-62,-1 0-56,3 2-54,-3 0-49,0-2-45,3 5-41,-1-3-37,0 1-32,-6 6-29,3 2-99,5-11 42,1 4 1,2-2-1,-1 1 0,-1-1 1,2 0-1,0-1 1,-2 3-1,2-1 0,0-1 1,-2 4 31,2 3-60,2 1 52,0-3 45,1-1 43,2 1 50,1-1 57,-1-10-194,-1-1 0,-2 3 0,2 0-1,1-2 1,-2 2 0,1-3-1,1 5 1,-1-2 0,3 1 0,-1-4 7,15-3-13,-6-1 40,-5-3 59,-8-1 79,-7 17-93,-2 1 0,5 0 0,-4-1 0,1 3 0,1-3 1,0 3-1,-1-3 0,4 3 0,-3-2 0,-1 2 0,3-1 1,0 1-1,0 2-72,-3-4 79,5 4 1,-2-2 0,0 1 0,2-2-1,0 2 1,0-1 0,0 2-80,7 29 275,6 0-83,1-1-103,-3-19-90,0-2-34,-8-5 38,4 0 0,-3-2 0,0 1 0,1 1 0,-1 0 0,-2 1-1,3-1 1,-3 0 0,-1 1 0,1 5-3,-2-13 3,0-1 0,0-1 1,-2 1-1,2-1 0,0 3 0,0-1 0,0-2 0,-1 0 1,-1 1-1,2 1 0,-3-2 0,1 0 0,2 0 1,-2 2-1,0-2 0,0 0 0,0 2-3,-1-1 4,-1-1 0,2 0 0,-3-2 0,3 4 0,0-4 1,-1 3-1,-2-3 0,3 0 0,-2 2 0,-1 0 0,3-2 0,-2 0 0,2 0 0,-3 0 0,2 0 0,1 0 0,-2 0 0,1 0 1,-1 0-5,-11-2-90,0 0 33,-25-3-21,19 3 25,2-2-57,4 4-12,2-3-50,2 1-18,-1 2-48,1 0-55,-2 0-60,5 0 9,-2 0-49,1 0-54,-2 0-55,3 0-60,0 0-64,-3 2-65,0 1-71</inkml:trace>
  <inkml:trace contextRef="#ctx0" brushRef="#br0" timeOffset="78">10350 2093 3201,'-2'8'1124,"2"3"-79,0-5-81,2 3-80,0-4-82,0 4-82,0-4-82,3-1-83,-2-2-83,-1-2-85,3 0-85,-3-2-84,2-5-87,1 1-86,-5-2-86,2-5-89,-7-5 215,-8 0-39,-21-14-27,34 32-19,0 0 0,-2-2-1,1 2 1,1 0-1,0-2 1,-2 2 0,2 0-1,-2-2 1,2 2 0,0 0-1,-2-2 1,2-1-1,0 3 1,0 0 0,0-2-1,-3 0 1,6 2-262,-1 0 47,0 0 44,0 0 41,-1-2 39,1 2 35,3-1 41,-1 1 101,0 0 76,3-2 235,4-3 385,-8 3-474,4 0-55,-3 0-92,-2-1-123,1 3-50,-1-2-56,2 2-63,-2-2-70,0 0-76,3 2-82,-4 0-90,3-2-95,-2 0-102,1 2-109,1 0-115,-2 0-122,-2-3 448,2 3-32,1 0-34,-3-2-35,2 2-34,0 0-37</inkml:trace>
  <inkml:trace contextRef="#ctx0" brushRef="#br0" timeOffset="79">10602 2031 2561,'0'4'1147,"0"1"-118,0-3-114,0 0-106,0-2-100,0 0-96,0 0-88,0 0-82,0-2-77,0 0-71,0-1-65,0-1-58,0 1-53,0 1-47,0-3-40,0 1-35,-2-7-110,-7-14-327,5 16 375,2 7 77,-3 0 37,1-1 43,0 1 49,2 0 56,-4 2 61,4 0-253,-2 0-1,1 2 1,-1-2 0,0 0 0,-1 2 0,3-2 0,-2 3 0,3-1-1,-2-2 1,-1 2 0,2-2 0,-3 4 0,3-4 0,0 5-1,0-5 1,-2 4 0,1-2 0,1 0 0,0 1 0,0 0 0,1-1-1,-2 0 1,1 1 0,2 1 0,-2 0 0,0-2 0,2 1 0,-2 1-1,2-2 1,-2 3 0,2-3 0,0 3-5,-3 0 5,3-1 1,0-2-1,0 3 1,0-1-1,0 0 0,0 1 1,0-2-1,0 1 1,3-2-1,-3 3 0,0-1 1,2 1-1,0-3-5,-2 0 1,2 0-1,-2 0 1,2 1 0,-2-3-1,2 1 1,1 1 0,-3 0-1,1-2 1,-1 2-1,2 0 1,0-2 0,-2 3-1,5-1 1,-5-2 0,2 0-1,0 2 1,0-2 0,-2 0-1,4 0 1,-4 2-1,5-2 1,-5 0 0,4 2-1,-2-2-3,1 0 0,-2 0 0,-1 0 0,4 0 0,-4-2 0,2 2 0,0 0 0,1-2 0,-3 2 0,2 0 0,0 0 0,2-2 3,15-15 5,-17 15 0,-2-2-1,4 2 1,-4-1 0,3 1-1,-1 0 1,-2-2-1,2 1 1,-2 1 0,0-2-1,0 2 1,2 1 0,-2-4-1,0 3 1,2-2 0,-2 2-1,0-1 1,-2-1-5,4 8-148,-2 1 104,0 1 93,0 6 146,-2 4 63,2-12-213,0 0-37,0 0-36,2-2-40,-2 0-45,0 2-50,3-1-121,-1-1-101,0-2-110,0 0-124,0 0 259,-1 0-34,2-2-37,-1-1-38,0 3-39,2-4-42,-1 4-41,-1-4-45</inkml:trace>
  <inkml:trace contextRef="#ctx0" brushRef="#br0" timeOffset="80">10822 1963 3826,'0'9'1113,"-2"-3"-115,0-1-109,2 1-103,-3-4-99,1 1-91,-1 0-87,1-3-79,-3 0-75,1 0-68,0 0-63,2 0-56,-3-1-52,1-1-44,-3-1-40,4 1-32,-8 0-87,-16-4-281,18 6 285,0 2 78,0 2 111,6-2-1,-1 3 40,2-2-421,-3 1 35,3 1 36,0-1 33,0 5-79,-3 0 115,5-2 102,0 2 90,0 0 77,5-3 67,-3 4 108,2-1 56,21 18 953,-12-18-824,-6-5-255,3 3-57,-1-3-70,-1-2-81,2-1-94,-3 4-106,4-5-118,-7 0 96,0 0-34,1 0-36,-2 0-38,1 0-38,3 0-40,-5 0-42,3-2-43,-1-1-46,0 3-45,1-3-49,-3 3-49,1-2-51,2-2-53,-3 1-53,2 1-56,0-2-58,-1 2-58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8C5A6FE-DC45-461A-80C2-14519F420EA3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708832A-3F14-4023-9CFE-F493F6DAD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51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E8DD-7D2B-43BF-9C2C-254C8B61B5E1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6304C-6D3E-4817-82A8-C3B7F793186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E8DD-7D2B-43BF-9C2C-254C8B61B5E1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6304C-6D3E-4817-82A8-C3B7F7931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E8DD-7D2B-43BF-9C2C-254C8B61B5E1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6304C-6D3E-4817-82A8-C3B7F7931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E8DD-7D2B-43BF-9C2C-254C8B61B5E1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6304C-6D3E-4817-82A8-C3B7F7931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E8DD-7D2B-43BF-9C2C-254C8B61B5E1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6304C-6D3E-4817-82A8-C3B7F793186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E8DD-7D2B-43BF-9C2C-254C8B61B5E1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6304C-6D3E-4817-82A8-C3B7F7931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E8DD-7D2B-43BF-9C2C-254C8B61B5E1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6304C-6D3E-4817-82A8-C3B7F7931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E8DD-7D2B-43BF-9C2C-254C8B61B5E1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6304C-6D3E-4817-82A8-C3B7F7931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E8DD-7D2B-43BF-9C2C-254C8B61B5E1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6304C-6D3E-4817-82A8-C3B7F7931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E8DD-7D2B-43BF-9C2C-254C8B61B5E1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6304C-6D3E-4817-82A8-C3B7F7931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E8DD-7D2B-43BF-9C2C-254C8B61B5E1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2536304C-6D3E-4817-82A8-C3B7F793186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45FE8DD-7D2B-43BF-9C2C-254C8B61B5E1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536304C-6D3E-4817-82A8-C3B7F7931862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26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9.jpeg"/><Relationship Id="rId4" Type="http://schemas.openxmlformats.org/officeDocument/2006/relationships/image" Target="../media/image24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37821" y="3009957"/>
            <a:ext cx="7963186" cy="3009843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6700" dirty="0"/>
              <a:t>Superpave5</a:t>
            </a:r>
            <a:br>
              <a:rPr lang="en-US" sz="6700" dirty="0"/>
            </a:br>
            <a:br>
              <a:rPr lang="en-US" dirty="0"/>
            </a:br>
            <a:r>
              <a:rPr lang="en-US" dirty="0"/>
              <a:t>Superpave Design </a:t>
            </a:r>
            <a:br>
              <a:rPr lang="en-US" dirty="0"/>
            </a:br>
            <a:r>
              <a:rPr lang="en-US" dirty="0"/>
              <a:t>at Five Percent </a:t>
            </a:r>
            <a:br>
              <a:rPr lang="en-US" dirty="0"/>
            </a:br>
            <a:r>
              <a:rPr lang="en-US" dirty="0"/>
              <a:t>Air Voids</a:t>
            </a:r>
          </a:p>
        </p:txBody>
      </p:sp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>
          <a:xfrm>
            <a:off x="1039987" y="0"/>
            <a:ext cx="9144000" cy="1447800"/>
          </a:xfrm>
          <a:solidFill>
            <a:schemeClr val="tx1"/>
          </a:solidFill>
        </p:spPr>
        <p:txBody>
          <a:bodyPr/>
          <a:lstStyle/>
          <a:p>
            <a:pPr algn="ctr" eaLnBrk="1" hangingPunct="1"/>
            <a:endParaRPr lang="en-US" altLang="en-US" sz="4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316" name="Group 12"/>
          <p:cNvGrpSpPr>
            <a:grpSpLocks/>
          </p:cNvGrpSpPr>
          <p:nvPr/>
        </p:nvGrpSpPr>
        <p:grpSpPr bwMode="auto">
          <a:xfrm>
            <a:off x="418814" y="0"/>
            <a:ext cx="9144000" cy="6019800"/>
            <a:chOff x="0" y="0"/>
            <a:chExt cx="9144000" cy="6019800"/>
          </a:xfrm>
        </p:grpSpPr>
        <p:cxnSp>
          <p:nvCxnSpPr>
            <p:cNvPr id="6" name="Straight Connector 5"/>
            <p:cNvCxnSpPr>
              <a:cxnSpLocks noChangeShapeType="1"/>
            </p:cNvCxnSpPr>
            <p:nvPr/>
          </p:nvCxnSpPr>
          <p:spPr bwMode="auto">
            <a:xfrm>
              <a:off x="0" y="1447800"/>
              <a:ext cx="9144000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5000" dist="25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9"/>
            <p:cNvCxnSpPr>
              <a:cxnSpLocks noChangeShapeType="1"/>
            </p:cNvCxnSpPr>
            <p:nvPr/>
          </p:nvCxnSpPr>
          <p:spPr bwMode="auto">
            <a:xfrm>
              <a:off x="0" y="1524000"/>
              <a:ext cx="914400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blurRad="45000" dist="25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V="1">
              <a:off x="457200" y="0"/>
              <a:ext cx="0" cy="58674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blurRad="45000" dist="25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13"/>
            <p:cNvCxnSpPr>
              <a:cxnSpLocks noChangeShapeType="1"/>
            </p:cNvCxnSpPr>
            <p:nvPr/>
          </p:nvCxnSpPr>
          <p:spPr bwMode="auto">
            <a:xfrm>
              <a:off x="381000" y="0"/>
              <a:ext cx="0" cy="601980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5000" dist="25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087C173-B65F-4FFB-BEF0-080DB9D05D3E}"/>
              </a:ext>
            </a:extLst>
          </p:cNvPr>
          <p:cNvSpPr txBox="1"/>
          <p:nvPr/>
        </p:nvSpPr>
        <p:spPr>
          <a:xfrm>
            <a:off x="8268059" y="5498068"/>
            <a:ext cx="2589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March 11, 2019</a:t>
            </a:r>
          </a:p>
        </p:txBody>
      </p:sp>
      <p:pic>
        <p:nvPicPr>
          <p:cNvPr id="1028" name="Picture 4" descr="Image result for heritage research group">
            <a:extLst>
              <a:ext uri="{FF2B5EF4-FFF2-40B4-BE49-F238E27FC236}">
                <a16:creationId xmlns:a16="http://schemas.microsoft.com/office/drawing/2014/main" id="{8389A244-C9BB-4670-9A7F-4EF7890D0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207" y="4560093"/>
            <a:ext cx="3657600" cy="102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national road research alliance">
            <a:extLst>
              <a:ext uri="{FF2B5EF4-FFF2-40B4-BE49-F238E27FC236}">
                <a16:creationId xmlns:a16="http://schemas.microsoft.com/office/drawing/2014/main" id="{A4302ABA-8A6A-4549-B01A-A696E2D9A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007" y="55364"/>
            <a:ext cx="2286000" cy="121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72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Asphalt Content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592877" y="2575244"/>
          <a:ext cx="6818811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Superpave4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Superpave5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NMAS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VMA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Effective Asphalt (volume)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VMA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Effective Asphalt (volume)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9.5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11.0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12.5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10.0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19.0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9.0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25.0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8.0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219401" y="4312604"/>
            <a:ext cx="1051560" cy="1737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45630" y="4312604"/>
            <a:ext cx="1051560" cy="1737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65416" y="4312604"/>
            <a:ext cx="1051560" cy="1737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79573" y="4312604"/>
            <a:ext cx="1051560" cy="1737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F5E5E6-F5FC-44D5-BE80-D8F2112F4E8C}"/>
              </a:ext>
            </a:extLst>
          </p:cNvPr>
          <p:cNvSpPr/>
          <p:nvPr/>
        </p:nvSpPr>
        <p:spPr>
          <a:xfrm rot="-1500000">
            <a:off x="3177538" y="1763376"/>
            <a:ext cx="6102761" cy="304698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Gradation</a:t>
            </a:r>
            <a:b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</a:br>
            <a: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Changes</a:t>
            </a:r>
          </a:p>
        </p:txBody>
      </p:sp>
    </p:spTree>
    <p:extLst>
      <p:ext uri="{BB962C8B-B14F-4D97-AF65-F5344CB8AC3E}">
        <p14:creationId xmlns:p14="http://schemas.microsoft.com/office/powerpoint/2010/main" val="1672956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Asphalt Content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592877" y="2575244"/>
          <a:ext cx="6818811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Superpave4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Superpave5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NMAS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VMA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Effective Asphalt (volume)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VMA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Effective Asphalt (volume)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9.5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11.0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12.5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10.0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19.0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9.0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25.0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8.0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219401" y="4312604"/>
            <a:ext cx="1051560" cy="1737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45630" y="4312604"/>
            <a:ext cx="1051560" cy="1737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65416" y="4312604"/>
            <a:ext cx="1051560" cy="1737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79573" y="4312604"/>
            <a:ext cx="1051560" cy="1737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F5E5E6-F5FC-44D5-BE80-D8F2112F4E8C}"/>
              </a:ext>
            </a:extLst>
          </p:cNvPr>
          <p:cNvSpPr/>
          <p:nvPr/>
        </p:nvSpPr>
        <p:spPr>
          <a:xfrm rot="-1500000">
            <a:off x="3154009" y="1763376"/>
            <a:ext cx="6149825" cy="304698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 Gyrations</a:t>
            </a:r>
            <a:b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</a:br>
            <a: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209178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914400"/>
            <a:ext cx="1152525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Design Gyrations??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9887313"/>
              </p:ext>
            </p:extLst>
          </p:nvPr>
        </p:nvGraphicFramePr>
        <p:xfrm>
          <a:off x="2819400" y="2057400"/>
          <a:ext cx="77724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8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4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5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Mixture</a:t>
                      </a:r>
                      <a:r>
                        <a:rPr lang="en-US" sz="2800" baseline="0" dirty="0"/>
                        <a:t> Type</a:t>
                      </a:r>
                      <a:endParaRPr lang="en-US" sz="2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/>
                        <a:t>ESAL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Gyrations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9.5-mm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19.0-mm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60">
                <a:tc rowSpan="3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3-10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60">
                <a:tc rowSpan="3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10-30</a:t>
                      </a:r>
                      <a:r>
                        <a:rPr lang="en-US" sz="2800" baseline="0" dirty="0"/>
                        <a:t> million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61BB1BF6-7F5A-42E8-A876-9FB32333C32A}"/>
              </a:ext>
            </a:extLst>
          </p:cNvPr>
          <p:cNvSpPr txBox="1">
            <a:spLocks/>
          </p:cNvSpPr>
          <p:nvPr/>
        </p:nvSpPr>
        <p:spPr>
          <a:xfrm rot="20317194">
            <a:off x="551816" y="3879629"/>
            <a:ext cx="4442143" cy="2340447"/>
          </a:xfrm>
          <a:prstGeom prst="rect">
            <a:avLst/>
          </a:prstGeom>
          <a:solidFill>
            <a:schemeClr val="bg1"/>
          </a:solidFill>
        </p:spPr>
        <p:txBody>
          <a:bodyPr vert="horz" lIns="0" rIns="0" bIns="0" anchor="ctr"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Purdue University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Evaluated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Engineering Properties</a:t>
            </a:r>
          </a:p>
        </p:txBody>
      </p:sp>
    </p:spTree>
    <p:extLst>
      <p:ext uri="{BB962C8B-B14F-4D97-AF65-F5344CB8AC3E}">
        <p14:creationId xmlns:p14="http://schemas.microsoft.com/office/powerpoint/2010/main" val="89405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179320"/>
            <a:ext cx="8229600" cy="4145280"/>
          </a:xfrm>
        </p:spPr>
        <p:txBody>
          <a:bodyPr>
            <a:normAutofit/>
          </a:bodyPr>
          <a:lstStyle/>
          <a:p>
            <a:r>
              <a:rPr lang="en-US" dirty="0"/>
              <a:t>Designs at 4%</a:t>
            </a:r>
            <a:r>
              <a:rPr lang="en-US" baseline="0" dirty="0"/>
              <a:t> Air Voids</a:t>
            </a:r>
            <a:br>
              <a:rPr lang="en-US" baseline="0" dirty="0"/>
            </a:br>
            <a:r>
              <a:rPr lang="en-US" baseline="0" dirty="0"/>
              <a:t>And 93% Gmm Compaction</a:t>
            </a:r>
          </a:p>
          <a:p>
            <a:pPr lvl="1"/>
            <a:endParaRPr lang="en-US" baseline="0" dirty="0"/>
          </a:p>
          <a:p>
            <a:pPr lvl="1"/>
            <a:endParaRPr lang="en-US" baseline="0" dirty="0"/>
          </a:p>
          <a:p>
            <a:pPr lvl="1"/>
            <a:endParaRPr lang="en-US" dirty="0"/>
          </a:p>
          <a:p>
            <a:pPr lvl="1"/>
            <a:endParaRPr lang="en-US" baseline="0" dirty="0"/>
          </a:p>
          <a:p>
            <a:pPr lvl="1"/>
            <a:endParaRPr lang="en-US" baseline="0" dirty="0"/>
          </a:p>
          <a:p>
            <a:pPr lvl="0"/>
            <a:r>
              <a:rPr lang="en-US" dirty="0"/>
              <a:t>Designs at 5% Air</a:t>
            </a:r>
            <a:r>
              <a:rPr lang="en-US" baseline="0" dirty="0"/>
              <a:t> Voids</a:t>
            </a:r>
            <a:br>
              <a:rPr lang="en-US" baseline="0" dirty="0"/>
            </a:br>
            <a:r>
              <a:rPr lang="en-US" baseline="0" dirty="0"/>
              <a:t>And 95% Gmm Compaction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609004" y="2174856"/>
            <a:ext cx="39916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100 gyrations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6758885" y="5146656"/>
            <a:ext cx="36919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30 gyrations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37B024-0E55-49EF-99C3-5CAD2A93E017}"/>
              </a:ext>
            </a:extLst>
          </p:cNvPr>
          <p:cNvSpPr/>
          <p:nvPr/>
        </p:nvSpPr>
        <p:spPr>
          <a:xfrm>
            <a:off x="1591326" y="3005853"/>
            <a:ext cx="746031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Stiffness, Rutting </a:t>
            </a:r>
            <a:r>
              <a:rPr lang="en-US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≈</a:t>
            </a:r>
          </a:p>
        </p:txBody>
      </p:sp>
    </p:spTree>
    <p:extLst>
      <p:ext uri="{BB962C8B-B14F-4D97-AF65-F5344CB8AC3E}">
        <p14:creationId xmlns:p14="http://schemas.microsoft.com/office/powerpoint/2010/main" val="95683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1627-A5DC-4306-A3D4-EBD96D305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SR 13, Middlebury, Indiana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79E9D-9B94-4FC9-BF1E-1CA412D08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dirty="0"/>
              <a:t>2013 Trial Project</a:t>
            </a:r>
          </a:p>
          <a:p>
            <a:pPr lvl="1"/>
            <a:r>
              <a:rPr lang="en-US" sz="3200" dirty="0"/>
              <a:t>13,400</a:t>
            </a:r>
            <a:r>
              <a:rPr lang="en-US" sz="3200" baseline="0" dirty="0"/>
              <a:t> AADT</a:t>
            </a:r>
          </a:p>
          <a:p>
            <a:pPr lvl="1"/>
            <a:r>
              <a:rPr lang="en-US" sz="3200" baseline="0" dirty="0"/>
              <a:t>19% heavy trucks</a:t>
            </a:r>
          </a:p>
          <a:p>
            <a:pPr lvl="1"/>
            <a:endParaRPr lang="en-US" baseline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646D5-969A-4BDF-AA87-F98D29FE102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076" y="2275298"/>
            <a:ext cx="4972306" cy="3448227"/>
          </a:xfrm>
          <a:prstGeom prst="rect">
            <a:avLst/>
          </a:prstGeom>
          <a:ln>
            <a:solidFill>
              <a:srgbClr val="04617B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14C2A4-23E4-41AC-B5BD-DEEF7CAC0EC2}"/>
              </a:ext>
            </a:extLst>
          </p:cNvPr>
          <p:cNvSpPr/>
          <p:nvPr/>
        </p:nvSpPr>
        <p:spPr>
          <a:xfrm rot="-1500000">
            <a:off x="5044287" y="2329825"/>
            <a:ext cx="4353051" cy="304698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First</a:t>
            </a:r>
            <a:b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</a:br>
            <a: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404365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A9DD0-4224-4623-A869-2CFDC788A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58210">
            <a:off x="8876253" y="1025878"/>
            <a:ext cx="3255928" cy="1143000"/>
          </a:xfrm>
        </p:spPr>
        <p:txBody>
          <a:bodyPr/>
          <a:lstStyle/>
          <a:p>
            <a:r>
              <a:rPr lang="en-US" dirty="0"/>
              <a:t>Mix Designs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9BED550-107A-4F5E-BDA6-B167C9BD165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73832" y="821953"/>
          <a:ext cx="82296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76581408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4826058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027327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Superpave4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Superpave5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3436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#11 Steel Slag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4398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#12 Limestone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6136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Stone Sand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9025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Natural Sand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9876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RAS (Shingles)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4949345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9B4F581-4FAD-4929-90B4-36BD8C47E37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574232" y="3678700"/>
          <a:ext cx="82296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76581408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4826058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027327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Superpave4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Superpave5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3436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Gyration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4398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Asphalt 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6136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Recycled</a:t>
                      </a:r>
                      <a:r>
                        <a:rPr lang="en-US" sz="2400" baseline="0" dirty="0"/>
                        <a:t> Binder Ratio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0.206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0.193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9025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Air Voids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9876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4949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098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4ABFC-38E9-42E8-B2E2-B68060D86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Gradation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E4AE30D-F3B5-4830-9108-78A74B1058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7007746"/>
              </p:ext>
            </p:extLst>
          </p:nvPr>
        </p:nvGraphicFramePr>
        <p:xfrm>
          <a:off x="1752600" y="1275588"/>
          <a:ext cx="8686800" cy="5461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9966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A7DCA3-DC34-4CB9-918F-BC8728667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80000">
            <a:off x="-167640" y="-1017321"/>
            <a:ext cx="12527280" cy="93954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A4CEEF-ECB6-4D59-B574-9D127A034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057" y="549380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Counter-Flow Drum Mix Plant</a:t>
            </a:r>
          </a:p>
        </p:txBody>
      </p:sp>
    </p:spTree>
    <p:extLst>
      <p:ext uri="{BB962C8B-B14F-4D97-AF65-F5344CB8AC3E}">
        <p14:creationId xmlns:p14="http://schemas.microsoft.com/office/powerpoint/2010/main" val="512723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2C991E-27BE-4064-87BD-543426280A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812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1EF068-F525-418C-B00B-C71B1DCA5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628" y="3577916"/>
            <a:ext cx="3178629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Superpave4</a:t>
            </a:r>
          </a:p>
        </p:txBody>
      </p:sp>
    </p:spTree>
    <p:extLst>
      <p:ext uri="{BB962C8B-B14F-4D97-AF65-F5344CB8AC3E}">
        <p14:creationId xmlns:p14="http://schemas.microsoft.com/office/powerpoint/2010/main" val="4187597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CC309-424D-48B4-93C9-478AAE7C5E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44" b="9967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4AF381-AF72-4CC3-A3A9-E6CF55F9E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943" y="557348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Superpave5 Compaction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52BD9A-9434-4144-8D6D-A2B29184B5D9}"/>
              </a:ext>
            </a:extLst>
          </p:cNvPr>
          <p:cNvSpPr/>
          <p:nvPr/>
        </p:nvSpPr>
        <p:spPr>
          <a:xfrm>
            <a:off x="5962997" y="3790604"/>
            <a:ext cx="831273" cy="399011"/>
          </a:xfrm>
          <a:prstGeom prst="rect">
            <a:avLst/>
          </a:prstGeom>
          <a:solidFill>
            <a:srgbClr val="B48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362F91-898D-4193-A844-B52D7CC1F814}"/>
              </a:ext>
            </a:extLst>
          </p:cNvPr>
          <p:cNvSpPr/>
          <p:nvPr/>
        </p:nvSpPr>
        <p:spPr>
          <a:xfrm rot="-1500000">
            <a:off x="644575" y="2502040"/>
            <a:ext cx="11168698" cy="15696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Same Rolling Train</a:t>
            </a:r>
          </a:p>
        </p:txBody>
      </p:sp>
    </p:spTree>
    <p:extLst>
      <p:ext uri="{BB962C8B-B14F-4D97-AF65-F5344CB8AC3E}">
        <p14:creationId xmlns:p14="http://schemas.microsoft.com/office/powerpoint/2010/main" val="401271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4196C-9555-45C8-AB84-BDB90AAB3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D046EA-76C8-45AD-8F78-B9104BC6770D}"/>
              </a:ext>
            </a:extLst>
          </p:cNvPr>
          <p:cNvSpPr/>
          <p:nvPr/>
        </p:nvSpPr>
        <p:spPr>
          <a:xfrm rot="20549405">
            <a:off x="512995" y="2556038"/>
            <a:ext cx="36813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 there a way?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28C6A3-C5BA-4A7D-9119-0F16054E88DA}"/>
              </a:ext>
            </a:extLst>
          </p:cNvPr>
          <p:cNvSpPr/>
          <p:nvPr/>
        </p:nvSpPr>
        <p:spPr>
          <a:xfrm rot="567554">
            <a:off x="4441939" y="2590402"/>
            <a:ext cx="57961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 improve asphalt </a:t>
            </a:r>
            <a:b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pavement performance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9E9A71-D0A9-4193-B784-10A0367075F9}"/>
              </a:ext>
            </a:extLst>
          </p:cNvPr>
          <p:cNvSpPr/>
          <p:nvPr/>
        </p:nvSpPr>
        <p:spPr>
          <a:xfrm rot="413052">
            <a:off x="1505866" y="3993866"/>
            <a:ext cx="47307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WITHOUT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08B5F4-02B6-48B0-ABCE-488B0C83A754}"/>
              </a:ext>
            </a:extLst>
          </p:cNvPr>
          <p:cNvSpPr/>
          <p:nvPr/>
        </p:nvSpPr>
        <p:spPr>
          <a:xfrm rot="20549405">
            <a:off x="5438693" y="5258307"/>
            <a:ext cx="45341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Increasing COST?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467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C048-B0D2-4091-8832-A85FC931B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 Construction Properties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BC1BBC9-7B67-4880-95AA-CB0108B52F4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18160" y="2045687"/>
          <a:ext cx="1106424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3082">
                  <a:extLst>
                    <a:ext uri="{9D8B030D-6E8A-4147-A177-3AD203B41FA5}">
                      <a16:colId xmlns:a16="http://schemas.microsoft.com/office/drawing/2014/main" val="3074189128"/>
                    </a:ext>
                  </a:extLst>
                </a:gridCol>
                <a:gridCol w="1415193">
                  <a:extLst>
                    <a:ext uri="{9D8B030D-6E8A-4147-A177-3AD203B41FA5}">
                      <a16:colId xmlns:a16="http://schemas.microsoft.com/office/drawing/2014/main" val="2427111498"/>
                    </a:ext>
                  </a:extLst>
                </a:gridCol>
                <a:gridCol w="1415193">
                  <a:extLst>
                    <a:ext uri="{9D8B030D-6E8A-4147-A177-3AD203B41FA5}">
                      <a16:colId xmlns:a16="http://schemas.microsoft.com/office/drawing/2014/main" val="2643576060"/>
                    </a:ext>
                  </a:extLst>
                </a:gridCol>
                <a:gridCol w="1415193">
                  <a:extLst>
                    <a:ext uri="{9D8B030D-6E8A-4147-A177-3AD203B41FA5}">
                      <a16:colId xmlns:a16="http://schemas.microsoft.com/office/drawing/2014/main" val="2720402716"/>
                    </a:ext>
                  </a:extLst>
                </a:gridCol>
                <a:gridCol w="1415193">
                  <a:extLst>
                    <a:ext uri="{9D8B030D-6E8A-4147-A177-3AD203B41FA5}">
                      <a16:colId xmlns:a16="http://schemas.microsoft.com/office/drawing/2014/main" val="2761929178"/>
                    </a:ext>
                  </a:extLst>
                </a:gridCol>
                <a:gridCol w="1415193">
                  <a:extLst>
                    <a:ext uri="{9D8B030D-6E8A-4147-A177-3AD203B41FA5}">
                      <a16:colId xmlns:a16="http://schemas.microsoft.com/office/drawing/2014/main" val="3456401812"/>
                    </a:ext>
                  </a:extLst>
                </a:gridCol>
                <a:gridCol w="1415193">
                  <a:extLst>
                    <a:ext uri="{9D8B030D-6E8A-4147-A177-3AD203B41FA5}">
                      <a16:colId xmlns:a16="http://schemas.microsoft.com/office/drawing/2014/main" val="130877611"/>
                    </a:ext>
                  </a:extLst>
                </a:gridCol>
              </a:tblGrid>
              <a:tr h="766944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Superpave4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Superpave5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99443"/>
                  </a:ext>
                </a:extLst>
              </a:tr>
              <a:tr h="766944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Design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QC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QA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Design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QC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QA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1909557"/>
                  </a:ext>
                </a:extLst>
              </a:tr>
              <a:tr h="76694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Asphalt, %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5.1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5.0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5.4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1916546"/>
                  </a:ext>
                </a:extLst>
              </a:tr>
              <a:tr h="76694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Air Voids, %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4.1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072619"/>
                  </a:ext>
                </a:extLst>
              </a:tr>
              <a:tr h="14127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Density, %</a:t>
                      </a:r>
                      <a:r>
                        <a:rPr lang="en-US" sz="3200" dirty="0" err="1"/>
                        <a:t>Gmm</a:t>
                      </a:r>
                      <a:endParaRPr lang="en-US" sz="3200" dirty="0"/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-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91.6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-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94.7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96.9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3954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588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865B2-F875-4ED0-92BB-8C3272B88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Core Locations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CC5465C-AE66-441F-A4FE-053C1F1447DF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2251904"/>
          <a:ext cx="8127999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0245923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89819301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97555073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Superpave4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Superpave5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2460017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206+66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155+95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764171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147+37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180+25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764383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124+74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214+74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43480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9914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089105-EB5C-4042-87BC-2F06027C3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06" b="12405"/>
          <a:stretch/>
        </p:blipFill>
        <p:spPr>
          <a:xfrm>
            <a:off x="30480" y="0"/>
            <a:ext cx="1216152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E3B38-45BD-412E-BF1B-5E6F127DC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427" y="5591774"/>
            <a:ext cx="6993794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Six Cores At Each Location</a:t>
            </a:r>
          </a:p>
        </p:txBody>
      </p:sp>
    </p:spTree>
    <p:extLst>
      <p:ext uri="{BB962C8B-B14F-4D97-AF65-F5344CB8AC3E}">
        <p14:creationId xmlns:p14="http://schemas.microsoft.com/office/powerpoint/2010/main" val="2066037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C048-B0D2-4091-8832-A85FC931B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Properties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BC1BBC9-7B67-4880-95AA-CB0108B52F4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847088"/>
          <a:ext cx="1078992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8960">
                  <a:extLst>
                    <a:ext uri="{9D8B030D-6E8A-4147-A177-3AD203B41FA5}">
                      <a16:colId xmlns:a16="http://schemas.microsoft.com/office/drawing/2014/main" val="307418912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2711149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64357606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72040271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76192917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45640181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3087761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Superpave4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Superpave5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9944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Loc</a:t>
                      </a:r>
                      <a:r>
                        <a:rPr lang="en-US" sz="3200" dirty="0"/>
                        <a:t> 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Loc</a:t>
                      </a:r>
                      <a:r>
                        <a:rPr lang="en-US" sz="3200" dirty="0"/>
                        <a:t>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Loc</a:t>
                      </a:r>
                      <a:r>
                        <a:rPr lang="en-US" sz="3200" dirty="0"/>
                        <a:t> 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Loc</a:t>
                      </a:r>
                      <a:r>
                        <a:rPr lang="en-US" sz="3200" dirty="0"/>
                        <a:t> 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Loc</a:t>
                      </a:r>
                      <a:r>
                        <a:rPr lang="en-US" sz="3200" dirty="0"/>
                        <a:t>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Loc</a:t>
                      </a:r>
                      <a:r>
                        <a:rPr lang="en-US" sz="3200" dirty="0"/>
                        <a:t> 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1909557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Thickness, mm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37.3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37.7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34.5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35.2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36.2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42.8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191654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Asphalt, %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5.34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5.35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5.56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5.67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5.36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5.82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072619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Density, %</a:t>
                      </a:r>
                      <a:r>
                        <a:rPr lang="en-US" sz="3200" dirty="0" err="1"/>
                        <a:t>Gmm</a:t>
                      </a:r>
                      <a:endParaRPr lang="en-US" sz="3200" dirty="0"/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91.8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92.3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95.7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93.6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96.6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39543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FAF330E-FB54-4CA6-921E-F038438A1BD6}"/>
              </a:ext>
            </a:extLst>
          </p:cNvPr>
          <p:cNvSpPr txBox="1"/>
          <p:nvPr/>
        </p:nvSpPr>
        <p:spPr>
          <a:xfrm>
            <a:off x="9832236" y="6419088"/>
            <a:ext cx="1658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Values</a:t>
            </a:r>
          </a:p>
        </p:txBody>
      </p:sp>
    </p:spTree>
    <p:extLst>
      <p:ext uri="{BB962C8B-B14F-4D97-AF65-F5344CB8AC3E}">
        <p14:creationId xmlns:p14="http://schemas.microsoft.com/office/powerpoint/2010/main" val="1906325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DF296-9DC3-4493-B23B-9F051A814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Permeability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FB6D6F1-C242-4D0C-95AD-629E4F6261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5325970"/>
              </p:ext>
            </p:extLst>
          </p:nvPr>
        </p:nvGraphicFramePr>
        <p:xfrm>
          <a:off x="1897351" y="1599952"/>
          <a:ext cx="9144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7847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ED6BF-7003-427A-8460-5597DB7C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Recovered Asphalt Binder Grade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193C62D-BCCB-40E7-898F-FC9ED6CCF5F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2074982"/>
          <a:ext cx="10725747" cy="4297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5987">
                  <a:extLst>
                    <a:ext uri="{9D8B030D-6E8A-4147-A177-3AD203B41FA5}">
                      <a16:colId xmlns:a16="http://schemas.microsoft.com/office/drawing/2014/main" val="309506210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042832938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61787249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465793204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9020478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9853106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3679019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23862509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648118749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Superpave4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Superpave5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00839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Location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High Fail Temp., °C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Low Fail Temp m, °C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Low Fail Temp, S, °C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∆Tc,</a:t>
                      </a:r>
                      <a:br>
                        <a:rPr lang="en-CA" sz="2000" dirty="0">
                          <a:effectLst/>
                        </a:rPr>
                      </a:br>
                      <a:r>
                        <a:rPr lang="en-CA" sz="2000" dirty="0">
                          <a:effectLst/>
                        </a:rPr>
                        <a:t> °C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High Fail Temp, </a:t>
                      </a:r>
                      <a:br>
                        <a:rPr lang="en-CA" sz="2000" dirty="0">
                          <a:effectLst/>
                        </a:rPr>
                      </a:br>
                      <a:r>
                        <a:rPr lang="en-CA" sz="2000" dirty="0">
                          <a:effectLst/>
                        </a:rPr>
                        <a:t>°C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Low Fail Temp, m, °C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Low Fail Temp, S, °C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∆Tc, </a:t>
                      </a:r>
                      <a:br>
                        <a:rPr lang="en-CA" sz="2000" dirty="0">
                          <a:effectLst/>
                        </a:rPr>
                      </a:br>
                      <a:r>
                        <a:rPr lang="en-CA" sz="2000" dirty="0">
                          <a:effectLst/>
                        </a:rPr>
                        <a:t>°C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extLst>
                  <a:ext uri="{0D108BD9-81ED-4DB2-BD59-A6C34878D82A}">
                    <a16:rowId xmlns:a16="http://schemas.microsoft.com/office/drawing/2014/main" val="119154155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99.1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-15.6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-24.8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-9.2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95.4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-20.5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-24.9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-4.4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extLst>
                  <a:ext uri="{0D108BD9-81ED-4DB2-BD59-A6C34878D82A}">
                    <a16:rowId xmlns:a16="http://schemas.microsoft.com/office/drawing/2014/main" val="260140118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</a:rPr>
                        <a:t>97.0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-20.4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-25.8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-5.4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96.5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-18.5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-23.4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-4.9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extLst>
                  <a:ext uri="{0D108BD9-81ED-4DB2-BD59-A6C34878D82A}">
                    <a16:rowId xmlns:a16="http://schemas.microsoft.com/office/drawing/2014/main" val="59489731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</a:rPr>
                        <a:t>103.9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</a:rPr>
                        <a:t>-12.7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-23.1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-10.4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90.1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-24.1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-25.7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-1.5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extLst>
                  <a:ext uri="{0D108BD9-81ED-4DB2-BD59-A6C34878D82A}">
                    <a16:rowId xmlns:a16="http://schemas.microsoft.com/office/drawing/2014/main" val="425853129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Average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</a:rPr>
                        <a:t>100.0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</a:rPr>
                        <a:t>-16.2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</a:rPr>
                        <a:t>-24.6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-8.3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</a:rPr>
                        <a:t>94.0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-21.0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-24.7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</a:rPr>
                        <a:t>-3.6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769" marR="46769" marT="46769" marB="46769" anchor="ctr"/>
                </a:tc>
                <a:extLst>
                  <a:ext uri="{0D108BD9-81ED-4DB2-BD59-A6C34878D82A}">
                    <a16:rowId xmlns:a16="http://schemas.microsoft.com/office/drawing/2014/main" val="2110280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509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37BEA-3470-4DF9-AE97-2AD98F9FE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Asphalt Binder Grade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090A388-7130-4B8B-82FE-CDDF50D9AC9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935164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4460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EC5EB-E9EA-4EE8-BD21-802B644C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5" y="112611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Correlation PG High Temp to </a:t>
            </a:r>
            <a:br>
              <a:rPr lang="en-US" dirty="0"/>
            </a:br>
            <a:r>
              <a:rPr lang="en-US" dirty="0"/>
              <a:t>In-Place</a:t>
            </a:r>
            <a:r>
              <a:rPr lang="en-US" baseline="0" dirty="0"/>
              <a:t> Air Voids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F8B0B63-E86F-49DD-AEC1-B16BA3171CF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438400" y="2092235"/>
          <a:ext cx="7772400" cy="466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3950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E9D2D-8F9E-4CB8-95C2-52C5E110A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4" y="1058091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Correlation PG Low Temp to </a:t>
            </a:r>
            <a:br>
              <a:rPr lang="en-US" dirty="0"/>
            </a:br>
            <a:r>
              <a:rPr lang="en-US" dirty="0"/>
              <a:t>In-Place Air</a:t>
            </a:r>
            <a:r>
              <a:rPr lang="en-US" baseline="0" dirty="0"/>
              <a:t> Voids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08E96B2-EEDD-4F5C-9B5E-E236C74C96D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198914" y="2201091"/>
          <a:ext cx="762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07582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0EFE5-18F1-451D-AA8E-F101EB73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114370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Correlation Delta Tc to</a:t>
            </a:r>
            <a:br>
              <a:rPr lang="en-US" dirty="0"/>
            </a:br>
            <a:r>
              <a:rPr lang="en-US" dirty="0"/>
              <a:t>In-Place</a:t>
            </a:r>
            <a:r>
              <a:rPr lang="en-US" baseline="0" dirty="0"/>
              <a:t> Air Voids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A4193B9-BE6B-4E67-9834-F15E35E889C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220686" y="2081349"/>
          <a:ext cx="7315200" cy="438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4606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Marshall Mix Design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09379" y="2000817"/>
            <a:ext cx="6564086" cy="4069080"/>
          </a:xfrm>
        </p:spPr>
        <p:txBody>
          <a:bodyPr/>
          <a:lstStyle/>
          <a:p>
            <a:r>
              <a:rPr lang="en-US" altLang="en-US" sz="2800" dirty="0"/>
              <a:t>Design Air Voids 3-5%</a:t>
            </a:r>
          </a:p>
          <a:p>
            <a:endParaRPr lang="en-US" altLang="en-US" sz="2800" dirty="0"/>
          </a:p>
          <a:p>
            <a:endParaRPr lang="en-US" altLang="en-US" sz="2800" dirty="0"/>
          </a:p>
          <a:p>
            <a:r>
              <a:rPr lang="en-US" altLang="en-US" sz="2800" dirty="0"/>
              <a:t>Field Compaction</a:t>
            </a:r>
          </a:p>
          <a:p>
            <a:pPr lvl="1"/>
            <a:r>
              <a:rPr lang="en-US" altLang="en-US" sz="2800" dirty="0"/>
              <a:t>8% after rolling</a:t>
            </a:r>
          </a:p>
          <a:p>
            <a:pPr lvl="1"/>
            <a:r>
              <a:rPr lang="en-US" altLang="en-US" sz="2800" dirty="0"/>
              <a:t>4% after traffic</a:t>
            </a:r>
            <a:endParaRPr lang="en-US" altLang="en-US" dirty="0"/>
          </a:p>
        </p:txBody>
      </p:sp>
      <p:pic>
        <p:nvPicPr>
          <p:cNvPr id="7" name="Picture 2" descr="F:\My Stuff\Work Computer\Pre 2010 Data\NCHRP\NCHRP 9-42\Photos\Gerry Huber SHRP Photos\Photo 04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40991" y="876655"/>
            <a:ext cx="3291840" cy="570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814BE51-61D9-4612-B661-431750C775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6521746"/>
              </p:ext>
            </p:extLst>
          </p:nvPr>
        </p:nvGraphicFramePr>
        <p:xfrm>
          <a:off x="800101" y="2692400"/>
          <a:ext cx="3200400" cy="355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464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3" grpId="0" uiExpand="1" build="p"/>
      <p:bldGraphic spid="8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3C2CB-4E97-4DD2-8205-9999E01CF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94360"/>
            <a:ext cx="10972800" cy="1143000"/>
          </a:xfrm>
        </p:spPr>
        <p:txBody>
          <a:bodyPr/>
          <a:lstStyle/>
          <a:p>
            <a:r>
              <a:rPr lang="en-US" dirty="0"/>
              <a:t>Pavement Condition Collection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43C661-6E11-42EE-BE15-64F3348BA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955" y="1737360"/>
            <a:ext cx="9702267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07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86C05-9F65-41DE-9C8A-C82AE80F2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Smoothness and Rut Depth from Van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D1988DD-ED36-4AF0-BA56-6569180E59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0781353"/>
              </p:ext>
            </p:extLst>
          </p:nvPr>
        </p:nvGraphicFramePr>
        <p:xfrm>
          <a:off x="609600" y="1935163"/>
          <a:ext cx="11033760" cy="376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93818252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43250518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32333977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92393095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45940973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358318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020883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096295228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10453339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Superpave4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Superpave5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11699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IRI (in/mi)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Rut Depth (in)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IRI (in/mi)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Rut Depth (in)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253097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LWP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RWP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LWP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RWP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LWP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RWP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LWP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RWP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222505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Average Three Locations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558501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Entire Project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355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7367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B988F-C9C0-43A3-9DBC-00968896F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 Data from Automated Collection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DD5998-B198-41D5-818F-B995905625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3949933"/>
              </p:ext>
            </p:extLst>
          </p:nvPr>
        </p:nvGraphicFramePr>
        <p:xfrm>
          <a:off x="609600" y="1935163"/>
          <a:ext cx="1115568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246561145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49440855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1077239774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623489839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2654065178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Superpave4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Superpave5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1594476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Length (ft/100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Crack Density (% area)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Length (ft/100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Crack Density (% area)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313086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 Three Locations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015618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Entire Project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1.97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1026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5581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016959-9565-4F77-8269-129249858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" t="5362" r="-125" b="19450"/>
          <a:stretch/>
        </p:blipFill>
        <p:spPr>
          <a:xfrm>
            <a:off x="15240" y="0"/>
            <a:ext cx="1216152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13F6382-C393-44D1-AE0B-BE60A1D8502E}"/>
              </a:ext>
            </a:extLst>
          </p:cNvPr>
          <p:cNvSpPr txBox="1">
            <a:spLocks/>
          </p:cNvSpPr>
          <p:nvPr/>
        </p:nvSpPr>
        <p:spPr>
          <a:xfrm>
            <a:off x="7380514" y="5461145"/>
            <a:ext cx="3178629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Superpave5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785F7D-CD41-41D1-B4AB-6B96E0E70DCD}"/>
              </a:ext>
            </a:extLst>
          </p:cNvPr>
          <p:cNvSpPr txBox="1">
            <a:spLocks/>
          </p:cNvSpPr>
          <p:nvPr/>
        </p:nvSpPr>
        <p:spPr>
          <a:xfrm>
            <a:off x="2166257" y="5461145"/>
            <a:ext cx="3178629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Superpave4</a:t>
            </a:r>
          </a:p>
        </p:txBody>
      </p:sp>
    </p:spTree>
    <p:extLst>
      <p:ext uri="{BB962C8B-B14F-4D97-AF65-F5344CB8AC3E}">
        <p14:creationId xmlns:p14="http://schemas.microsoft.com/office/powerpoint/2010/main" val="3860219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016959-9565-4F77-8269-129249858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93" r="45091" b="43623"/>
          <a:stretch/>
        </p:blipFill>
        <p:spPr>
          <a:xfrm>
            <a:off x="30480" y="1"/>
            <a:ext cx="12161520" cy="68580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B785F7D-CD41-41D1-B4AB-6B96E0E70DCD}"/>
              </a:ext>
            </a:extLst>
          </p:cNvPr>
          <p:cNvSpPr txBox="1">
            <a:spLocks/>
          </p:cNvSpPr>
          <p:nvPr/>
        </p:nvSpPr>
        <p:spPr>
          <a:xfrm>
            <a:off x="2166257" y="5461145"/>
            <a:ext cx="3178629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Superpave4</a:t>
            </a:r>
          </a:p>
        </p:txBody>
      </p:sp>
    </p:spTree>
    <p:extLst>
      <p:ext uri="{BB962C8B-B14F-4D97-AF65-F5344CB8AC3E}">
        <p14:creationId xmlns:p14="http://schemas.microsoft.com/office/powerpoint/2010/main" val="32252517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016959-9565-4F77-8269-129249858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8613" b="53793"/>
          <a:stretch/>
        </p:blipFill>
        <p:spPr>
          <a:xfrm>
            <a:off x="0" y="0"/>
            <a:ext cx="1216152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13F6382-C393-44D1-AE0B-BE60A1D8502E}"/>
              </a:ext>
            </a:extLst>
          </p:cNvPr>
          <p:cNvSpPr txBox="1">
            <a:spLocks/>
          </p:cNvSpPr>
          <p:nvPr/>
        </p:nvSpPr>
        <p:spPr>
          <a:xfrm>
            <a:off x="7380514" y="5461145"/>
            <a:ext cx="3178629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Superpave5</a:t>
            </a:r>
          </a:p>
        </p:txBody>
      </p:sp>
    </p:spTree>
    <p:extLst>
      <p:ext uri="{BB962C8B-B14F-4D97-AF65-F5344CB8AC3E}">
        <p14:creationId xmlns:p14="http://schemas.microsoft.com/office/powerpoint/2010/main" val="1762373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C996F-C573-4372-A000-43CBB5F2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814" y="248560"/>
            <a:ext cx="10972800" cy="1143000"/>
          </a:xfrm>
        </p:spPr>
        <p:txBody>
          <a:bodyPr/>
          <a:lstStyle/>
          <a:p>
            <a:r>
              <a:rPr lang="en-US" dirty="0"/>
              <a:t>Superpave4          Superpave5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7EFE0F-6296-4C15-AEFD-223D096A063D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1372661" y="1829616"/>
            <a:ext cx="5195012" cy="4572000"/>
            <a:chOff x="0" y="0"/>
            <a:chExt cx="3856355" cy="33909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2EFC9A-1C19-4ED0-B30E-FE64F3697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2" t="7685" r="53939" b="3410"/>
            <a:stretch/>
          </p:blipFill>
          <p:spPr bwMode="auto">
            <a:xfrm rot="5400000">
              <a:off x="232728" y="-232728"/>
              <a:ext cx="3390900" cy="38563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5FC20B0-D4AE-4AD8-A33D-04421111AB16}"/>
                    </a:ext>
                  </a:extLst>
                </p14:cNvPr>
                <p14:cNvContentPartPr/>
                <p14:nvPr/>
              </p14:nvContentPartPr>
              <p14:xfrm>
                <a:off x="1344683" y="326072"/>
                <a:ext cx="2218320" cy="2067148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5FC20B0-D4AE-4AD8-A33D-04421111AB1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41119" y="322512"/>
                  <a:ext cx="2225447" cy="207426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377A653-F6D2-4132-BCA9-120627C9FA89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6149909" y="1904164"/>
            <a:ext cx="5037732" cy="4297680"/>
            <a:chOff x="0" y="0"/>
            <a:chExt cx="3737787" cy="31940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794059-A6BB-4B97-B45C-C695F9CDEB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1" t="9448" r="55675" b="5307"/>
            <a:stretch/>
          </p:blipFill>
          <p:spPr bwMode="auto">
            <a:xfrm rot="5400000">
              <a:off x="251460" y="-251460"/>
              <a:ext cx="3194050" cy="36969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3D28C50-77CE-4468-AB29-21FE177BC6BC}"/>
                    </a:ext>
                  </a:extLst>
                </p14:cNvPr>
                <p14:cNvContentPartPr/>
                <p14:nvPr/>
              </p14:nvContentPartPr>
              <p14:xfrm>
                <a:off x="430868" y="205739"/>
                <a:ext cx="3306919" cy="1899161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3D28C50-77CE-4468-AB29-21FE177BC6B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27364" y="202229"/>
                  <a:ext cx="3313927" cy="1906181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1666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15677-4067-4D01-9DAD-B52D4BE07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Learn?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3B81AC-4D1F-4DA3-ABDA-A14087C4E362}"/>
              </a:ext>
            </a:extLst>
          </p:cNvPr>
          <p:cNvSpPr/>
          <p:nvPr/>
        </p:nvSpPr>
        <p:spPr>
          <a:xfrm>
            <a:off x="2051158" y="2967336"/>
            <a:ext cx="808971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Aging of Asphalt Binder </a:t>
            </a:r>
            <a:b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Directly Related to </a:t>
            </a:r>
            <a:b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In-Place Air Voids</a:t>
            </a:r>
          </a:p>
        </p:txBody>
      </p:sp>
    </p:spTree>
    <p:extLst>
      <p:ext uri="{BB962C8B-B14F-4D97-AF65-F5344CB8AC3E}">
        <p14:creationId xmlns:p14="http://schemas.microsoft.com/office/powerpoint/2010/main" val="206759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15677-4067-4D01-9DAD-B52D4BE07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Learn?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3B81AC-4D1F-4DA3-ABDA-A14087C4E362}"/>
              </a:ext>
            </a:extLst>
          </p:cNvPr>
          <p:cNvSpPr/>
          <p:nvPr/>
        </p:nvSpPr>
        <p:spPr>
          <a:xfrm>
            <a:off x="2298859" y="2967336"/>
            <a:ext cx="759432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Changes to Mix Design</a:t>
            </a:r>
            <a:b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Can Reduce Aging</a:t>
            </a:r>
          </a:p>
        </p:txBody>
      </p:sp>
    </p:spTree>
    <p:extLst>
      <p:ext uri="{BB962C8B-B14F-4D97-AF65-F5344CB8AC3E}">
        <p14:creationId xmlns:p14="http://schemas.microsoft.com/office/powerpoint/2010/main" val="19353908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F1047-D2C8-4B7A-9461-139C3867B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Asphalt Binder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8E8A6-3C40-4CD1-943E-8EB511F1C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Construction</a:t>
            </a:r>
          </a:p>
          <a:p>
            <a:pPr lvl="1"/>
            <a:r>
              <a:rPr lang="en-US" dirty="0"/>
              <a:t>80%</a:t>
            </a:r>
            <a:r>
              <a:rPr lang="en-US" baseline="0" dirty="0"/>
              <a:t> PG 70-22</a:t>
            </a:r>
          </a:p>
          <a:p>
            <a:pPr lvl="1"/>
            <a:r>
              <a:rPr lang="en-US" baseline="0" dirty="0"/>
              <a:t>20% PG 130 -0 (est.)</a:t>
            </a:r>
          </a:p>
          <a:p>
            <a:pPr lvl="1"/>
            <a:endParaRPr lang="en-US" baseline="0" dirty="0"/>
          </a:p>
          <a:p>
            <a:pPr lvl="0"/>
            <a:r>
              <a:rPr lang="en-US" dirty="0"/>
              <a:t>Five</a:t>
            </a:r>
            <a:r>
              <a:rPr lang="en-US" baseline="0" dirty="0"/>
              <a:t> Years in Service</a:t>
            </a:r>
          </a:p>
          <a:p>
            <a:pPr lvl="1"/>
            <a:r>
              <a:rPr lang="en-US" dirty="0"/>
              <a:t>Superpave4	PG 100-16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Superpave5	PG 94-21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5CEBB2-7BB8-4E58-AA6A-94AB4BF0D5A2}"/>
              </a:ext>
            </a:extLst>
          </p:cNvPr>
          <p:cNvSpPr/>
          <p:nvPr/>
        </p:nvSpPr>
        <p:spPr>
          <a:xfrm>
            <a:off x="6431509" y="2900833"/>
            <a:ext cx="305308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Effect on</a:t>
            </a:r>
            <a:b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Life?</a:t>
            </a:r>
          </a:p>
        </p:txBody>
      </p:sp>
    </p:spTree>
    <p:extLst>
      <p:ext uri="{BB962C8B-B14F-4D97-AF65-F5344CB8AC3E}">
        <p14:creationId xmlns:p14="http://schemas.microsoft.com/office/powerpoint/2010/main" val="289404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AutoShape 2"/>
          <p:cNvSpPr>
            <a:spLocks noGrp="1" noChangeArrowheads="1"/>
          </p:cNvSpPr>
          <p:nvPr>
            <p:ph type="title"/>
          </p:nvPr>
        </p:nvSpPr>
        <p:spPr>
          <a:xfrm>
            <a:off x="1266092" y="1011983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Strategic Highway </a:t>
            </a:r>
            <a:br>
              <a:rPr lang="en-US" altLang="en-US" dirty="0"/>
            </a:br>
            <a:r>
              <a:rPr lang="en-US" altLang="en-US" dirty="0"/>
              <a:t>Research Program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4046" y="2910523"/>
            <a:ext cx="8229600" cy="3383280"/>
          </a:xfrm>
        </p:spPr>
        <p:txBody>
          <a:bodyPr/>
          <a:lstStyle/>
          <a:p>
            <a:r>
              <a:rPr lang="en-US" dirty="0"/>
              <a:t>“Marshall” carried forward</a:t>
            </a:r>
          </a:p>
          <a:p>
            <a:endParaRPr lang="en-US" dirty="0"/>
          </a:p>
          <a:p>
            <a:r>
              <a:rPr lang="en-US" dirty="0"/>
              <a:t>Design air voids fixed at 4%</a:t>
            </a:r>
          </a:p>
          <a:p>
            <a:endParaRPr lang="en-US" dirty="0"/>
          </a:p>
          <a:p>
            <a:r>
              <a:rPr lang="en-US" dirty="0"/>
              <a:t>Recommended compaction set at 92% Gmm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173061" name="Picture 5" descr="shrp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0437" y="930342"/>
            <a:ext cx="2286000" cy="130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3" name="Picture 7" descr="SP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314" y="1770867"/>
            <a:ext cx="2834640" cy="427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60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1627-A5DC-4306-A3D4-EBD96D305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 40, Richmond, Indiana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79E9D-9B94-4FC9-BF1E-1CA412D08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dirty="0"/>
              <a:t>2016 Trial Project</a:t>
            </a:r>
          </a:p>
          <a:p>
            <a:pPr lvl="1"/>
            <a:r>
              <a:rPr lang="en-US" sz="3200" dirty="0"/>
              <a:t>17,800</a:t>
            </a:r>
            <a:r>
              <a:rPr lang="en-US" sz="3200" baseline="0" dirty="0"/>
              <a:t> AADT</a:t>
            </a:r>
          </a:p>
          <a:p>
            <a:pPr lvl="1"/>
            <a:r>
              <a:rPr lang="en-US" sz="3200" baseline="0" dirty="0"/>
              <a:t>5% heavy trucks</a:t>
            </a:r>
          </a:p>
          <a:p>
            <a:pPr lvl="1"/>
            <a:endParaRPr lang="en-US" baseline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14C2A4-23E4-41AC-B5BD-DEEF7CAC0EC2}"/>
              </a:ext>
            </a:extLst>
          </p:cNvPr>
          <p:cNvSpPr/>
          <p:nvPr/>
        </p:nvSpPr>
        <p:spPr>
          <a:xfrm rot="-1500000">
            <a:off x="3471593" y="2298368"/>
            <a:ext cx="7833940" cy="304698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High Density</a:t>
            </a:r>
            <a:b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</a:br>
            <a: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Trial Project</a:t>
            </a:r>
          </a:p>
        </p:txBody>
      </p:sp>
    </p:spTree>
    <p:extLst>
      <p:ext uri="{BB962C8B-B14F-4D97-AF65-F5344CB8AC3E}">
        <p14:creationId xmlns:p14="http://schemas.microsoft.com/office/powerpoint/2010/main" val="141923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A9DD0-4224-4623-A869-2CFDC788A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58210">
            <a:off x="8876253" y="1025878"/>
            <a:ext cx="3255928" cy="1143000"/>
          </a:xfrm>
        </p:spPr>
        <p:txBody>
          <a:bodyPr/>
          <a:lstStyle/>
          <a:p>
            <a:r>
              <a:rPr lang="en-US" dirty="0"/>
              <a:t>Mix Designs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9BED550-107A-4F5E-BDA6-B167C9BD16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1918657"/>
              </p:ext>
            </p:extLst>
          </p:nvPr>
        </p:nvGraphicFramePr>
        <p:xfrm>
          <a:off x="373832" y="821953"/>
          <a:ext cx="82296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76581408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4826058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027327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Superpave4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Superpave5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3436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#11 Limestone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46.5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4398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#12 Limestone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6136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Stone Sand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9025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RAP Fine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9876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RAS (Shingles)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4949345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9B4F581-4FAD-4929-90B4-36BD8C47E3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4674901"/>
              </p:ext>
            </p:extLst>
          </p:nvPr>
        </p:nvGraphicFramePr>
        <p:xfrm>
          <a:off x="3574232" y="3678700"/>
          <a:ext cx="82296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76581408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4826058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027327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Superpave4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Superpave5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3436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Gyration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4398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Asphalt 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6.7%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7.1%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6136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Recycled</a:t>
                      </a:r>
                      <a:r>
                        <a:rPr lang="en-US" sz="2400" baseline="0" dirty="0"/>
                        <a:t> Binder Ratio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9025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Air Voids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9876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4949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185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22A7-7E4A-44D8-BD14-0521AD40C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3D46E-5EAE-43D0-8C00-E1BF9E204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E35C59-EC35-422F-81B8-8340FD178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8096" cy="68868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C4A6D7-F3A7-400E-9D9B-DD66E4B706AB}"/>
              </a:ext>
            </a:extLst>
          </p:cNvPr>
          <p:cNvSpPr txBox="1">
            <a:spLocks/>
          </p:cNvSpPr>
          <p:nvPr/>
        </p:nvSpPr>
        <p:spPr>
          <a:xfrm>
            <a:off x="331556" y="5453526"/>
            <a:ext cx="3684161" cy="1143000"/>
          </a:xfrm>
          <a:prstGeom prst="rect">
            <a:avLst/>
          </a:prstGeom>
        </p:spPr>
        <p:txBody>
          <a:bodyPr vert="horz" lIns="0" rIns="0" bIns="0" anchor="b"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November 2016</a:t>
            </a:r>
          </a:p>
          <a:p>
            <a:r>
              <a:rPr lang="en-US" dirty="0">
                <a:solidFill>
                  <a:srgbClr val="FFFF00"/>
                </a:solidFill>
              </a:rPr>
              <a:t>40°F to 55°F</a:t>
            </a:r>
          </a:p>
        </p:txBody>
      </p:sp>
    </p:spTree>
    <p:extLst>
      <p:ext uri="{BB962C8B-B14F-4D97-AF65-F5344CB8AC3E}">
        <p14:creationId xmlns:p14="http://schemas.microsoft.com/office/powerpoint/2010/main" val="37208250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C048-B0D2-4091-8832-A85FC931B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 Construction Properties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BC1BBC9-7B67-4880-95AA-CB0108B52F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1279809"/>
              </p:ext>
            </p:extLst>
          </p:nvPr>
        </p:nvGraphicFramePr>
        <p:xfrm>
          <a:off x="1979073" y="2138676"/>
          <a:ext cx="8861172" cy="4653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3074189128"/>
                    </a:ext>
                  </a:extLst>
                </a:gridCol>
                <a:gridCol w="1415193">
                  <a:extLst>
                    <a:ext uri="{9D8B030D-6E8A-4147-A177-3AD203B41FA5}">
                      <a16:colId xmlns:a16="http://schemas.microsoft.com/office/drawing/2014/main" val="2427111498"/>
                    </a:ext>
                  </a:extLst>
                </a:gridCol>
                <a:gridCol w="1415193">
                  <a:extLst>
                    <a:ext uri="{9D8B030D-6E8A-4147-A177-3AD203B41FA5}">
                      <a16:colId xmlns:a16="http://schemas.microsoft.com/office/drawing/2014/main" val="2720402716"/>
                    </a:ext>
                  </a:extLst>
                </a:gridCol>
                <a:gridCol w="1415193">
                  <a:extLst>
                    <a:ext uri="{9D8B030D-6E8A-4147-A177-3AD203B41FA5}">
                      <a16:colId xmlns:a16="http://schemas.microsoft.com/office/drawing/2014/main" val="2761929178"/>
                    </a:ext>
                  </a:extLst>
                </a:gridCol>
                <a:gridCol w="1415193">
                  <a:extLst>
                    <a:ext uri="{9D8B030D-6E8A-4147-A177-3AD203B41FA5}">
                      <a16:colId xmlns:a16="http://schemas.microsoft.com/office/drawing/2014/main" val="130877611"/>
                    </a:ext>
                  </a:extLst>
                </a:gridCol>
              </a:tblGrid>
              <a:tr h="766944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Superpave4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Superpave5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99443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Design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QA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Design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QA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1909557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Asphalt, %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6.7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6.48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7.1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6.83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1916546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Air Voids, %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4.76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5.88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072619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VMA, %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15.6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14.88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16.7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16.69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0660596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Density, %</a:t>
                      </a:r>
                      <a:r>
                        <a:rPr lang="en-US" sz="3200" dirty="0" err="1"/>
                        <a:t>Gmm</a:t>
                      </a:r>
                      <a:endParaRPr lang="en-US" sz="3200" dirty="0"/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-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93.3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-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95.4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3954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3312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921BF-D8B7-4D80-8F9B-58A63D5F4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B9FEEF-313A-46AE-85BC-D69A3B67B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-59110" y="-2131999"/>
            <a:ext cx="12344400" cy="9258301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D987A5-6737-4E1E-866C-FB5A26683568}"/>
              </a:ext>
            </a:extLst>
          </p:cNvPr>
          <p:cNvSpPr txBox="1">
            <a:spLocks/>
          </p:cNvSpPr>
          <p:nvPr/>
        </p:nvSpPr>
        <p:spPr>
          <a:xfrm>
            <a:off x="9147320" y="2671450"/>
            <a:ext cx="3178629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Superpave5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72F5A5-97FE-4126-B9F9-F82F859E3F9D}"/>
              </a:ext>
            </a:extLst>
          </p:cNvPr>
          <p:cNvSpPr txBox="1">
            <a:spLocks/>
          </p:cNvSpPr>
          <p:nvPr/>
        </p:nvSpPr>
        <p:spPr>
          <a:xfrm>
            <a:off x="4847463" y="3242950"/>
            <a:ext cx="3178629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Superpave4</a:t>
            </a:r>
          </a:p>
        </p:txBody>
      </p:sp>
    </p:spTree>
    <p:extLst>
      <p:ext uri="{BB962C8B-B14F-4D97-AF65-F5344CB8AC3E}">
        <p14:creationId xmlns:p14="http://schemas.microsoft.com/office/powerpoint/2010/main" val="4952935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2B590-E029-4801-9637-C9BD37E4E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ADAFB1-799A-42A2-B9D8-2DAC3C9EE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9" b="12519"/>
          <a:stretch/>
        </p:blipFill>
        <p:spPr>
          <a:xfrm>
            <a:off x="0" y="0"/>
            <a:ext cx="12198096" cy="68580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FF19F9D-6EA5-4523-BC27-E260D5994576}"/>
              </a:ext>
            </a:extLst>
          </p:cNvPr>
          <p:cNvSpPr txBox="1">
            <a:spLocks/>
          </p:cNvSpPr>
          <p:nvPr/>
        </p:nvSpPr>
        <p:spPr>
          <a:xfrm>
            <a:off x="468270" y="3209544"/>
            <a:ext cx="3178629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Superpave5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C34939-F6DF-4605-A543-CB6C65EFC833}"/>
              </a:ext>
            </a:extLst>
          </p:cNvPr>
          <p:cNvSpPr txBox="1">
            <a:spLocks/>
          </p:cNvSpPr>
          <p:nvPr/>
        </p:nvSpPr>
        <p:spPr>
          <a:xfrm>
            <a:off x="5730866" y="3041472"/>
            <a:ext cx="3178629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Superpave4</a:t>
            </a:r>
          </a:p>
        </p:txBody>
      </p:sp>
    </p:spTree>
    <p:extLst>
      <p:ext uri="{BB962C8B-B14F-4D97-AF65-F5344CB8AC3E}">
        <p14:creationId xmlns:p14="http://schemas.microsoft.com/office/powerpoint/2010/main" val="31210930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8293A-7A2C-401D-9B8B-4D599E4DB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D7AA29-AAA4-46C3-9B36-752234727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" t="25037" r="252"/>
          <a:stretch/>
        </p:blipFill>
        <p:spPr>
          <a:xfrm>
            <a:off x="0" y="0"/>
            <a:ext cx="12198096" cy="68580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82C8016-F2BB-4A3A-92D1-ED47827713D7}"/>
              </a:ext>
            </a:extLst>
          </p:cNvPr>
          <p:cNvSpPr txBox="1">
            <a:spLocks/>
          </p:cNvSpPr>
          <p:nvPr/>
        </p:nvSpPr>
        <p:spPr>
          <a:xfrm>
            <a:off x="8294914" y="3570351"/>
            <a:ext cx="3178629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Superpave5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ED053F-4684-43F8-B095-6D8579C48DF3}"/>
              </a:ext>
            </a:extLst>
          </p:cNvPr>
          <p:cNvSpPr txBox="1">
            <a:spLocks/>
          </p:cNvSpPr>
          <p:nvPr/>
        </p:nvSpPr>
        <p:spPr>
          <a:xfrm>
            <a:off x="3096155" y="4713351"/>
            <a:ext cx="3178629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Superpave4</a:t>
            </a:r>
          </a:p>
        </p:txBody>
      </p:sp>
    </p:spTree>
    <p:extLst>
      <p:ext uri="{BB962C8B-B14F-4D97-AF65-F5344CB8AC3E}">
        <p14:creationId xmlns:p14="http://schemas.microsoft.com/office/powerpoint/2010/main" val="5388781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C9B69-11A9-4FE0-A222-BB8FA12EE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961239-BB58-493C-8845-332C95DB3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" b="20787"/>
          <a:stretch/>
        </p:blipFill>
        <p:spPr>
          <a:xfrm>
            <a:off x="-6096" y="0"/>
            <a:ext cx="12198096" cy="68580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865E518-3EC7-4A25-A110-207C5E71069E}"/>
              </a:ext>
            </a:extLst>
          </p:cNvPr>
          <p:cNvSpPr txBox="1">
            <a:spLocks/>
          </p:cNvSpPr>
          <p:nvPr/>
        </p:nvSpPr>
        <p:spPr>
          <a:xfrm>
            <a:off x="390778" y="3718508"/>
            <a:ext cx="3178629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Superpave5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416ED9-B782-4BCC-907B-B2D3FC51B377}"/>
              </a:ext>
            </a:extLst>
          </p:cNvPr>
          <p:cNvSpPr txBox="1">
            <a:spLocks/>
          </p:cNvSpPr>
          <p:nvPr/>
        </p:nvSpPr>
        <p:spPr>
          <a:xfrm>
            <a:off x="6092952" y="4518538"/>
            <a:ext cx="3178629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Superpave4</a:t>
            </a:r>
          </a:p>
        </p:txBody>
      </p:sp>
    </p:spTree>
    <p:extLst>
      <p:ext uri="{BB962C8B-B14F-4D97-AF65-F5344CB8AC3E}">
        <p14:creationId xmlns:p14="http://schemas.microsoft.com/office/powerpoint/2010/main" val="12404081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02331-CC4C-47D9-ABED-4D2891F79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8B4393-AE09-43E8-9C57-72B3D7233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961" y="-17622"/>
            <a:ext cx="5143499" cy="68580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D2B6761-20E6-4ED5-B7F0-BDADF2DEF0E6}"/>
              </a:ext>
            </a:extLst>
          </p:cNvPr>
          <p:cNvSpPr txBox="1">
            <a:spLocks/>
          </p:cNvSpPr>
          <p:nvPr/>
        </p:nvSpPr>
        <p:spPr>
          <a:xfrm>
            <a:off x="1271332" y="2839878"/>
            <a:ext cx="3178629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Superpave5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F129F99-B181-4FEA-9D59-04CAE5DAE5EF}"/>
              </a:ext>
            </a:extLst>
          </p:cNvPr>
          <p:cNvSpPr txBox="1">
            <a:spLocks/>
          </p:cNvSpPr>
          <p:nvPr/>
        </p:nvSpPr>
        <p:spPr>
          <a:xfrm>
            <a:off x="1271332" y="1461451"/>
            <a:ext cx="3178629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Superpave4</a:t>
            </a:r>
          </a:p>
        </p:txBody>
      </p:sp>
    </p:spTree>
    <p:extLst>
      <p:ext uri="{BB962C8B-B14F-4D97-AF65-F5344CB8AC3E}">
        <p14:creationId xmlns:p14="http://schemas.microsoft.com/office/powerpoint/2010/main" val="238605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Indiana</a:t>
            </a:r>
            <a:r>
              <a:rPr lang="en-US" baseline="0" dirty="0"/>
              <a:t> DOT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&lt;</a:t>
            </a:r>
            <a:r>
              <a:rPr lang="en-US" sz="3600" dirty="0"/>
              <a:t>3</a:t>
            </a:r>
            <a:r>
              <a:rPr lang="en-US" sz="3600" baseline="0" dirty="0"/>
              <a:t> million ESALs                         30 gyrations</a:t>
            </a:r>
          </a:p>
          <a:p>
            <a:pPr lvl="0"/>
            <a:endParaRPr lang="en-US" sz="3600" baseline="0" dirty="0"/>
          </a:p>
          <a:p>
            <a:pPr lvl="0"/>
            <a:r>
              <a:rPr lang="en-US" sz="3600" baseline="0" dirty="0"/>
              <a:t>3 million to &gt;30 million ESALs     50 gyrations</a:t>
            </a:r>
          </a:p>
        </p:txBody>
      </p:sp>
    </p:spTree>
    <p:extLst>
      <p:ext uri="{BB962C8B-B14F-4D97-AF65-F5344CB8AC3E}">
        <p14:creationId xmlns:p14="http://schemas.microsoft.com/office/powerpoint/2010/main" val="3889544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59AE067-4866-4CBF-B443-4586BC6F1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89684" y="1811876"/>
            <a:ext cx="822571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As-Constructed Air Voids?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4119" y="2410691"/>
            <a:ext cx="6309360" cy="3913909"/>
          </a:xfrm>
        </p:spPr>
        <p:txBody>
          <a:bodyPr>
            <a:noAutofit/>
          </a:bodyPr>
          <a:lstStyle/>
          <a:p>
            <a:r>
              <a:rPr lang="en-US" sz="2800" dirty="0"/>
              <a:t>NCHRP Report 573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912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Superpave5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EF2336-2CDB-416A-9813-FA67C72110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2018</a:t>
            </a:r>
          </a:p>
          <a:p>
            <a:pPr lvl="1"/>
            <a:r>
              <a:rPr lang="en-US" dirty="0"/>
              <a:t>12 projects let as Superpave5</a:t>
            </a:r>
          </a:p>
          <a:p>
            <a:pPr lvl="1"/>
            <a:r>
              <a:rPr lang="en-US" dirty="0"/>
              <a:t>9 projects built or partially built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11 mix designs</a:t>
            </a:r>
          </a:p>
          <a:p>
            <a:pPr lvl="2"/>
            <a:r>
              <a:rPr lang="en-US" dirty="0"/>
              <a:t>Four 19.0-mm</a:t>
            </a:r>
          </a:p>
          <a:p>
            <a:pPr lvl="2"/>
            <a:r>
              <a:rPr lang="en-US" dirty="0"/>
              <a:t>Seven 9.5-mm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E1E5DD-414E-4362-B0C6-870CF510A7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2019</a:t>
            </a:r>
          </a:p>
          <a:p>
            <a:pPr lvl="1"/>
            <a:r>
              <a:rPr lang="en-US" dirty="0"/>
              <a:t>Standard specifications changed</a:t>
            </a:r>
            <a:br>
              <a:rPr lang="en-US" dirty="0"/>
            </a:br>
            <a:r>
              <a:rPr lang="en-US" dirty="0"/>
              <a:t>January 2019</a:t>
            </a:r>
          </a:p>
          <a:p>
            <a:pPr lvl="1"/>
            <a:r>
              <a:rPr lang="en-US" dirty="0"/>
              <a:t>Specification effective </a:t>
            </a:r>
            <a:br>
              <a:rPr lang="en-US" dirty="0"/>
            </a:br>
            <a:r>
              <a:rPr lang="en-US" dirty="0"/>
              <a:t>September 2019</a:t>
            </a:r>
          </a:p>
          <a:p>
            <a:pPr lvl="1"/>
            <a:r>
              <a:rPr lang="en-US" dirty="0"/>
              <a:t>For 2019, option to change Superpave4 projects to Superpave5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C45F13-CC90-44E7-AF1E-21529E6E2A57}"/>
              </a:ext>
            </a:extLst>
          </p:cNvPr>
          <p:cNvSpPr/>
          <p:nvPr/>
        </p:nvSpPr>
        <p:spPr>
          <a:xfrm rot="-1500000">
            <a:off x="910711" y="2677426"/>
            <a:ext cx="9791463" cy="15696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00488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2018 Superpave5 Projects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C45F13-CC90-44E7-AF1E-21529E6E2A57}"/>
              </a:ext>
            </a:extLst>
          </p:cNvPr>
          <p:cNvSpPr/>
          <p:nvPr/>
        </p:nvSpPr>
        <p:spPr>
          <a:xfrm rot="-1500000">
            <a:off x="2174479" y="2481201"/>
            <a:ext cx="7843044" cy="304698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How did they</a:t>
            </a:r>
            <a:b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</a:br>
            <a: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turn out?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6F05DB-446F-4AA7-A3F0-1C0490A171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275586-73E7-411B-9926-A7E93180F4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48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C0C7C-B3E6-444D-A3AF-F8AE81BBD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5B9305-41BA-430A-AC6A-0F8732A441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Gyratory Voids</a:t>
            </a:r>
            <a:br>
              <a:rPr lang="en-US" dirty="0"/>
            </a:br>
            <a:r>
              <a:rPr lang="en-US" dirty="0"/>
              <a:t>4.58%</a:t>
            </a:r>
          </a:p>
          <a:p>
            <a:endParaRPr lang="en-US" dirty="0"/>
          </a:p>
          <a:p>
            <a:r>
              <a:rPr lang="en-US" dirty="0"/>
              <a:t>Density</a:t>
            </a:r>
            <a:br>
              <a:rPr lang="en-US" dirty="0"/>
            </a:br>
            <a:r>
              <a:rPr lang="en-US" dirty="0"/>
              <a:t>93.82%</a:t>
            </a:r>
            <a:br>
              <a:rPr lang="en-US" dirty="0"/>
            </a:br>
            <a:r>
              <a:rPr lang="en-US" dirty="0"/>
              <a:t>6.18% voids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1.50% difference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267200" y="1581912"/>
          <a:ext cx="73152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47453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C0C7C-B3E6-444D-A3AF-F8AE81BBD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so good.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5B9305-41BA-430A-AC6A-0F8732A441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Gyratory Voids</a:t>
            </a:r>
            <a:br>
              <a:rPr lang="en-US" dirty="0"/>
            </a:br>
            <a:r>
              <a:rPr lang="en-US" dirty="0"/>
              <a:t>4.37%</a:t>
            </a:r>
          </a:p>
          <a:p>
            <a:endParaRPr lang="en-US" dirty="0"/>
          </a:p>
          <a:p>
            <a:r>
              <a:rPr lang="en-US" dirty="0"/>
              <a:t>Density</a:t>
            </a:r>
            <a:br>
              <a:rPr lang="en-US" dirty="0"/>
            </a:br>
            <a:r>
              <a:rPr lang="en-US" dirty="0"/>
              <a:t>93.93%</a:t>
            </a:r>
            <a:br>
              <a:rPr lang="en-US" dirty="0"/>
            </a:br>
            <a:r>
              <a:rPr lang="en-US" dirty="0"/>
              <a:t>6.07% voids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1.70% difference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267200" y="1581912"/>
          <a:ext cx="73152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63263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C0C7C-B3E6-444D-A3AF-F8AE81BBD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5B9305-41BA-430A-AC6A-0F8732A441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19.0 mm Intermediate</a:t>
            </a:r>
          </a:p>
          <a:p>
            <a:endParaRPr lang="en-US" dirty="0"/>
          </a:p>
          <a:p>
            <a:pPr lvl="1"/>
            <a:r>
              <a:rPr lang="en-US" dirty="0"/>
              <a:t>Gyratory Voids</a:t>
            </a:r>
            <a:br>
              <a:rPr lang="en-US" dirty="0"/>
            </a:br>
            <a:r>
              <a:rPr lang="en-US" dirty="0"/>
              <a:t>5.42%</a:t>
            </a:r>
          </a:p>
          <a:p>
            <a:endParaRPr lang="en-US" dirty="0"/>
          </a:p>
          <a:p>
            <a:pPr lvl="1"/>
            <a:r>
              <a:rPr lang="en-US" dirty="0"/>
              <a:t>Density</a:t>
            </a:r>
            <a:br>
              <a:rPr lang="en-US" dirty="0"/>
            </a:br>
            <a:r>
              <a:rPr lang="en-US" dirty="0"/>
              <a:t>93.73% Gmm</a:t>
            </a:r>
            <a:br>
              <a:rPr lang="en-US" dirty="0"/>
            </a:br>
            <a:r>
              <a:rPr lang="en-US" dirty="0"/>
              <a:t>(6.27% voids)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0.85%</a:t>
            </a:r>
            <a:r>
              <a:rPr lang="en-US" baseline="0" dirty="0"/>
              <a:t> difference</a:t>
            </a:r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267200" y="1581912"/>
          <a:ext cx="73152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91616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C0C7C-B3E6-444D-A3AF-F8AE81BBD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5B9305-41BA-430A-AC6A-0F8732A441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Gyratory Voids</a:t>
            </a:r>
            <a:br>
              <a:rPr lang="en-US" dirty="0"/>
            </a:br>
            <a:r>
              <a:rPr lang="en-US" dirty="0"/>
              <a:t>5.19%</a:t>
            </a:r>
          </a:p>
          <a:p>
            <a:endParaRPr lang="en-US" dirty="0"/>
          </a:p>
          <a:p>
            <a:r>
              <a:rPr lang="en-US" dirty="0"/>
              <a:t>Density</a:t>
            </a:r>
            <a:br>
              <a:rPr lang="en-US" dirty="0"/>
            </a:br>
            <a:r>
              <a:rPr lang="en-US" dirty="0"/>
              <a:t>94.24%</a:t>
            </a:r>
            <a:br>
              <a:rPr lang="en-US" dirty="0"/>
            </a:br>
            <a:r>
              <a:rPr lang="en-US" dirty="0"/>
              <a:t>5.76% voids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0.57% difference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600-000004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267200" y="1581912"/>
          <a:ext cx="73152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390363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Another DOT </a:t>
            </a:r>
            <a:r>
              <a:rPr lang="en-US" baseline="0" dirty="0"/>
              <a:t>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&lt;</a:t>
            </a:r>
            <a:r>
              <a:rPr lang="en-US" sz="3600" dirty="0"/>
              <a:t>3</a:t>
            </a:r>
            <a:r>
              <a:rPr lang="en-US" sz="3600" baseline="0" dirty="0"/>
              <a:t> million ESALs                            30 gyrations</a:t>
            </a:r>
          </a:p>
          <a:p>
            <a:pPr lvl="0"/>
            <a:endParaRPr lang="en-US" sz="3600" baseline="0" dirty="0"/>
          </a:p>
          <a:p>
            <a:pPr lvl="0"/>
            <a:r>
              <a:rPr lang="en-US" sz="3600" baseline="0" dirty="0"/>
              <a:t>3 million to &gt;30 million ESALs     50 gyrations</a:t>
            </a:r>
          </a:p>
        </p:txBody>
      </p:sp>
    </p:spTree>
    <p:extLst>
      <p:ext uri="{BB962C8B-B14F-4D97-AF65-F5344CB8AC3E}">
        <p14:creationId xmlns:p14="http://schemas.microsoft.com/office/powerpoint/2010/main" val="14523006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9D74A-999B-49A9-B859-F4824F502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611A0-B2EA-4AAE-A12F-BC924A924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Design</a:t>
            </a:r>
          </a:p>
          <a:p>
            <a:pPr lvl="1"/>
            <a:r>
              <a:rPr lang="en-US" sz="2800" dirty="0"/>
              <a:t>Use Ndesign gyratory specimens </a:t>
            </a:r>
          </a:p>
          <a:p>
            <a:pPr lvl="2"/>
            <a:r>
              <a:rPr lang="en-US" sz="2400" dirty="0"/>
              <a:t>Hamburg or APA Rut Testing</a:t>
            </a:r>
          </a:p>
          <a:p>
            <a:pPr lvl="2"/>
            <a:r>
              <a:rPr lang="en-US" sz="2400" dirty="0"/>
              <a:t>DCT or SCB</a:t>
            </a:r>
          </a:p>
          <a:p>
            <a:endParaRPr lang="en-US" sz="2800" dirty="0"/>
          </a:p>
          <a:p>
            <a:r>
              <a:rPr lang="en-US" sz="2800" dirty="0"/>
              <a:t>Construction</a:t>
            </a:r>
          </a:p>
          <a:p>
            <a:pPr lvl="1"/>
            <a:r>
              <a:rPr lang="en-US" sz="2800" dirty="0"/>
              <a:t>Use Ndesign gyratory specimens from QC or QA</a:t>
            </a:r>
          </a:p>
          <a:p>
            <a:pPr lvl="2"/>
            <a:r>
              <a:rPr lang="en-US" sz="2400" dirty="0"/>
              <a:t>Hamburg or APA Rut Testing</a:t>
            </a:r>
          </a:p>
          <a:p>
            <a:pPr lvl="2"/>
            <a:r>
              <a:rPr lang="en-US" sz="2400" dirty="0"/>
              <a:t>DCT or SCB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7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041E2-321A-4916-BD3B-7F6CCD9ED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Superpave5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416B2B-8412-404D-A8F4-B03FAD8BC123}"/>
              </a:ext>
            </a:extLst>
          </p:cNvPr>
          <p:cNvSpPr/>
          <p:nvPr/>
        </p:nvSpPr>
        <p:spPr>
          <a:xfrm>
            <a:off x="2293898" y="2202568"/>
            <a:ext cx="6074676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Increased Life</a:t>
            </a:r>
            <a:b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No Increased Cost</a:t>
            </a:r>
          </a:p>
          <a:p>
            <a:pPr algn="ctr"/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B/C ratio?</a:t>
            </a:r>
          </a:p>
        </p:txBody>
      </p:sp>
      <p:pic>
        <p:nvPicPr>
          <p:cNvPr id="1026" name="Picture 2" descr="Toy Story 2: Buzz Lightyear to the Rescue Sheriff Woody Jessie - toy story">
            <a:extLst>
              <a:ext uri="{FF2B5EF4-FFF2-40B4-BE49-F238E27FC236}">
                <a16:creationId xmlns:a16="http://schemas.microsoft.com/office/drawing/2014/main" id="{7997ED11-E890-4276-8387-3CC2C45D8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" r="-1"/>
          <a:stretch/>
        </p:blipFill>
        <p:spPr bwMode="auto">
          <a:xfrm>
            <a:off x="3020298" y="1758108"/>
            <a:ext cx="5212080" cy="393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81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Final Density</a:t>
            </a:r>
          </a:p>
        </p:txBody>
      </p:sp>
      <p:pic>
        <p:nvPicPr>
          <p:cNvPr id="4098" name="Picture 2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3218" y="1847088"/>
            <a:ext cx="10058400" cy="484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7087" y="5849034"/>
            <a:ext cx="2085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NCHRP Report 573</a:t>
            </a:r>
            <a:br>
              <a:rPr lang="en-US" dirty="0"/>
            </a:br>
            <a:r>
              <a:rPr lang="en-US" dirty="0"/>
              <a:t>Figure 4.8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5341366" y="4152329"/>
            <a:ext cx="0" cy="1948849"/>
          </a:xfrm>
          <a:prstGeom prst="line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6592546" y="4183325"/>
            <a:ext cx="0" cy="1919981"/>
          </a:xfrm>
          <a:prstGeom prst="line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99398" y="3911059"/>
            <a:ext cx="1072858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91.8%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92373" y="3911059"/>
            <a:ext cx="1151277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94.6%</a:t>
            </a:r>
          </a:p>
        </p:txBody>
      </p:sp>
    </p:spTree>
    <p:extLst>
      <p:ext uri="{BB962C8B-B14F-4D97-AF65-F5344CB8AC3E}">
        <p14:creationId xmlns:p14="http://schemas.microsoft.com/office/powerpoint/2010/main" val="280359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20171106\External Drive\Work Computer\Pictures\Work\2013\20130624 Five Percent Air Void with Walsh and Kelly\IMG_1133 (2).JPG">
            <a:extLst>
              <a:ext uri="{FF2B5EF4-FFF2-40B4-BE49-F238E27FC236}">
                <a16:creationId xmlns:a16="http://schemas.microsoft.com/office/drawing/2014/main" id="{914DE0BE-6DF1-4C90-98B1-E5BCB0D410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1156" y="2704783"/>
            <a:ext cx="3779520" cy="283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Image result for baby pine compactor">
            <a:extLst>
              <a:ext uri="{FF2B5EF4-FFF2-40B4-BE49-F238E27FC236}">
                <a16:creationId xmlns:a16="http://schemas.microsoft.com/office/drawing/2014/main" id="{7BE69075-D5EB-4031-B156-B1B994991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45" y="2109045"/>
            <a:ext cx="3200400" cy="444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AFF2DD-F312-4E7C-9849-EA54125D7A14}"/>
              </a:ext>
            </a:extLst>
          </p:cNvPr>
          <p:cNvSpPr/>
          <p:nvPr/>
        </p:nvSpPr>
        <p:spPr>
          <a:xfrm rot="21298473">
            <a:off x="74826" y="791565"/>
            <a:ext cx="693548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Superpave5 Concept</a:t>
            </a:r>
            <a:endParaRPr lang="en-US" sz="6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3E9E18-4728-48F2-9061-5AE1C5C2DADD}"/>
              </a:ext>
            </a:extLst>
          </p:cNvPr>
          <p:cNvSpPr txBox="1"/>
          <p:nvPr/>
        </p:nvSpPr>
        <p:spPr>
          <a:xfrm rot="19951761">
            <a:off x="303971" y="3415201"/>
            <a:ext cx="24347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93D37"/>
                </a:solidFill>
              </a:rPr>
              <a:t>Mix Design</a:t>
            </a:r>
            <a:br>
              <a:rPr lang="en-US" sz="3200" b="1" dirty="0">
                <a:solidFill>
                  <a:srgbClr val="793D37"/>
                </a:solidFill>
              </a:rPr>
            </a:br>
            <a:r>
              <a:rPr lang="en-US" sz="3200" b="1" dirty="0">
                <a:solidFill>
                  <a:srgbClr val="793D37"/>
                </a:solidFill>
              </a:rPr>
              <a:t>5% air voids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554A23-1608-4F79-BE45-5209BF0EB169}"/>
              </a:ext>
            </a:extLst>
          </p:cNvPr>
          <p:cNvSpPr txBox="1"/>
          <p:nvPr/>
        </p:nvSpPr>
        <p:spPr>
          <a:xfrm rot="21095693">
            <a:off x="6638531" y="1577865"/>
            <a:ext cx="36268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93D37"/>
                </a:solidFill>
              </a:rPr>
              <a:t>Field Compaction</a:t>
            </a:r>
            <a:br>
              <a:rPr lang="en-US" sz="3200" b="1" dirty="0">
                <a:solidFill>
                  <a:srgbClr val="793D37"/>
                </a:solidFill>
              </a:rPr>
            </a:br>
            <a:r>
              <a:rPr lang="en-US" sz="3200" b="1" dirty="0">
                <a:solidFill>
                  <a:srgbClr val="793D37"/>
                </a:solidFill>
              </a:rPr>
              <a:t>95% Gmm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A0A03A-8095-4EF5-843E-23E62B83041C}"/>
              </a:ext>
            </a:extLst>
          </p:cNvPr>
          <p:cNvSpPr txBox="1"/>
          <p:nvPr/>
        </p:nvSpPr>
        <p:spPr>
          <a:xfrm>
            <a:off x="7291435" y="5579775"/>
            <a:ext cx="31947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93D37"/>
                </a:solidFill>
              </a:rPr>
              <a:t>No change in </a:t>
            </a:r>
            <a:br>
              <a:rPr lang="en-US" sz="3200" b="1" dirty="0">
                <a:solidFill>
                  <a:srgbClr val="793D37"/>
                </a:solidFill>
              </a:rPr>
            </a:br>
            <a:r>
              <a:rPr lang="en-US" sz="3200" b="1" dirty="0">
                <a:solidFill>
                  <a:srgbClr val="793D37"/>
                </a:solidFill>
              </a:rPr>
              <a:t>asphalt content</a:t>
            </a:r>
          </a:p>
        </p:txBody>
      </p:sp>
    </p:spTree>
    <p:extLst>
      <p:ext uri="{BB962C8B-B14F-4D97-AF65-F5344CB8AC3E}">
        <p14:creationId xmlns:p14="http://schemas.microsoft.com/office/powerpoint/2010/main" val="411222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it Change Asphalt Content?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592877" y="2575244"/>
          <a:ext cx="6818811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Superpave4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Superpave5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NMAS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VMA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Effective Asphalt (volume)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VMA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Effective Asphalt (volume)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9.5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11.0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12.5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10.0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19.0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9.0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25.0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8.0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219401" y="4312604"/>
            <a:ext cx="1051560" cy="1737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45630" y="4312604"/>
            <a:ext cx="1051560" cy="1737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65416" y="4312604"/>
            <a:ext cx="1051560" cy="1737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79573" y="4312604"/>
            <a:ext cx="1051560" cy="1737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A600A9-F9CB-4308-947C-5D25129308C3}"/>
              </a:ext>
            </a:extLst>
          </p:cNvPr>
          <p:cNvSpPr/>
          <p:nvPr/>
        </p:nvSpPr>
        <p:spPr>
          <a:xfrm>
            <a:off x="6614160" y="2560004"/>
            <a:ext cx="3596640" cy="3593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it Change Asphalt Content?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592877" y="2575244"/>
          <a:ext cx="6818811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Superpave4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Superpave5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NMAS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VMA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Effective Asphalt (volume)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VMA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Effective Asphalt (volume)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9.5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11.0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12.5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10.0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19.0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9.0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25.0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8.0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13.0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219401" y="4312604"/>
            <a:ext cx="1051560" cy="1737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45630" y="4312604"/>
            <a:ext cx="1051560" cy="1737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65416" y="4312604"/>
            <a:ext cx="1051560" cy="17373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79573" y="4312604"/>
            <a:ext cx="1051560" cy="17373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F5E5E6-F5FC-44D5-BE80-D8F2112F4E8C}"/>
              </a:ext>
            </a:extLst>
          </p:cNvPr>
          <p:cNvSpPr/>
          <p:nvPr/>
        </p:nvSpPr>
        <p:spPr>
          <a:xfrm rot="-1500000">
            <a:off x="797930" y="2390394"/>
            <a:ext cx="9894504" cy="304698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Asphalt Content </a:t>
            </a:r>
          </a:p>
          <a:p>
            <a:pPr algn="ctr"/>
            <a: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Stays Same</a:t>
            </a:r>
          </a:p>
        </p:txBody>
      </p:sp>
    </p:spTree>
    <p:extLst>
      <p:ext uri="{BB962C8B-B14F-4D97-AF65-F5344CB8AC3E}">
        <p14:creationId xmlns:p14="http://schemas.microsoft.com/office/powerpoint/2010/main" val="168731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2989</TotalTime>
  <Words>1122</Words>
  <Application>Microsoft Office PowerPoint</Application>
  <PresentationFormat>Widescreen</PresentationFormat>
  <Paragraphs>598</Paragraphs>
  <Slides>58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Constantia</vt:lpstr>
      <vt:lpstr>Times New Roman</vt:lpstr>
      <vt:lpstr>Wingdings 2</vt:lpstr>
      <vt:lpstr>Flow</vt:lpstr>
      <vt:lpstr>Superpave5  Superpave Design  at Five Percent  Air Voids</vt:lpstr>
      <vt:lpstr>Question?</vt:lpstr>
      <vt:lpstr>Marshall Mix Design</vt:lpstr>
      <vt:lpstr>Strategic Highway  Research Program</vt:lpstr>
      <vt:lpstr>As-Constructed Air Voids?</vt:lpstr>
      <vt:lpstr>Typical Final Density</vt:lpstr>
      <vt:lpstr>PowerPoint Presentation</vt:lpstr>
      <vt:lpstr>Does it Change Asphalt Content?</vt:lpstr>
      <vt:lpstr>Does it Change Asphalt Content?</vt:lpstr>
      <vt:lpstr>Asphalt Content</vt:lpstr>
      <vt:lpstr>Asphalt Content</vt:lpstr>
      <vt:lpstr>Design Gyrations??</vt:lpstr>
      <vt:lpstr>Conclusions</vt:lpstr>
      <vt:lpstr>SR 13, Middlebury, Indiana</vt:lpstr>
      <vt:lpstr>Mix Designs</vt:lpstr>
      <vt:lpstr>Gradation</vt:lpstr>
      <vt:lpstr>Counter-Flow Drum Mix Plant</vt:lpstr>
      <vt:lpstr>Superpave4</vt:lpstr>
      <vt:lpstr>Superpave5 Compaction</vt:lpstr>
      <vt:lpstr>Mix Construction Properties</vt:lpstr>
      <vt:lpstr>2018 Core Locations</vt:lpstr>
      <vt:lpstr>Six Cores At Each Location</vt:lpstr>
      <vt:lpstr>Core Properties</vt:lpstr>
      <vt:lpstr>Permeability</vt:lpstr>
      <vt:lpstr>Recovered Asphalt Binder Grade</vt:lpstr>
      <vt:lpstr>Asphalt Binder Grade</vt:lpstr>
      <vt:lpstr>Correlation PG High Temp to  In-Place Air Voids</vt:lpstr>
      <vt:lpstr>Correlation PG Low Temp to  In-Place Air Voids</vt:lpstr>
      <vt:lpstr>Correlation Delta Tc to In-Place Air Voids</vt:lpstr>
      <vt:lpstr>Pavement Condition Collection</vt:lpstr>
      <vt:lpstr>Smoothness and Rut Depth from Van</vt:lpstr>
      <vt:lpstr>Crack Data from Automated Collection</vt:lpstr>
      <vt:lpstr>PowerPoint Presentation</vt:lpstr>
      <vt:lpstr>PowerPoint Presentation</vt:lpstr>
      <vt:lpstr>PowerPoint Presentation</vt:lpstr>
      <vt:lpstr>Superpave4          Superpave5</vt:lpstr>
      <vt:lpstr>What Did We Learn?</vt:lpstr>
      <vt:lpstr>What Did We Learn?</vt:lpstr>
      <vt:lpstr>Asphalt Binder Properties</vt:lpstr>
      <vt:lpstr>US 40, Richmond, Indiana</vt:lpstr>
      <vt:lpstr>Mix Designs</vt:lpstr>
      <vt:lpstr>PowerPoint Presentation</vt:lpstr>
      <vt:lpstr>Mix Construction Properties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Indiana DOT Implementation</vt:lpstr>
      <vt:lpstr>Superpave5</vt:lpstr>
      <vt:lpstr>2018 Superpave5 Projects</vt:lpstr>
      <vt:lpstr>OK.</vt:lpstr>
      <vt:lpstr>Not so good.</vt:lpstr>
      <vt:lpstr>Good.</vt:lpstr>
      <vt:lpstr>Good.</vt:lpstr>
      <vt:lpstr>Another DOT Implementation</vt:lpstr>
      <vt:lpstr>Performance Testing</vt:lpstr>
      <vt:lpstr>Superpave5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Superpave5 Field Trial</dc:title>
  <dc:creator>Huber, Gerald</dc:creator>
  <cp:lastModifiedBy>Huber, Gerry</cp:lastModifiedBy>
  <cp:revision>179</cp:revision>
  <cp:lastPrinted>2015-02-26T13:49:41Z</cp:lastPrinted>
  <dcterms:created xsi:type="dcterms:W3CDTF">2015-02-19T11:48:14Z</dcterms:created>
  <dcterms:modified xsi:type="dcterms:W3CDTF">2019-05-23T12:38:08Z</dcterms:modified>
</cp:coreProperties>
</file>