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16" r:id="rId3"/>
  </p:sldMasterIdLst>
  <p:notesMasterIdLst>
    <p:notesMasterId r:id="rId28"/>
  </p:notesMasterIdLst>
  <p:sldIdLst>
    <p:sldId id="262" r:id="rId4"/>
    <p:sldId id="703" r:id="rId5"/>
    <p:sldId id="422" r:id="rId6"/>
    <p:sldId id="759" r:id="rId7"/>
    <p:sldId id="805" r:id="rId8"/>
    <p:sldId id="716" r:id="rId9"/>
    <p:sldId id="720" r:id="rId10"/>
    <p:sldId id="760" r:id="rId11"/>
    <p:sldId id="761" r:id="rId12"/>
    <p:sldId id="764" r:id="rId13"/>
    <p:sldId id="769" r:id="rId14"/>
    <p:sldId id="793" r:id="rId15"/>
    <p:sldId id="772" r:id="rId16"/>
    <p:sldId id="724" r:id="rId17"/>
    <p:sldId id="768" r:id="rId18"/>
    <p:sldId id="773" r:id="rId19"/>
    <p:sldId id="774" r:id="rId20"/>
    <p:sldId id="775" r:id="rId21"/>
    <p:sldId id="776" r:id="rId22"/>
    <p:sldId id="777" r:id="rId23"/>
    <p:sldId id="778" r:id="rId24"/>
    <p:sldId id="779" r:id="rId25"/>
    <p:sldId id="780" r:id="rId26"/>
    <p:sldId id="294" r:id="rId27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5B143"/>
    <a:srgbClr val="FF99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4719"/>
  </p:normalViewPr>
  <p:slideViewPr>
    <p:cSldViewPr snapToGrid="0">
      <p:cViewPr varScale="1">
        <p:scale>
          <a:sx n="100" d="100"/>
          <a:sy n="10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tirado\Desktop\Test+Stiffness_Hyst%20(SI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thi\Dropbox\NCHRP%2024-45\Calibration\Calibration_MnROAD\Base\MnROAD_Calibration_Cell188_08_02_5thPas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rou\Dropbox\NCHRP%2024-45\Calibration\VSN\MnROAD\Base\FromKvalues\ScaterComparisonStationary_Compiled%20Results_SS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irpsrvgis13.utep.edu\NCHRP%2024-45\5)%20Data\Afshin%20Gholamy\Backcalculation\Source_shuffled_sub1500%20-%20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irpsrvgis13.utep.edu\NCHRP%2024-45\5)%20Data\Afshin%20Gholamy\Backcalculation\Experiments3_sub50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orou\Dropbox\Z_Temp\Inverse_Scenari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fathi\Dropbox\NCHRP%2024-45\Calibration\Inverse%20Algorithm\Inverse_Scenari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27783314213"/>
          <c:y val="6.6064814814814798E-2"/>
          <c:w val="0.842430786276685"/>
          <c:h val="0.81057852143482101"/>
        </c:manualLayout>
      </c:layout>
      <c:scatterChart>
        <c:scatterStyle val="lineMarker"/>
        <c:varyColors val="0"/>
        <c:ser>
          <c:idx val="1"/>
          <c:order val="0"/>
          <c:tx>
            <c:v>Subgrade - Sand</c:v>
          </c:tx>
          <c:spPr>
            <a:ln w="12700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'Compare (SI)'!$I$8:$I$594</c:f>
              <c:numCache>
                <c:formatCode>0.00</c:formatCode>
                <c:ptCount val="587"/>
                <c:pt idx="0">
                  <c:v>1.0337000000000001</c:v>
                </c:pt>
                <c:pt idx="1">
                  <c:v>1.0831999999999999</c:v>
                </c:pt>
                <c:pt idx="2">
                  <c:v>1.0900000000000001</c:v>
                </c:pt>
                <c:pt idx="3">
                  <c:v>1.0528999999999999</c:v>
                </c:pt>
                <c:pt idx="4">
                  <c:v>0.97160999999999997</c:v>
                </c:pt>
                <c:pt idx="5">
                  <c:v>0.84796000000000005</c:v>
                </c:pt>
                <c:pt idx="6">
                  <c:v>0.68596999999999997</c:v>
                </c:pt>
                <c:pt idx="7">
                  <c:v>0.49164999999999998</c:v>
                </c:pt>
                <c:pt idx="8">
                  <c:v>0.27209</c:v>
                </c:pt>
                <c:pt idx="9">
                  <c:v>3.4765999999999998E-2</c:v>
                </c:pt>
                <c:pt idx="10">
                  <c:v>-0.21268999999999999</c:v>
                </c:pt>
                <c:pt idx="11">
                  <c:v>-0.46239999999999998</c:v>
                </c:pt>
                <c:pt idx="12">
                  <c:v>-0.70599999999999996</c:v>
                </c:pt>
                <c:pt idx="13">
                  <c:v>-0.93484</c:v>
                </c:pt>
                <c:pt idx="14">
                  <c:v>-1.1404000000000001</c:v>
                </c:pt>
                <c:pt idx="15">
                  <c:v>-1.3149</c:v>
                </c:pt>
                <c:pt idx="16">
                  <c:v>-1.4520999999999999</c:v>
                </c:pt>
                <c:pt idx="17">
                  <c:v>-1.5471999999999999</c:v>
                </c:pt>
                <c:pt idx="18">
                  <c:v>-1.5971</c:v>
                </c:pt>
                <c:pt idx="19">
                  <c:v>-1.6</c:v>
                </c:pt>
                <c:pt idx="20">
                  <c:v>-1.5556000000000001</c:v>
                </c:pt>
                <c:pt idx="21">
                  <c:v>-1.4654</c:v>
                </c:pt>
                <c:pt idx="22">
                  <c:v>-1.3325</c:v>
                </c:pt>
                <c:pt idx="23">
                  <c:v>-1.1616</c:v>
                </c:pt>
                <c:pt idx="24">
                  <c:v>-0.95877000000000001</c:v>
                </c:pt>
                <c:pt idx="25">
                  <c:v>-0.73065000000000002</c:v>
                </c:pt>
                <c:pt idx="26">
                  <c:v>-0.48422999999999999</c:v>
                </c:pt>
                <c:pt idx="27">
                  <c:v>-0.22647999999999999</c:v>
                </c:pt>
                <c:pt idx="28">
                  <c:v>3.5562999999999997E-2</c:v>
                </c:pt>
                <c:pt idx="29">
                  <c:v>0.29476000000000002</c:v>
                </c:pt>
                <c:pt idx="30">
                  <c:v>0.54388000000000003</c:v>
                </c:pt>
                <c:pt idx="31">
                  <c:v>0.77590999999999999</c:v>
                </c:pt>
                <c:pt idx="32">
                  <c:v>0.98433999999999999</c:v>
                </c:pt>
                <c:pt idx="33">
                  <c:v>1.1635</c:v>
                </c:pt>
                <c:pt idx="34">
                  <c:v>1.3087</c:v>
                </c:pt>
                <c:pt idx="35">
                  <c:v>1.415899999999999</c:v>
                </c:pt>
                <c:pt idx="36">
                  <c:v>1.482</c:v>
                </c:pt>
                <c:pt idx="37">
                  <c:v>1.5045999999999999</c:v>
                </c:pt>
                <c:pt idx="38">
                  <c:v>1.4821</c:v>
                </c:pt>
                <c:pt idx="39">
                  <c:v>1.4142999999999999</c:v>
                </c:pt>
                <c:pt idx="40">
                  <c:v>1.3028999999999999</c:v>
                </c:pt>
                <c:pt idx="41">
                  <c:v>1.1508</c:v>
                </c:pt>
                <c:pt idx="42">
                  <c:v>0.96289000000000002</c:v>
                </c:pt>
                <c:pt idx="43">
                  <c:v>0.74504999999999999</c:v>
                </c:pt>
                <c:pt idx="44">
                  <c:v>0.50419999999999998</c:v>
                </c:pt>
                <c:pt idx="45">
                  <c:v>0.248</c:v>
                </c:pt>
                <c:pt idx="46">
                  <c:v>-1.5294E-2</c:v>
                </c:pt>
                <c:pt idx="47">
                  <c:v>-0.27696999999999999</c:v>
                </c:pt>
                <c:pt idx="48">
                  <c:v>-0.52808999999999995</c:v>
                </c:pt>
                <c:pt idx="49">
                  <c:v>-0.75992999999999999</c:v>
                </c:pt>
                <c:pt idx="50">
                  <c:v>-0.96443999999999996</c:v>
                </c:pt>
                <c:pt idx="51">
                  <c:v>-1.1347</c:v>
                </c:pt>
                <c:pt idx="52">
                  <c:v>-1.2654000000000001</c:v>
                </c:pt>
                <c:pt idx="53">
                  <c:v>-1.3525</c:v>
                </c:pt>
                <c:pt idx="54">
                  <c:v>-1.3936999999999999</c:v>
                </c:pt>
                <c:pt idx="55">
                  <c:v>-1.3879999999999999</c:v>
                </c:pt>
                <c:pt idx="56">
                  <c:v>-1.3360000000000001</c:v>
                </c:pt>
                <c:pt idx="57">
                  <c:v>-1.2394000000000001</c:v>
                </c:pt>
                <c:pt idx="58">
                  <c:v>-1.1017999999999999</c:v>
                </c:pt>
                <c:pt idx="59">
                  <c:v>-0.92795000000000005</c:v>
                </c:pt>
                <c:pt idx="60">
                  <c:v>-0.72407999999999995</c:v>
                </c:pt>
                <c:pt idx="61">
                  <c:v>-0.49722</c:v>
                </c:pt>
                <c:pt idx="62">
                  <c:v>-0.25478000000000001</c:v>
                </c:pt>
                <c:pt idx="63">
                  <c:v>-4.1187999999999997E-3</c:v>
                </c:pt>
                <c:pt idx="64">
                  <c:v>0.24768999999999999</c:v>
                </c:pt>
                <c:pt idx="65">
                  <c:v>0.49385000000000001</c:v>
                </c:pt>
                <c:pt idx="66">
                  <c:v>0.72772999999999999</c:v>
                </c:pt>
                <c:pt idx="67">
                  <c:v>0.94272999999999996</c:v>
                </c:pt>
                <c:pt idx="68">
                  <c:v>1.1324000000000001</c:v>
                </c:pt>
                <c:pt idx="69">
                  <c:v>1.2905</c:v>
                </c:pt>
                <c:pt idx="70">
                  <c:v>1.4117999999999991</c:v>
                </c:pt>
                <c:pt idx="71">
                  <c:v>1.492</c:v>
                </c:pt>
                <c:pt idx="72">
                  <c:v>1.5286</c:v>
                </c:pt>
                <c:pt idx="73">
                  <c:v>1.5201</c:v>
                </c:pt>
                <c:pt idx="74">
                  <c:v>1.4669000000000001</c:v>
                </c:pt>
                <c:pt idx="75">
                  <c:v>1.3702000000000001</c:v>
                </c:pt>
                <c:pt idx="76">
                  <c:v>1.2324999999999999</c:v>
                </c:pt>
                <c:pt idx="77">
                  <c:v>1.0572999999999999</c:v>
                </c:pt>
                <c:pt idx="78">
                  <c:v>0.84921999999999997</c:v>
                </c:pt>
                <c:pt idx="79">
                  <c:v>0.61421999999999999</c:v>
                </c:pt>
                <c:pt idx="80">
                  <c:v>0.35929</c:v>
                </c:pt>
                <c:pt idx="81">
                  <c:v>9.2465000000000006E-2</c:v>
                </c:pt>
                <c:pt idx="82">
                  <c:v>-0.17752999999999999</c:v>
                </c:pt>
                <c:pt idx="83">
                  <c:v>-0.44164999999999999</c:v>
                </c:pt>
                <c:pt idx="84">
                  <c:v>-0.69098000000000004</c:v>
                </c:pt>
                <c:pt idx="85">
                  <c:v>-0.91715999999999998</c:v>
                </c:pt>
                <c:pt idx="86">
                  <c:v>-1.1128</c:v>
                </c:pt>
                <c:pt idx="87">
                  <c:v>-1.2715000000000001</c:v>
                </c:pt>
                <c:pt idx="88">
                  <c:v>-1.3885000000000001</c:v>
                </c:pt>
                <c:pt idx="89">
                  <c:v>-1.4601999999999999</c:v>
                </c:pt>
                <c:pt idx="90">
                  <c:v>-1.4843999999999999</c:v>
                </c:pt>
                <c:pt idx="91">
                  <c:v>-1.4608000000000001</c:v>
                </c:pt>
                <c:pt idx="92">
                  <c:v>-1.3902000000000001</c:v>
                </c:pt>
                <c:pt idx="93">
                  <c:v>-1.2755000000000001</c:v>
                </c:pt>
                <c:pt idx="94">
                  <c:v>-1.1209</c:v>
                </c:pt>
                <c:pt idx="95">
                  <c:v>-0.93230999999999997</c:v>
                </c:pt>
                <c:pt idx="96">
                  <c:v>-0.71653999999999995</c:v>
                </c:pt>
                <c:pt idx="97">
                  <c:v>-0.48099999999999998</c:v>
                </c:pt>
                <c:pt idx="98">
                  <c:v>-0.23322000000000001</c:v>
                </c:pt>
                <c:pt idx="99">
                  <c:v>1.9359000000000001E-2</c:v>
                </c:pt>
                <c:pt idx="100">
                  <c:v>0.26955000000000001</c:v>
                </c:pt>
                <c:pt idx="101">
                  <c:v>0.51041999999999998</c:v>
                </c:pt>
                <c:pt idx="102">
                  <c:v>0.73538999999999999</c:v>
                </c:pt>
                <c:pt idx="103">
                  <c:v>0.93823000000000001</c:v>
                </c:pt>
                <c:pt idx="104">
                  <c:v>1.1132</c:v>
                </c:pt>
                <c:pt idx="105">
                  <c:v>1.2554000000000001</c:v>
                </c:pt>
                <c:pt idx="106">
                  <c:v>1.3602000000000001</c:v>
                </c:pt>
                <c:pt idx="107">
                  <c:v>1.4241999999999999</c:v>
                </c:pt>
                <c:pt idx="108">
                  <c:v>1.4447000000000001</c:v>
                </c:pt>
                <c:pt idx="109">
                  <c:v>1.42</c:v>
                </c:pt>
                <c:pt idx="110">
                  <c:v>1.35</c:v>
                </c:pt>
                <c:pt idx="111">
                  <c:v>1.2359</c:v>
                </c:pt>
                <c:pt idx="112">
                  <c:v>1.081</c:v>
                </c:pt>
                <c:pt idx="113">
                  <c:v>0.88971</c:v>
                </c:pt>
                <c:pt idx="114">
                  <c:v>0.66803999999999997</c:v>
                </c:pt>
                <c:pt idx="115">
                  <c:v>0.42288999999999999</c:v>
                </c:pt>
                <c:pt idx="116">
                  <c:v>0.16191</c:v>
                </c:pt>
                <c:pt idx="117">
                  <c:v>-0.10664</c:v>
                </c:pt>
                <c:pt idx="118">
                  <c:v>-0.37411</c:v>
                </c:pt>
                <c:pt idx="119">
                  <c:v>-0.63161</c:v>
                </c:pt>
                <c:pt idx="120">
                  <c:v>-0.87041000000000002</c:v>
                </c:pt>
                <c:pt idx="121">
                  <c:v>-1.0824</c:v>
                </c:pt>
                <c:pt idx="122">
                  <c:v>-1.2604</c:v>
                </c:pt>
                <c:pt idx="123">
                  <c:v>-1.3986000000000001</c:v>
                </c:pt>
                <c:pt idx="124">
                  <c:v>-1.4927999999999999</c:v>
                </c:pt>
                <c:pt idx="125">
                  <c:v>-1.5401</c:v>
                </c:pt>
                <c:pt idx="126">
                  <c:v>-1.5394000000000001</c:v>
                </c:pt>
                <c:pt idx="127">
                  <c:v>-1.4910000000000001</c:v>
                </c:pt>
                <c:pt idx="128">
                  <c:v>-1.397</c:v>
                </c:pt>
                <c:pt idx="129">
                  <c:v>-1.2609999999999999</c:v>
                </c:pt>
                <c:pt idx="130">
                  <c:v>-1.0880000000000001</c:v>
                </c:pt>
                <c:pt idx="131">
                  <c:v>-0.88402999999999998</c:v>
                </c:pt>
                <c:pt idx="132">
                  <c:v>-0.65602000000000005</c:v>
                </c:pt>
                <c:pt idx="133">
                  <c:v>-0.41111999999999999</c:v>
                </c:pt>
                <c:pt idx="134">
                  <c:v>-0.15656999999999999</c:v>
                </c:pt>
                <c:pt idx="135">
                  <c:v>0.10036</c:v>
                </c:pt>
                <c:pt idx="136">
                  <c:v>0.35249999999999998</c:v>
                </c:pt>
                <c:pt idx="137">
                  <c:v>0.59279000000000004</c:v>
                </c:pt>
                <c:pt idx="138">
                  <c:v>0.81445000000000001</c:v>
                </c:pt>
                <c:pt idx="139">
                  <c:v>1.0111000000000001</c:v>
                </c:pt>
                <c:pt idx="140">
                  <c:v>1.177</c:v>
                </c:pt>
                <c:pt idx="141">
                  <c:v>1.3072999999999999</c:v>
                </c:pt>
                <c:pt idx="142">
                  <c:v>1.3977999999999999</c:v>
                </c:pt>
                <c:pt idx="143">
                  <c:v>1.4455</c:v>
                </c:pt>
                <c:pt idx="144">
                  <c:v>1.4486000000000001</c:v>
                </c:pt>
                <c:pt idx="145">
                  <c:v>1.4066000000000001</c:v>
                </c:pt>
                <c:pt idx="146">
                  <c:v>1.3201000000000001</c:v>
                </c:pt>
                <c:pt idx="147">
                  <c:v>1.1913</c:v>
                </c:pt>
                <c:pt idx="148">
                  <c:v>1.0238</c:v>
                </c:pt>
                <c:pt idx="149">
                  <c:v>0.82216999999999996</c:v>
                </c:pt>
                <c:pt idx="150">
                  <c:v>0.59241999999999995</c:v>
                </c:pt>
                <c:pt idx="151">
                  <c:v>0.34155000000000002</c:v>
                </c:pt>
                <c:pt idx="152">
                  <c:v>7.7602000000000004E-2</c:v>
                </c:pt>
                <c:pt idx="153">
                  <c:v>-0.19066</c:v>
                </c:pt>
                <c:pt idx="154">
                  <c:v>-0.45407999999999998</c:v>
                </c:pt>
                <c:pt idx="155">
                  <c:v>-0.7036</c:v>
                </c:pt>
                <c:pt idx="156">
                  <c:v>-0.93074999999999997</c:v>
                </c:pt>
                <c:pt idx="157">
                  <c:v>-1.1279999999999999</c:v>
                </c:pt>
                <c:pt idx="158">
                  <c:v>-1.2890999999999999</c:v>
                </c:pt>
                <c:pt idx="159">
                  <c:v>-1.409</c:v>
                </c:pt>
                <c:pt idx="160">
                  <c:v>-1.4837</c:v>
                </c:pt>
                <c:pt idx="161">
                  <c:v>-1.5109999999999999</c:v>
                </c:pt>
                <c:pt idx="162">
                  <c:v>-1.4898</c:v>
                </c:pt>
                <c:pt idx="163">
                  <c:v>-1.421</c:v>
                </c:pt>
                <c:pt idx="164">
                  <c:v>-1.3072999999999999</c:v>
                </c:pt>
                <c:pt idx="165">
                  <c:v>-1.1531</c:v>
                </c:pt>
                <c:pt idx="166">
                  <c:v>-0.96419999999999995</c:v>
                </c:pt>
                <c:pt idx="167">
                  <c:v>-0.74741000000000002</c:v>
                </c:pt>
                <c:pt idx="168">
                  <c:v>-0.50982000000000005</c:v>
                </c:pt>
                <c:pt idx="169">
                  <c:v>-0.25866</c:v>
                </c:pt>
                <c:pt idx="170">
                  <c:v>-1.1727E-3</c:v>
                </c:pt>
                <c:pt idx="171">
                  <c:v>0.25540000000000002</c:v>
                </c:pt>
                <c:pt idx="172">
                  <c:v>0.50383999999999995</c:v>
                </c:pt>
                <c:pt idx="173">
                  <c:v>0.73707999999999996</c:v>
                </c:pt>
                <c:pt idx="174">
                  <c:v>0.94849000000000006</c:v>
                </c:pt>
                <c:pt idx="175">
                  <c:v>1.1321000000000001</c:v>
                </c:pt>
                <c:pt idx="176">
                  <c:v>1.2828999999999999</c:v>
                </c:pt>
                <c:pt idx="177">
                  <c:v>1.3967000000000001</c:v>
                </c:pt>
                <c:pt idx="178">
                  <c:v>1.47</c:v>
                </c:pt>
                <c:pt idx="179">
                  <c:v>1.5002</c:v>
                </c:pt>
                <c:pt idx="180">
                  <c:v>1.4854000000000001</c:v>
                </c:pt>
                <c:pt idx="181">
                  <c:v>1.4252</c:v>
                </c:pt>
                <c:pt idx="182">
                  <c:v>1.3203</c:v>
                </c:pt>
                <c:pt idx="183">
                  <c:v>1.1735</c:v>
                </c:pt>
                <c:pt idx="184">
                  <c:v>0.98919999999999997</c:v>
                </c:pt>
                <c:pt idx="185">
                  <c:v>0.77327999999999997</c:v>
                </c:pt>
                <c:pt idx="186">
                  <c:v>0.53276000000000001</c:v>
                </c:pt>
                <c:pt idx="187">
                  <c:v>0.27533000000000002</c:v>
                </c:pt>
                <c:pt idx="188">
                  <c:v>9.1441999999999999E-3</c:v>
                </c:pt>
                <c:pt idx="189">
                  <c:v>-0.25733</c:v>
                </c:pt>
                <c:pt idx="190">
                  <c:v>-0.51539000000000001</c:v>
                </c:pt>
                <c:pt idx="191">
                  <c:v>-0.75638000000000005</c:v>
                </c:pt>
                <c:pt idx="192">
                  <c:v>-0.97204999999999997</c:v>
                </c:pt>
                <c:pt idx="193">
                  <c:v>-1.155</c:v>
                </c:pt>
                <c:pt idx="194">
                  <c:v>-1.2991999999999999</c:v>
                </c:pt>
                <c:pt idx="195">
                  <c:v>-1.4</c:v>
                </c:pt>
                <c:pt idx="196">
                  <c:v>-1.4543999999999999</c:v>
                </c:pt>
                <c:pt idx="197">
                  <c:v>-1.4610000000000001</c:v>
                </c:pt>
                <c:pt idx="198">
                  <c:v>-1.4198</c:v>
                </c:pt>
                <c:pt idx="199">
                  <c:v>-1.3324</c:v>
                </c:pt>
                <c:pt idx="200">
                  <c:v>-1.2020999999999999</c:v>
                </c:pt>
                <c:pt idx="201">
                  <c:v>-1.0337000000000001</c:v>
                </c:pt>
                <c:pt idx="202">
                  <c:v>-0.83360000000000001</c:v>
                </c:pt>
                <c:pt idx="203">
                  <c:v>-0.60885</c:v>
                </c:pt>
                <c:pt idx="204">
                  <c:v>-0.36703000000000002</c:v>
                </c:pt>
                <c:pt idx="205">
                  <c:v>-0.11562</c:v>
                </c:pt>
                <c:pt idx="206">
                  <c:v>0.13824</c:v>
                </c:pt>
                <c:pt idx="207">
                  <c:v>0.38767000000000001</c:v>
                </c:pt>
                <c:pt idx="208">
                  <c:v>0.62602000000000002</c:v>
                </c:pt>
                <c:pt idx="209">
                  <c:v>0.84672000000000003</c:v>
                </c:pt>
                <c:pt idx="210">
                  <c:v>1.0434000000000001</c:v>
                </c:pt>
                <c:pt idx="211">
                  <c:v>1.2101</c:v>
                </c:pt>
                <c:pt idx="212">
                  <c:v>1.3415999999999999</c:v>
                </c:pt>
                <c:pt idx="213">
                  <c:v>1.4337</c:v>
                </c:pt>
                <c:pt idx="214">
                  <c:v>1.4832000000000001</c:v>
                </c:pt>
                <c:pt idx="215">
                  <c:v>1.4883999999999999</c:v>
                </c:pt>
                <c:pt idx="216">
                  <c:v>1.4486000000000001</c:v>
                </c:pt>
                <c:pt idx="217">
                  <c:v>1.3645</c:v>
                </c:pt>
                <c:pt idx="218">
                  <c:v>1.2379</c:v>
                </c:pt>
                <c:pt idx="219">
                  <c:v>1.0722</c:v>
                </c:pt>
                <c:pt idx="220">
                  <c:v>0.872</c:v>
                </c:pt>
                <c:pt idx="221">
                  <c:v>0.64314000000000004</c:v>
                </c:pt>
                <c:pt idx="222">
                  <c:v>0.39263999999999999</c:v>
                </c:pt>
                <c:pt idx="223">
                  <c:v>0.12842000000000001</c:v>
                </c:pt>
                <c:pt idx="224">
                  <c:v>-0.14091000000000001</c:v>
                </c:pt>
                <c:pt idx="225">
                  <c:v>-0.40639999999999998</c:v>
                </c:pt>
                <c:pt idx="226">
                  <c:v>-0.65912000000000004</c:v>
                </c:pt>
                <c:pt idx="227">
                  <c:v>-0.89054</c:v>
                </c:pt>
                <c:pt idx="228">
                  <c:v>-1.0929</c:v>
                </c:pt>
                <c:pt idx="229">
                  <c:v>-1.2596000000000001</c:v>
                </c:pt>
                <c:pt idx="230">
                  <c:v>-1.3851</c:v>
                </c:pt>
                <c:pt idx="231">
                  <c:v>-1.4655</c:v>
                </c:pt>
                <c:pt idx="232">
                  <c:v>-1.4983</c:v>
                </c:pt>
                <c:pt idx="233">
                  <c:v>-1.4825999999999999</c:v>
                </c:pt>
                <c:pt idx="234">
                  <c:v>-1.4194</c:v>
                </c:pt>
                <c:pt idx="235">
                  <c:v>-1.3113999999999999</c:v>
                </c:pt>
                <c:pt idx="236">
                  <c:v>-1.163</c:v>
                </c:pt>
                <c:pt idx="237">
                  <c:v>-0.97989999999999999</c:v>
                </c:pt>
                <c:pt idx="238">
                  <c:v>-0.76866999999999996</c:v>
                </c:pt>
                <c:pt idx="239">
                  <c:v>-0.5363</c:v>
                </c:pt>
                <c:pt idx="240">
                  <c:v>-0.28991</c:v>
                </c:pt>
                <c:pt idx="241">
                  <c:v>-3.6643000000000002E-2</c:v>
                </c:pt>
                <c:pt idx="242">
                  <c:v>0.21634999999999999</c:v>
                </c:pt>
                <c:pt idx="243">
                  <c:v>0.46183999999999997</c:v>
                </c:pt>
                <c:pt idx="244">
                  <c:v>0.69266000000000005</c:v>
                </c:pt>
                <c:pt idx="245">
                  <c:v>0.90190000000000003</c:v>
                </c:pt>
                <c:pt idx="246">
                  <c:v>1.0832999999999999</c:v>
                </c:pt>
                <c:pt idx="247">
                  <c:v>1.2315</c:v>
                </c:pt>
                <c:pt idx="248">
                  <c:v>1.3422000000000001</c:v>
                </c:pt>
                <c:pt idx="249">
                  <c:v>1.4123000000000001</c:v>
                </c:pt>
                <c:pt idx="250">
                  <c:v>1.4396</c:v>
                </c:pt>
                <c:pt idx="251">
                  <c:v>1.4229000000000001</c:v>
                </c:pt>
                <c:pt idx="252">
                  <c:v>1.3621000000000001</c:v>
                </c:pt>
                <c:pt idx="253">
                  <c:v>1.2582</c:v>
                </c:pt>
                <c:pt idx="254">
                  <c:v>1.1134999999999999</c:v>
                </c:pt>
                <c:pt idx="255">
                  <c:v>0.93184</c:v>
                </c:pt>
                <c:pt idx="256">
                  <c:v>0.71828000000000003</c:v>
                </c:pt>
                <c:pt idx="257">
                  <c:v>0.47921000000000002</c:v>
                </c:pt>
                <c:pt idx="258">
                  <c:v>0.22203999999999999</c:v>
                </c:pt>
                <c:pt idx="259">
                  <c:v>-4.5046999999999997E-2</c:v>
                </c:pt>
                <c:pt idx="260">
                  <c:v>-0.31331999999999999</c:v>
                </c:pt>
                <c:pt idx="261">
                  <c:v>-0.57377999999999996</c:v>
                </c:pt>
                <c:pt idx="262">
                  <c:v>-0.8175</c:v>
                </c:pt>
                <c:pt idx="263">
                  <c:v>-1.036</c:v>
                </c:pt>
                <c:pt idx="264">
                  <c:v>-1.2218</c:v>
                </c:pt>
                <c:pt idx="265">
                  <c:v>-1.3684000000000001</c:v>
                </c:pt>
                <c:pt idx="266">
                  <c:v>-1.4712000000000001</c:v>
                </c:pt>
                <c:pt idx="267">
                  <c:v>-1.5269999999999999</c:v>
                </c:pt>
                <c:pt idx="268">
                  <c:v>-1.5343</c:v>
                </c:pt>
                <c:pt idx="269">
                  <c:v>-1.4934000000000001</c:v>
                </c:pt>
                <c:pt idx="270">
                  <c:v>-1.4061999999999999</c:v>
                </c:pt>
                <c:pt idx="271">
                  <c:v>-1.2761</c:v>
                </c:pt>
                <c:pt idx="272">
                  <c:v>-1.1077999999999999</c:v>
                </c:pt>
                <c:pt idx="273">
                  <c:v>-0.90742999999999996</c:v>
                </c:pt>
                <c:pt idx="274">
                  <c:v>-0.68167</c:v>
                </c:pt>
                <c:pt idx="275">
                  <c:v>-0.43791999999999998</c:v>
                </c:pt>
                <c:pt idx="276">
                  <c:v>-0.18376999999999999</c:v>
                </c:pt>
                <c:pt idx="277">
                  <c:v>7.3218000000000005E-2</c:v>
                </c:pt>
                <c:pt idx="278">
                  <c:v>0.32572000000000001</c:v>
                </c:pt>
                <c:pt idx="279">
                  <c:v>0.56674999999999998</c:v>
                </c:pt>
                <c:pt idx="280">
                  <c:v>0.78978999999999999</c:v>
                </c:pt>
                <c:pt idx="281">
                  <c:v>0.98875999999999997</c:v>
                </c:pt>
                <c:pt idx="282">
                  <c:v>1.1580999999999999</c:v>
                </c:pt>
                <c:pt idx="283">
                  <c:v>1.2928999999999999</c:v>
                </c:pt>
                <c:pt idx="284">
                  <c:v>1.3889</c:v>
                </c:pt>
                <c:pt idx="285">
                  <c:v>1.4427000000000001</c:v>
                </c:pt>
                <c:pt idx="286">
                  <c:v>1.4521999999999999</c:v>
                </c:pt>
                <c:pt idx="287">
                  <c:v>1.4164000000000001</c:v>
                </c:pt>
                <c:pt idx="288">
                  <c:v>1.3360000000000001</c:v>
                </c:pt>
                <c:pt idx="289">
                  <c:v>1.2131000000000001</c:v>
                </c:pt>
                <c:pt idx="290">
                  <c:v>1.0509999999999999</c:v>
                </c:pt>
                <c:pt idx="291">
                  <c:v>0.85455000000000003</c:v>
                </c:pt>
                <c:pt idx="292">
                  <c:v>0.62949999999999995</c:v>
                </c:pt>
                <c:pt idx="293">
                  <c:v>0.38273000000000001</c:v>
                </c:pt>
                <c:pt idx="294">
                  <c:v>0.12207999999999999</c:v>
                </c:pt>
                <c:pt idx="295">
                  <c:v>-0.14388999999999999</c:v>
                </c:pt>
                <c:pt idx="296">
                  <c:v>-0.40616000000000002</c:v>
                </c:pt>
                <c:pt idx="297">
                  <c:v>-0.65571000000000002</c:v>
                </c:pt>
                <c:pt idx="298">
                  <c:v>-0.88395999999999997</c:v>
                </c:pt>
                <c:pt idx="299">
                  <c:v>-1.0831</c:v>
                </c:pt>
                <c:pt idx="300">
                  <c:v>-1.2465999999999999</c:v>
                </c:pt>
                <c:pt idx="301">
                  <c:v>-1.3688</c:v>
                </c:pt>
                <c:pt idx="302">
                  <c:v>-1.4459</c:v>
                </c:pt>
                <c:pt idx="303">
                  <c:v>-1.4754</c:v>
                </c:pt>
                <c:pt idx="304">
                  <c:v>-1.4563999999999999</c:v>
                </c:pt>
                <c:pt idx="305">
                  <c:v>-1.3900999999999999</c:v>
                </c:pt>
                <c:pt idx="306">
                  <c:v>-1.2793000000000001</c:v>
                </c:pt>
                <c:pt idx="307">
                  <c:v>-1.1281000000000001</c:v>
                </c:pt>
                <c:pt idx="308">
                  <c:v>-0.94194999999999995</c:v>
                </c:pt>
                <c:pt idx="309">
                  <c:v>-0.72723000000000004</c:v>
                </c:pt>
                <c:pt idx="310">
                  <c:v>-0.49079</c:v>
                </c:pt>
                <c:pt idx="311">
                  <c:v>-0.24002000000000001</c:v>
                </c:pt>
                <c:pt idx="312">
                  <c:v>1.737E-2</c:v>
                </c:pt>
                <c:pt idx="313">
                  <c:v>0.27355000000000002</c:v>
                </c:pt>
                <c:pt idx="314">
                  <c:v>0.52085999999999999</c:v>
                </c:pt>
                <c:pt idx="315">
                  <c:v>0.75212999999999997</c:v>
                </c:pt>
                <c:pt idx="316">
                  <c:v>0.96094999999999997</c:v>
                </c:pt>
                <c:pt idx="317">
                  <c:v>1.1416999999999999</c:v>
                </c:pt>
                <c:pt idx="318">
                  <c:v>1.2895000000000001</c:v>
                </c:pt>
                <c:pt idx="319">
                  <c:v>1.4001999999999999</c:v>
                </c:pt>
                <c:pt idx="320">
                  <c:v>1.4702999999999999</c:v>
                </c:pt>
                <c:pt idx="321">
                  <c:v>1.4970000000000001</c:v>
                </c:pt>
                <c:pt idx="322">
                  <c:v>1.4786999999999999</c:v>
                </c:pt>
                <c:pt idx="323">
                  <c:v>1.4153</c:v>
                </c:pt>
                <c:pt idx="324">
                  <c:v>1.3081</c:v>
                </c:pt>
                <c:pt idx="325">
                  <c:v>1.1597999999999999</c:v>
                </c:pt>
                <c:pt idx="326">
                  <c:v>0.97485999999999995</c:v>
                </c:pt>
                <c:pt idx="327">
                  <c:v>0.75861000000000001</c:v>
                </c:pt>
                <c:pt idx="328">
                  <c:v>0.51756999999999997</c:v>
                </c:pt>
                <c:pt idx="329">
                  <c:v>0.25914999999999999</c:v>
                </c:pt>
                <c:pt idx="330">
                  <c:v>-8.3946999999999997E-3</c:v>
                </c:pt>
                <c:pt idx="331">
                  <c:v>-0.27625</c:v>
                </c:pt>
                <c:pt idx="332">
                  <c:v>-0.5353</c:v>
                </c:pt>
                <c:pt idx="333">
                  <c:v>-0.77664999999999995</c:v>
                </c:pt>
                <c:pt idx="334">
                  <c:v>-0.99202000000000001</c:v>
                </c:pt>
                <c:pt idx="335">
                  <c:v>-1.1740999999999999</c:v>
                </c:pt>
                <c:pt idx="336">
                  <c:v>-1.3169999999999999</c:v>
                </c:pt>
                <c:pt idx="337">
                  <c:v>-1.4160999999999999</c:v>
                </c:pt>
                <c:pt idx="338">
                  <c:v>-1.4683999999999999</c:v>
                </c:pt>
                <c:pt idx="339">
                  <c:v>-1.4723999999999999</c:v>
                </c:pt>
                <c:pt idx="340">
                  <c:v>-1.4282999999999999</c:v>
                </c:pt>
                <c:pt idx="341">
                  <c:v>-1.3380000000000001</c:v>
                </c:pt>
                <c:pt idx="342">
                  <c:v>-1.2050000000000001</c:v>
                </c:pt>
                <c:pt idx="343">
                  <c:v>-1.0344</c:v>
                </c:pt>
                <c:pt idx="344">
                  <c:v>-0.83233999999999997</c:v>
                </c:pt>
                <c:pt idx="345">
                  <c:v>-0.60573999999999995</c:v>
                </c:pt>
                <c:pt idx="346">
                  <c:v>-0.36204999999999998</c:v>
                </c:pt>
                <c:pt idx="347">
                  <c:v>-0.10881</c:v>
                </c:pt>
                <c:pt idx="348">
                  <c:v>0.14657000000000001</c:v>
                </c:pt>
                <c:pt idx="349">
                  <c:v>0.39689999999999998</c:v>
                </c:pt>
                <c:pt idx="350">
                  <c:v>0.63529999999999998</c:v>
                </c:pt>
                <c:pt idx="351">
                  <c:v>0.85518000000000005</c:v>
                </c:pt>
                <c:pt idx="352">
                  <c:v>1.0503</c:v>
                </c:pt>
                <c:pt idx="353">
                  <c:v>1.2150000000000001</c:v>
                </c:pt>
                <c:pt idx="354">
                  <c:v>1.3443000000000001</c:v>
                </c:pt>
                <c:pt idx="355">
                  <c:v>1.4338</c:v>
                </c:pt>
                <c:pt idx="356">
                  <c:v>1.4806999999999999</c:v>
                </c:pt>
                <c:pt idx="357">
                  <c:v>1.4830000000000001</c:v>
                </c:pt>
                <c:pt idx="358">
                  <c:v>1.44</c:v>
                </c:pt>
                <c:pt idx="359">
                  <c:v>1.3525</c:v>
                </c:pt>
                <c:pt idx="360">
                  <c:v>1.2223999999999999</c:v>
                </c:pt>
                <c:pt idx="361">
                  <c:v>1.0529999999999999</c:v>
                </c:pt>
                <c:pt idx="362">
                  <c:v>0.84897</c:v>
                </c:pt>
                <c:pt idx="363">
                  <c:v>0.61634999999999995</c:v>
                </c:pt>
                <c:pt idx="364">
                  <c:v>0.36230000000000001</c:v>
                </c:pt>
                <c:pt idx="365">
                  <c:v>9.4925999999999996E-2</c:v>
                </c:pt>
                <c:pt idx="366">
                  <c:v>-0.17699999999999999</c:v>
                </c:pt>
                <c:pt idx="367">
                  <c:v>-0.44441999999999998</c:v>
                </c:pt>
                <c:pt idx="368">
                  <c:v>-0.69828000000000001</c:v>
                </c:pt>
                <c:pt idx="369">
                  <c:v>-0.92996000000000001</c:v>
                </c:pt>
                <c:pt idx="370">
                  <c:v>-1.1315</c:v>
                </c:pt>
                <c:pt idx="371">
                  <c:v>-1.2962</c:v>
                </c:pt>
                <c:pt idx="372">
                  <c:v>-1.4185000000000001</c:v>
                </c:pt>
                <c:pt idx="373">
                  <c:v>-1.4944999999999999</c:v>
                </c:pt>
                <c:pt idx="374">
                  <c:v>-1.522</c:v>
                </c:pt>
                <c:pt idx="375">
                  <c:v>-1.5007999999999999</c:v>
                </c:pt>
                <c:pt idx="376">
                  <c:v>-1.4321999999999999</c:v>
                </c:pt>
                <c:pt idx="377">
                  <c:v>-1.3190999999999999</c:v>
                </c:pt>
                <c:pt idx="378">
                  <c:v>-1.1658999999999999</c:v>
                </c:pt>
                <c:pt idx="379">
                  <c:v>-0.97831999999999997</c:v>
                </c:pt>
                <c:pt idx="380">
                  <c:v>-0.76275000000000004</c:v>
                </c:pt>
                <c:pt idx="381">
                  <c:v>-0.52630999999999994</c:v>
                </c:pt>
                <c:pt idx="382">
                  <c:v>-0.27639000000000002</c:v>
                </c:pt>
                <c:pt idx="383">
                  <c:v>-2.0496E-2</c:v>
                </c:pt>
                <c:pt idx="384">
                  <c:v>0.23388999999999999</c:v>
                </c:pt>
                <c:pt idx="385">
                  <c:v>0.47939999999999999</c:v>
                </c:pt>
                <c:pt idx="386">
                  <c:v>0.70898000000000005</c:v>
                </c:pt>
                <c:pt idx="387">
                  <c:v>0.91607000000000005</c:v>
                </c:pt>
                <c:pt idx="388">
                  <c:v>1.0948</c:v>
                </c:pt>
                <c:pt idx="389">
                  <c:v>1.24</c:v>
                </c:pt>
                <c:pt idx="390">
                  <c:v>1.3476999999999999</c:v>
                </c:pt>
                <c:pt idx="391">
                  <c:v>1.4141999999999999</c:v>
                </c:pt>
                <c:pt idx="392">
                  <c:v>1.4373</c:v>
                </c:pt>
                <c:pt idx="393">
                  <c:v>1.4154</c:v>
                </c:pt>
                <c:pt idx="394">
                  <c:v>1.3482000000000001</c:v>
                </c:pt>
                <c:pt idx="395">
                  <c:v>1.2370000000000001</c:v>
                </c:pt>
                <c:pt idx="396">
                  <c:v>1.0846</c:v>
                </c:pt>
                <c:pt idx="397">
                  <c:v>0.89554999999999996</c:v>
                </c:pt>
                <c:pt idx="398">
                  <c:v>0.67547000000000001</c:v>
                </c:pt>
                <c:pt idx="399">
                  <c:v>0.43114000000000002</c:v>
                </c:pt>
                <c:pt idx="400">
                  <c:v>0.17015</c:v>
                </c:pt>
                <c:pt idx="401">
                  <c:v>-9.9247000000000002E-2</c:v>
                </c:pt>
                <c:pt idx="402">
                  <c:v>-0.36818000000000001</c:v>
                </c:pt>
                <c:pt idx="403">
                  <c:v>-0.62743000000000004</c:v>
                </c:pt>
                <c:pt idx="404">
                  <c:v>-0.86789000000000005</c:v>
                </c:pt>
                <c:pt idx="405">
                  <c:v>-1.0810999999999999</c:v>
                </c:pt>
                <c:pt idx="406">
                  <c:v>-1.2597</c:v>
                </c:pt>
                <c:pt idx="407">
                  <c:v>-1.3980999999999999</c:v>
                </c:pt>
                <c:pt idx="408">
                  <c:v>-1.4921</c:v>
                </c:pt>
                <c:pt idx="409">
                  <c:v>-1.5389999999999999</c:v>
                </c:pt>
                <c:pt idx="410">
                  <c:v>-1.5374000000000001</c:v>
                </c:pt>
                <c:pt idx="411">
                  <c:v>-1.4875</c:v>
                </c:pt>
                <c:pt idx="412">
                  <c:v>-1.391</c:v>
                </c:pt>
                <c:pt idx="413">
                  <c:v>-1.2515000000000001</c:v>
                </c:pt>
                <c:pt idx="414">
                  <c:v>-1.0743</c:v>
                </c:pt>
                <c:pt idx="415">
                  <c:v>-0.86611000000000005</c:v>
                </c:pt>
                <c:pt idx="416">
                  <c:v>-0.63436000000000003</c:v>
                </c:pt>
                <c:pt idx="417">
                  <c:v>-0.38667000000000001</c:v>
                </c:pt>
                <c:pt idx="418">
                  <c:v>-0.13042000000000001</c:v>
                </c:pt>
                <c:pt idx="419">
                  <c:v>0.12731000000000001</c:v>
                </c:pt>
                <c:pt idx="420">
                  <c:v>0.37961</c:v>
                </c:pt>
                <c:pt idx="421">
                  <c:v>0.61956999999999995</c:v>
                </c:pt>
                <c:pt idx="422">
                  <c:v>0.84043000000000001</c:v>
                </c:pt>
                <c:pt idx="423">
                  <c:v>1.0358000000000001</c:v>
                </c:pt>
                <c:pt idx="424">
                  <c:v>1.1999</c:v>
                </c:pt>
                <c:pt idx="425">
                  <c:v>1.3280000000000001</c:v>
                </c:pt>
                <c:pt idx="426">
                  <c:v>1.4166000000000001</c:v>
                </c:pt>
                <c:pt idx="427">
                  <c:v>1.4628000000000001</c:v>
                </c:pt>
                <c:pt idx="428">
                  <c:v>1.4652000000000001</c:v>
                </c:pt>
                <c:pt idx="429">
                  <c:v>1.4229000000000001</c:v>
                </c:pt>
                <c:pt idx="430">
                  <c:v>1.3364</c:v>
                </c:pt>
                <c:pt idx="431">
                  <c:v>1.2077</c:v>
                </c:pt>
                <c:pt idx="432">
                  <c:v>1.0399</c:v>
                </c:pt>
                <c:pt idx="433">
                  <c:v>0.83804999999999996</c:v>
                </c:pt>
                <c:pt idx="434">
                  <c:v>0.60811999999999999</c:v>
                </c:pt>
                <c:pt idx="435">
                  <c:v>0.35742000000000002</c:v>
                </c:pt>
                <c:pt idx="436">
                  <c:v>9.4109999999999999E-2</c:v>
                </c:pt>
                <c:pt idx="437">
                  <c:v>-0.17297999999999999</c:v>
                </c:pt>
                <c:pt idx="438">
                  <c:v>-0.43469000000000002</c:v>
                </c:pt>
                <c:pt idx="439">
                  <c:v>-0.68189999999999995</c:v>
                </c:pt>
                <c:pt idx="440">
                  <c:v>-0.90598999999999996</c:v>
                </c:pt>
                <c:pt idx="441">
                  <c:v>-1.0992999999999999</c:v>
                </c:pt>
                <c:pt idx="442">
                  <c:v>-1.2553000000000001</c:v>
                </c:pt>
                <c:pt idx="443">
                  <c:v>-1.369</c:v>
                </c:pt>
                <c:pt idx="444">
                  <c:v>-1.4367000000000001</c:v>
                </c:pt>
                <c:pt idx="445">
                  <c:v>-1.4563999999999999</c:v>
                </c:pt>
                <c:pt idx="446">
                  <c:v>-1.4277</c:v>
                </c:pt>
                <c:pt idx="447">
                  <c:v>-1.3517999999999999</c:v>
                </c:pt>
                <c:pt idx="448">
                  <c:v>-1.2318</c:v>
                </c:pt>
                <c:pt idx="449">
                  <c:v>-1.0724</c:v>
                </c:pt>
                <c:pt idx="450">
                  <c:v>-0.87938000000000005</c:v>
                </c:pt>
                <c:pt idx="451">
                  <c:v>-0.65956999999999999</c:v>
                </c:pt>
                <c:pt idx="452">
                  <c:v>-0.42000999999999999</c:v>
                </c:pt>
                <c:pt idx="453">
                  <c:v>-0.16794000000000001</c:v>
                </c:pt>
                <c:pt idx="454">
                  <c:v>8.9358000000000007E-2</c:v>
                </c:pt>
                <c:pt idx="455">
                  <c:v>0.34450999999999998</c:v>
                </c:pt>
                <c:pt idx="456">
                  <c:v>0.59019999999999995</c:v>
                </c:pt>
                <c:pt idx="457">
                  <c:v>0.81927000000000005</c:v>
                </c:pt>
                <c:pt idx="458">
                  <c:v>1.0250999999999999</c:v>
                </c:pt>
                <c:pt idx="459">
                  <c:v>1.202</c:v>
                </c:pt>
                <c:pt idx="460">
                  <c:v>1.345</c:v>
                </c:pt>
                <c:pt idx="461">
                  <c:v>1.4501999999999999</c:v>
                </c:pt>
                <c:pt idx="462">
                  <c:v>1.5144</c:v>
                </c:pt>
                <c:pt idx="463">
                  <c:v>1.5353000000000001</c:v>
                </c:pt>
                <c:pt idx="464">
                  <c:v>1.5114000000000001</c:v>
                </c:pt>
                <c:pt idx="465">
                  <c:v>1.4421999999999999</c:v>
                </c:pt>
                <c:pt idx="466">
                  <c:v>1.3288</c:v>
                </c:pt>
                <c:pt idx="467">
                  <c:v>1.1740999999999999</c:v>
                </c:pt>
                <c:pt idx="468">
                  <c:v>0.98268999999999995</c:v>
                </c:pt>
                <c:pt idx="469">
                  <c:v>0.76061999999999996</c:v>
                </c:pt>
                <c:pt idx="470">
                  <c:v>0.51507000000000003</c:v>
                </c:pt>
                <c:pt idx="471">
                  <c:v>0.25389</c:v>
                </c:pt>
                <c:pt idx="472">
                  <c:v>-1.4701000000000001E-2</c:v>
                </c:pt>
                <c:pt idx="473">
                  <c:v>-0.28226000000000001</c:v>
                </c:pt>
                <c:pt idx="474">
                  <c:v>-0.54018999999999995</c:v>
                </c:pt>
                <c:pt idx="475">
                  <c:v>-0.77991999999999995</c:v>
                </c:pt>
                <c:pt idx="476">
                  <c:v>-0.99324000000000001</c:v>
                </c:pt>
                <c:pt idx="477">
                  <c:v>-1.1727000000000001</c:v>
                </c:pt>
                <c:pt idx="478">
                  <c:v>-1.3122</c:v>
                </c:pt>
                <c:pt idx="479">
                  <c:v>-1.4071</c:v>
                </c:pt>
                <c:pt idx="480">
                  <c:v>-1.4548000000000001</c:v>
                </c:pt>
                <c:pt idx="481">
                  <c:v>-1.4543999999999999</c:v>
                </c:pt>
                <c:pt idx="482">
                  <c:v>-1.4068000000000001</c:v>
                </c:pt>
                <c:pt idx="483">
                  <c:v>-1.3143</c:v>
                </c:pt>
                <c:pt idx="484">
                  <c:v>-1.1806000000000001</c:v>
                </c:pt>
                <c:pt idx="485">
                  <c:v>-1.0105999999999999</c:v>
                </c:pt>
                <c:pt idx="486">
                  <c:v>-0.81027000000000005</c:v>
                </c:pt>
                <c:pt idx="487">
                  <c:v>-0.58650999999999998</c:v>
                </c:pt>
                <c:pt idx="488">
                  <c:v>-0.34670000000000001</c:v>
                </c:pt>
                <c:pt idx="489">
                  <c:v>-9.8456000000000002E-2</c:v>
                </c:pt>
                <c:pt idx="490">
                  <c:v>0.15068999999999999</c:v>
                </c:pt>
                <c:pt idx="491">
                  <c:v>0.39349000000000001</c:v>
                </c:pt>
                <c:pt idx="492">
                  <c:v>0.62317</c:v>
                </c:pt>
                <c:pt idx="493">
                  <c:v>0.83335999999999999</c:v>
                </c:pt>
                <c:pt idx="494">
                  <c:v>1.0182</c:v>
                </c:pt>
                <c:pt idx="495">
                  <c:v>1.1725000000000001</c:v>
                </c:pt>
                <c:pt idx="496">
                  <c:v>1.2915000000000001</c:v>
                </c:pt>
                <c:pt idx="497">
                  <c:v>1.3714</c:v>
                </c:pt>
                <c:pt idx="498">
                  <c:v>1.4091</c:v>
                </c:pt>
                <c:pt idx="499">
                  <c:v>1.4027000000000001</c:v>
                </c:pt>
                <c:pt idx="500">
                  <c:v>1.3515999999999999</c:v>
                </c:pt>
                <c:pt idx="501">
                  <c:v>1.2565</c:v>
                </c:pt>
                <c:pt idx="502">
                  <c:v>1.1194</c:v>
                </c:pt>
                <c:pt idx="503">
                  <c:v>0.94399999999999995</c:v>
                </c:pt>
                <c:pt idx="504">
                  <c:v>0.73517999999999994</c:v>
                </c:pt>
                <c:pt idx="505">
                  <c:v>0.49922</c:v>
                </c:pt>
                <c:pt idx="506">
                  <c:v>0.24354000000000001</c:v>
                </c:pt>
                <c:pt idx="507">
                  <c:v>-2.3459000000000001E-2</c:v>
                </c:pt>
                <c:pt idx="508">
                  <c:v>-0.29276999999999997</c:v>
                </c:pt>
                <c:pt idx="509">
                  <c:v>-0.55515999999999999</c:v>
                </c:pt>
                <c:pt idx="510">
                  <c:v>-0.80166999999999999</c:v>
                </c:pt>
                <c:pt idx="511">
                  <c:v>-1.0241</c:v>
                </c:pt>
                <c:pt idx="512">
                  <c:v>-1.2151000000000001</c:v>
                </c:pt>
                <c:pt idx="513">
                  <c:v>-1.3689</c:v>
                </c:pt>
                <c:pt idx="514">
                  <c:v>-1.4806999999999999</c:v>
                </c:pt>
                <c:pt idx="515">
                  <c:v>-1.5470999999999999</c:v>
                </c:pt>
                <c:pt idx="516">
                  <c:v>-1.5660000000000001</c:v>
                </c:pt>
                <c:pt idx="517">
                  <c:v>-1.5369999999999999</c:v>
                </c:pt>
                <c:pt idx="518">
                  <c:v>-1.4612000000000001</c:v>
                </c:pt>
                <c:pt idx="519">
                  <c:v>-1.3415999999999999</c:v>
                </c:pt>
                <c:pt idx="520">
                  <c:v>-1.1828000000000001</c:v>
                </c:pt>
                <c:pt idx="521">
                  <c:v>-0.99078999999999995</c:v>
                </c:pt>
                <c:pt idx="522">
                  <c:v>-0.77237999999999996</c:v>
                </c:pt>
                <c:pt idx="523">
                  <c:v>-0.53473000000000004</c:v>
                </c:pt>
                <c:pt idx="524">
                  <c:v>-0.28509000000000001</c:v>
                </c:pt>
                <c:pt idx="525">
                  <c:v>-3.0707000000000002E-2</c:v>
                </c:pt>
                <c:pt idx="526">
                  <c:v>0.22120999999999999</c:v>
                </c:pt>
                <c:pt idx="527">
                  <c:v>0.46350000000000002</c:v>
                </c:pt>
                <c:pt idx="528">
                  <c:v>0.68918000000000001</c:v>
                </c:pt>
                <c:pt idx="529">
                  <c:v>0.89166000000000001</c:v>
                </c:pt>
                <c:pt idx="530">
                  <c:v>1.0650999999999999</c:v>
                </c:pt>
                <c:pt idx="531">
                  <c:v>1.2043999999999999</c:v>
                </c:pt>
                <c:pt idx="532">
                  <c:v>1.3056000000000001</c:v>
                </c:pt>
                <c:pt idx="533">
                  <c:v>1.3657999999999999</c:v>
                </c:pt>
                <c:pt idx="534">
                  <c:v>1.3828</c:v>
                </c:pt>
                <c:pt idx="535">
                  <c:v>1.3556999999999999</c:v>
                </c:pt>
                <c:pt idx="536">
                  <c:v>1.2845</c:v>
                </c:pt>
                <c:pt idx="537">
                  <c:v>1.1708000000000001</c:v>
                </c:pt>
                <c:pt idx="538">
                  <c:v>1.0173000000000001</c:v>
                </c:pt>
                <c:pt idx="539">
                  <c:v>0.82840000000000003</c:v>
                </c:pt>
                <c:pt idx="540">
                  <c:v>0.61001000000000005</c:v>
                </c:pt>
                <c:pt idx="541">
                  <c:v>0.36903000000000002</c:v>
                </c:pt>
                <c:pt idx="542">
                  <c:v>0.11330999999999999</c:v>
                </c:pt>
                <c:pt idx="543">
                  <c:v>-0.14873</c:v>
                </c:pt>
                <c:pt idx="544">
                  <c:v>-0.4083</c:v>
                </c:pt>
                <c:pt idx="545">
                  <c:v>-0.65656000000000003</c:v>
                </c:pt>
                <c:pt idx="546">
                  <c:v>-0.88485000000000003</c:v>
                </c:pt>
                <c:pt idx="547">
                  <c:v>-1.0851</c:v>
                </c:pt>
                <c:pt idx="548">
                  <c:v>-1.2502</c:v>
                </c:pt>
                <c:pt idx="549">
                  <c:v>-1.3744000000000001</c:v>
                </c:pt>
                <c:pt idx="550">
                  <c:v>-1.4537</c:v>
                </c:pt>
                <c:pt idx="551">
                  <c:v>-1.4857</c:v>
                </c:pt>
                <c:pt idx="552">
                  <c:v>-1.4696</c:v>
                </c:pt>
                <c:pt idx="553">
                  <c:v>-1.4064000000000001</c:v>
                </c:pt>
                <c:pt idx="554">
                  <c:v>-1.2984</c:v>
                </c:pt>
                <c:pt idx="555">
                  <c:v>-1.1492</c:v>
                </c:pt>
                <c:pt idx="556">
                  <c:v>-0.96382999999999996</c:v>
                </c:pt>
                <c:pt idx="557">
                  <c:v>-0.74861999999999995</c:v>
                </c:pt>
                <c:pt idx="558">
                  <c:v>-0.51076999999999995</c:v>
                </c:pt>
                <c:pt idx="559">
                  <c:v>-0.25797999999999999</c:v>
                </c:pt>
                <c:pt idx="560">
                  <c:v>2.1346999999999998E-3</c:v>
                </c:pt>
                <c:pt idx="561">
                  <c:v>0.26239000000000001</c:v>
                </c:pt>
                <c:pt idx="562">
                  <c:v>0.51609000000000005</c:v>
                </c:pt>
                <c:pt idx="563">
                  <c:v>0.75678000000000001</c:v>
                </c:pt>
                <c:pt idx="564">
                  <c:v>0.97806999999999999</c:v>
                </c:pt>
                <c:pt idx="565">
                  <c:v>1.1735</c:v>
                </c:pt>
                <c:pt idx="566">
                  <c:v>1.3371</c:v>
                </c:pt>
                <c:pt idx="567">
                  <c:v>1.4635</c:v>
                </c:pt>
                <c:pt idx="568">
                  <c:v>1.5490999999999999</c:v>
                </c:pt>
                <c:pt idx="569">
                  <c:v>1.5916999999999999</c:v>
                </c:pt>
                <c:pt idx="570">
                  <c:v>1.5907</c:v>
                </c:pt>
                <c:pt idx="571">
                  <c:v>1.5461</c:v>
                </c:pt>
                <c:pt idx="572">
                  <c:v>1.4591000000000001</c:v>
                </c:pt>
                <c:pt idx="573">
                  <c:v>1.3312999999999999</c:v>
                </c:pt>
                <c:pt idx="574">
                  <c:v>1.1657999999999999</c:v>
                </c:pt>
                <c:pt idx="575">
                  <c:v>0.96736</c:v>
                </c:pt>
                <c:pt idx="576">
                  <c:v>0.74250000000000005</c:v>
                </c:pt>
                <c:pt idx="577">
                  <c:v>0.49918000000000001</c:v>
                </c:pt>
                <c:pt idx="578">
                  <c:v>0.24603</c:v>
                </c:pt>
                <c:pt idx="579">
                  <c:v>-8.3669E-3</c:v>
                </c:pt>
                <c:pt idx="580">
                  <c:v>-0.25570999999999999</c:v>
                </c:pt>
                <c:pt idx="581">
                  <c:v>-0.48784</c:v>
                </c:pt>
                <c:pt idx="582">
                  <c:v>-0.69664999999999999</c:v>
                </c:pt>
                <c:pt idx="583">
                  <c:v>-0.87412000000000001</c:v>
                </c:pt>
                <c:pt idx="584">
                  <c:v>-1.0132000000000001</c:v>
                </c:pt>
                <c:pt idx="585">
                  <c:v>-1.1084000000000001</c:v>
                </c:pt>
                <c:pt idx="586">
                  <c:v>-1.157</c:v>
                </c:pt>
              </c:numCache>
            </c:numRef>
          </c:xVal>
          <c:yVal>
            <c:numRef>
              <c:f>'Compare (SI)'!$J$8:$J$594</c:f>
              <c:numCache>
                <c:formatCode>0.0</c:formatCode>
                <c:ptCount val="587"/>
                <c:pt idx="0">
                  <c:v>93.117676971514655</c:v>
                </c:pt>
                <c:pt idx="1">
                  <c:v>85.137115893657111</c:v>
                </c:pt>
                <c:pt idx="2">
                  <c:v>81.719752653230628</c:v>
                </c:pt>
                <c:pt idx="3">
                  <c:v>78.357767066578973</c:v>
                </c:pt>
                <c:pt idx="4">
                  <c:v>69.210131756881665</c:v>
                </c:pt>
                <c:pt idx="5">
                  <c:v>53.00798848980024</c:v>
                </c:pt>
                <c:pt idx="6">
                  <c:v>31.405564174766269</c:v>
                </c:pt>
                <c:pt idx="7">
                  <c:v>8.809839441546444</c:v>
                </c:pt>
                <c:pt idx="8">
                  <c:v>-11.417806775473739</c:v>
                </c:pt>
                <c:pt idx="9">
                  <c:v>-28.74059484810974</c:v>
                </c:pt>
                <c:pt idx="10">
                  <c:v>-44.476253343918927</c:v>
                </c:pt>
                <c:pt idx="11">
                  <c:v>-51.321078643189843</c:v>
                </c:pt>
                <c:pt idx="12">
                  <c:v>-68.029588888785568</c:v>
                </c:pt>
                <c:pt idx="13">
                  <c:v>-84.032014621777407</c:v>
                </c:pt>
                <c:pt idx="14">
                  <c:v>-96.584459841676932</c:v>
                </c:pt>
                <c:pt idx="15">
                  <c:v>-103.6245437805983</c:v>
                </c:pt>
                <c:pt idx="16">
                  <c:v>-104.9004759911527</c:v>
                </c:pt>
                <c:pt idx="17">
                  <c:v>-101.3941549227612</c:v>
                </c:pt>
                <c:pt idx="18">
                  <c:v>-94.396395151624247</c:v>
                </c:pt>
                <c:pt idx="19">
                  <c:v>-84.255620375913963</c:v>
                </c:pt>
                <c:pt idx="20">
                  <c:v>-70.465063571566134</c:v>
                </c:pt>
                <c:pt idx="21">
                  <c:v>-52.563368363958752</c:v>
                </c:pt>
                <c:pt idx="22">
                  <c:v>-31.117227564100901</c:v>
                </c:pt>
                <c:pt idx="23">
                  <c:v>-8.1421462991873863</c:v>
                </c:pt>
                <c:pt idx="24">
                  <c:v>13.74457504923825</c:v>
                </c:pt>
                <c:pt idx="25">
                  <c:v>32.50089387526112</c:v>
                </c:pt>
                <c:pt idx="26">
                  <c:v>47.571168802504467</c:v>
                </c:pt>
                <c:pt idx="27">
                  <c:v>59.7779129086871</c:v>
                </c:pt>
                <c:pt idx="28">
                  <c:v>70.350314544247624</c:v>
                </c:pt>
                <c:pt idx="29">
                  <c:v>79.882711406687434</c:v>
                </c:pt>
                <c:pt idx="30">
                  <c:v>87.903964541884577</c:v>
                </c:pt>
                <c:pt idx="31">
                  <c:v>93.384225284824097</c:v>
                </c:pt>
                <c:pt idx="32">
                  <c:v>95.673940731489751</c:v>
                </c:pt>
                <c:pt idx="33">
                  <c:v>95.168995676112033</c:v>
                </c:pt>
                <c:pt idx="34">
                  <c:v>93.175719943729035</c:v>
                </c:pt>
                <c:pt idx="35">
                  <c:v>91.035864971514329</c:v>
                </c:pt>
                <c:pt idx="36">
                  <c:v>89.233750893656861</c:v>
                </c:pt>
                <c:pt idx="37">
                  <c:v>87.006730653230463</c:v>
                </c:pt>
                <c:pt idx="38">
                  <c:v>82.799653066578927</c:v>
                </c:pt>
                <c:pt idx="39">
                  <c:v>75.197917756881708</c:v>
                </c:pt>
                <c:pt idx="40">
                  <c:v>63.74684048980037</c:v>
                </c:pt>
                <c:pt idx="41">
                  <c:v>49.121578174766498</c:v>
                </c:pt>
                <c:pt idx="42">
                  <c:v>32.606393441546743</c:v>
                </c:pt>
                <c:pt idx="43">
                  <c:v>15.35718122452667</c:v>
                </c:pt>
                <c:pt idx="44">
                  <c:v>-2.1253498481092978</c:v>
                </c:pt>
                <c:pt idx="45">
                  <c:v>-19.895928043918399</c:v>
                </c:pt>
                <c:pt idx="46">
                  <c:v>-38.06223797427598</c:v>
                </c:pt>
                <c:pt idx="47">
                  <c:v>-74.822881043189781</c:v>
                </c:pt>
                <c:pt idx="48">
                  <c:v>-91.738541888785576</c:v>
                </c:pt>
                <c:pt idx="49">
                  <c:v>-105.0562546217774</c:v>
                </c:pt>
                <c:pt idx="50">
                  <c:v>-113.2492618416769</c:v>
                </c:pt>
                <c:pt idx="51">
                  <c:v>-115.61557478059829</c:v>
                </c:pt>
                <c:pt idx="52">
                  <c:v>-112.44446799115271</c:v>
                </c:pt>
                <c:pt idx="53">
                  <c:v>-104.7384519227612</c:v>
                </c:pt>
                <c:pt idx="54">
                  <c:v>-93.602833151624253</c:v>
                </c:pt>
                <c:pt idx="55">
                  <c:v>-79.70552137591396</c:v>
                </c:pt>
                <c:pt idx="56">
                  <c:v>-63.137497571566144</c:v>
                </c:pt>
                <c:pt idx="57">
                  <c:v>-43.720820363958751</c:v>
                </c:pt>
                <c:pt idx="58">
                  <c:v>-21.625401564100901</c:v>
                </c:pt>
                <c:pt idx="59">
                  <c:v>2.1690067008126062</c:v>
                </c:pt>
                <c:pt idx="60">
                  <c:v>25.80774804923826</c:v>
                </c:pt>
                <c:pt idx="61">
                  <c:v>47.089036875261122</c:v>
                </c:pt>
                <c:pt idx="62">
                  <c:v>64.292653802504447</c:v>
                </c:pt>
                <c:pt idx="63">
                  <c:v>76.853872778687062</c:v>
                </c:pt>
                <c:pt idx="64">
                  <c:v>85.537236144247615</c:v>
                </c:pt>
                <c:pt idx="65">
                  <c:v>91.940731406687419</c:v>
                </c:pt>
                <c:pt idx="66">
                  <c:v>97.591604541884607</c:v>
                </c:pt>
                <c:pt idx="67">
                  <c:v>103.13885428482411</c:v>
                </c:pt>
                <c:pt idx="68">
                  <c:v>108.0256817314898</c:v>
                </c:pt>
                <c:pt idx="69">
                  <c:v>110.9011046761121</c:v>
                </c:pt>
                <c:pt idx="70">
                  <c:v>110.3712809437291</c:v>
                </c:pt>
                <c:pt idx="71">
                  <c:v>105.79405697151439</c:v>
                </c:pt>
                <c:pt idx="72">
                  <c:v>97.550692893656873</c:v>
                </c:pt>
                <c:pt idx="73">
                  <c:v>86.754233653230486</c:v>
                </c:pt>
                <c:pt idx="74">
                  <c:v>74.652760066578892</c:v>
                </c:pt>
                <c:pt idx="75">
                  <c:v>61.995931756881738</c:v>
                </c:pt>
                <c:pt idx="76">
                  <c:v>48.803140489800391</c:v>
                </c:pt>
                <c:pt idx="77">
                  <c:v>34.569506174766509</c:v>
                </c:pt>
                <c:pt idx="78">
                  <c:v>18.68298744154675</c:v>
                </c:pt>
                <c:pt idx="79">
                  <c:v>0.85663922452666197</c:v>
                </c:pt>
                <c:pt idx="80">
                  <c:v>-18.63556184810929</c:v>
                </c:pt>
                <c:pt idx="81">
                  <c:v>-38.947599643918387</c:v>
                </c:pt>
                <c:pt idx="82">
                  <c:v>-49.419621643189828</c:v>
                </c:pt>
                <c:pt idx="83">
                  <c:v>-67.230873888785581</c:v>
                </c:pt>
                <c:pt idx="84">
                  <c:v>-82.140863621777399</c:v>
                </c:pt>
                <c:pt idx="85">
                  <c:v>-93.137102841676892</c:v>
                </c:pt>
                <c:pt idx="86">
                  <c:v>-99.723722780598251</c:v>
                </c:pt>
                <c:pt idx="87">
                  <c:v>-101.9684189911527</c:v>
                </c:pt>
                <c:pt idx="88">
                  <c:v>-100.2708009227612</c:v>
                </c:pt>
                <c:pt idx="89">
                  <c:v>-95.055979151624257</c:v>
                </c:pt>
                <c:pt idx="90">
                  <c:v>-86.466257375913983</c:v>
                </c:pt>
                <c:pt idx="91">
                  <c:v>-74.319507571566149</c:v>
                </c:pt>
                <c:pt idx="92">
                  <c:v>-58.417176363958752</c:v>
                </c:pt>
                <c:pt idx="93">
                  <c:v>-38.996164564100908</c:v>
                </c:pt>
                <c:pt idx="94">
                  <c:v>-17.108366299187381</c:v>
                </c:pt>
                <c:pt idx="95">
                  <c:v>5.4533980492382543</c:v>
                </c:pt>
                <c:pt idx="96">
                  <c:v>26.641932875261119</c:v>
                </c:pt>
                <c:pt idx="97">
                  <c:v>44.823073902504468</c:v>
                </c:pt>
                <c:pt idx="98">
                  <c:v>59.251791608687093</c:v>
                </c:pt>
                <c:pt idx="99">
                  <c:v>70.077720844247622</c:v>
                </c:pt>
                <c:pt idx="100">
                  <c:v>77.986407406687448</c:v>
                </c:pt>
                <c:pt idx="101">
                  <c:v>83.693963541884571</c:v>
                </c:pt>
                <c:pt idx="102">
                  <c:v>87.669548284824089</c:v>
                </c:pt>
                <c:pt idx="103">
                  <c:v>90.15507773148974</c:v>
                </c:pt>
                <c:pt idx="104">
                  <c:v>91.422764676112024</c:v>
                </c:pt>
                <c:pt idx="105">
                  <c:v>91.86170494372908</c:v>
                </c:pt>
                <c:pt idx="106">
                  <c:v>91.808814971514323</c:v>
                </c:pt>
                <c:pt idx="107">
                  <c:v>91.248573893656868</c:v>
                </c:pt>
                <c:pt idx="108">
                  <c:v>89.552312653230459</c:v>
                </c:pt>
                <c:pt idx="109">
                  <c:v>85.638956066578899</c:v>
                </c:pt>
                <c:pt idx="110">
                  <c:v>78.464919756881741</c:v>
                </c:pt>
                <c:pt idx="111">
                  <c:v>67.601284489800406</c:v>
                </c:pt>
                <c:pt idx="112">
                  <c:v>53.486169174766502</c:v>
                </c:pt>
                <c:pt idx="113">
                  <c:v>37.202869441546753</c:v>
                </c:pt>
                <c:pt idx="114">
                  <c:v>19.907280224526652</c:v>
                </c:pt>
                <c:pt idx="115">
                  <c:v>2.3165361518907011</c:v>
                </c:pt>
                <c:pt idx="116">
                  <c:v>-15.40972624391841</c:v>
                </c:pt>
                <c:pt idx="117">
                  <c:v>-33.325517926276</c:v>
                </c:pt>
                <c:pt idx="118">
                  <c:v>-69.800251943189821</c:v>
                </c:pt>
                <c:pt idx="119">
                  <c:v>-86.704060888785605</c:v>
                </c:pt>
                <c:pt idx="120">
                  <c:v>-100.57829762177739</c:v>
                </c:pt>
                <c:pt idx="121">
                  <c:v>-110.04409584167691</c:v>
                </c:pt>
                <c:pt idx="122">
                  <c:v>-114.3273247805983</c:v>
                </c:pt>
                <c:pt idx="123">
                  <c:v>-113.4029259911527</c:v>
                </c:pt>
                <c:pt idx="124">
                  <c:v>-107.7838749227612</c:v>
                </c:pt>
                <c:pt idx="125">
                  <c:v>-98.044719151624278</c:v>
                </c:pt>
                <c:pt idx="126">
                  <c:v>-84.513270375913933</c:v>
                </c:pt>
                <c:pt idx="127">
                  <c:v>-67.352651571566142</c:v>
                </c:pt>
                <c:pt idx="128">
                  <c:v>-46.936292363958763</c:v>
                </c:pt>
                <c:pt idx="129">
                  <c:v>-24.207054564100929</c:v>
                </c:pt>
                <c:pt idx="130">
                  <c:v>-0.72182629918737795</c:v>
                </c:pt>
                <c:pt idx="131">
                  <c:v>21.70080704923825</c:v>
                </c:pt>
                <c:pt idx="132">
                  <c:v>41.590785875261112</c:v>
                </c:pt>
                <c:pt idx="133">
                  <c:v>58.217782102504458</c:v>
                </c:pt>
                <c:pt idx="134">
                  <c:v>71.637542408687082</c:v>
                </c:pt>
                <c:pt idx="135">
                  <c:v>82.368656444247605</c:v>
                </c:pt>
                <c:pt idx="136">
                  <c:v>90.941049406687455</c:v>
                </c:pt>
                <c:pt idx="137">
                  <c:v>97.607063541884571</c:v>
                </c:pt>
                <c:pt idx="138">
                  <c:v>102.3555982848241</c:v>
                </c:pt>
                <c:pt idx="139">
                  <c:v>105.0730127314898</c:v>
                </c:pt>
                <c:pt idx="140">
                  <c:v>105.753257676112</c:v>
                </c:pt>
                <c:pt idx="141">
                  <c:v>104.4917079437291</c:v>
                </c:pt>
                <c:pt idx="142">
                  <c:v>101.3882419715143</c:v>
                </c:pt>
                <c:pt idx="143">
                  <c:v>96.41187989365686</c:v>
                </c:pt>
                <c:pt idx="144">
                  <c:v>89.423487653230453</c:v>
                </c:pt>
                <c:pt idx="145">
                  <c:v>80.305601066578916</c:v>
                </c:pt>
                <c:pt idx="146">
                  <c:v>69.107071756881723</c:v>
                </c:pt>
                <c:pt idx="147">
                  <c:v>56.043105489800404</c:v>
                </c:pt>
                <c:pt idx="148">
                  <c:v>41.350854174766503</c:v>
                </c:pt>
                <c:pt idx="149">
                  <c:v>25.098472441546729</c:v>
                </c:pt>
                <c:pt idx="150">
                  <c:v>7.2205942245266623</c:v>
                </c:pt>
                <c:pt idx="151">
                  <c:v>-12.2613008481093</c:v>
                </c:pt>
                <c:pt idx="152">
                  <c:v>-32.855723043918402</c:v>
                </c:pt>
                <c:pt idx="153">
                  <c:v>-44.000211543189842</c:v>
                </c:pt>
                <c:pt idx="154">
                  <c:v>-62.624091888785593</c:v>
                </c:pt>
                <c:pt idx="155">
                  <c:v>-78.152441621777413</c:v>
                </c:pt>
                <c:pt idx="156">
                  <c:v>-89.488778841676904</c:v>
                </c:pt>
                <c:pt idx="157">
                  <c:v>-96.420649780598282</c:v>
                </c:pt>
                <c:pt idx="158">
                  <c:v>-99.469213991152699</c:v>
                </c:pt>
                <c:pt idx="159">
                  <c:v>-99.29173092276119</c:v>
                </c:pt>
                <c:pt idx="160">
                  <c:v>-96.091732151624257</c:v>
                </c:pt>
                <c:pt idx="161">
                  <c:v>-89.388008375913941</c:v>
                </c:pt>
                <c:pt idx="162">
                  <c:v>-78.385224571566155</c:v>
                </c:pt>
                <c:pt idx="163">
                  <c:v>-62.68386036395875</c:v>
                </c:pt>
                <c:pt idx="164">
                  <c:v>-42.912444564100902</c:v>
                </c:pt>
                <c:pt idx="165">
                  <c:v>-20.870056299187389</c:v>
                </c:pt>
                <c:pt idx="166">
                  <c:v>1.0681950492382459</c:v>
                </c:pt>
                <c:pt idx="167">
                  <c:v>20.793277875261111</c:v>
                </c:pt>
                <c:pt idx="168">
                  <c:v>37.248163902504473</c:v>
                </c:pt>
                <c:pt idx="169">
                  <c:v>50.568986608687098</c:v>
                </c:pt>
                <c:pt idx="170">
                  <c:v>61.604642944247601</c:v>
                </c:pt>
                <c:pt idx="171">
                  <c:v>71.117458406687433</c:v>
                </c:pt>
                <c:pt idx="172">
                  <c:v>79.231465541884575</c:v>
                </c:pt>
                <c:pt idx="173">
                  <c:v>85.448605284824126</c:v>
                </c:pt>
                <c:pt idx="174">
                  <c:v>89.170854731489754</c:v>
                </c:pt>
                <c:pt idx="175">
                  <c:v>90.37670567611201</c:v>
                </c:pt>
                <c:pt idx="176">
                  <c:v>89.831422943729081</c:v>
                </c:pt>
                <c:pt idx="177">
                  <c:v>88.742779971514338</c:v>
                </c:pt>
                <c:pt idx="178">
                  <c:v>87.960959893656877</c:v>
                </c:pt>
                <c:pt idx="179">
                  <c:v>87.321063653230482</c:v>
                </c:pt>
                <c:pt idx="180">
                  <c:v>85.546202066578928</c:v>
                </c:pt>
                <c:pt idx="181">
                  <c:v>80.861064756881717</c:v>
                </c:pt>
                <c:pt idx="182">
                  <c:v>71.976181489800396</c:v>
                </c:pt>
                <c:pt idx="183">
                  <c:v>58.788606174766493</c:v>
                </c:pt>
                <c:pt idx="184">
                  <c:v>42.448623441546737</c:v>
                </c:pt>
                <c:pt idx="185">
                  <c:v>24.673805224526681</c:v>
                </c:pt>
                <c:pt idx="186">
                  <c:v>6.8975531518907074</c:v>
                </c:pt>
                <c:pt idx="187">
                  <c:v>-10.3257764439184</c:v>
                </c:pt>
                <c:pt idx="188">
                  <c:v>-27.188758696275979</c:v>
                </c:pt>
                <c:pt idx="189">
                  <c:v>-62.638097243189833</c:v>
                </c:pt>
                <c:pt idx="190">
                  <c:v>-79.175527888785567</c:v>
                </c:pt>
                <c:pt idx="191">
                  <c:v>-93.606288621777423</c:v>
                </c:pt>
                <c:pt idx="192">
                  <c:v>-104.3551838416769</c:v>
                </c:pt>
                <c:pt idx="193">
                  <c:v>-110.15339478059821</c:v>
                </c:pt>
                <c:pt idx="194">
                  <c:v>-110.59969399115271</c:v>
                </c:pt>
                <c:pt idx="195">
                  <c:v>-106.2019039227612</c:v>
                </c:pt>
                <c:pt idx="196">
                  <c:v>-97.828293151624266</c:v>
                </c:pt>
                <c:pt idx="197">
                  <c:v>-86.079782375913936</c:v>
                </c:pt>
                <c:pt idx="198">
                  <c:v>-70.990669571566144</c:v>
                </c:pt>
                <c:pt idx="199">
                  <c:v>-52.32633036395876</c:v>
                </c:pt>
                <c:pt idx="200">
                  <c:v>-30.2721355641009</c:v>
                </c:pt>
                <c:pt idx="201">
                  <c:v>-5.9933452991873803</c:v>
                </c:pt>
                <c:pt idx="202">
                  <c:v>18.35135704923826</c:v>
                </c:pt>
                <c:pt idx="203">
                  <c:v>40.302535875261121</c:v>
                </c:pt>
                <c:pt idx="204">
                  <c:v>58.022483402504463</c:v>
                </c:pt>
                <c:pt idx="205">
                  <c:v>70.990480198687081</c:v>
                </c:pt>
                <c:pt idx="206">
                  <c:v>80.01940374424764</c:v>
                </c:pt>
                <c:pt idx="207">
                  <c:v>86.612529406687443</c:v>
                </c:pt>
                <c:pt idx="208">
                  <c:v>92.088200541884561</c:v>
                </c:pt>
                <c:pt idx="209">
                  <c:v>96.950101284824115</c:v>
                </c:pt>
                <c:pt idx="210">
                  <c:v>100.85270573148971</c:v>
                </c:pt>
                <c:pt idx="211">
                  <c:v>103.02216767611201</c:v>
                </c:pt>
                <c:pt idx="212">
                  <c:v>102.82213594372909</c:v>
                </c:pt>
                <c:pt idx="213">
                  <c:v>100.1102979715143</c:v>
                </c:pt>
                <c:pt idx="214">
                  <c:v>95.159700893656861</c:v>
                </c:pt>
                <c:pt idx="215">
                  <c:v>88.372275653230446</c:v>
                </c:pt>
                <c:pt idx="216">
                  <c:v>79.970656066578911</c:v>
                </c:pt>
                <c:pt idx="217">
                  <c:v>69.890327756881717</c:v>
                </c:pt>
                <c:pt idx="218">
                  <c:v>57.929103489800383</c:v>
                </c:pt>
                <c:pt idx="219">
                  <c:v>43.937660174766478</c:v>
                </c:pt>
                <c:pt idx="220">
                  <c:v>27.96354044154673</c:v>
                </c:pt>
                <c:pt idx="221">
                  <c:v>10.26601722452666</c:v>
                </c:pt>
                <c:pt idx="222">
                  <c:v>-8.7005778481093028</c:v>
                </c:pt>
                <c:pt idx="223">
                  <c:v>-28.314384143918399</c:v>
                </c:pt>
                <c:pt idx="224">
                  <c:v>-38.312330143189847</c:v>
                </c:pt>
                <c:pt idx="225">
                  <c:v>-56.229218888785603</c:v>
                </c:pt>
                <c:pt idx="226">
                  <c:v>-71.999759621777443</c:v>
                </c:pt>
                <c:pt idx="227">
                  <c:v>-84.598581841676918</c:v>
                </c:pt>
                <c:pt idx="228">
                  <c:v>-93.375226780598283</c:v>
                </c:pt>
                <c:pt idx="229">
                  <c:v>-98.134586991152702</c:v>
                </c:pt>
                <c:pt idx="230">
                  <c:v>-98.936173922761199</c:v>
                </c:pt>
                <c:pt idx="231">
                  <c:v>-95.81862315162428</c:v>
                </c:pt>
                <c:pt idx="232">
                  <c:v>-88.594446375913947</c:v>
                </c:pt>
                <c:pt idx="233">
                  <c:v>-76.999067571566144</c:v>
                </c:pt>
                <c:pt idx="234">
                  <c:v>-61.065818363958769</c:v>
                </c:pt>
                <c:pt idx="235">
                  <c:v>-41.562358564100933</c:v>
                </c:pt>
                <c:pt idx="236">
                  <c:v>-20.13317729918737</c:v>
                </c:pt>
                <c:pt idx="237">
                  <c:v>1.083654049238248</c:v>
                </c:pt>
                <c:pt idx="238">
                  <c:v>20.159458875261119</c:v>
                </c:pt>
                <c:pt idx="239">
                  <c:v>36.047514902504467</c:v>
                </c:pt>
                <c:pt idx="240">
                  <c:v>48.850461108687071</c:v>
                </c:pt>
                <c:pt idx="241">
                  <c:v>59.491912944247609</c:v>
                </c:pt>
                <c:pt idx="242">
                  <c:v>68.976386906687424</c:v>
                </c:pt>
                <c:pt idx="243">
                  <c:v>77.721636541884578</c:v>
                </c:pt>
                <c:pt idx="244">
                  <c:v>85.324933284824098</c:v>
                </c:pt>
                <c:pt idx="245">
                  <c:v>90.881650731489771</c:v>
                </c:pt>
                <c:pt idx="246">
                  <c:v>93.638554676112022</c:v>
                </c:pt>
                <c:pt idx="247">
                  <c:v>93.526123943729075</c:v>
                </c:pt>
                <c:pt idx="248">
                  <c:v>91.20591397151432</c:v>
                </c:pt>
                <c:pt idx="249">
                  <c:v>87.703309893656865</c:v>
                </c:pt>
                <c:pt idx="250">
                  <c:v>83.765493653230465</c:v>
                </c:pt>
                <c:pt idx="251">
                  <c:v>79.481121066578922</c:v>
                </c:pt>
                <c:pt idx="252">
                  <c:v>74.239459756881715</c:v>
                </c:pt>
                <c:pt idx="253">
                  <c:v>67.163279489800402</c:v>
                </c:pt>
                <c:pt idx="254">
                  <c:v>57.598263174766487</c:v>
                </c:pt>
                <c:pt idx="255">
                  <c:v>45.390986441546751</c:v>
                </c:pt>
                <c:pt idx="256">
                  <c:v>30.883170224526658</c:v>
                </c:pt>
                <c:pt idx="257">
                  <c:v>14.621900151890699</c:v>
                </c:pt>
                <c:pt idx="258">
                  <c:v>-2.864232443918401</c:v>
                </c:pt>
                <c:pt idx="259">
                  <c:v>-21.109764596275969</c:v>
                </c:pt>
                <c:pt idx="260">
                  <c:v>-58.213216143189847</c:v>
                </c:pt>
                <c:pt idx="261">
                  <c:v>-76.119798888785567</c:v>
                </c:pt>
                <c:pt idx="262">
                  <c:v>-91.606924621777424</c:v>
                </c:pt>
                <c:pt idx="263">
                  <c:v>-103.3761138416769</c:v>
                </c:pt>
                <c:pt idx="264">
                  <c:v>-110.3543617805983</c:v>
                </c:pt>
                <c:pt idx="265">
                  <c:v>-111.9961569911527</c:v>
                </c:pt>
                <c:pt idx="266">
                  <c:v>-108.3043279227612</c:v>
                </c:pt>
                <c:pt idx="267">
                  <c:v>-99.719444151624288</c:v>
                </c:pt>
                <c:pt idx="268">
                  <c:v>-86.868191375913938</c:v>
                </c:pt>
                <c:pt idx="269">
                  <c:v>-70.387768571566141</c:v>
                </c:pt>
                <c:pt idx="270">
                  <c:v>-50.96593836395877</c:v>
                </c:pt>
                <c:pt idx="271">
                  <c:v>-29.42704356410092</c:v>
                </c:pt>
                <c:pt idx="272">
                  <c:v>-6.8384372991873814</c:v>
                </c:pt>
                <c:pt idx="273">
                  <c:v>15.54812504923825</c:v>
                </c:pt>
                <c:pt idx="274">
                  <c:v>36.453244875261113</c:v>
                </c:pt>
                <c:pt idx="275">
                  <c:v>54.797220702504468</c:v>
                </c:pt>
                <c:pt idx="276">
                  <c:v>69.876710778687084</c:v>
                </c:pt>
                <c:pt idx="277">
                  <c:v>81.432871644247626</c:v>
                </c:pt>
                <c:pt idx="278">
                  <c:v>89.621881406687407</c:v>
                </c:pt>
                <c:pt idx="279">
                  <c:v>94.932656541884569</c:v>
                </c:pt>
                <c:pt idx="280">
                  <c:v>98.047690284824114</c:v>
                </c:pt>
                <c:pt idx="281">
                  <c:v>99.688127731489772</c:v>
                </c:pt>
                <c:pt idx="282">
                  <c:v>100.368372676112</c:v>
                </c:pt>
                <c:pt idx="283">
                  <c:v>100.2147179437291</c:v>
                </c:pt>
                <c:pt idx="284">
                  <c:v>98.899342971514315</c:v>
                </c:pt>
                <c:pt idx="285">
                  <c:v>95.788366893656871</c:v>
                </c:pt>
                <c:pt idx="286">
                  <c:v>90.247967653230475</c:v>
                </c:pt>
                <c:pt idx="287">
                  <c:v>81.954561066578933</c:v>
                </c:pt>
                <c:pt idx="288">
                  <c:v>71.090976756881716</c:v>
                </c:pt>
                <c:pt idx="289">
                  <c:v>58.160988489800403</c:v>
                </c:pt>
                <c:pt idx="290">
                  <c:v>43.695469174766501</c:v>
                </c:pt>
                <c:pt idx="291">
                  <c:v>27.96354044154673</c:v>
                </c:pt>
                <c:pt idx="292">
                  <c:v>10.91529522452667</c:v>
                </c:pt>
                <c:pt idx="293">
                  <c:v>-7.5308468481092996</c:v>
                </c:pt>
                <c:pt idx="294">
                  <c:v>-27.089516043918401</c:v>
                </c:pt>
                <c:pt idx="295">
                  <c:v>-37.469299343189839</c:v>
                </c:pt>
                <c:pt idx="296">
                  <c:v>-55.899426888785577</c:v>
                </c:pt>
                <c:pt idx="297">
                  <c:v>-72.0203716217774</c:v>
                </c:pt>
                <c:pt idx="298">
                  <c:v>-84.75832484167691</c:v>
                </c:pt>
                <c:pt idx="299">
                  <c:v>-93.596805780598302</c:v>
                </c:pt>
                <c:pt idx="300">
                  <c:v>-98.474684991152699</c:v>
                </c:pt>
                <c:pt idx="301">
                  <c:v>-99.389637922761196</c:v>
                </c:pt>
                <c:pt idx="302">
                  <c:v>-96.163874151624242</c:v>
                </c:pt>
                <c:pt idx="303">
                  <c:v>-88.511998375913933</c:v>
                </c:pt>
                <c:pt idx="304">
                  <c:v>-76.365248571566099</c:v>
                </c:pt>
                <c:pt idx="305">
                  <c:v>-60.28256236395876</c:v>
                </c:pt>
                <c:pt idx="306">
                  <c:v>-41.500522564100919</c:v>
                </c:pt>
                <c:pt idx="307">
                  <c:v>-21.60693529918737</c:v>
                </c:pt>
                <c:pt idx="308">
                  <c:v>-1.9978399507617579</c:v>
                </c:pt>
                <c:pt idx="309">
                  <c:v>16.52144087526111</c:v>
                </c:pt>
                <c:pt idx="310">
                  <c:v>33.723511902504463</c:v>
                </c:pt>
                <c:pt idx="311">
                  <c:v>49.572911708687087</c:v>
                </c:pt>
                <c:pt idx="312">
                  <c:v>63.763749944247607</c:v>
                </c:pt>
                <c:pt idx="313">
                  <c:v>75.585109406687423</c:v>
                </c:pt>
                <c:pt idx="314">
                  <c:v>84.209263541884596</c:v>
                </c:pt>
                <c:pt idx="315">
                  <c:v>89.272131284824098</c:v>
                </c:pt>
                <c:pt idx="316">
                  <c:v>91.221748731489754</c:v>
                </c:pt>
                <c:pt idx="317">
                  <c:v>91.242409676112047</c:v>
                </c:pt>
                <c:pt idx="318">
                  <c:v>90.671361943729067</c:v>
                </c:pt>
                <c:pt idx="319">
                  <c:v>90.257761971514313</c:v>
                </c:pt>
                <c:pt idx="320">
                  <c:v>89.764509893656879</c:v>
                </c:pt>
                <c:pt idx="321">
                  <c:v>88.155849653230447</c:v>
                </c:pt>
                <c:pt idx="322">
                  <c:v>84.227034066578909</c:v>
                </c:pt>
                <c:pt idx="323">
                  <c:v>77.253964756881714</c:v>
                </c:pt>
                <c:pt idx="324">
                  <c:v>67.323022489800394</c:v>
                </c:pt>
                <c:pt idx="325">
                  <c:v>55.088752174766498</c:v>
                </c:pt>
                <c:pt idx="326">
                  <c:v>41.268586441546738</c:v>
                </c:pt>
                <c:pt idx="327">
                  <c:v>26.21970522452667</c:v>
                </c:pt>
                <c:pt idx="328">
                  <c:v>9.8914461518907046</c:v>
                </c:pt>
                <c:pt idx="329">
                  <c:v>-7.8265714439184002</c:v>
                </c:pt>
                <c:pt idx="330">
                  <c:v>-26.646663096275969</c:v>
                </c:pt>
                <c:pt idx="331">
                  <c:v>-64.296847943189817</c:v>
                </c:pt>
                <c:pt idx="332">
                  <c:v>-82.148808888785567</c:v>
                </c:pt>
                <c:pt idx="333">
                  <c:v>-96.667170621777402</c:v>
                </c:pt>
                <c:pt idx="334">
                  <c:v>-106.77194084167689</c:v>
                </c:pt>
                <c:pt idx="335">
                  <c:v>-112.0033217805983</c:v>
                </c:pt>
                <c:pt idx="336">
                  <c:v>-112.4083969911527</c:v>
                </c:pt>
                <c:pt idx="337">
                  <c:v>-108.2682569227612</c:v>
                </c:pt>
                <c:pt idx="338">
                  <c:v>-99.817351151624266</c:v>
                </c:pt>
                <c:pt idx="339">
                  <c:v>-87.197983375913964</c:v>
                </c:pt>
                <c:pt idx="340">
                  <c:v>-70.609347571566119</c:v>
                </c:pt>
                <c:pt idx="341">
                  <c:v>-50.538239363958773</c:v>
                </c:pt>
                <c:pt idx="342">
                  <c:v>-27.927520564100909</c:v>
                </c:pt>
                <c:pt idx="343">
                  <c:v>-4.1691832991873952</c:v>
                </c:pt>
                <c:pt idx="344">
                  <c:v>19.114001049238261</c:v>
                </c:pt>
                <c:pt idx="345">
                  <c:v>40.369524875261114</c:v>
                </c:pt>
                <c:pt idx="346">
                  <c:v>58.438845802504467</c:v>
                </c:pt>
                <c:pt idx="347">
                  <c:v>72.787176708687099</c:v>
                </c:pt>
                <c:pt idx="348">
                  <c:v>83.536326244247647</c:v>
                </c:pt>
                <c:pt idx="349">
                  <c:v>91.296606406687445</c:v>
                </c:pt>
                <c:pt idx="350">
                  <c:v>96.859878541884555</c:v>
                </c:pt>
                <c:pt idx="351">
                  <c:v>100.8457692848241</c:v>
                </c:pt>
                <c:pt idx="352">
                  <c:v>103.4910417314898</c:v>
                </c:pt>
                <c:pt idx="353">
                  <c:v>104.66082167611199</c:v>
                </c:pt>
                <c:pt idx="354">
                  <c:v>104.01247894372911</c:v>
                </c:pt>
                <c:pt idx="355">
                  <c:v>101.2903349715143</c:v>
                </c:pt>
                <c:pt idx="356">
                  <c:v>96.468562893656866</c:v>
                </c:pt>
                <c:pt idx="357">
                  <c:v>89.7172086532305</c:v>
                </c:pt>
                <c:pt idx="358">
                  <c:v>81.217682066578945</c:v>
                </c:pt>
                <c:pt idx="359">
                  <c:v>70.993069756881738</c:v>
                </c:pt>
                <c:pt idx="360">
                  <c:v>58.846337489800369</c:v>
                </c:pt>
                <c:pt idx="361">
                  <c:v>44.514796174766488</c:v>
                </c:pt>
                <c:pt idx="362">
                  <c:v>27.91201044154673</c:v>
                </c:pt>
                <c:pt idx="363">
                  <c:v>9.3075592245266598</c:v>
                </c:pt>
                <c:pt idx="364">
                  <c:v>-10.669023848109299</c:v>
                </c:pt>
                <c:pt idx="365">
                  <c:v>-31.144927043918411</c:v>
                </c:pt>
                <c:pt idx="366">
                  <c:v>-41.747319943189851</c:v>
                </c:pt>
                <c:pt idx="367">
                  <c:v>-60.145498888785589</c:v>
                </c:pt>
                <c:pt idx="368">
                  <c:v>-76.534399621777425</c:v>
                </c:pt>
                <c:pt idx="369">
                  <c:v>-89.983466841676915</c:v>
                </c:pt>
                <c:pt idx="370">
                  <c:v>-99.620662780598252</c:v>
                </c:pt>
                <c:pt idx="371">
                  <c:v>-104.7098149911527</c:v>
                </c:pt>
                <c:pt idx="372">
                  <c:v>-104.8312059227612</c:v>
                </c:pt>
                <c:pt idx="373">
                  <c:v>-99.935870151624258</c:v>
                </c:pt>
                <c:pt idx="374">
                  <c:v>-90.315548375913949</c:v>
                </c:pt>
                <c:pt idx="375">
                  <c:v>-76.53014457156614</c:v>
                </c:pt>
                <c:pt idx="376">
                  <c:v>-59.344716363958753</c:v>
                </c:pt>
                <c:pt idx="377">
                  <c:v>-39.727890564100903</c:v>
                </c:pt>
                <c:pt idx="378">
                  <c:v>-18.86553929918739</c:v>
                </c:pt>
                <c:pt idx="379">
                  <c:v>1.9132870492382501</c:v>
                </c:pt>
                <c:pt idx="380">
                  <c:v>21.385872875261111</c:v>
                </c:pt>
                <c:pt idx="381">
                  <c:v>38.69100390250447</c:v>
                </c:pt>
                <c:pt idx="382">
                  <c:v>53.493314108687088</c:v>
                </c:pt>
                <c:pt idx="383">
                  <c:v>65.882148244247617</c:v>
                </c:pt>
                <c:pt idx="384">
                  <c:v>76.090103406687433</c:v>
                </c:pt>
                <c:pt idx="385">
                  <c:v>84.188651541884568</c:v>
                </c:pt>
                <c:pt idx="386">
                  <c:v>90.034775284824093</c:v>
                </c:pt>
                <c:pt idx="387">
                  <c:v>93.478762731489752</c:v>
                </c:pt>
                <c:pt idx="388">
                  <c:v>94.679460676112029</c:v>
                </c:pt>
                <c:pt idx="389">
                  <c:v>94.242390943729063</c:v>
                </c:pt>
                <c:pt idx="390">
                  <c:v>92.978545971514322</c:v>
                </c:pt>
                <c:pt idx="391">
                  <c:v>91.377398893656832</c:v>
                </c:pt>
                <c:pt idx="392">
                  <c:v>89.181296653230476</c:v>
                </c:pt>
                <c:pt idx="393">
                  <c:v>85.432836066578915</c:v>
                </c:pt>
                <c:pt idx="394">
                  <c:v>78.944148756881731</c:v>
                </c:pt>
                <c:pt idx="395">
                  <c:v>69.044124489800396</c:v>
                </c:pt>
                <c:pt idx="396">
                  <c:v>55.954456174766477</c:v>
                </c:pt>
                <c:pt idx="397">
                  <c:v>40.645073441546756</c:v>
                </c:pt>
                <c:pt idx="398">
                  <c:v>24.17396422452666</c:v>
                </c:pt>
                <c:pt idx="399">
                  <c:v>7.0779081518907043</c:v>
                </c:pt>
                <c:pt idx="400">
                  <c:v>-10.7792404439184</c:v>
                </c:pt>
                <c:pt idx="401">
                  <c:v>-29.679203596275968</c:v>
                </c:pt>
                <c:pt idx="402">
                  <c:v>-67.937442443189838</c:v>
                </c:pt>
                <c:pt idx="403">
                  <c:v>-86.951404888785603</c:v>
                </c:pt>
                <c:pt idx="404">
                  <c:v>-102.5209786217774</c:v>
                </c:pt>
                <c:pt idx="405">
                  <c:v>-112.6721258416769</c:v>
                </c:pt>
                <c:pt idx="406">
                  <c:v>-116.5637267805983</c:v>
                </c:pt>
                <c:pt idx="407">
                  <c:v>-114.7890829911527</c:v>
                </c:pt>
                <c:pt idx="408">
                  <c:v>-108.7577919227612</c:v>
                </c:pt>
                <c:pt idx="409">
                  <c:v>-99.657608151624274</c:v>
                </c:pt>
                <c:pt idx="410">
                  <c:v>-87.651447375913918</c:v>
                </c:pt>
                <c:pt idx="411">
                  <c:v>-71.969739571566123</c:v>
                </c:pt>
                <c:pt idx="412">
                  <c:v>-51.805877363958743</c:v>
                </c:pt>
                <c:pt idx="413">
                  <c:v>-27.474056564100898</c:v>
                </c:pt>
                <c:pt idx="414">
                  <c:v>-0.89702829918739702</c:v>
                </c:pt>
                <c:pt idx="415">
                  <c:v>24.911126049238259</c:v>
                </c:pt>
                <c:pt idx="416">
                  <c:v>47.119954875261108</c:v>
                </c:pt>
                <c:pt idx="417">
                  <c:v>64.281832502504429</c:v>
                </c:pt>
                <c:pt idx="418">
                  <c:v>76.761324898687107</c:v>
                </c:pt>
                <c:pt idx="419">
                  <c:v>86.091183644247636</c:v>
                </c:pt>
                <c:pt idx="420">
                  <c:v>93.800964406687442</c:v>
                </c:pt>
                <c:pt idx="421">
                  <c:v>100.47213154188459</c:v>
                </c:pt>
                <c:pt idx="422">
                  <c:v>105.5762232848241</c:v>
                </c:pt>
                <c:pt idx="423">
                  <c:v>108.1390477314898</c:v>
                </c:pt>
                <c:pt idx="424">
                  <c:v>107.608337676112</c:v>
                </c:pt>
                <c:pt idx="425">
                  <c:v>104.3216589437291</c:v>
                </c:pt>
                <c:pt idx="426">
                  <c:v>99.270358971514298</c:v>
                </c:pt>
                <c:pt idx="427">
                  <c:v>93.397374893656874</c:v>
                </c:pt>
                <c:pt idx="428">
                  <c:v>86.950047653230456</c:v>
                </c:pt>
                <c:pt idx="429">
                  <c:v>79.398673066578908</c:v>
                </c:pt>
                <c:pt idx="430">
                  <c:v>69.823338756881697</c:v>
                </c:pt>
                <c:pt idx="431">
                  <c:v>57.552934489800393</c:v>
                </c:pt>
                <c:pt idx="432">
                  <c:v>42.499973174766502</c:v>
                </c:pt>
                <c:pt idx="433">
                  <c:v>25.10362544154675</c:v>
                </c:pt>
                <c:pt idx="434">
                  <c:v>6.004486224526655</c:v>
                </c:pt>
                <c:pt idx="435">
                  <c:v>-14.229746848109301</c:v>
                </c:pt>
                <c:pt idx="436">
                  <c:v>-35.028743143918398</c:v>
                </c:pt>
                <c:pt idx="437">
                  <c:v>-46.194874243189851</c:v>
                </c:pt>
                <c:pt idx="438">
                  <c:v>-65.118143888785582</c:v>
                </c:pt>
                <c:pt idx="439">
                  <c:v>-81.419443621777404</c:v>
                </c:pt>
                <c:pt idx="440">
                  <c:v>-93.776074841676902</c:v>
                </c:pt>
                <c:pt idx="441">
                  <c:v>-101.4654367805983</c:v>
                </c:pt>
                <c:pt idx="442">
                  <c:v>-104.4830829911527</c:v>
                </c:pt>
                <c:pt idx="443">
                  <c:v>-103.2337759227612</c:v>
                </c:pt>
                <c:pt idx="444">
                  <c:v>-98.044719151624278</c:v>
                </c:pt>
                <c:pt idx="445">
                  <c:v>-88.862402375913959</c:v>
                </c:pt>
                <c:pt idx="446">
                  <c:v>-75.432555571566112</c:v>
                </c:pt>
                <c:pt idx="447">
                  <c:v>-57.814275363958757</c:v>
                </c:pt>
                <c:pt idx="448">
                  <c:v>-36.888587564100909</c:v>
                </c:pt>
                <c:pt idx="449">
                  <c:v>-14.4288062991874</c:v>
                </c:pt>
                <c:pt idx="450">
                  <c:v>7.4063850492382466</c:v>
                </c:pt>
                <c:pt idx="451">
                  <c:v>26.88927687526111</c:v>
                </c:pt>
                <c:pt idx="452">
                  <c:v>43.292632902504479</c:v>
                </c:pt>
                <c:pt idx="453">
                  <c:v>56.923666208687102</c:v>
                </c:pt>
                <c:pt idx="454">
                  <c:v>68.564284744247601</c:v>
                </c:pt>
                <c:pt idx="455">
                  <c:v>78.718133406687443</c:v>
                </c:pt>
                <c:pt idx="456">
                  <c:v>87.192850541884539</c:v>
                </c:pt>
                <c:pt idx="457">
                  <c:v>93.260553284824127</c:v>
                </c:pt>
                <c:pt idx="458">
                  <c:v>96.287147731489767</c:v>
                </c:pt>
                <c:pt idx="459">
                  <c:v>96.359338676112003</c:v>
                </c:pt>
                <c:pt idx="460">
                  <c:v>94.448510943729062</c:v>
                </c:pt>
                <c:pt idx="461">
                  <c:v>91.927333971514344</c:v>
                </c:pt>
                <c:pt idx="462">
                  <c:v>89.754203893656893</c:v>
                </c:pt>
                <c:pt idx="463">
                  <c:v>87.820904653230485</c:v>
                </c:pt>
                <c:pt idx="464">
                  <c:v>84.896924066578947</c:v>
                </c:pt>
                <c:pt idx="465">
                  <c:v>79.2224107568817</c:v>
                </c:pt>
                <c:pt idx="466">
                  <c:v>69.476976489800407</c:v>
                </c:pt>
                <c:pt idx="467">
                  <c:v>55.464921174766488</c:v>
                </c:pt>
                <c:pt idx="468">
                  <c:v>38.248928441546738</c:v>
                </c:pt>
                <c:pt idx="469">
                  <c:v>19.572335224526672</c:v>
                </c:pt>
                <c:pt idx="470">
                  <c:v>1.0334391518907069</c:v>
                </c:pt>
                <c:pt idx="471">
                  <c:v>-16.569151243918409</c:v>
                </c:pt>
                <c:pt idx="472">
                  <c:v>-33.28867397627598</c:v>
                </c:pt>
                <c:pt idx="473">
                  <c:v>-68.202306643189814</c:v>
                </c:pt>
                <c:pt idx="474">
                  <c:v>-84.189396888785595</c:v>
                </c:pt>
                <c:pt idx="475">
                  <c:v>-98.465567621777396</c:v>
                </c:pt>
                <c:pt idx="476">
                  <c:v>-109.5545608416769</c:v>
                </c:pt>
                <c:pt idx="477">
                  <c:v>-115.7856237805983</c:v>
                </c:pt>
                <c:pt idx="478">
                  <c:v>-115.9794259911527</c:v>
                </c:pt>
                <c:pt idx="479">
                  <c:v>-109.9069109227612</c:v>
                </c:pt>
                <c:pt idx="480">
                  <c:v>-98.286910151624284</c:v>
                </c:pt>
                <c:pt idx="481">
                  <c:v>-82.390234375913963</c:v>
                </c:pt>
                <c:pt idx="482">
                  <c:v>-63.493054571566127</c:v>
                </c:pt>
                <c:pt idx="483">
                  <c:v>-42.597466363958752</c:v>
                </c:pt>
                <c:pt idx="484">
                  <c:v>-20.393834564100921</c:v>
                </c:pt>
                <c:pt idx="485">
                  <c:v>2.4369627008126118</c:v>
                </c:pt>
                <c:pt idx="486">
                  <c:v>25.014186049238251</c:v>
                </c:pt>
                <c:pt idx="487">
                  <c:v>46.171802875261122</c:v>
                </c:pt>
                <c:pt idx="488">
                  <c:v>64.710562102504454</c:v>
                </c:pt>
                <c:pt idx="489">
                  <c:v>79.699926208687103</c:v>
                </c:pt>
                <c:pt idx="490">
                  <c:v>90.765469944247641</c:v>
                </c:pt>
                <c:pt idx="491">
                  <c:v>98.124331406687418</c:v>
                </c:pt>
                <c:pt idx="492">
                  <c:v>102.4251185418846</c:v>
                </c:pt>
                <c:pt idx="493">
                  <c:v>104.4477162848241</c:v>
                </c:pt>
                <c:pt idx="494">
                  <c:v>104.85143373148981</c:v>
                </c:pt>
                <c:pt idx="495">
                  <c:v>104.042461676112</c:v>
                </c:pt>
                <c:pt idx="496">
                  <c:v>102.1316339437291</c:v>
                </c:pt>
                <c:pt idx="497">
                  <c:v>98.997249971514336</c:v>
                </c:pt>
                <c:pt idx="498">
                  <c:v>94.355832893656839</c:v>
                </c:pt>
                <c:pt idx="499">
                  <c:v>87.856975653230478</c:v>
                </c:pt>
                <c:pt idx="500">
                  <c:v>79.202859066578938</c:v>
                </c:pt>
                <c:pt idx="501">
                  <c:v>68.205296756881694</c:v>
                </c:pt>
                <c:pt idx="502">
                  <c:v>54.801232489800391</c:v>
                </c:pt>
                <c:pt idx="503">
                  <c:v>39.04231017476652</c:v>
                </c:pt>
                <c:pt idx="504">
                  <c:v>21.073979441546751</c:v>
                </c:pt>
                <c:pt idx="505">
                  <c:v>1.1452072245266609</c:v>
                </c:pt>
                <c:pt idx="506">
                  <c:v>-20.19692084810929</c:v>
                </c:pt>
                <c:pt idx="507">
                  <c:v>-42.012604043918387</c:v>
                </c:pt>
                <c:pt idx="508">
                  <c:v>-53.475032643189842</c:v>
                </c:pt>
                <c:pt idx="509">
                  <c:v>-71.538781888785564</c:v>
                </c:pt>
                <c:pt idx="510">
                  <c:v>-85.845870621777422</c:v>
                </c:pt>
                <c:pt idx="511">
                  <c:v>-95.543553841676925</c:v>
                </c:pt>
                <c:pt idx="512">
                  <c:v>-100.62549778059829</c:v>
                </c:pt>
                <c:pt idx="513">
                  <c:v>-101.6901569911527</c:v>
                </c:pt>
                <c:pt idx="514">
                  <c:v>-99.410249922761196</c:v>
                </c:pt>
                <c:pt idx="515">
                  <c:v>-94.051144151624271</c:v>
                </c:pt>
                <c:pt idx="516">
                  <c:v>-85.239843375913964</c:v>
                </c:pt>
                <c:pt idx="517">
                  <c:v>-72.351061571566149</c:v>
                </c:pt>
                <c:pt idx="518">
                  <c:v>-55.134715363958762</c:v>
                </c:pt>
                <c:pt idx="519">
                  <c:v>-34.291475564100928</c:v>
                </c:pt>
                <c:pt idx="520">
                  <c:v>-11.563738299187399</c:v>
                </c:pt>
                <c:pt idx="521">
                  <c:v>10.781600049238261</c:v>
                </c:pt>
                <c:pt idx="522">
                  <c:v>30.764332875261111</c:v>
                </c:pt>
                <c:pt idx="523">
                  <c:v>47.384630202504468</c:v>
                </c:pt>
                <c:pt idx="524">
                  <c:v>60.750284008687089</c:v>
                </c:pt>
                <c:pt idx="525">
                  <c:v>71.651962344247622</c:v>
                </c:pt>
                <c:pt idx="526">
                  <c:v>80.861781406687427</c:v>
                </c:pt>
                <c:pt idx="527">
                  <c:v>88.615078541884543</c:v>
                </c:pt>
                <c:pt idx="528">
                  <c:v>94.548803284824103</c:v>
                </c:pt>
                <c:pt idx="529">
                  <c:v>98.080391731489755</c:v>
                </c:pt>
                <c:pt idx="530">
                  <c:v>98.940991676112006</c:v>
                </c:pt>
                <c:pt idx="531">
                  <c:v>97.432097943729048</c:v>
                </c:pt>
                <c:pt idx="532">
                  <c:v>94.30286697151432</c:v>
                </c:pt>
                <c:pt idx="533">
                  <c:v>90.284962893656868</c:v>
                </c:pt>
                <c:pt idx="534">
                  <c:v>85.65149165323048</c:v>
                </c:pt>
                <c:pt idx="535">
                  <c:v>80.037645066578932</c:v>
                </c:pt>
                <c:pt idx="536">
                  <c:v>72.642029756881698</c:v>
                </c:pt>
                <c:pt idx="537">
                  <c:v>62.664710489800378</c:v>
                </c:pt>
                <c:pt idx="538">
                  <c:v>49.7450911747665</c:v>
                </c:pt>
                <c:pt idx="539">
                  <c:v>34.136834441546753</c:v>
                </c:pt>
                <c:pt idx="540">
                  <c:v>16.593901224526661</c:v>
                </c:pt>
                <c:pt idx="541">
                  <c:v>-1.965606848109295</c:v>
                </c:pt>
                <c:pt idx="542">
                  <c:v>-20.74926484391839</c:v>
                </c:pt>
                <c:pt idx="543">
                  <c:v>-39.211789826275968</c:v>
                </c:pt>
                <c:pt idx="544">
                  <c:v>-75.568520143189829</c:v>
                </c:pt>
                <c:pt idx="545">
                  <c:v>-92.011650888785624</c:v>
                </c:pt>
                <c:pt idx="546">
                  <c:v>-105.5303306217774</c:v>
                </c:pt>
                <c:pt idx="547">
                  <c:v>-114.87245684167689</c:v>
                </c:pt>
                <c:pt idx="548">
                  <c:v>-118.8722707805983</c:v>
                </c:pt>
                <c:pt idx="549">
                  <c:v>-116.9018129911527</c:v>
                </c:pt>
                <c:pt idx="550">
                  <c:v>-109.1648789227612</c:v>
                </c:pt>
                <c:pt idx="551">
                  <c:v>-96.648256151624267</c:v>
                </c:pt>
                <c:pt idx="552">
                  <c:v>-80.61244937591394</c:v>
                </c:pt>
                <c:pt idx="553">
                  <c:v>-62.045061571566137</c:v>
                </c:pt>
                <c:pt idx="554">
                  <c:v>-41.365899363958782</c:v>
                </c:pt>
                <c:pt idx="555">
                  <c:v>-18.672732564100901</c:v>
                </c:pt>
                <c:pt idx="556">
                  <c:v>5.6112107008126042</c:v>
                </c:pt>
                <c:pt idx="557">
                  <c:v>30.19810404923826</c:v>
                </c:pt>
                <c:pt idx="558">
                  <c:v>52.870702875261117</c:v>
                </c:pt>
                <c:pt idx="559">
                  <c:v>71.385243002504438</c:v>
                </c:pt>
                <c:pt idx="560">
                  <c:v>84.458206408687104</c:v>
                </c:pt>
                <c:pt idx="561">
                  <c:v>92.593239044247596</c:v>
                </c:pt>
                <c:pt idx="562">
                  <c:v>97.835763406687448</c:v>
                </c:pt>
                <c:pt idx="563">
                  <c:v>102.4148125418846</c:v>
                </c:pt>
                <c:pt idx="564">
                  <c:v>107.5085982848241</c:v>
                </c:pt>
                <c:pt idx="565">
                  <c:v>112.1480817314898</c:v>
                </c:pt>
                <c:pt idx="566">
                  <c:v>114.137188676112</c:v>
                </c:pt>
                <c:pt idx="567">
                  <c:v>111.4070339437291</c:v>
                </c:pt>
                <c:pt idx="568">
                  <c:v>103.5628079715143</c:v>
                </c:pt>
                <c:pt idx="569">
                  <c:v>92.578047893656844</c:v>
                </c:pt>
                <c:pt idx="570">
                  <c:v>81.018944653230463</c:v>
                </c:pt>
                <c:pt idx="571">
                  <c:v>71.014742066578918</c:v>
                </c:pt>
                <c:pt idx="572">
                  <c:v>61.928942756881732</c:v>
                </c:pt>
                <c:pt idx="573">
                  <c:v>51.384793489800373</c:v>
                </c:pt>
                <c:pt idx="574">
                  <c:v>36.8471321747665</c:v>
                </c:pt>
                <c:pt idx="575">
                  <c:v>16.956732441546741</c:v>
                </c:pt>
                <c:pt idx="576">
                  <c:v>-5.8113427754733431</c:v>
                </c:pt>
                <c:pt idx="577">
                  <c:v>-28.7869718481093</c:v>
                </c:pt>
                <c:pt idx="578">
                  <c:v>-48.360069443918391</c:v>
                </c:pt>
                <c:pt idx="579">
                  <c:v>-54.756068443189832</c:v>
                </c:pt>
                <c:pt idx="580">
                  <c:v>-68.653101888785571</c:v>
                </c:pt>
                <c:pt idx="581">
                  <c:v>-81.934743621777443</c:v>
                </c:pt>
                <c:pt idx="582">
                  <c:v>-96.656601841676903</c:v>
                </c:pt>
                <c:pt idx="583">
                  <c:v>-107.60781278059829</c:v>
                </c:pt>
                <c:pt idx="584">
                  <c:v>-112.5939049911527</c:v>
                </c:pt>
                <c:pt idx="585">
                  <c:v>-107.7220389227612</c:v>
                </c:pt>
                <c:pt idx="586">
                  <c:v>-93.510079151624268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FFC-4E45-9740-0F9142097E87}"/>
            </c:ext>
          </c:extLst>
        </c:ser>
        <c:ser>
          <c:idx val="0"/>
          <c:order val="1"/>
          <c:tx>
            <c:v>Subgrade - Clay</c:v>
          </c:tx>
          <c:spPr>
            <a:ln w="127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'Compare (SI)'!$K$3:$K$603</c:f>
              <c:numCache>
                <c:formatCode>0.00</c:formatCode>
                <c:ptCount val="601"/>
                <c:pt idx="0">
                  <c:v>0.49647999999999998</c:v>
                </c:pt>
                <c:pt idx="1">
                  <c:v>0.30487999999999998</c:v>
                </c:pt>
                <c:pt idx="2">
                  <c:v>9.7543000000000005E-2</c:v>
                </c:pt>
                <c:pt idx="3">
                  <c:v>-0.11623</c:v>
                </c:pt>
                <c:pt idx="4">
                  <c:v>-0.32779999999999998</c:v>
                </c:pt>
                <c:pt idx="5">
                  <c:v>-0.53002000000000005</c:v>
                </c:pt>
                <c:pt idx="6">
                  <c:v>-0.71689000000000003</c:v>
                </c:pt>
                <c:pt idx="7">
                  <c:v>-0.88307999999999998</c:v>
                </c:pt>
                <c:pt idx="8">
                  <c:v>-1.0235000000000001</c:v>
                </c:pt>
                <c:pt idx="9">
                  <c:v>-1.1331</c:v>
                </c:pt>
                <c:pt idx="10">
                  <c:v>-1.2074</c:v>
                </c:pt>
                <c:pt idx="11">
                  <c:v>-1.2430000000000001</c:v>
                </c:pt>
                <c:pt idx="12">
                  <c:v>-1.2381</c:v>
                </c:pt>
                <c:pt idx="13">
                  <c:v>-1.1927000000000001</c:v>
                </c:pt>
                <c:pt idx="14">
                  <c:v>-1.1082000000000001</c:v>
                </c:pt>
                <c:pt idx="15">
                  <c:v>-0.98755000000000004</c:v>
                </c:pt>
                <c:pt idx="16">
                  <c:v>-0.83421000000000001</c:v>
                </c:pt>
                <c:pt idx="17">
                  <c:v>-0.65266999999999997</c:v>
                </c:pt>
                <c:pt idx="18">
                  <c:v>-0.44824999999999998</c:v>
                </c:pt>
                <c:pt idx="19">
                  <c:v>-0.22713</c:v>
                </c:pt>
                <c:pt idx="20">
                  <c:v>3.7282999999999999E-3</c:v>
                </c:pt>
                <c:pt idx="21">
                  <c:v>0.23693</c:v>
                </c:pt>
                <c:pt idx="22">
                  <c:v>0.46500999999999998</c:v>
                </c:pt>
                <c:pt idx="23">
                  <c:v>0.68081999999999998</c:v>
                </c:pt>
                <c:pt idx="24">
                  <c:v>0.87775000000000003</c:v>
                </c:pt>
                <c:pt idx="25">
                  <c:v>1.0499000000000001</c:v>
                </c:pt>
                <c:pt idx="26">
                  <c:v>1.1922999999999999</c:v>
                </c:pt>
                <c:pt idx="27">
                  <c:v>1.3007</c:v>
                </c:pt>
                <c:pt idx="28">
                  <c:v>1.3718999999999999</c:v>
                </c:pt>
                <c:pt idx="29">
                  <c:v>1.403799999999999</c:v>
                </c:pt>
                <c:pt idx="30">
                  <c:v>1.3953</c:v>
                </c:pt>
                <c:pt idx="31">
                  <c:v>1.3466</c:v>
                </c:pt>
                <c:pt idx="32">
                  <c:v>1.2587999999999999</c:v>
                </c:pt>
                <c:pt idx="33">
                  <c:v>1.1347</c:v>
                </c:pt>
                <c:pt idx="34">
                  <c:v>0.97799000000000003</c:v>
                </c:pt>
                <c:pt idx="35">
                  <c:v>0.79374</c:v>
                </c:pt>
                <c:pt idx="36">
                  <c:v>0.58777000000000001</c:v>
                </c:pt>
                <c:pt idx="37">
                  <c:v>0.36651</c:v>
                </c:pt>
                <c:pt idx="38">
                  <c:v>0.13675000000000001</c:v>
                </c:pt>
                <c:pt idx="39">
                  <c:v>-9.4492999999999994E-2</c:v>
                </c:pt>
                <c:pt idx="40">
                  <c:v>-0.32007999999999998</c:v>
                </c:pt>
                <c:pt idx="41">
                  <c:v>-0.53285000000000005</c:v>
                </c:pt>
                <c:pt idx="42">
                  <c:v>-0.72587999999999997</c:v>
                </c:pt>
                <c:pt idx="43">
                  <c:v>-0.89285999999999999</c:v>
                </c:pt>
                <c:pt idx="44">
                  <c:v>-1.0285</c:v>
                </c:pt>
                <c:pt idx="45">
                  <c:v>-1.1288</c:v>
                </c:pt>
                <c:pt idx="46">
                  <c:v>-1.1912</c:v>
                </c:pt>
                <c:pt idx="47">
                  <c:v>-1.2141</c:v>
                </c:pt>
                <c:pt idx="48">
                  <c:v>-1.1970000000000001</c:v>
                </c:pt>
                <c:pt idx="49">
                  <c:v>-1.1405000000000001</c:v>
                </c:pt>
                <c:pt idx="50">
                  <c:v>-1.0459000000000001</c:v>
                </c:pt>
                <c:pt idx="51">
                  <c:v>-0.91610000000000003</c:v>
                </c:pt>
                <c:pt idx="52">
                  <c:v>-0.75517999999999996</c:v>
                </c:pt>
                <c:pt idx="53">
                  <c:v>-0.56855999999999995</c:v>
                </c:pt>
                <c:pt idx="54">
                  <c:v>-0.36264000000000002</c:v>
                </c:pt>
                <c:pt idx="55">
                  <c:v>-0.14432</c:v>
                </c:pt>
                <c:pt idx="56">
                  <c:v>7.9348000000000002E-2</c:v>
                </c:pt>
                <c:pt idx="57">
                  <c:v>0.3014</c:v>
                </c:pt>
                <c:pt idx="58">
                  <c:v>0.51498999999999995</c:v>
                </c:pt>
                <c:pt idx="59">
                  <c:v>0.71345000000000003</c:v>
                </c:pt>
                <c:pt idx="60">
                  <c:v>0.89043000000000005</c:v>
                </c:pt>
                <c:pt idx="61">
                  <c:v>1.0402</c:v>
                </c:pt>
                <c:pt idx="62">
                  <c:v>1.1578999999999999</c:v>
                </c:pt>
                <c:pt idx="63">
                  <c:v>1.2399</c:v>
                </c:pt>
                <c:pt idx="64">
                  <c:v>1.2839</c:v>
                </c:pt>
                <c:pt idx="65">
                  <c:v>1.2885</c:v>
                </c:pt>
                <c:pt idx="66">
                  <c:v>1.2533000000000001</c:v>
                </c:pt>
                <c:pt idx="67">
                  <c:v>1.1791</c:v>
                </c:pt>
                <c:pt idx="68">
                  <c:v>1.0676000000000001</c:v>
                </c:pt>
                <c:pt idx="69">
                  <c:v>0.92171000000000003</c:v>
                </c:pt>
                <c:pt idx="70">
                  <c:v>0.74587999999999999</c:v>
                </c:pt>
                <c:pt idx="71">
                  <c:v>0.54579999999999995</c:v>
                </c:pt>
                <c:pt idx="72">
                  <c:v>0.32812999999999998</c:v>
                </c:pt>
                <c:pt idx="73">
                  <c:v>0.10001</c:v>
                </c:pt>
                <c:pt idx="74">
                  <c:v>-0.13138</c:v>
                </c:pt>
                <c:pt idx="75">
                  <c:v>-0.35907</c:v>
                </c:pt>
                <c:pt idx="76">
                  <c:v>-0.57638999999999996</c:v>
                </c:pt>
                <c:pt idx="77">
                  <c:v>-0.77690999999999999</c:v>
                </c:pt>
                <c:pt idx="78">
                  <c:v>-0.95450999999999997</c:v>
                </c:pt>
                <c:pt idx="79">
                  <c:v>-1.1034999999999999</c:v>
                </c:pt>
                <c:pt idx="80">
                  <c:v>-1.2188000000000001</c:v>
                </c:pt>
                <c:pt idx="81">
                  <c:v>-1.2966</c:v>
                </c:pt>
                <c:pt idx="82">
                  <c:v>-1.3343</c:v>
                </c:pt>
                <c:pt idx="83">
                  <c:v>-1.3308</c:v>
                </c:pt>
                <c:pt idx="84">
                  <c:v>-1.2867</c:v>
                </c:pt>
                <c:pt idx="85">
                  <c:v>-1.2036</c:v>
                </c:pt>
                <c:pt idx="86">
                  <c:v>-1.0843</c:v>
                </c:pt>
                <c:pt idx="87">
                  <c:v>-0.93252999999999997</c:v>
                </c:pt>
                <c:pt idx="88">
                  <c:v>-0.75312000000000001</c:v>
                </c:pt>
                <c:pt idx="89">
                  <c:v>-0.55166999999999999</c:v>
                </c:pt>
                <c:pt idx="90">
                  <c:v>-0.33459</c:v>
                </c:pt>
                <c:pt idx="91">
                  <c:v>-0.1089</c:v>
                </c:pt>
                <c:pt idx="92">
                  <c:v>0.11817</c:v>
                </c:pt>
                <c:pt idx="93">
                  <c:v>0.33944000000000002</c:v>
                </c:pt>
                <c:pt idx="94">
                  <c:v>0.54808000000000001</c:v>
                </c:pt>
                <c:pt idx="95">
                  <c:v>0.73777999999999999</c:v>
                </c:pt>
                <c:pt idx="96">
                  <c:v>0.90278999999999998</c:v>
                </c:pt>
                <c:pt idx="97">
                  <c:v>1.038</c:v>
                </c:pt>
                <c:pt idx="98">
                  <c:v>1.1393</c:v>
                </c:pt>
                <c:pt idx="99">
                  <c:v>1.2033</c:v>
                </c:pt>
                <c:pt idx="100">
                  <c:v>1.228</c:v>
                </c:pt>
                <c:pt idx="101">
                  <c:v>1.2128000000000001</c:v>
                </c:pt>
                <c:pt idx="102">
                  <c:v>1.1580999999999999</c:v>
                </c:pt>
                <c:pt idx="103">
                  <c:v>1.0656000000000001</c:v>
                </c:pt>
                <c:pt idx="104">
                  <c:v>0.93830000000000002</c:v>
                </c:pt>
                <c:pt idx="105">
                  <c:v>0.77983999999999998</c:v>
                </c:pt>
                <c:pt idx="106">
                  <c:v>0.59509999999999996</c:v>
                </c:pt>
                <c:pt idx="107">
                  <c:v>0.38988</c:v>
                </c:pt>
                <c:pt idx="108">
                  <c:v>0.17088</c:v>
                </c:pt>
                <c:pt idx="109">
                  <c:v>-5.466E-2</c:v>
                </c:pt>
                <c:pt idx="110">
                  <c:v>-0.27934999999999999</c:v>
                </c:pt>
                <c:pt idx="111">
                  <c:v>-0.49606</c:v>
                </c:pt>
                <c:pt idx="112">
                  <c:v>-0.69813999999999998</c:v>
                </c:pt>
                <c:pt idx="113">
                  <c:v>-0.87948999999999999</c:v>
                </c:pt>
                <c:pt idx="114">
                  <c:v>-1.0345</c:v>
                </c:pt>
                <c:pt idx="115">
                  <c:v>-1.1580999999999999</c:v>
                </c:pt>
                <c:pt idx="116">
                  <c:v>-1.2461</c:v>
                </c:pt>
                <c:pt idx="117">
                  <c:v>-1.2951999999999999</c:v>
                </c:pt>
                <c:pt idx="118">
                  <c:v>-1.3036000000000001</c:v>
                </c:pt>
                <c:pt idx="119">
                  <c:v>-1.2710999999999999</c:v>
                </c:pt>
                <c:pt idx="120">
                  <c:v>-1.1992</c:v>
                </c:pt>
                <c:pt idx="121">
                  <c:v>-1.0903</c:v>
                </c:pt>
                <c:pt idx="122">
                  <c:v>-0.94789999999999996</c:v>
                </c:pt>
                <c:pt idx="123">
                  <c:v>-0.77636000000000005</c:v>
                </c:pt>
                <c:pt idx="124">
                  <c:v>-0.58069000000000004</c:v>
                </c:pt>
                <c:pt idx="125">
                  <c:v>-0.36677999999999999</c:v>
                </c:pt>
                <c:pt idx="126">
                  <c:v>-0.14130999999999999</c:v>
                </c:pt>
                <c:pt idx="127">
                  <c:v>8.8459999999999997E-2</c:v>
                </c:pt>
                <c:pt idx="128">
                  <c:v>0.31509999999999999</c:v>
                </c:pt>
                <c:pt idx="129">
                  <c:v>0.53146000000000004</c:v>
                </c:pt>
                <c:pt idx="130">
                  <c:v>0.73090999999999995</c:v>
                </c:pt>
                <c:pt idx="131">
                  <c:v>0.90752999999999995</c:v>
                </c:pt>
                <c:pt idx="132">
                  <c:v>1.0561</c:v>
                </c:pt>
                <c:pt idx="133">
                  <c:v>1.1719999999999999</c:v>
                </c:pt>
                <c:pt idx="134">
                  <c:v>1.2515000000000001</c:v>
                </c:pt>
                <c:pt idx="135">
                  <c:v>1.2921</c:v>
                </c:pt>
                <c:pt idx="136">
                  <c:v>1.2925</c:v>
                </c:pt>
                <c:pt idx="137">
                  <c:v>1.2526999999999999</c:v>
                </c:pt>
                <c:pt idx="138">
                  <c:v>1.1744000000000001</c:v>
                </c:pt>
                <c:pt idx="139">
                  <c:v>1.0601</c:v>
                </c:pt>
                <c:pt idx="140">
                  <c:v>0.91334000000000004</c:v>
                </c:pt>
                <c:pt idx="141">
                  <c:v>0.73865999999999998</c:v>
                </c:pt>
                <c:pt idx="142">
                  <c:v>0.54125999999999996</c:v>
                </c:pt>
                <c:pt idx="143">
                  <c:v>0.32723999999999998</c:v>
                </c:pt>
                <c:pt idx="144">
                  <c:v>0.10344</c:v>
                </c:pt>
                <c:pt idx="145">
                  <c:v>-0.12288</c:v>
                </c:pt>
                <c:pt idx="146">
                  <c:v>-0.34438000000000002</c:v>
                </c:pt>
                <c:pt idx="147">
                  <c:v>-0.55403999999999998</c:v>
                </c:pt>
                <c:pt idx="148">
                  <c:v>-0.74543999999999999</c:v>
                </c:pt>
                <c:pt idx="149">
                  <c:v>-0.91278999999999999</c:v>
                </c:pt>
                <c:pt idx="150">
                  <c:v>-1.0509999999999999</c:v>
                </c:pt>
                <c:pt idx="151">
                  <c:v>-1.1556999999999999</c:v>
                </c:pt>
                <c:pt idx="152">
                  <c:v>-1.2235</c:v>
                </c:pt>
                <c:pt idx="153">
                  <c:v>-1.252</c:v>
                </c:pt>
                <c:pt idx="154">
                  <c:v>-1.2402</c:v>
                </c:pt>
                <c:pt idx="155">
                  <c:v>-1.1884999999999999</c:v>
                </c:pt>
                <c:pt idx="156">
                  <c:v>-1.0987</c:v>
                </c:pt>
                <c:pt idx="157">
                  <c:v>-0.97360000000000002</c:v>
                </c:pt>
                <c:pt idx="158">
                  <c:v>-0.81708000000000003</c:v>
                </c:pt>
                <c:pt idx="159">
                  <c:v>-0.63393999999999995</c:v>
                </c:pt>
                <c:pt idx="160">
                  <c:v>-0.42981999999999998</c:v>
                </c:pt>
                <c:pt idx="161">
                  <c:v>-0.21117</c:v>
                </c:pt>
                <c:pt idx="162">
                  <c:v>1.4992E-2</c:v>
                </c:pt>
                <c:pt idx="163">
                  <c:v>0.24135000000000001</c:v>
                </c:pt>
                <c:pt idx="164">
                  <c:v>0.46063999999999999</c:v>
                </c:pt>
                <c:pt idx="165">
                  <c:v>0.66596</c:v>
                </c:pt>
                <c:pt idx="166">
                  <c:v>0.85104000000000002</c:v>
                </c:pt>
                <c:pt idx="167">
                  <c:v>1.0103</c:v>
                </c:pt>
                <c:pt idx="168">
                  <c:v>1.1389</c:v>
                </c:pt>
                <c:pt idx="169">
                  <c:v>1.2329000000000001</c:v>
                </c:pt>
                <c:pt idx="170">
                  <c:v>1.2892999999999999</c:v>
                </c:pt>
                <c:pt idx="171">
                  <c:v>1.3064</c:v>
                </c:pt>
                <c:pt idx="172">
                  <c:v>1.2834000000000001</c:v>
                </c:pt>
                <c:pt idx="173">
                  <c:v>1.2209000000000001</c:v>
                </c:pt>
                <c:pt idx="174">
                  <c:v>1.1205000000000001</c:v>
                </c:pt>
                <c:pt idx="175">
                  <c:v>0.98524999999999996</c:v>
                </c:pt>
                <c:pt idx="176">
                  <c:v>0.81932000000000005</c:v>
                </c:pt>
                <c:pt idx="177">
                  <c:v>0.62800999999999996</c:v>
                </c:pt>
                <c:pt idx="178">
                  <c:v>0.41763</c:v>
                </c:pt>
                <c:pt idx="179">
                  <c:v>0.19514999999999999</c:v>
                </c:pt>
                <c:pt idx="180">
                  <c:v>-3.2196000000000002E-2</c:v>
                </c:pt>
                <c:pt idx="181">
                  <c:v>-0.25733</c:v>
                </c:pt>
                <c:pt idx="182">
                  <c:v>-0.47352</c:v>
                </c:pt>
                <c:pt idx="183">
                  <c:v>-0.67447000000000001</c:v>
                </c:pt>
                <c:pt idx="184">
                  <c:v>-0.85424</c:v>
                </c:pt>
                <c:pt idx="185">
                  <c:v>-1.0073000000000001</c:v>
                </c:pt>
                <c:pt idx="186">
                  <c:v>-1.1284000000000001</c:v>
                </c:pt>
                <c:pt idx="187">
                  <c:v>-1.2135</c:v>
                </c:pt>
                <c:pt idx="188">
                  <c:v>-1.2595000000000001</c:v>
                </c:pt>
                <c:pt idx="189">
                  <c:v>-1.2648999999999999</c:v>
                </c:pt>
                <c:pt idx="190">
                  <c:v>-1.2298</c:v>
                </c:pt>
                <c:pt idx="191">
                  <c:v>-1.1556999999999999</c:v>
                </c:pt>
                <c:pt idx="192">
                  <c:v>-1.0450999999999999</c:v>
                </c:pt>
                <c:pt idx="193">
                  <c:v>-0.90151999999999999</c:v>
                </c:pt>
                <c:pt idx="194">
                  <c:v>-0.72924</c:v>
                </c:pt>
                <c:pt idx="195">
                  <c:v>-0.53361000000000003</c:v>
                </c:pt>
                <c:pt idx="196">
                  <c:v>-0.32088</c:v>
                </c:pt>
                <c:pt idx="197">
                  <c:v>-9.8131999999999997E-2</c:v>
                </c:pt>
                <c:pt idx="198">
                  <c:v>0.12719</c:v>
                </c:pt>
                <c:pt idx="199">
                  <c:v>0.34771000000000002</c:v>
                </c:pt>
                <c:pt idx="200">
                  <c:v>0.55657999999999996</c:v>
                </c:pt>
                <c:pt idx="201">
                  <c:v>0.74758000000000002</c:v>
                </c:pt>
                <c:pt idx="202">
                  <c:v>0.91512000000000004</c:v>
                </c:pt>
                <c:pt idx="203">
                  <c:v>1.0542</c:v>
                </c:pt>
                <c:pt idx="204">
                  <c:v>1.1601999999999999</c:v>
                </c:pt>
                <c:pt idx="205">
                  <c:v>1.2296</c:v>
                </c:pt>
                <c:pt idx="206">
                  <c:v>1.2598</c:v>
                </c:pt>
                <c:pt idx="207">
                  <c:v>1.2496</c:v>
                </c:pt>
                <c:pt idx="208">
                  <c:v>1.1992</c:v>
                </c:pt>
                <c:pt idx="209">
                  <c:v>1.1104000000000001</c:v>
                </c:pt>
                <c:pt idx="210">
                  <c:v>0.98599000000000003</c:v>
                </c:pt>
                <c:pt idx="211">
                  <c:v>0.82977999999999996</c:v>
                </c:pt>
                <c:pt idx="212">
                  <c:v>0.64656999999999998</c:v>
                </c:pt>
                <c:pt idx="213">
                  <c:v>0.44207999999999997</c:v>
                </c:pt>
                <c:pt idx="214">
                  <c:v>0.22287999999999999</c:v>
                </c:pt>
                <c:pt idx="215">
                  <c:v>-3.8214999999999998E-3</c:v>
                </c:pt>
                <c:pt idx="216">
                  <c:v>-0.23064000000000001</c:v>
                </c:pt>
                <c:pt idx="217">
                  <c:v>-0.45041999999999999</c:v>
                </c:pt>
                <c:pt idx="218">
                  <c:v>-0.65654000000000001</c:v>
                </c:pt>
                <c:pt idx="219">
                  <c:v>-0.84302999999999995</c:v>
                </c:pt>
                <c:pt idx="220">
                  <c:v>-1.0044999999999999</c:v>
                </c:pt>
                <c:pt idx="221">
                  <c:v>-1.1358999999999999</c:v>
                </c:pt>
                <c:pt idx="222">
                  <c:v>-1.2331000000000001</c:v>
                </c:pt>
                <c:pt idx="223">
                  <c:v>-1.2925</c:v>
                </c:pt>
                <c:pt idx="224">
                  <c:v>-1.3120000000000001</c:v>
                </c:pt>
                <c:pt idx="225">
                  <c:v>-1.2907999999999999</c:v>
                </c:pt>
                <c:pt idx="226">
                  <c:v>-1.2295</c:v>
                </c:pt>
                <c:pt idx="227">
                  <c:v>-1.1304000000000001</c:v>
                </c:pt>
                <c:pt idx="228">
                  <c:v>-0.99648000000000003</c:v>
                </c:pt>
                <c:pt idx="229">
                  <c:v>-0.83204999999999996</c:v>
                </c:pt>
                <c:pt idx="230">
                  <c:v>-0.64214000000000004</c:v>
                </c:pt>
                <c:pt idx="231">
                  <c:v>-0.43265999999999999</c:v>
                </c:pt>
                <c:pt idx="232">
                  <c:v>-0.21027999999999999</c:v>
                </c:pt>
                <c:pt idx="233">
                  <c:v>1.7825000000000001E-2</c:v>
                </c:pt>
                <c:pt idx="234">
                  <c:v>0.24439</c:v>
                </c:pt>
                <c:pt idx="235">
                  <c:v>0.46233999999999997</c:v>
                </c:pt>
                <c:pt idx="236">
                  <c:v>0.66507000000000005</c:v>
                </c:pt>
                <c:pt idx="237">
                  <c:v>0.84650000000000003</c:v>
                </c:pt>
                <c:pt idx="238">
                  <c:v>1.0011000000000001</c:v>
                </c:pt>
                <c:pt idx="239">
                  <c:v>1.1240000000000001</c:v>
                </c:pt>
                <c:pt idx="240">
                  <c:v>1.2112000000000001</c:v>
                </c:pt>
                <c:pt idx="241">
                  <c:v>1.2597</c:v>
                </c:pt>
                <c:pt idx="242">
                  <c:v>1.268</c:v>
                </c:pt>
                <c:pt idx="243">
                  <c:v>1.236</c:v>
                </c:pt>
                <c:pt idx="244">
                  <c:v>1.1646000000000001</c:v>
                </c:pt>
                <c:pt idx="245">
                  <c:v>1.0563</c:v>
                </c:pt>
                <c:pt idx="246">
                  <c:v>0.91420000000000001</c:v>
                </c:pt>
                <c:pt idx="247">
                  <c:v>0.74265000000000003</c:v>
                </c:pt>
                <c:pt idx="248">
                  <c:v>0.54701</c:v>
                </c:pt>
                <c:pt idx="249">
                  <c:v>0.33366000000000001</c:v>
                </c:pt>
                <c:pt idx="250">
                  <c:v>0.10972999999999999</c:v>
                </c:pt>
                <c:pt idx="251">
                  <c:v>-0.11734</c:v>
                </c:pt>
                <c:pt idx="252">
                  <c:v>-0.34033000000000002</c:v>
                </c:pt>
                <c:pt idx="253">
                  <c:v>-0.55250999999999995</c:v>
                </c:pt>
                <c:pt idx="254">
                  <c:v>-0.74775000000000003</c:v>
                </c:pt>
                <c:pt idx="255">
                  <c:v>-0.92039000000000004</c:v>
                </c:pt>
                <c:pt idx="256">
                  <c:v>-1.0650999999999999</c:v>
                </c:pt>
                <c:pt idx="257">
                  <c:v>-1.1771</c:v>
                </c:pt>
                <c:pt idx="258">
                  <c:v>-1.2521</c:v>
                </c:pt>
                <c:pt idx="259">
                  <c:v>-1.2874000000000001</c:v>
                </c:pt>
                <c:pt idx="260">
                  <c:v>-1.2814000000000001</c:v>
                </c:pt>
                <c:pt idx="261">
                  <c:v>-1.2344999999999999</c:v>
                </c:pt>
                <c:pt idx="262">
                  <c:v>-1.1484000000000001</c:v>
                </c:pt>
                <c:pt idx="263">
                  <c:v>-1.026</c:v>
                </c:pt>
                <c:pt idx="264">
                  <c:v>-0.87111000000000005</c:v>
                </c:pt>
                <c:pt idx="265">
                  <c:v>-0.6885</c:v>
                </c:pt>
                <c:pt idx="266">
                  <c:v>-0.48381000000000002</c:v>
                </c:pt>
                <c:pt idx="267">
                  <c:v>-0.26363999999999999</c:v>
                </c:pt>
                <c:pt idx="268">
                  <c:v>-3.5226E-2</c:v>
                </c:pt>
                <c:pt idx="269">
                  <c:v>0.19392000000000001</c:v>
                </c:pt>
                <c:pt idx="270">
                  <c:v>0.41649999999999998</c:v>
                </c:pt>
                <c:pt idx="271">
                  <c:v>0.62580999999999998</c:v>
                </c:pt>
                <c:pt idx="272">
                  <c:v>0.81586000000000003</c:v>
                </c:pt>
                <c:pt idx="273">
                  <c:v>0.98128000000000004</c:v>
                </c:pt>
                <c:pt idx="274">
                  <c:v>1.1172</c:v>
                </c:pt>
                <c:pt idx="275">
                  <c:v>1.2194</c:v>
                </c:pt>
                <c:pt idx="276">
                  <c:v>1.2843</c:v>
                </c:pt>
                <c:pt idx="277">
                  <c:v>1.3096000000000001</c:v>
                </c:pt>
                <c:pt idx="278">
                  <c:v>1.2941</c:v>
                </c:pt>
                <c:pt idx="279">
                  <c:v>1.2383999999999999</c:v>
                </c:pt>
                <c:pt idx="280">
                  <c:v>1.1442000000000001</c:v>
                </c:pt>
                <c:pt idx="281">
                  <c:v>1.0146999999999999</c:v>
                </c:pt>
                <c:pt idx="282">
                  <c:v>0.85390999999999995</c:v>
                </c:pt>
                <c:pt idx="283">
                  <c:v>0.66688999999999998</c:v>
                </c:pt>
                <c:pt idx="284">
                  <c:v>0.45952999999999999</c:v>
                </c:pt>
                <c:pt idx="285">
                  <c:v>0.23846000000000001</c:v>
                </c:pt>
                <c:pt idx="286">
                  <c:v>1.0717000000000001E-2</c:v>
                </c:pt>
                <c:pt idx="287">
                  <c:v>-0.21654000000000001</c:v>
                </c:pt>
                <c:pt idx="288">
                  <c:v>-0.43637999999999999</c:v>
                </c:pt>
                <c:pt idx="289">
                  <c:v>-0.64229999999999998</c:v>
                </c:pt>
                <c:pt idx="290">
                  <c:v>-0.82820000000000005</c:v>
                </c:pt>
                <c:pt idx="291">
                  <c:v>-0.98838999999999999</c:v>
                </c:pt>
                <c:pt idx="292">
                  <c:v>-1.1176999999999999</c:v>
                </c:pt>
                <c:pt idx="293">
                  <c:v>-1.2116</c:v>
                </c:pt>
                <c:pt idx="294">
                  <c:v>-1.2666999999999999</c:v>
                </c:pt>
                <c:pt idx="295">
                  <c:v>-1.2809999999999999</c:v>
                </c:pt>
                <c:pt idx="296">
                  <c:v>-1.2542</c:v>
                </c:pt>
                <c:pt idx="297">
                  <c:v>-1.1874</c:v>
                </c:pt>
                <c:pt idx="298">
                  <c:v>-1.083</c:v>
                </c:pt>
                <c:pt idx="299">
                  <c:v>-0.94450999999999996</c:v>
                </c:pt>
                <c:pt idx="300">
                  <c:v>-0.77622000000000002</c:v>
                </c:pt>
                <c:pt idx="301">
                  <c:v>-0.58335999999999999</c:v>
                </c:pt>
                <c:pt idx="302">
                  <c:v>-0.37198999999999999</c:v>
                </c:pt>
                <c:pt idx="303">
                  <c:v>-0.1489</c:v>
                </c:pt>
                <c:pt idx="304">
                  <c:v>7.8715999999999994E-2</c:v>
                </c:pt>
                <c:pt idx="305">
                  <c:v>0.30360999999999999</c:v>
                </c:pt>
                <c:pt idx="306">
                  <c:v>0.51885999999999999</c:v>
                </c:pt>
                <c:pt idx="307">
                  <c:v>0.71804000000000001</c:v>
                </c:pt>
                <c:pt idx="308">
                  <c:v>0.89525999999999994</c:v>
                </c:pt>
                <c:pt idx="309">
                  <c:v>1.0451999999999999</c:v>
                </c:pt>
                <c:pt idx="310">
                  <c:v>1.1631</c:v>
                </c:pt>
                <c:pt idx="311">
                  <c:v>1.2450000000000001</c:v>
                </c:pt>
                <c:pt idx="312">
                  <c:v>1.2881</c:v>
                </c:pt>
                <c:pt idx="313">
                  <c:v>1.2909999999999999</c:v>
                </c:pt>
                <c:pt idx="314">
                  <c:v>1.2536</c:v>
                </c:pt>
                <c:pt idx="315">
                  <c:v>1.1771</c:v>
                </c:pt>
                <c:pt idx="316">
                  <c:v>1.0641</c:v>
                </c:pt>
                <c:pt idx="317">
                  <c:v>0.91805999999999999</c:v>
                </c:pt>
                <c:pt idx="318">
                  <c:v>0.74346999999999996</c:v>
                </c:pt>
                <c:pt idx="319">
                  <c:v>0.54576999999999998</c:v>
                </c:pt>
                <c:pt idx="320">
                  <c:v>0.33124999999999999</c:v>
                </c:pt>
                <c:pt idx="321">
                  <c:v>0.10686</c:v>
                </c:pt>
                <c:pt idx="322">
                  <c:v>-0.12021999999999999</c:v>
                </c:pt>
                <c:pt idx="323">
                  <c:v>-0.34288000000000002</c:v>
                </c:pt>
                <c:pt idx="324">
                  <c:v>-0.55435999999999996</c:v>
                </c:pt>
                <c:pt idx="325">
                  <c:v>-0.74831000000000003</c:v>
                </c:pt>
                <c:pt idx="326">
                  <c:v>-0.91886000000000001</c:v>
                </c:pt>
                <c:pt idx="327">
                  <c:v>-1.0606</c:v>
                </c:pt>
                <c:pt idx="328">
                  <c:v>-1.1689000000000001</c:v>
                </c:pt>
                <c:pt idx="329">
                  <c:v>-1.24</c:v>
                </c:pt>
                <c:pt idx="330">
                  <c:v>-1.2717000000000001</c:v>
                </c:pt>
                <c:pt idx="331">
                  <c:v>-1.2629999999999999</c:v>
                </c:pt>
                <c:pt idx="332">
                  <c:v>-1.2144999999999999</c:v>
                </c:pt>
                <c:pt idx="333">
                  <c:v>-1.1277999999999999</c:v>
                </c:pt>
                <c:pt idx="334">
                  <c:v>-1.0058</c:v>
                </c:pt>
                <c:pt idx="335">
                  <c:v>-0.85206000000000004</c:v>
                </c:pt>
                <c:pt idx="336">
                  <c:v>-0.67120000000000002</c:v>
                </c:pt>
                <c:pt idx="337">
                  <c:v>-0.46893000000000001</c:v>
                </c:pt>
                <c:pt idx="338">
                  <c:v>-0.25186999999999998</c:v>
                </c:pt>
                <c:pt idx="339">
                  <c:v>-2.7238999999999999E-2</c:v>
                </c:pt>
                <c:pt idx="340">
                  <c:v>0.19764000000000001</c:v>
                </c:pt>
                <c:pt idx="341">
                  <c:v>0.41569</c:v>
                </c:pt>
                <c:pt idx="342">
                  <c:v>0.62038000000000004</c:v>
                </c:pt>
                <c:pt idx="343">
                  <c:v>0.80562999999999996</c:v>
                </c:pt>
                <c:pt idx="344">
                  <c:v>0.96587999999999996</c:v>
                </c:pt>
                <c:pt idx="345">
                  <c:v>1.0960000000000001</c:v>
                </c:pt>
                <c:pt idx="346">
                  <c:v>1.1917</c:v>
                </c:pt>
                <c:pt idx="347">
                  <c:v>1.2496</c:v>
                </c:pt>
                <c:pt idx="348">
                  <c:v>1.2678</c:v>
                </c:pt>
                <c:pt idx="349">
                  <c:v>1.2458</c:v>
                </c:pt>
                <c:pt idx="350">
                  <c:v>1.1846000000000001</c:v>
                </c:pt>
                <c:pt idx="351">
                  <c:v>1.0860000000000001</c:v>
                </c:pt>
                <c:pt idx="352">
                  <c:v>0.95289000000000001</c:v>
                </c:pt>
                <c:pt idx="353">
                  <c:v>0.78905000000000003</c:v>
                </c:pt>
                <c:pt idx="354">
                  <c:v>0.59933999999999998</c:v>
                </c:pt>
                <c:pt idx="355">
                  <c:v>0.38979000000000003</c:v>
                </c:pt>
                <c:pt idx="356">
                  <c:v>0.16738</c:v>
                </c:pt>
                <c:pt idx="357">
                  <c:v>-6.0358000000000002E-2</c:v>
                </c:pt>
                <c:pt idx="358">
                  <c:v>-0.28594999999999998</c:v>
                </c:pt>
                <c:pt idx="359">
                  <c:v>-0.50246000000000002</c:v>
                </c:pt>
                <c:pt idx="360">
                  <c:v>-0.70364000000000004</c:v>
                </c:pt>
                <c:pt idx="361">
                  <c:v>-0.88385000000000002</c:v>
                </c:pt>
                <c:pt idx="362">
                  <c:v>-1.0378000000000001</c:v>
                </c:pt>
                <c:pt idx="363">
                  <c:v>-1.1607000000000001</c:v>
                </c:pt>
                <c:pt idx="364">
                  <c:v>-1.248</c:v>
                </c:pt>
                <c:pt idx="365">
                  <c:v>-1.2966</c:v>
                </c:pt>
                <c:pt idx="366">
                  <c:v>-1.3044</c:v>
                </c:pt>
                <c:pt idx="367">
                  <c:v>-1.2715000000000001</c:v>
                </c:pt>
                <c:pt idx="368">
                  <c:v>-1.1992</c:v>
                </c:pt>
                <c:pt idx="369">
                  <c:v>-1.0903</c:v>
                </c:pt>
                <c:pt idx="370">
                  <c:v>-0.94843</c:v>
                </c:pt>
                <c:pt idx="371">
                  <c:v>-0.77803</c:v>
                </c:pt>
                <c:pt idx="372">
                  <c:v>-0.58406000000000002</c:v>
                </c:pt>
                <c:pt idx="373">
                  <c:v>-0.37230999999999997</c:v>
                </c:pt>
                <c:pt idx="374">
                  <c:v>-0.14928</c:v>
                </c:pt>
                <c:pt idx="375">
                  <c:v>7.7909000000000006E-2</c:v>
                </c:pt>
                <c:pt idx="376">
                  <c:v>0.30191000000000001</c:v>
                </c:pt>
                <c:pt idx="377">
                  <c:v>0.51549999999999996</c:v>
                </c:pt>
                <c:pt idx="378">
                  <c:v>0.71196000000000004</c:v>
                </c:pt>
                <c:pt idx="379">
                  <c:v>0.88522000000000001</c:v>
                </c:pt>
                <c:pt idx="380">
                  <c:v>1.03</c:v>
                </c:pt>
                <c:pt idx="381">
                  <c:v>1.1417999999999999</c:v>
                </c:pt>
                <c:pt idx="382">
                  <c:v>1.2172000000000001</c:v>
                </c:pt>
                <c:pt idx="383">
                  <c:v>1.2539</c:v>
                </c:pt>
                <c:pt idx="384">
                  <c:v>1.2505999999999999</c:v>
                </c:pt>
                <c:pt idx="385">
                  <c:v>1.2075</c:v>
                </c:pt>
                <c:pt idx="386">
                  <c:v>1.1258999999999999</c:v>
                </c:pt>
                <c:pt idx="387">
                  <c:v>1.0081</c:v>
                </c:pt>
                <c:pt idx="388">
                  <c:v>0.85760000000000003</c:v>
                </c:pt>
                <c:pt idx="389">
                  <c:v>0.67913000000000001</c:v>
                </c:pt>
                <c:pt idx="390">
                  <c:v>0.47838000000000003</c:v>
                </c:pt>
                <c:pt idx="391">
                  <c:v>0.26201000000000002</c:v>
                </c:pt>
                <c:pt idx="392">
                  <c:v>3.7293E-2</c:v>
                </c:pt>
                <c:pt idx="393">
                  <c:v>-0.18837999999999999</c:v>
                </c:pt>
                <c:pt idx="394">
                  <c:v>-0.40788000000000002</c:v>
                </c:pt>
                <c:pt idx="395">
                  <c:v>-0.61463000000000001</c:v>
                </c:pt>
                <c:pt idx="396">
                  <c:v>-0.80262999999999995</c:v>
                </c:pt>
                <c:pt idx="397">
                  <c:v>-0.96640999999999999</c:v>
                </c:pt>
                <c:pt idx="398">
                  <c:v>-1.1009</c:v>
                </c:pt>
                <c:pt idx="399">
                  <c:v>-1.2016</c:v>
                </c:pt>
                <c:pt idx="400">
                  <c:v>-1.2646999999999999</c:v>
                </c:pt>
                <c:pt idx="401">
                  <c:v>-1.2877000000000001</c:v>
                </c:pt>
                <c:pt idx="402">
                  <c:v>-1.2695000000000001</c:v>
                </c:pt>
                <c:pt idx="403">
                  <c:v>-1.2107000000000001</c:v>
                </c:pt>
                <c:pt idx="404">
                  <c:v>-1.1134999999999999</c:v>
                </c:pt>
                <c:pt idx="405">
                  <c:v>-0.98111000000000004</c:v>
                </c:pt>
                <c:pt idx="406">
                  <c:v>-0.81801999999999997</c:v>
                </c:pt>
                <c:pt idx="407">
                  <c:v>-0.62939000000000001</c:v>
                </c:pt>
                <c:pt idx="408">
                  <c:v>-0.42099999999999999</c:v>
                </c:pt>
                <c:pt idx="409">
                  <c:v>-0.19921</c:v>
                </c:pt>
                <c:pt idx="410">
                  <c:v>2.9224E-2</c:v>
                </c:pt>
                <c:pt idx="411">
                  <c:v>0.25724999999999998</c:v>
                </c:pt>
                <c:pt idx="412">
                  <c:v>0.4778</c:v>
                </c:pt>
                <c:pt idx="413">
                  <c:v>0.68394999999999995</c:v>
                </c:pt>
                <c:pt idx="414">
                  <c:v>0.86924000000000001</c:v>
                </c:pt>
                <c:pt idx="415">
                  <c:v>1.0278</c:v>
                </c:pt>
                <c:pt idx="416">
                  <c:v>1.1548</c:v>
                </c:pt>
                <c:pt idx="417">
                  <c:v>1.2461</c:v>
                </c:pt>
                <c:pt idx="418">
                  <c:v>1.2990999999999999</c:v>
                </c:pt>
                <c:pt idx="419">
                  <c:v>1.3123</c:v>
                </c:pt>
                <c:pt idx="420">
                  <c:v>1.2854000000000001</c:v>
                </c:pt>
                <c:pt idx="421">
                  <c:v>1.2191000000000001</c:v>
                </c:pt>
                <c:pt idx="422">
                  <c:v>1.1153999999999999</c:v>
                </c:pt>
                <c:pt idx="423">
                  <c:v>0.97726000000000002</c:v>
                </c:pt>
                <c:pt idx="424">
                  <c:v>0.80894999999999995</c:v>
                </c:pt>
                <c:pt idx="425">
                  <c:v>0.61578999999999995</c:v>
                </c:pt>
                <c:pt idx="426">
                  <c:v>0.40416000000000002</c:v>
                </c:pt>
                <c:pt idx="427">
                  <c:v>0.18115999999999999</c:v>
                </c:pt>
                <c:pt idx="428">
                  <c:v>-4.5801000000000001E-2</c:v>
                </c:pt>
                <c:pt idx="429">
                  <c:v>-0.26940999999999998</c:v>
                </c:pt>
                <c:pt idx="430">
                  <c:v>-0.48276999999999998</c:v>
                </c:pt>
                <c:pt idx="431">
                  <c:v>-0.67952000000000001</c:v>
                </c:pt>
                <c:pt idx="432">
                  <c:v>-0.85387999999999997</c:v>
                </c:pt>
                <c:pt idx="433">
                  <c:v>-1.0005999999999999</c:v>
                </c:pt>
                <c:pt idx="434">
                  <c:v>-1.1151</c:v>
                </c:pt>
                <c:pt idx="435">
                  <c:v>-1.1936</c:v>
                </c:pt>
                <c:pt idx="436">
                  <c:v>-1.2332000000000001</c:v>
                </c:pt>
                <c:pt idx="437">
                  <c:v>-1.2324999999999999</c:v>
                </c:pt>
                <c:pt idx="438">
                  <c:v>-1.1914</c:v>
                </c:pt>
                <c:pt idx="439">
                  <c:v>-1.1112</c:v>
                </c:pt>
                <c:pt idx="440">
                  <c:v>-0.99451999999999996</c:v>
                </c:pt>
                <c:pt idx="441">
                  <c:v>-0.84531000000000001</c:v>
                </c:pt>
                <c:pt idx="442">
                  <c:v>-0.66837000000000002</c:v>
                </c:pt>
                <c:pt idx="443">
                  <c:v>-0.46929999999999999</c:v>
                </c:pt>
                <c:pt idx="444">
                  <c:v>-0.25434000000000001</c:v>
                </c:pt>
                <c:pt idx="445">
                  <c:v>-3.0217999999999998E-2</c:v>
                </c:pt>
                <c:pt idx="446">
                  <c:v>0.19606000000000001</c:v>
                </c:pt>
                <c:pt idx="447">
                  <c:v>0.41732000000000002</c:v>
                </c:pt>
                <c:pt idx="448">
                  <c:v>0.62648999999999999</c:v>
                </c:pt>
                <c:pt idx="449">
                  <c:v>0.81681000000000004</c:v>
                </c:pt>
                <c:pt idx="450">
                  <c:v>0.98214999999999997</c:v>
                </c:pt>
                <c:pt idx="451">
                  <c:v>1.1173</c:v>
                </c:pt>
                <c:pt idx="452">
                  <c:v>1.218</c:v>
                </c:pt>
                <c:pt idx="453">
                  <c:v>1.2814000000000001</c:v>
                </c:pt>
                <c:pt idx="454">
                  <c:v>1.3057000000000001</c:v>
                </c:pt>
                <c:pt idx="455">
                  <c:v>1.2901</c:v>
                </c:pt>
                <c:pt idx="456">
                  <c:v>1.2351000000000001</c:v>
                </c:pt>
                <c:pt idx="457">
                  <c:v>1.1418999999999999</c:v>
                </c:pt>
                <c:pt idx="458">
                  <c:v>1.0128999999999999</c:v>
                </c:pt>
                <c:pt idx="459">
                  <c:v>0.85184000000000004</c:v>
                </c:pt>
                <c:pt idx="460">
                  <c:v>0.66346000000000005</c:v>
                </c:pt>
                <c:pt idx="461">
                  <c:v>0.45373000000000002</c:v>
                </c:pt>
                <c:pt idx="462">
                  <c:v>0.22946</c:v>
                </c:pt>
                <c:pt idx="463">
                  <c:v>-2.0141E-3</c:v>
                </c:pt>
                <c:pt idx="464">
                  <c:v>-0.23321</c:v>
                </c:pt>
                <c:pt idx="465">
                  <c:v>-0.45685999999999999</c:v>
                </c:pt>
                <c:pt idx="466">
                  <c:v>-0.66613999999999995</c:v>
                </c:pt>
                <c:pt idx="467">
                  <c:v>-0.85479000000000005</c:v>
                </c:pt>
                <c:pt idx="468">
                  <c:v>-1.0172000000000001</c:v>
                </c:pt>
                <c:pt idx="469">
                  <c:v>-1.1485000000000001</c:v>
                </c:pt>
                <c:pt idx="470">
                  <c:v>-1.2446999999999999</c:v>
                </c:pt>
                <c:pt idx="471">
                  <c:v>-1.3028</c:v>
                </c:pt>
                <c:pt idx="472">
                  <c:v>-1.3209</c:v>
                </c:pt>
                <c:pt idx="473">
                  <c:v>-1.2982</c:v>
                </c:pt>
                <c:pt idx="474">
                  <c:v>-1.2355</c:v>
                </c:pt>
                <c:pt idx="475">
                  <c:v>-1.1348</c:v>
                </c:pt>
                <c:pt idx="476">
                  <c:v>-0.99943000000000004</c:v>
                </c:pt>
                <c:pt idx="477">
                  <c:v>-0.83372999999999997</c:v>
                </c:pt>
                <c:pt idx="478">
                  <c:v>-0.64315</c:v>
                </c:pt>
                <c:pt idx="479">
                  <c:v>-0.43390000000000001</c:v>
                </c:pt>
                <c:pt idx="480">
                  <c:v>-0.21273</c:v>
                </c:pt>
                <c:pt idx="481">
                  <c:v>1.3317000000000001E-2</c:v>
                </c:pt>
                <c:pt idx="482">
                  <c:v>0.23713000000000001</c:v>
                </c:pt>
                <c:pt idx="483">
                  <c:v>0.45177</c:v>
                </c:pt>
                <c:pt idx="484">
                  <c:v>0.65061000000000002</c:v>
                </c:pt>
                <c:pt idx="485">
                  <c:v>0.82752000000000003</c:v>
                </c:pt>
                <c:pt idx="486">
                  <c:v>0.97694999999999999</c:v>
                </c:pt>
                <c:pt idx="487">
                  <c:v>1.0941000000000001</c:v>
                </c:pt>
                <c:pt idx="488">
                  <c:v>1.1752</c:v>
                </c:pt>
                <c:pt idx="489">
                  <c:v>1.2175</c:v>
                </c:pt>
                <c:pt idx="490">
                  <c:v>1.2196</c:v>
                </c:pt>
                <c:pt idx="491">
                  <c:v>1.1814</c:v>
                </c:pt>
                <c:pt idx="492">
                  <c:v>1.1042000000000001</c:v>
                </c:pt>
                <c:pt idx="493">
                  <c:v>0.99060000000000004</c:v>
                </c:pt>
                <c:pt idx="494">
                  <c:v>0.84406999999999999</c:v>
                </c:pt>
                <c:pt idx="495">
                  <c:v>0.66922999999999999</c:v>
                </c:pt>
                <c:pt idx="496">
                  <c:v>0.47156999999999999</c:v>
                </c:pt>
                <c:pt idx="497">
                  <c:v>0.25735999999999998</c:v>
                </c:pt>
                <c:pt idx="498">
                  <c:v>3.3501999999999997E-2</c:v>
                </c:pt>
                <c:pt idx="499">
                  <c:v>-0.19283</c:v>
                </c:pt>
                <c:pt idx="500">
                  <c:v>-0.41444999999999999</c:v>
                </c:pt>
                <c:pt idx="501">
                  <c:v>-0.62450000000000006</c:v>
                </c:pt>
                <c:pt idx="502">
                  <c:v>-0.81662000000000001</c:v>
                </c:pt>
                <c:pt idx="503">
                  <c:v>-0.98507</c:v>
                </c:pt>
                <c:pt idx="504">
                  <c:v>-1.1247</c:v>
                </c:pt>
                <c:pt idx="505">
                  <c:v>-1.2312000000000001</c:v>
                </c:pt>
                <c:pt idx="506">
                  <c:v>-1.3008</c:v>
                </c:pt>
                <c:pt idx="507">
                  <c:v>-1.3310999999999999</c:v>
                </c:pt>
                <c:pt idx="508">
                  <c:v>-1.321</c:v>
                </c:pt>
                <c:pt idx="509">
                  <c:v>-1.2703</c:v>
                </c:pt>
                <c:pt idx="510">
                  <c:v>-1.1808000000000001</c:v>
                </c:pt>
                <c:pt idx="511">
                  <c:v>-1.0551999999999999</c:v>
                </c:pt>
                <c:pt idx="512">
                  <c:v>-0.8972</c:v>
                </c:pt>
                <c:pt idx="513">
                  <c:v>-0.71186000000000005</c:v>
                </c:pt>
                <c:pt idx="514">
                  <c:v>-0.50495000000000001</c:v>
                </c:pt>
                <c:pt idx="515">
                  <c:v>-0.28304000000000001</c:v>
                </c:pt>
                <c:pt idx="516">
                  <c:v>-5.3186999999999998E-2</c:v>
                </c:pt>
                <c:pt idx="517">
                  <c:v>0.17734</c:v>
                </c:pt>
                <c:pt idx="518">
                  <c:v>0.40144000000000002</c:v>
                </c:pt>
                <c:pt idx="519">
                  <c:v>0.61238999999999999</c:v>
                </c:pt>
                <c:pt idx="520">
                  <c:v>0.80401</c:v>
                </c:pt>
                <c:pt idx="521">
                  <c:v>0.97062999999999999</c:v>
                </c:pt>
                <c:pt idx="522">
                  <c:v>1.1072</c:v>
                </c:pt>
                <c:pt idx="523">
                  <c:v>1.2095</c:v>
                </c:pt>
                <c:pt idx="524">
                  <c:v>1.2742</c:v>
                </c:pt>
                <c:pt idx="525">
                  <c:v>1.2990999999999999</c:v>
                </c:pt>
                <c:pt idx="526">
                  <c:v>1.2835000000000001</c:v>
                </c:pt>
                <c:pt idx="527">
                  <c:v>1.2281</c:v>
                </c:pt>
                <c:pt idx="528">
                  <c:v>1.1346000000000001</c:v>
                </c:pt>
                <c:pt idx="529">
                  <c:v>1.006</c:v>
                </c:pt>
                <c:pt idx="530">
                  <c:v>0.84641999999999995</c:v>
                </c:pt>
                <c:pt idx="531">
                  <c:v>0.66088999999999998</c:v>
                </c:pt>
                <c:pt idx="532">
                  <c:v>0.45551999999999998</c:v>
                </c:pt>
                <c:pt idx="533">
                  <c:v>0.23713000000000001</c:v>
                </c:pt>
                <c:pt idx="534">
                  <c:v>1.2978999999999999E-2</c:v>
                </c:pt>
                <c:pt idx="535">
                  <c:v>-0.20967</c:v>
                </c:pt>
                <c:pt idx="536">
                  <c:v>-0.42382999999999998</c:v>
                </c:pt>
                <c:pt idx="537">
                  <c:v>-0.62292999999999998</c:v>
                </c:pt>
                <c:pt idx="538">
                  <c:v>-0.80079999999999996</c:v>
                </c:pt>
                <c:pt idx="539">
                  <c:v>-0.95179999999999998</c:v>
                </c:pt>
                <c:pt idx="540">
                  <c:v>-1.0709</c:v>
                </c:pt>
                <c:pt idx="541">
                  <c:v>-1.1539999999999999</c:v>
                </c:pt>
                <c:pt idx="542">
                  <c:v>-1.1981999999999999</c:v>
                </c:pt>
                <c:pt idx="543">
                  <c:v>-1.2022999999999999</c:v>
                </c:pt>
                <c:pt idx="544">
                  <c:v>-1.1660999999999999</c:v>
                </c:pt>
                <c:pt idx="545">
                  <c:v>-1.0909</c:v>
                </c:pt>
                <c:pt idx="546">
                  <c:v>-0.97887000000000002</c:v>
                </c:pt>
                <c:pt idx="547">
                  <c:v>-0.83309</c:v>
                </c:pt>
                <c:pt idx="548">
                  <c:v>-0.65771000000000002</c:v>
                </c:pt>
                <c:pt idx="549">
                  <c:v>-0.45802999999999999</c:v>
                </c:pt>
                <c:pt idx="550">
                  <c:v>-0.24045</c:v>
                </c:pt>
                <c:pt idx="551">
                  <c:v>-1.2215E-2</c:v>
                </c:pt>
                <c:pt idx="552">
                  <c:v>0.21912000000000001</c:v>
                </c:pt>
                <c:pt idx="553">
                  <c:v>0.44619999999999999</c:v>
                </c:pt>
                <c:pt idx="554">
                  <c:v>0.66217000000000004</c:v>
                </c:pt>
                <c:pt idx="555">
                  <c:v>0.86080000000000001</c:v>
                </c:pt>
                <c:pt idx="556">
                  <c:v>1.0363</c:v>
                </c:pt>
                <c:pt idx="557">
                  <c:v>1.1836</c:v>
                </c:pt>
                <c:pt idx="558">
                  <c:v>1.2977000000000001</c:v>
                </c:pt>
                <c:pt idx="559">
                  <c:v>1.375</c:v>
                </c:pt>
                <c:pt idx="560">
                  <c:v>1.4126000000000001</c:v>
                </c:pt>
                <c:pt idx="561">
                  <c:v>1.4094</c:v>
                </c:pt>
                <c:pt idx="562">
                  <c:v>1.3652</c:v>
                </c:pt>
                <c:pt idx="563">
                  <c:v>1.2816000000000001</c:v>
                </c:pt>
                <c:pt idx="564">
                  <c:v>1.161</c:v>
                </c:pt>
                <c:pt idx="565">
                  <c:v>1.0069999999999999</c:v>
                </c:pt>
                <c:pt idx="566">
                  <c:v>0.82438999999999996</c:v>
                </c:pt>
                <c:pt idx="567">
                  <c:v>0.61883999999999995</c:v>
                </c:pt>
                <c:pt idx="568">
                  <c:v>0.39684999999999998</c:v>
                </c:pt>
                <c:pt idx="569">
                  <c:v>0.16536999999999999</c:v>
                </c:pt>
                <c:pt idx="570">
                  <c:v>-6.8487000000000006E-2</c:v>
                </c:pt>
                <c:pt idx="571">
                  <c:v>-0.29780000000000001</c:v>
                </c:pt>
                <c:pt idx="572">
                  <c:v>-0.51590000000000003</c:v>
                </c:pt>
                <c:pt idx="573">
                  <c:v>-0.71643999999999997</c:v>
                </c:pt>
                <c:pt idx="574">
                  <c:v>-0.89341000000000004</c:v>
                </c:pt>
                <c:pt idx="575">
                  <c:v>-1.0412999999999999</c:v>
                </c:pt>
                <c:pt idx="576">
                  <c:v>-1.1554</c:v>
                </c:pt>
                <c:pt idx="577">
                  <c:v>-1.232</c:v>
                </c:pt>
                <c:pt idx="578">
                  <c:v>-1.2690999999999999</c:v>
                </c:pt>
                <c:pt idx="579">
                  <c:v>-1.266</c:v>
                </c:pt>
                <c:pt idx="580">
                  <c:v>-1.2237</c:v>
                </c:pt>
                <c:pt idx="581">
                  <c:v>-1.1442000000000001</c:v>
                </c:pt>
                <c:pt idx="582">
                  <c:v>-1.0308999999999999</c:v>
                </c:pt>
                <c:pt idx="583">
                  <c:v>-0.88798999999999995</c:v>
                </c:pt>
                <c:pt idx="584">
                  <c:v>-0.72024999999999995</c:v>
                </c:pt>
                <c:pt idx="585">
                  <c:v>-0.53317000000000003</c:v>
                </c:pt>
                <c:pt idx="586">
                  <c:v>-0.33279999999999998</c:v>
                </c:pt>
                <c:pt idx="587">
                  <c:v>-0.12572</c:v>
                </c:pt>
                <c:pt idx="588">
                  <c:v>8.0955000000000096E-2</c:v>
                </c:pt>
                <c:pt idx="589">
                  <c:v>0.27989000000000003</c:v>
                </c:pt>
                <c:pt idx="590">
                  <c:v>0.46379999999999999</c:v>
                </c:pt>
                <c:pt idx="591">
                  <c:v>0.62592999999999999</c:v>
                </c:pt>
                <c:pt idx="592">
                  <c:v>0.76051999999999997</c:v>
                </c:pt>
                <c:pt idx="593">
                  <c:v>0.86282999999999999</c:v>
                </c:pt>
                <c:pt idx="594">
                  <c:v>0.92937999999999998</c:v>
                </c:pt>
                <c:pt idx="595">
                  <c:v>0.95730000000000004</c:v>
                </c:pt>
                <c:pt idx="596">
                  <c:v>0.94474999999999998</c:v>
                </c:pt>
                <c:pt idx="597">
                  <c:v>0.89070000000000005</c:v>
                </c:pt>
                <c:pt idx="598">
                  <c:v>0.79562999999999995</c:v>
                </c:pt>
                <c:pt idx="599">
                  <c:v>0.66283999999999998</c:v>
                </c:pt>
              </c:numCache>
            </c:numRef>
          </c:xVal>
          <c:yVal>
            <c:numRef>
              <c:f>'Compare (SI)'!$L$3:$L$603</c:f>
              <c:numCache>
                <c:formatCode>0.0</c:formatCode>
                <c:ptCount val="601"/>
                <c:pt idx="0">
                  <c:v>26.137257224526259</c:v>
                </c:pt>
                <c:pt idx="1">
                  <c:v>-0.70827484810975205</c:v>
                </c:pt>
                <c:pt idx="2">
                  <c:v>-24.18270874391893</c:v>
                </c:pt>
                <c:pt idx="3">
                  <c:v>-32.714317063189839</c:v>
                </c:pt>
                <c:pt idx="4">
                  <c:v>-41.171637588785579</c:v>
                </c:pt>
                <c:pt idx="5">
                  <c:v>-43.426374621777413</c:v>
                </c:pt>
                <c:pt idx="6">
                  <c:v>-43.250909841676929</c:v>
                </c:pt>
                <c:pt idx="7">
                  <c:v>-43.715765780598282</c:v>
                </c:pt>
                <c:pt idx="8">
                  <c:v>-46.774635991152678</c:v>
                </c:pt>
                <c:pt idx="9">
                  <c:v>-50.188793922761199</c:v>
                </c:pt>
                <c:pt idx="10">
                  <c:v>-52.054194151624273</c:v>
                </c:pt>
                <c:pt idx="11">
                  <c:v>-49.684143375913948</c:v>
                </c:pt>
                <c:pt idx="12">
                  <c:v>-42.870748571566118</c:v>
                </c:pt>
                <c:pt idx="13">
                  <c:v>-33.064416363958763</c:v>
                </c:pt>
                <c:pt idx="14">
                  <c:v>-22.027335564100909</c:v>
                </c:pt>
                <c:pt idx="15">
                  <c:v>-11.48644329918738</c:v>
                </c:pt>
                <c:pt idx="16">
                  <c:v>-1.3537149507617581</c:v>
                </c:pt>
                <c:pt idx="17">
                  <c:v>8.8898478752611272</c:v>
                </c:pt>
                <c:pt idx="18">
                  <c:v>20.04229690250445</c:v>
                </c:pt>
                <c:pt idx="19">
                  <c:v>32.131037308687098</c:v>
                </c:pt>
                <c:pt idx="20">
                  <c:v>44.214813844247608</c:v>
                </c:pt>
                <c:pt idx="21">
                  <c:v>55.148311406687441</c:v>
                </c:pt>
                <c:pt idx="22">
                  <c:v>63.808536541884578</c:v>
                </c:pt>
                <c:pt idx="23">
                  <c:v>69.82470928482411</c:v>
                </c:pt>
                <c:pt idx="24">
                  <c:v>73.279002731489754</c:v>
                </c:pt>
                <c:pt idx="25">
                  <c:v>74.541536676112045</c:v>
                </c:pt>
                <c:pt idx="26">
                  <c:v>74.006559943729073</c:v>
                </c:pt>
                <c:pt idx="27">
                  <c:v>71.938846971514309</c:v>
                </c:pt>
                <c:pt idx="28">
                  <c:v>68.606291893656874</c:v>
                </c:pt>
                <c:pt idx="29">
                  <c:v>64.15832865323047</c:v>
                </c:pt>
                <c:pt idx="30">
                  <c:v>58.62177706657895</c:v>
                </c:pt>
                <c:pt idx="31">
                  <c:v>51.808450756881733</c:v>
                </c:pt>
                <c:pt idx="32">
                  <c:v>43.423408489800373</c:v>
                </c:pt>
                <c:pt idx="33">
                  <c:v>33.394622174766489</c:v>
                </c:pt>
                <c:pt idx="34">
                  <c:v>22.099426441546761</c:v>
                </c:pt>
                <c:pt idx="35">
                  <c:v>10.374230224526659</c:v>
                </c:pt>
                <c:pt idx="36">
                  <c:v>-0.85255884810930005</c:v>
                </c:pt>
                <c:pt idx="37">
                  <c:v>-11.0214314439184</c:v>
                </c:pt>
                <c:pt idx="38">
                  <c:v>-10.81386094318983</c:v>
                </c:pt>
                <c:pt idx="39">
                  <c:v>-19.328070588785589</c:v>
                </c:pt>
                <c:pt idx="40">
                  <c:v>-27.967374621777399</c:v>
                </c:pt>
                <c:pt idx="41">
                  <c:v>-36.330430841676922</c:v>
                </c:pt>
                <c:pt idx="42">
                  <c:v>-43.246842780598257</c:v>
                </c:pt>
                <c:pt idx="43">
                  <c:v>-47.372383991152667</c:v>
                </c:pt>
                <c:pt idx="44">
                  <c:v>-48.019380922761201</c:v>
                </c:pt>
                <c:pt idx="45">
                  <c:v>-45.618097151624248</c:v>
                </c:pt>
                <c:pt idx="46">
                  <c:v>-41.511485375913928</c:v>
                </c:pt>
                <c:pt idx="47">
                  <c:v>-37.109694571566138</c:v>
                </c:pt>
                <c:pt idx="48">
                  <c:v>-33.002580363958756</c:v>
                </c:pt>
                <c:pt idx="49">
                  <c:v>-28.592257564100901</c:v>
                </c:pt>
                <c:pt idx="50">
                  <c:v>-22.611770299187391</c:v>
                </c:pt>
                <c:pt idx="51">
                  <c:v>-14.05585995076175</c:v>
                </c:pt>
                <c:pt idx="52">
                  <c:v>-2.998123124738878</c:v>
                </c:pt>
                <c:pt idx="53">
                  <c:v>9.3240569025044699</c:v>
                </c:pt>
                <c:pt idx="54">
                  <c:v>21.19843250868708</c:v>
                </c:pt>
                <c:pt idx="55">
                  <c:v>31.371991944247611</c:v>
                </c:pt>
                <c:pt idx="56">
                  <c:v>39.620261206687452</c:v>
                </c:pt>
                <c:pt idx="57">
                  <c:v>46.571751541884566</c:v>
                </c:pt>
                <c:pt idx="58">
                  <c:v>52.969246284824109</c:v>
                </c:pt>
                <c:pt idx="59">
                  <c:v>58.9485097314898</c:v>
                </c:pt>
                <c:pt idx="60">
                  <c:v>63.838755676112008</c:v>
                </c:pt>
                <c:pt idx="61">
                  <c:v>66.658381943729054</c:v>
                </c:pt>
                <c:pt idx="62">
                  <c:v>66.832223971514324</c:v>
                </c:pt>
                <c:pt idx="63">
                  <c:v>64.726082893656852</c:v>
                </c:pt>
                <c:pt idx="64">
                  <c:v>61.401473653230447</c:v>
                </c:pt>
                <c:pt idx="65">
                  <c:v>57.931275066578941</c:v>
                </c:pt>
                <c:pt idx="66">
                  <c:v>54.642600756881727</c:v>
                </c:pt>
                <c:pt idx="67">
                  <c:v>50.828269489800377</c:v>
                </c:pt>
                <c:pt idx="68">
                  <c:v>45.225910174766497</c:v>
                </c:pt>
                <c:pt idx="69">
                  <c:v>36.873077441546741</c:v>
                </c:pt>
                <c:pt idx="70">
                  <c:v>25.838383224526648</c:v>
                </c:pt>
                <c:pt idx="71">
                  <c:v>13.3439561518907</c:v>
                </c:pt>
                <c:pt idx="72">
                  <c:v>1.2066375560815941</c:v>
                </c:pt>
                <c:pt idx="73">
                  <c:v>-9.0501986962759737</c:v>
                </c:pt>
                <c:pt idx="74">
                  <c:v>-35.545169143189838</c:v>
                </c:pt>
                <c:pt idx="75">
                  <c:v>-41.623040388785583</c:v>
                </c:pt>
                <c:pt idx="76">
                  <c:v>-46.342972621777399</c:v>
                </c:pt>
                <c:pt idx="77">
                  <c:v>-50.588781841676933</c:v>
                </c:pt>
                <c:pt idx="78">
                  <c:v>-54.464923780598262</c:v>
                </c:pt>
                <c:pt idx="79">
                  <c:v>-57.199154991152682</c:v>
                </c:pt>
                <c:pt idx="80">
                  <c:v>-57.609113922761203</c:v>
                </c:pt>
                <c:pt idx="81">
                  <c:v>-54.769825151624268</c:v>
                </c:pt>
                <c:pt idx="82">
                  <c:v>-48.514412375913963</c:v>
                </c:pt>
                <c:pt idx="83">
                  <c:v>-39.516145571566149</c:v>
                </c:pt>
                <c:pt idx="84">
                  <c:v>-28.88533336395875</c:v>
                </c:pt>
                <c:pt idx="85">
                  <c:v>-17.631826564100919</c:v>
                </c:pt>
                <c:pt idx="86">
                  <c:v>-6.2561482991873927</c:v>
                </c:pt>
                <c:pt idx="87">
                  <c:v>5.2730430492382583</c:v>
                </c:pt>
                <c:pt idx="88">
                  <c:v>17.206789875261119</c:v>
                </c:pt>
                <c:pt idx="89">
                  <c:v>29.544428902504471</c:v>
                </c:pt>
                <c:pt idx="90">
                  <c:v>41.777968608687097</c:v>
                </c:pt>
                <c:pt idx="91">
                  <c:v>53.001709444247602</c:v>
                </c:pt>
                <c:pt idx="92">
                  <c:v>62.292430606687439</c:v>
                </c:pt>
                <c:pt idx="93">
                  <c:v>69.147044541884583</c:v>
                </c:pt>
                <c:pt idx="94">
                  <c:v>73.658541284824096</c:v>
                </c:pt>
                <c:pt idx="95">
                  <c:v>76.303813731489768</c:v>
                </c:pt>
                <c:pt idx="96">
                  <c:v>77.530276676112024</c:v>
                </c:pt>
                <c:pt idx="97">
                  <c:v>77.38177494372907</c:v>
                </c:pt>
                <c:pt idx="98">
                  <c:v>75.499569971514362</c:v>
                </c:pt>
                <c:pt idx="99">
                  <c:v>71.461053893656882</c:v>
                </c:pt>
                <c:pt idx="100">
                  <c:v>65.158010653230463</c:v>
                </c:pt>
                <c:pt idx="101">
                  <c:v>57.05011206657894</c:v>
                </c:pt>
                <c:pt idx="102">
                  <c:v>47.912782756881732</c:v>
                </c:pt>
                <c:pt idx="103">
                  <c:v>38.368315489800388</c:v>
                </c:pt>
                <c:pt idx="104">
                  <c:v>28.530190174766499</c:v>
                </c:pt>
                <c:pt idx="105">
                  <c:v>17.997638441546759</c:v>
                </c:pt>
                <c:pt idx="106">
                  <c:v>6.3342782245266571</c:v>
                </c:pt>
                <c:pt idx="107">
                  <c:v>-6.3405038481092904</c:v>
                </c:pt>
                <c:pt idx="108">
                  <c:v>-19.100304843918391</c:v>
                </c:pt>
                <c:pt idx="109">
                  <c:v>-21.093580643189831</c:v>
                </c:pt>
                <c:pt idx="110">
                  <c:v>-29.71342678878559</c:v>
                </c:pt>
                <c:pt idx="111">
                  <c:v>-35.727792621777411</c:v>
                </c:pt>
                <c:pt idx="112">
                  <c:v>-39.793246841676932</c:v>
                </c:pt>
                <c:pt idx="113">
                  <c:v>-42.999498780598273</c:v>
                </c:pt>
                <c:pt idx="114">
                  <c:v>-46.027450991152683</c:v>
                </c:pt>
                <c:pt idx="115">
                  <c:v>-48.529527922761197</c:v>
                </c:pt>
                <c:pt idx="116">
                  <c:v>-49.302492151624293</c:v>
                </c:pt>
                <c:pt idx="117">
                  <c:v>-47.020042375913938</c:v>
                </c:pt>
                <c:pt idx="118">
                  <c:v>-41.165105571566151</c:v>
                </c:pt>
                <c:pt idx="119">
                  <c:v>-32.446056363958753</c:v>
                </c:pt>
                <c:pt idx="120">
                  <c:v>-22.40865756410092</c:v>
                </c:pt>
                <c:pt idx="121">
                  <c:v>-12.53250229918739</c:v>
                </c:pt>
                <c:pt idx="122">
                  <c:v>-3.420067950761732</c:v>
                </c:pt>
                <c:pt idx="123">
                  <c:v>5.3806548752611274</c:v>
                </c:pt>
                <c:pt idx="124">
                  <c:v>14.801695902504459</c:v>
                </c:pt>
                <c:pt idx="125">
                  <c:v>25.36875540868709</c:v>
                </c:pt>
                <c:pt idx="126">
                  <c:v>36.620322444247613</c:v>
                </c:pt>
                <c:pt idx="127">
                  <c:v>47.259068406687433</c:v>
                </c:pt>
                <c:pt idx="128">
                  <c:v>55.898681541884557</c:v>
                </c:pt>
                <c:pt idx="129">
                  <c:v>61.847865284824103</c:v>
                </c:pt>
                <c:pt idx="130">
                  <c:v>65.425830731489754</c:v>
                </c:pt>
                <c:pt idx="131">
                  <c:v>67.528303676112003</c:v>
                </c:pt>
                <c:pt idx="132">
                  <c:v>68.874171943729067</c:v>
                </c:pt>
                <c:pt idx="133">
                  <c:v>69.424182971514313</c:v>
                </c:pt>
                <c:pt idx="134">
                  <c:v>68.436242893656868</c:v>
                </c:pt>
                <c:pt idx="135">
                  <c:v>65.075562653230463</c:v>
                </c:pt>
                <c:pt idx="136">
                  <c:v>59.085547066578933</c:v>
                </c:pt>
                <c:pt idx="137">
                  <c:v>51.102489756881731</c:v>
                </c:pt>
                <c:pt idx="138">
                  <c:v>42.269136489800381</c:v>
                </c:pt>
                <c:pt idx="139">
                  <c:v>33.523447174766503</c:v>
                </c:pt>
                <c:pt idx="140">
                  <c:v>25.07786044154674</c:v>
                </c:pt>
                <c:pt idx="141">
                  <c:v>16.413546224526652</c:v>
                </c:pt>
                <c:pt idx="142">
                  <c:v>6.8717881518906951</c:v>
                </c:pt>
                <c:pt idx="143">
                  <c:v>-3.6835594439184001</c:v>
                </c:pt>
                <c:pt idx="144">
                  <c:v>-14.54226609627597</c:v>
                </c:pt>
                <c:pt idx="145">
                  <c:v>-43.110803743189841</c:v>
                </c:pt>
                <c:pt idx="146">
                  <c:v>-51.08652488878559</c:v>
                </c:pt>
                <c:pt idx="147">
                  <c:v>-56.046071621777394</c:v>
                </c:pt>
                <c:pt idx="148">
                  <c:v>-58.43164784167692</c:v>
                </c:pt>
                <c:pt idx="149">
                  <c:v>-59.051093780598279</c:v>
                </c:pt>
                <c:pt idx="150">
                  <c:v>-58.441027991152659</c:v>
                </c:pt>
                <c:pt idx="151">
                  <c:v>-56.501218922761183</c:v>
                </c:pt>
                <c:pt idx="152">
                  <c:v>-52.646789151624269</c:v>
                </c:pt>
                <c:pt idx="153">
                  <c:v>-46.314081375913943</c:v>
                </c:pt>
                <c:pt idx="154">
                  <c:v>-37.491016571566128</c:v>
                </c:pt>
                <c:pt idx="155">
                  <c:v>-26.798368363958751</c:v>
                </c:pt>
                <c:pt idx="156">
                  <c:v>-15.17899856410091</c:v>
                </c:pt>
                <c:pt idx="157">
                  <c:v>-3.349856299187377</c:v>
                </c:pt>
                <c:pt idx="158">
                  <c:v>8.4679030492382594</c:v>
                </c:pt>
                <c:pt idx="159">
                  <c:v>20.46863887526111</c:v>
                </c:pt>
                <c:pt idx="160">
                  <c:v>32.801124902504462</c:v>
                </c:pt>
                <c:pt idx="161">
                  <c:v>45.176887408687087</c:v>
                </c:pt>
                <c:pt idx="162">
                  <c:v>56.777312544247607</c:v>
                </c:pt>
                <c:pt idx="163">
                  <c:v>66.570451206687437</c:v>
                </c:pt>
                <c:pt idx="164">
                  <c:v>73.774438541884564</c:v>
                </c:pt>
                <c:pt idx="165">
                  <c:v>78.167416284824114</c:v>
                </c:pt>
                <c:pt idx="166">
                  <c:v>80.044891731489784</c:v>
                </c:pt>
                <c:pt idx="167">
                  <c:v>79.900656676112035</c:v>
                </c:pt>
                <c:pt idx="168">
                  <c:v>78.103194943729079</c:v>
                </c:pt>
                <c:pt idx="169">
                  <c:v>74.752384971514303</c:v>
                </c:pt>
                <c:pt idx="170">
                  <c:v>69.832705893656851</c:v>
                </c:pt>
                <c:pt idx="171">
                  <c:v>63.369919653230447</c:v>
                </c:pt>
                <c:pt idx="172">
                  <c:v>55.524824066578937</c:v>
                </c:pt>
                <c:pt idx="173">
                  <c:v>46.459636756881721</c:v>
                </c:pt>
                <c:pt idx="174">
                  <c:v>36.162831489800382</c:v>
                </c:pt>
                <c:pt idx="175">
                  <c:v>24.464473174766489</c:v>
                </c:pt>
                <c:pt idx="176">
                  <c:v>11.309044441546749</c:v>
                </c:pt>
                <c:pt idx="177">
                  <c:v>-2.8844387754733471</c:v>
                </c:pt>
                <c:pt idx="178">
                  <c:v>-17.012366848109298</c:v>
                </c:pt>
                <c:pt idx="179">
                  <c:v>-29.593874043918412</c:v>
                </c:pt>
                <c:pt idx="180">
                  <c:v>-29.958131953189831</c:v>
                </c:pt>
                <c:pt idx="181">
                  <c:v>-36.318026888785603</c:v>
                </c:pt>
                <c:pt idx="182">
                  <c:v>-40.432481621777399</c:v>
                </c:pt>
                <c:pt idx="183">
                  <c:v>-43.565242841676927</c:v>
                </c:pt>
                <c:pt idx="184">
                  <c:v>-46.714811780598268</c:v>
                </c:pt>
                <c:pt idx="185">
                  <c:v>-49.902506991152698</c:v>
                </c:pt>
                <c:pt idx="186">
                  <c:v>-52.0644859227612</c:v>
                </c:pt>
                <c:pt idx="187">
                  <c:v>-51.698637151624283</c:v>
                </c:pt>
                <c:pt idx="188">
                  <c:v>-47.78268637591394</c:v>
                </c:pt>
                <c:pt idx="189">
                  <c:v>-40.484909571566142</c:v>
                </c:pt>
                <c:pt idx="190">
                  <c:v>-31.03413436395876</c:v>
                </c:pt>
                <c:pt idx="191">
                  <c:v>-20.981276564100899</c:v>
                </c:pt>
                <c:pt idx="192">
                  <c:v>-11.26486429918738</c:v>
                </c:pt>
                <c:pt idx="193">
                  <c:v>-1.735036950761744</c:v>
                </c:pt>
                <c:pt idx="194">
                  <c:v>8.4621488752611196</c:v>
                </c:pt>
                <c:pt idx="195">
                  <c:v>20.021684902504461</c:v>
                </c:pt>
                <c:pt idx="196">
                  <c:v>32.677770608687098</c:v>
                </c:pt>
                <c:pt idx="197">
                  <c:v>45.078662764247603</c:v>
                </c:pt>
                <c:pt idx="198">
                  <c:v>55.443063006687439</c:v>
                </c:pt>
                <c:pt idx="199">
                  <c:v>62.566663541884559</c:v>
                </c:pt>
                <c:pt idx="200">
                  <c:v>66.480412284824112</c:v>
                </c:pt>
                <c:pt idx="201">
                  <c:v>68.301204731489776</c:v>
                </c:pt>
                <c:pt idx="202">
                  <c:v>69.393689676112047</c:v>
                </c:pt>
                <c:pt idx="203">
                  <c:v>70.440683943729084</c:v>
                </c:pt>
                <c:pt idx="204">
                  <c:v>70.990694971514344</c:v>
                </c:pt>
                <c:pt idx="205">
                  <c:v>69.873929893656864</c:v>
                </c:pt>
                <c:pt idx="206">
                  <c:v>66.054632653230485</c:v>
                </c:pt>
                <c:pt idx="207">
                  <c:v>59.358656066578931</c:v>
                </c:pt>
                <c:pt idx="208">
                  <c:v>50.561424756881721</c:v>
                </c:pt>
                <c:pt idx="209">
                  <c:v>40.800531489800392</c:v>
                </c:pt>
                <c:pt idx="210">
                  <c:v>30.812969174766501</c:v>
                </c:pt>
                <c:pt idx="211">
                  <c:v>20.558679441546751</c:v>
                </c:pt>
                <c:pt idx="212">
                  <c:v>9.52913822452666</c:v>
                </c:pt>
                <c:pt idx="213">
                  <c:v>-2.501518848109292</c:v>
                </c:pt>
                <c:pt idx="214">
                  <c:v>-14.926890143918399</c:v>
                </c:pt>
                <c:pt idx="215">
                  <c:v>-16.927380143189829</c:v>
                </c:pt>
                <c:pt idx="216">
                  <c:v>-25.624521288785591</c:v>
                </c:pt>
                <c:pt idx="217">
                  <c:v>-31.414731621777399</c:v>
                </c:pt>
                <c:pt idx="218">
                  <c:v>-34.769071841676933</c:v>
                </c:pt>
                <c:pt idx="219">
                  <c:v>-36.965335780598267</c:v>
                </c:pt>
                <c:pt idx="220">
                  <c:v>-39.17396099115269</c:v>
                </c:pt>
                <c:pt idx="221">
                  <c:v>-41.650272922761182</c:v>
                </c:pt>
                <c:pt idx="222">
                  <c:v>-43.572356151624298</c:v>
                </c:pt>
                <c:pt idx="223">
                  <c:v>-43.603603375913963</c:v>
                </c:pt>
                <c:pt idx="224">
                  <c:v>-40.783783571566119</c:v>
                </c:pt>
                <c:pt idx="225">
                  <c:v>-35.141075363958748</c:v>
                </c:pt>
                <c:pt idx="226">
                  <c:v>-27.551351564100919</c:v>
                </c:pt>
                <c:pt idx="227">
                  <c:v>-19.12834229918737</c:v>
                </c:pt>
                <c:pt idx="228">
                  <c:v>-10.479677950761751</c:v>
                </c:pt>
                <c:pt idx="229">
                  <c:v>-1.514059124738881</c:v>
                </c:pt>
                <c:pt idx="230">
                  <c:v>8.1903969025044638</c:v>
                </c:pt>
                <c:pt idx="231">
                  <c:v>18.735298508687091</c:v>
                </c:pt>
                <c:pt idx="232">
                  <c:v>29.53030974424761</c:v>
                </c:pt>
                <c:pt idx="233">
                  <c:v>39.473400706687443</c:v>
                </c:pt>
                <c:pt idx="234">
                  <c:v>47.586892541884573</c:v>
                </c:pt>
                <c:pt idx="235">
                  <c:v>53.603065284824112</c:v>
                </c:pt>
                <c:pt idx="236">
                  <c:v>58.0055107314898</c:v>
                </c:pt>
                <c:pt idx="237">
                  <c:v>61.57658867611201</c:v>
                </c:pt>
                <c:pt idx="238">
                  <c:v>64.689935943729068</c:v>
                </c:pt>
                <c:pt idx="239">
                  <c:v>66.96104897151433</c:v>
                </c:pt>
                <c:pt idx="240">
                  <c:v>67.50870289365686</c:v>
                </c:pt>
                <c:pt idx="241">
                  <c:v>65.626933653230452</c:v>
                </c:pt>
                <c:pt idx="242">
                  <c:v>61.316796066578952</c:v>
                </c:pt>
                <c:pt idx="243">
                  <c:v>55.338255756881729</c:v>
                </c:pt>
                <c:pt idx="244">
                  <c:v>48.617632489800393</c:v>
                </c:pt>
                <c:pt idx="245">
                  <c:v>41.567280174766488</c:v>
                </c:pt>
                <c:pt idx="246">
                  <c:v>33.812195441546763</c:v>
                </c:pt>
                <c:pt idx="247">
                  <c:v>24.581051224526661</c:v>
                </c:pt>
                <c:pt idx="248">
                  <c:v>13.5397701518907</c:v>
                </c:pt>
                <c:pt idx="249">
                  <c:v>1.381839556081599</c:v>
                </c:pt>
                <c:pt idx="250">
                  <c:v>-10.25703129627597</c:v>
                </c:pt>
                <c:pt idx="251">
                  <c:v>-38.285019243189851</c:v>
                </c:pt>
                <c:pt idx="252">
                  <c:v>-44.6638256887856</c:v>
                </c:pt>
                <c:pt idx="253">
                  <c:v>-47.919790621777388</c:v>
                </c:pt>
                <c:pt idx="254">
                  <c:v>-49.635476841676919</c:v>
                </c:pt>
                <c:pt idx="255">
                  <c:v>-51.337052780598263</c:v>
                </c:pt>
                <c:pt idx="256">
                  <c:v>-53.458076991152673</c:v>
                </c:pt>
                <c:pt idx="257">
                  <c:v>-55.012001922761179</c:v>
                </c:pt>
                <c:pt idx="258">
                  <c:v>-54.259678151624271</c:v>
                </c:pt>
                <c:pt idx="259">
                  <c:v>-49.854192375913946</c:v>
                </c:pt>
                <c:pt idx="260">
                  <c:v>-41.685558571566148</c:v>
                </c:pt>
                <c:pt idx="261">
                  <c:v>-30.90530936395874</c:v>
                </c:pt>
                <c:pt idx="262">
                  <c:v>-19.146808564100908</c:v>
                </c:pt>
                <c:pt idx="263">
                  <c:v>-7.4877152991873723</c:v>
                </c:pt>
                <c:pt idx="264">
                  <c:v>4.0363230492382423</c:v>
                </c:pt>
                <c:pt idx="265">
                  <c:v>16.08343587526112</c:v>
                </c:pt>
                <c:pt idx="266">
                  <c:v>29.14764790250447</c:v>
                </c:pt>
                <c:pt idx="267">
                  <c:v>42.7451867086871</c:v>
                </c:pt>
                <c:pt idx="268">
                  <c:v>55.396823844247614</c:v>
                </c:pt>
                <c:pt idx="269">
                  <c:v>65.340945406687439</c:v>
                </c:pt>
                <c:pt idx="270">
                  <c:v>71.548342541884566</c:v>
                </c:pt>
                <c:pt idx="271">
                  <c:v>74.302666284824113</c:v>
                </c:pt>
                <c:pt idx="272">
                  <c:v>74.938268731489799</c:v>
                </c:pt>
                <c:pt idx="273">
                  <c:v>74.943470676112</c:v>
                </c:pt>
                <c:pt idx="274">
                  <c:v>74.985629943729066</c:v>
                </c:pt>
                <c:pt idx="275">
                  <c:v>74.608100971514318</c:v>
                </c:pt>
                <c:pt idx="276">
                  <c:v>72.615325893656873</c:v>
                </c:pt>
                <c:pt idx="277">
                  <c:v>67.956089653230507</c:v>
                </c:pt>
                <c:pt idx="278">
                  <c:v>60.420174066578937</c:v>
                </c:pt>
                <c:pt idx="279">
                  <c:v>50.664484756881748</c:v>
                </c:pt>
                <c:pt idx="280">
                  <c:v>39.728707489800378</c:v>
                </c:pt>
                <c:pt idx="281">
                  <c:v>28.349835174766511</c:v>
                </c:pt>
                <c:pt idx="282">
                  <c:v>16.69908244154675</c:v>
                </c:pt>
                <c:pt idx="283">
                  <c:v>4.6801652245266583</c:v>
                </c:pt>
                <c:pt idx="284">
                  <c:v>-7.5617648481093056</c:v>
                </c:pt>
                <c:pt idx="285">
                  <c:v>-19.3043636439184</c:v>
                </c:pt>
                <c:pt idx="286">
                  <c:v>-20.041338043189839</c:v>
                </c:pt>
                <c:pt idx="287">
                  <c:v>-27.538860788785598</c:v>
                </c:pt>
                <c:pt idx="288">
                  <c:v>-32.862724621777403</c:v>
                </c:pt>
                <c:pt idx="289">
                  <c:v>-36.814812841676911</c:v>
                </c:pt>
                <c:pt idx="290">
                  <c:v>-40.44876378059827</c:v>
                </c:pt>
                <c:pt idx="291">
                  <c:v>-44.259971991152682</c:v>
                </c:pt>
                <c:pt idx="292">
                  <c:v>-47.705047922761182</c:v>
                </c:pt>
                <c:pt idx="293">
                  <c:v>-49.44677615162427</c:v>
                </c:pt>
                <c:pt idx="294">
                  <c:v>-48.138243375913937</c:v>
                </c:pt>
                <c:pt idx="295">
                  <c:v>-43.288141571566143</c:v>
                </c:pt>
                <c:pt idx="296">
                  <c:v>-35.517244363958753</c:v>
                </c:pt>
                <c:pt idx="297">
                  <c:v>-26.180653564100911</c:v>
                </c:pt>
                <c:pt idx="298">
                  <c:v>-16.510618299187389</c:v>
                </c:pt>
                <c:pt idx="299">
                  <c:v>-6.9807909507617589</c:v>
                </c:pt>
                <c:pt idx="300">
                  <c:v>2.7268598752611282</c:v>
                </c:pt>
                <c:pt idx="301">
                  <c:v>13.121817902504461</c:v>
                </c:pt>
                <c:pt idx="302">
                  <c:v>24.226850608687101</c:v>
                </c:pt>
                <c:pt idx="303">
                  <c:v>35.249109144247598</c:v>
                </c:pt>
                <c:pt idx="304">
                  <c:v>44.946402006687428</c:v>
                </c:pt>
                <c:pt idx="305">
                  <c:v>52.358570541884568</c:v>
                </c:pt>
                <c:pt idx="306">
                  <c:v>57.369908284824113</c:v>
                </c:pt>
                <c:pt idx="307">
                  <c:v>60.710835731489802</c:v>
                </c:pt>
                <c:pt idx="308">
                  <c:v>63.34406767611199</c:v>
                </c:pt>
                <c:pt idx="309">
                  <c:v>65.725688943729068</c:v>
                </c:pt>
                <c:pt idx="310">
                  <c:v>67.450583971514334</c:v>
                </c:pt>
                <c:pt idx="311">
                  <c:v>67.560232893656874</c:v>
                </c:pt>
                <c:pt idx="312">
                  <c:v>65.209540653230476</c:v>
                </c:pt>
                <c:pt idx="313">
                  <c:v>60.265584066578953</c:v>
                </c:pt>
                <c:pt idx="314">
                  <c:v>53.374962756881722</c:v>
                </c:pt>
                <c:pt idx="315">
                  <c:v>45.474302489800372</c:v>
                </c:pt>
                <c:pt idx="316">
                  <c:v>37.146006174766512</c:v>
                </c:pt>
                <c:pt idx="317">
                  <c:v>28.360321441546748</c:v>
                </c:pt>
                <c:pt idx="318">
                  <c:v>18.73239622452666</c:v>
                </c:pt>
                <c:pt idx="319">
                  <c:v>8.1188141518907031</c:v>
                </c:pt>
                <c:pt idx="320">
                  <c:v>-2.9415274439184</c:v>
                </c:pt>
                <c:pt idx="321">
                  <c:v>-13.33800999627597</c:v>
                </c:pt>
                <c:pt idx="322">
                  <c:v>-40.650246243189841</c:v>
                </c:pt>
                <c:pt idx="323">
                  <c:v>-47.271243688785603</c:v>
                </c:pt>
                <c:pt idx="324">
                  <c:v>-51.609338621777411</c:v>
                </c:pt>
                <c:pt idx="325">
                  <c:v>-54.572050841676912</c:v>
                </c:pt>
                <c:pt idx="326">
                  <c:v>-56.74254978059826</c:v>
                </c:pt>
                <c:pt idx="327">
                  <c:v>-57.879350991152677</c:v>
                </c:pt>
                <c:pt idx="328">
                  <c:v>-57.011365922761179</c:v>
                </c:pt>
                <c:pt idx="329">
                  <c:v>-53.151783151624272</c:v>
                </c:pt>
                <c:pt idx="330">
                  <c:v>-46.051278375913952</c:v>
                </c:pt>
                <c:pt idx="331">
                  <c:v>-36.481028571566142</c:v>
                </c:pt>
                <c:pt idx="332">
                  <c:v>-25.783227363958751</c:v>
                </c:pt>
                <c:pt idx="333">
                  <c:v>-15.03986756410092</c:v>
                </c:pt>
                <c:pt idx="334">
                  <c:v>-4.4422922991873932</c:v>
                </c:pt>
                <c:pt idx="335">
                  <c:v>6.6179760492382469</c:v>
                </c:pt>
                <c:pt idx="336">
                  <c:v>18.860902875261111</c:v>
                </c:pt>
                <c:pt idx="337">
                  <c:v>32.239447902504473</c:v>
                </c:pt>
                <c:pt idx="338">
                  <c:v>45.649932808687097</c:v>
                </c:pt>
                <c:pt idx="339">
                  <c:v>57.382274744247603</c:v>
                </c:pt>
                <c:pt idx="340">
                  <c:v>66.078855006687434</c:v>
                </c:pt>
                <c:pt idx="341">
                  <c:v>71.491659541884573</c:v>
                </c:pt>
                <c:pt idx="342">
                  <c:v>74.508786284824097</c:v>
                </c:pt>
                <c:pt idx="343">
                  <c:v>76.396567731489796</c:v>
                </c:pt>
                <c:pt idx="344">
                  <c:v>77.818844676112022</c:v>
                </c:pt>
                <c:pt idx="345">
                  <c:v>78.35569194372907</c:v>
                </c:pt>
                <c:pt idx="346">
                  <c:v>76.829043971514309</c:v>
                </c:pt>
                <c:pt idx="347">
                  <c:v>72.223697893656848</c:v>
                </c:pt>
                <c:pt idx="348">
                  <c:v>64.539650653230467</c:v>
                </c:pt>
                <c:pt idx="349">
                  <c:v>54.865240066578941</c:v>
                </c:pt>
                <c:pt idx="350">
                  <c:v>44.697310756881727</c:v>
                </c:pt>
                <c:pt idx="351">
                  <c:v>34.926111489800377</c:v>
                </c:pt>
                <c:pt idx="352">
                  <c:v>25.252882174766501</c:v>
                </c:pt>
                <c:pt idx="353">
                  <c:v>14.55543444154674</c:v>
                </c:pt>
                <c:pt idx="354">
                  <c:v>1.923310224526664</c:v>
                </c:pt>
                <c:pt idx="355">
                  <c:v>-12.3643608481093</c:v>
                </c:pt>
                <c:pt idx="356">
                  <c:v>-26.59791984391839</c:v>
                </c:pt>
                <c:pt idx="357">
                  <c:v>-29.042258345189829</c:v>
                </c:pt>
                <c:pt idx="358">
                  <c:v>-36.644211788785583</c:v>
                </c:pt>
                <c:pt idx="359">
                  <c:v>-40.468552621777413</c:v>
                </c:pt>
                <c:pt idx="360">
                  <c:v>-42.045107841676923</c:v>
                </c:pt>
                <c:pt idx="361">
                  <c:v>-43.39627978059827</c:v>
                </c:pt>
                <c:pt idx="362">
                  <c:v>-45.687352991152693</c:v>
                </c:pt>
                <c:pt idx="363">
                  <c:v>-48.452232922761212</c:v>
                </c:pt>
                <c:pt idx="364">
                  <c:v>-49.889934151624288</c:v>
                </c:pt>
                <c:pt idx="365">
                  <c:v>-48.024877375913952</c:v>
                </c:pt>
                <c:pt idx="366">
                  <c:v>-41.968973571566131</c:v>
                </c:pt>
                <c:pt idx="367">
                  <c:v>-32.45636236395876</c:v>
                </c:pt>
                <c:pt idx="368">
                  <c:v>-21.357445564100932</c:v>
                </c:pt>
                <c:pt idx="369">
                  <c:v>-10.56920929918738</c:v>
                </c:pt>
                <c:pt idx="370">
                  <c:v>-0.99815795076175695</c:v>
                </c:pt>
                <c:pt idx="371">
                  <c:v>7.6840458752611136</c:v>
                </c:pt>
                <c:pt idx="372">
                  <c:v>16.486726902504461</c:v>
                </c:pt>
                <c:pt idx="373">
                  <c:v>26.187051808687091</c:v>
                </c:pt>
                <c:pt idx="374">
                  <c:v>36.671337144247609</c:v>
                </c:pt>
                <c:pt idx="375">
                  <c:v>46.980806406687428</c:v>
                </c:pt>
                <c:pt idx="376">
                  <c:v>55.888375541884571</c:v>
                </c:pt>
                <c:pt idx="377">
                  <c:v>62.569285284824112</c:v>
                </c:pt>
                <c:pt idx="378">
                  <c:v>66.894435731489764</c:v>
                </c:pt>
                <c:pt idx="379">
                  <c:v>69.24425267611204</c:v>
                </c:pt>
                <c:pt idx="380">
                  <c:v>70.018137943729059</c:v>
                </c:pt>
                <c:pt idx="381">
                  <c:v>69.315969971514335</c:v>
                </c:pt>
                <c:pt idx="382">
                  <c:v>66.993402893656864</c:v>
                </c:pt>
                <c:pt idx="383">
                  <c:v>62.931914653230443</c:v>
                </c:pt>
                <c:pt idx="384">
                  <c:v>57.318068066578938</c:v>
                </c:pt>
                <c:pt idx="385">
                  <c:v>50.571730756881742</c:v>
                </c:pt>
                <c:pt idx="386">
                  <c:v>43.047239489800369</c:v>
                </c:pt>
                <c:pt idx="387">
                  <c:v>34.698331174766501</c:v>
                </c:pt>
                <c:pt idx="388">
                  <c:v>25.119084441546761</c:v>
                </c:pt>
                <c:pt idx="389">
                  <c:v>13.950412224526669</c:v>
                </c:pt>
                <c:pt idx="390">
                  <c:v>1.4096081518907011</c:v>
                </c:pt>
                <c:pt idx="391">
                  <c:v>-11.423365443918399</c:v>
                </c:pt>
                <c:pt idx="392">
                  <c:v>-13.52330834318983</c:v>
                </c:pt>
                <c:pt idx="393">
                  <c:v>-22.08801738878558</c:v>
                </c:pt>
                <c:pt idx="394">
                  <c:v>-27.735489621777401</c:v>
                </c:pt>
                <c:pt idx="395">
                  <c:v>-31.14651284167692</c:v>
                </c:pt>
                <c:pt idx="396">
                  <c:v>-33.729251780598261</c:v>
                </c:pt>
                <c:pt idx="397">
                  <c:v>-36.705673991152679</c:v>
                </c:pt>
                <c:pt idx="398">
                  <c:v>-40.377481922761177</c:v>
                </c:pt>
                <c:pt idx="399">
                  <c:v>-43.871230151624268</c:v>
                </c:pt>
                <c:pt idx="400">
                  <c:v>-45.659650375913948</c:v>
                </c:pt>
                <c:pt idx="401">
                  <c:v>-44.396036571566128</c:v>
                </c:pt>
                <c:pt idx="402">
                  <c:v>-39.619032363958752</c:v>
                </c:pt>
                <c:pt idx="403">
                  <c:v>-31.92109556410092</c:v>
                </c:pt>
                <c:pt idx="404">
                  <c:v>-22.544781299187392</c:v>
                </c:pt>
                <c:pt idx="405">
                  <c:v>-12.72123295076174</c:v>
                </c:pt>
                <c:pt idx="406">
                  <c:v>-3.2145491247388698</c:v>
                </c:pt>
                <c:pt idx="407">
                  <c:v>5.8303229025044709</c:v>
                </c:pt>
                <c:pt idx="408">
                  <c:v>14.597439508687099</c:v>
                </c:pt>
                <c:pt idx="409">
                  <c:v>23.281781944247609</c:v>
                </c:pt>
                <c:pt idx="410">
                  <c:v>31.85417490668744</c:v>
                </c:pt>
                <c:pt idx="411">
                  <c:v>40.07897154188457</c:v>
                </c:pt>
                <c:pt idx="412">
                  <c:v>47.625585284824112</c:v>
                </c:pt>
                <c:pt idx="413">
                  <c:v>54.156219731489799</c:v>
                </c:pt>
                <c:pt idx="414">
                  <c:v>59.355645676111997</c:v>
                </c:pt>
                <c:pt idx="415">
                  <c:v>62.891538943729103</c:v>
                </c:pt>
                <c:pt idx="416">
                  <c:v>64.487608971514334</c:v>
                </c:pt>
                <c:pt idx="417">
                  <c:v>64.066498893656856</c:v>
                </c:pt>
                <c:pt idx="418">
                  <c:v>61.839478653230458</c:v>
                </c:pt>
                <c:pt idx="419">
                  <c:v>58.297138066578931</c:v>
                </c:pt>
                <c:pt idx="420">
                  <c:v>53.946945756881732</c:v>
                </c:pt>
                <c:pt idx="421">
                  <c:v>48.993801489800383</c:v>
                </c:pt>
                <c:pt idx="422">
                  <c:v>43.175016174766498</c:v>
                </c:pt>
                <c:pt idx="423">
                  <c:v>35.894007441546727</c:v>
                </c:pt>
                <c:pt idx="424">
                  <c:v>26.688628224526649</c:v>
                </c:pt>
                <c:pt idx="425">
                  <c:v>15.657653151890701</c:v>
                </c:pt>
                <c:pt idx="426">
                  <c:v>3.6852305560816032</c:v>
                </c:pt>
                <c:pt idx="427">
                  <c:v>-7.8320294962759727</c:v>
                </c:pt>
                <c:pt idx="428">
                  <c:v>-36.217120343189848</c:v>
                </c:pt>
                <c:pt idx="429">
                  <c:v>-43.571389688785587</c:v>
                </c:pt>
                <c:pt idx="430">
                  <c:v>-48.022850621777422</c:v>
                </c:pt>
                <c:pt idx="431">
                  <c:v>-50.413579841676928</c:v>
                </c:pt>
                <c:pt idx="432">
                  <c:v>-51.687456780598261</c:v>
                </c:pt>
                <c:pt idx="433">
                  <c:v>-52.355334991152667</c:v>
                </c:pt>
                <c:pt idx="434">
                  <c:v>-52.265452922761199</c:v>
                </c:pt>
                <c:pt idx="435">
                  <c:v>-50.750485151624268</c:v>
                </c:pt>
                <c:pt idx="436">
                  <c:v>-47.061266375913952</c:v>
                </c:pt>
                <c:pt idx="437">
                  <c:v>-40.778630571566147</c:v>
                </c:pt>
                <c:pt idx="438">
                  <c:v>-32.023510363958763</c:v>
                </c:pt>
                <c:pt idx="439">
                  <c:v>-21.372904564100899</c:v>
                </c:pt>
                <c:pt idx="440">
                  <c:v>-9.6210572991873775</c:v>
                </c:pt>
                <c:pt idx="441">
                  <c:v>2.474964049238245</c:v>
                </c:pt>
                <c:pt idx="442">
                  <c:v>14.36233387526112</c:v>
                </c:pt>
                <c:pt idx="443">
                  <c:v>25.720902902504459</c:v>
                </c:pt>
                <c:pt idx="444">
                  <c:v>36.423486308687103</c:v>
                </c:pt>
                <c:pt idx="445">
                  <c:v>46.438384874247603</c:v>
                </c:pt>
                <c:pt idx="446">
                  <c:v>55.69092230668744</c:v>
                </c:pt>
                <c:pt idx="447">
                  <c:v>63.95282054188457</c:v>
                </c:pt>
                <c:pt idx="448">
                  <c:v>70.78832028482411</c:v>
                </c:pt>
                <c:pt idx="449">
                  <c:v>75.587546731489766</c:v>
                </c:pt>
                <c:pt idx="450">
                  <c:v>77.787926676112036</c:v>
                </c:pt>
                <c:pt idx="451">
                  <c:v>77.113818943729072</c:v>
                </c:pt>
                <c:pt idx="452">
                  <c:v>73.768161971514317</c:v>
                </c:pt>
                <c:pt idx="453">
                  <c:v>68.446548893656868</c:v>
                </c:pt>
                <c:pt idx="454">
                  <c:v>62.030139653230457</c:v>
                </c:pt>
                <c:pt idx="455">
                  <c:v>55.236256066578932</c:v>
                </c:pt>
                <c:pt idx="456">
                  <c:v>48.25288075688173</c:v>
                </c:pt>
                <c:pt idx="457">
                  <c:v>40.718083489800392</c:v>
                </c:pt>
                <c:pt idx="458">
                  <c:v>31.94147617476651</c:v>
                </c:pt>
                <c:pt idx="459">
                  <c:v>21.403771441546731</c:v>
                </c:pt>
                <c:pt idx="460">
                  <c:v>9.1272042245266647</c:v>
                </c:pt>
                <c:pt idx="461">
                  <c:v>-4.1813968481093022</c:v>
                </c:pt>
                <c:pt idx="462">
                  <c:v>-17.33900944391841</c:v>
                </c:pt>
                <c:pt idx="463">
                  <c:v>-19.686296343189831</c:v>
                </c:pt>
                <c:pt idx="464">
                  <c:v>-28.937900288785588</c:v>
                </c:pt>
                <c:pt idx="465">
                  <c:v>-35.877229621777389</c:v>
                </c:pt>
                <c:pt idx="466">
                  <c:v>-40.700174841676933</c:v>
                </c:pt>
                <c:pt idx="467">
                  <c:v>-43.875508780598281</c:v>
                </c:pt>
                <c:pt idx="468">
                  <c:v>-45.805871991152678</c:v>
                </c:pt>
                <c:pt idx="469">
                  <c:v>-46.679600922761203</c:v>
                </c:pt>
                <c:pt idx="470">
                  <c:v>-46.396200151624271</c:v>
                </c:pt>
                <c:pt idx="471">
                  <c:v>-44.675427375913948</c:v>
                </c:pt>
                <c:pt idx="472">
                  <c:v>-41.237247571566137</c:v>
                </c:pt>
                <c:pt idx="473">
                  <c:v>-35.924331363958743</c:v>
                </c:pt>
                <c:pt idx="474">
                  <c:v>-28.772612564100911</c:v>
                </c:pt>
                <c:pt idx="475">
                  <c:v>-19.983740299187389</c:v>
                </c:pt>
                <c:pt idx="476">
                  <c:v>-9.9128479507617602</c:v>
                </c:pt>
                <c:pt idx="477">
                  <c:v>0.995451875261118</c:v>
                </c:pt>
                <c:pt idx="478">
                  <c:v>12.220042902504471</c:v>
                </c:pt>
                <c:pt idx="479">
                  <c:v>23.195220008687091</c:v>
                </c:pt>
                <c:pt idx="480">
                  <c:v>33.376508944247597</c:v>
                </c:pt>
                <c:pt idx="481">
                  <c:v>42.332285106687443</c:v>
                </c:pt>
                <c:pt idx="482">
                  <c:v>49.838753541884557</c:v>
                </c:pt>
                <c:pt idx="483">
                  <c:v>55.906456284824102</c:v>
                </c:pt>
                <c:pt idx="484">
                  <c:v>60.715988731489801</c:v>
                </c:pt>
                <c:pt idx="485">
                  <c:v>64.436503676112025</c:v>
                </c:pt>
                <c:pt idx="486">
                  <c:v>67.05000994372908</c:v>
                </c:pt>
                <c:pt idx="487">
                  <c:v>68.285369971514328</c:v>
                </c:pt>
                <c:pt idx="488">
                  <c:v>67.719975893656866</c:v>
                </c:pt>
                <c:pt idx="489">
                  <c:v>65.013726653230464</c:v>
                </c:pt>
                <c:pt idx="490">
                  <c:v>60.136759066578932</c:v>
                </c:pt>
                <c:pt idx="491">
                  <c:v>53.431645756881743</c:v>
                </c:pt>
                <c:pt idx="492">
                  <c:v>45.448537489800387</c:v>
                </c:pt>
                <c:pt idx="493">
                  <c:v>36.682236174766487</c:v>
                </c:pt>
                <c:pt idx="494">
                  <c:v>27.360639441546748</c:v>
                </c:pt>
                <c:pt idx="495">
                  <c:v>17.469911224526651</c:v>
                </c:pt>
                <c:pt idx="496">
                  <c:v>6.9954601518907014</c:v>
                </c:pt>
                <c:pt idx="497">
                  <c:v>-3.7608544439183968</c:v>
                </c:pt>
                <c:pt idx="498">
                  <c:v>-14.10992939627597</c:v>
                </c:pt>
                <c:pt idx="499">
                  <c:v>-41.812763043189833</c:v>
                </c:pt>
                <c:pt idx="500">
                  <c:v>-48.988223288785584</c:v>
                </c:pt>
                <c:pt idx="501">
                  <c:v>-53.459265621777398</c:v>
                </c:pt>
                <c:pt idx="502">
                  <c:v>-55.695404841676933</c:v>
                </c:pt>
                <c:pt idx="503">
                  <c:v>-56.423063780598277</c:v>
                </c:pt>
                <c:pt idx="504">
                  <c:v>-56.137636991152661</c:v>
                </c:pt>
                <c:pt idx="505">
                  <c:v>-54.790422922761181</c:v>
                </c:pt>
                <c:pt idx="506">
                  <c:v>-51.873839151624288</c:v>
                </c:pt>
                <c:pt idx="507">
                  <c:v>-46.793310375913961</c:v>
                </c:pt>
                <c:pt idx="508">
                  <c:v>-39.330637571566143</c:v>
                </c:pt>
                <c:pt idx="509">
                  <c:v>-29.792261363958769</c:v>
                </c:pt>
                <c:pt idx="510">
                  <c:v>-18.801557564100921</c:v>
                </c:pt>
                <c:pt idx="511">
                  <c:v>-6.9569562991873806</c:v>
                </c:pt>
                <c:pt idx="512">
                  <c:v>5.4327860492382607</c:v>
                </c:pt>
                <c:pt idx="513">
                  <c:v>18.263154875261119</c:v>
                </c:pt>
                <c:pt idx="514">
                  <c:v>31.30675490250448</c:v>
                </c:pt>
                <c:pt idx="515">
                  <c:v>43.932437908687099</c:v>
                </c:pt>
                <c:pt idx="516">
                  <c:v>55.175244844247601</c:v>
                </c:pt>
                <c:pt idx="517">
                  <c:v>64.113500806687426</c:v>
                </c:pt>
                <c:pt idx="518">
                  <c:v>70.347693541884567</c:v>
                </c:pt>
                <c:pt idx="519">
                  <c:v>74.1686882848241</c:v>
                </c:pt>
                <c:pt idx="520">
                  <c:v>76.314119731489782</c:v>
                </c:pt>
                <c:pt idx="521">
                  <c:v>77.385992676111968</c:v>
                </c:pt>
                <c:pt idx="522">
                  <c:v>77.428151943729063</c:v>
                </c:pt>
                <c:pt idx="523">
                  <c:v>75.922115971514316</c:v>
                </c:pt>
                <c:pt idx="524">
                  <c:v>72.218544893656869</c:v>
                </c:pt>
                <c:pt idx="525">
                  <c:v>66.049479653230463</c:v>
                </c:pt>
                <c:pt idx="526">
                  <c:v>57.761226066578942</c:v>
                </c:pt>
                <c:pt idx="527">
                  <c:v>48.082831756881731</c:v>
                </c:pt>
                <c:pt idx="528">
                  <c:v>37.6005184898004</c:v>
                </c:pt>
                <c:pt idx="529">
                  <c:v>26.448378174766521</c:v>
                </c:pt>
                <c:pt idx="530">
                  <c:v>14.405997441546759</c:v>
                </c:pt>
                <c:pt idx="531">
                  <c:v>1.3822452245266621</c:v>
                </c:pt>
                <c:pt idx="532">
                  <c:v>-12.0860988481093</c:v>
                </c:pt>
                <c:pt idx="533">
                  <c:v>-24.845384543918399</c:v>
                </c:pt>
                <c:pt idx="534">
                  <c:v>-26.205459703189831</c:v>
                </c:pt>
                <c:pt idx="535">
                  <c:v>-34.061012888785598</c:v>
                </c:pt>
                <c:pt idx="536">
                  <c:v>-39.721367621777397</c:v>
                </c:pt>
                <c:pt idx="537">
                  <c:v>-44.029012841676931</c:v>
                </c:pt>
                <c:pt idx="538">
                  <c:v>-47.693881780598261</c:v>
                </c:pt>
                <c:pt idx="539">
                  <c:v>-50.670303991152693</c:v>
                </c:pt>
                <c:pt idx="540">
                  <c:v>-52.074791922761193</c:v>
                </c:pt>
                <c:pt idx="541">
                  <c:v>-50.827780151624268</c:v>
                </c:pt>
                <c:pt idx="542">
                  <c:v>-46.478977375913963</c:v>
                </c:pt>
                <c:pt idx="543">
                  <c:v>-39.655276571566148</c:v>
                </c:pt>
                <c:pt idx="544">
                  <c:v>-31.688565363958769</c:v>
                </c:pt>
                <c:pt idx="545">
                  <c:v>-23.753590564100911</c:v>
                </c:pt>
                <c:pt idx="546">
                  <c:v>-16.036542299187381</c:v>
                </c:pt>
                <c:pt idx="547">
                  <c:v>-7.7125169507617519</c:v>
                </c:pt>
                <c:pt idx="548">
                  <c:v>2.3661498752611219</c:v>
                </c:pt>
                <c:pt idx="549">
                  <c:v>14.616187902504461</c:v>
                </c:pt>
                <c:pt idx="550">
                  <c:v>28.118396208687091</c:v>
                </c:pt>
                <c:pt idx="551">
                  <c:v>40.958117844247603</c:v>
                </c:pt>
                <c:pt idx="552">
                  <c:v>51.226363106687437</c:v>
                </c:pt>
                <c:pt idx="553">
                  <c:v>58.068094541884577</c:v>
                </c:pt>
                <c:pt idx="554">
                  <c:v>62.028220284824123</c:v>
                </c:pt>
                <c:pt idx="555">
                  <c:v>64.508596731489774</c:v>
                </c:pt>
                <c:pt idx="556">
                  <c:v>66.70897667611203</c:v>
                </c:pt>
                <c:pt idx="557">
                  <c:v>68.874171943729067</c:v>
                </c:pt>
                <c:pt idx="558">
                  <c:v>70.222897971514314</c:v>
                </c:pt>
                <c:pt idx="559">
                  <c:v>69.631738893656831</c:v>
                </c:pt>
                <c:pt idx="560">
                  <c:v>66.441107653230475</c:v>
                </c:pt>
                <c:pt idx="561">
                  <c:v>60.83756706657892</c:v>
                </c:pt>
                <c:pt idx="562">
                  <c:v>53.565623756881742</c:v>
                </c:pt>
                <c:pt idx="563">
                  <c:v>45.340324489800359</c:v>
                </c:pt>
                <c:pt idx="564">
                  <c:v>36.342138174766497</c:v>
                </c:pt>
                <c:pt idx="565">
                  <c:v>26.381569441546741</c:v>
                </c:pt>
                <c:pt idx="566">
                  <c:v>15.33141622452667</c:v>
                </c:pt>
                <c:pt idx="567">
                  <c:v>3.6202451518907042</c:v>
                </c:pt>
                <c:pt idx="568">
                  <c:v>-7.7028994439184029</c:v>
                </c:pt>
                <c:pt idx="569">
                  <c:v>-8.1497599431898351</c:v>
                </c:pt>
                <c:pt idx="570">
                  <c:v>-15.70911868878559</c:v>
                </c:pt>
                <c:pt idx="571">
                  <c:v>-21.768315621777401</c:v>
                </c:pt>
                <c:pt idx="572">
                  <c:v>-27.15293784167692</c:v>
                </c:pt>
                <c:pt idx="573">
                  <c:v>-32.54406178059827</c:v>
                </c:pt>
                <c:pt idx="574">
                  <c:v>-38.024841991152677</c:v>
                </c:pt>
                <c:pt idx="575">
                  <c:v>-42.686025922761182</c:v>
                </c:pt>
                <c:pt idx="576">
                  <c:v>-45.396518151624271</c:v>
                </c:pt>
                <c:pt idx="577">
                  <c:v>-45.072208375913966</c:v>
                </c:pt>
                <c:pt idx="578">
                  <c:v>-41.433061571566142</c:v>
                </c:pt>
                <c:pt idx="579">
                  <c:v>-35.089545363958749</c:v>
                </c:pt>
                <c:pt idx="580">
                  <c:v>-26.850543564100921</c:v>
                </c:pt>
                <c:pt idx="581">
                  <c:v>-18.138966299187391</c:v>
                </c:pt>
                <c:pt idx="582">
                  <c:v>-9.50060795076174</c:v>
                </c:pt>
                <c:pt idx="583">
                  <c:v>-1.622272124738884</c:v>
                </c:pt>
                <c:pt idx="584">
                  <c:v>5.6242029025044609</c:v>
                </c:pt>
                <c:pt idx="585">
                  <c:v>12.94847950868709</c:v>
                </c:pt>
                <c:pt idx="586">
                  <c:v>20.479065244247611</c:v>
                </c:pt>
                <c:pt idx="587">
                  <c:v>29.547176806687439</c:v>
                </c:pt>
                <c:pt idx="588">
                  <c:v>39.033943141884578</c:v>
                </c:pt>
                <c:pt idx="589">
                  <c:v>48.738633284824111</c:v>
                </c:pt>
                <c:pt idx="590">
                  <c:v>56.784249731489801</c:v>
                </c:pt>
                <c:pt idx="591">
                  <c:v>61.478681676111997</c:v>
                </c:pt>
                <c:pt idx="592">
                  <c:v>64.020045943729059</c:v>
                </c:pt>
                <c:pt idx="593">
                  <c:v>62.931402971514323</c:v>
                </c:pt>
                <c:pt idx="594">
                  <c:v>63.370843893656868</c:v>
                </c:pt>
                <c:pt idx="595">
                  <c:v>62.91130265323045</c:v>
                </c:pt>
                <c:pt idx="596">
                  <c:v>62.893614066578941</c:v>
                </c:pt>
                <c:pt idx="597">
                  <c:v>62.016543756881731</c:v>
                </c:pt>
                <c:pt idx="598">
                  <c:v>47.226322489800403</c:v>
                </c:pt>
                <c:pt idx="599">
                  <c:v>39.27934817476649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FFC-4E45-9740-0F9142097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5983360"/>
        <c:axId val="-383716592"/>
      </c:scatterChart>
      <c:valAx>
        <c:axId val="-385983360"/>
        <c:scaling>
          <c:orientation val="minMax"/>
          <c:max val="2.5"/>
          <c:min val="-2.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lang="ja-JP"/>
                </a:pPr>
                <a:r>
                  <a:rPr lang="en-US"/>
                  <a:t>Deflection</a:t>
                </a:r>
              </a:p>
            </c:rich>
          </c:tx>
          <c:layout>
            <c:manualLayout>
              <c:xMode val="edge"/>
              <c:yMode val="edge"/>
              <c:x val="0.40551497616009302"/>
              <c:y val="0.902799517246492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lang="ja-JP"/>
            </a:pPr>
            <a:endParaRPr lang="en-US"/>
          </a:p>
        </c:txPr>
        <c:crossAx val="-383716592"/>
        <c:crosses val="autoZero"/>
        <c:crossBetween val="midCat"/>
        <c:majorUnit val="0.5"/>
      </c:valAx>
      <c:valAx>
        <c:axId val="-383716592"/>
        <c:scaling>
          <c:orientation val="minMax"/>
          <c:max val="200"/>
          <c:min val="-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ja-JP"/>
                </a:pPr>
                <a:r>
                  <a:rPr lang="en-US"/>
                  <a:t>Force</a:t>
                </a:r>
              </a:p>
            </c:rich>
          </c:tx>
          <c:layout>
            <c:manualLayout>
              <c:xMode val="edge"/>
              <c:yMode val="edge"/>
              <c:x val="2.4171660897168702E-2"/>
              <c:y val="0.366986233347934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lang="ja-JP"/>
            </a:pPr>
            <a:endParaRPr lang="en-US"/>
          </a:p>
        </c:txPr>
        <c:crossAx val="-385983360"/>
        <c:crosses val="autoZero"/>
        <c:crossBetween val="midCat"/>
        <c:maj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9516521416101"/>
          <c:y val="0.64158867784941198"/>
          <c:w val="0.47413186249161299"/>
          <c:h val="0.22574786653732301"/>
        </c:manualLayout>
      </c:layout>
      <c:overlay val="0"/>
      <c:txPr>
        <a:bodyPr/>
        <a:lstStyle/>
        <a:p>
          <a:pPr>
            <a:defRPr lang="ja-JP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258467691539"/>
          <c:y val="4.0706860171890298E-2"/>
          <c:w val="0.79241438570178702"/>
          <c:h val="0.70754391897331903"/>
        </c:manualLayout>
      </c:layout>
      <c:scatterChart>
        <c:scatterStyle val="smoothMarker"/>
        <c:varyColors val="0"/>
        <c:ser>
          <c:idx val="0"/>
          <c:order val="0"/>
          <c:tx>
            <c:v>Field Data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CALIBRATION!$B$4:$B$100</c:f>
              <c:numCache>
                <c:formatCode>0.0</c:formatCode>
                <c:ptCount val="97"/>
                <c:pt idx="0">
                  <c:v>-2.1287075552611112</c:v>
                </c:pt>
                <c:pt idx="1">
                  <c:v>-1.9125627119808011</c:v>
                </c:pt>
                <c:pt idx="2">
                  <c:v>-1.6612663108054171</c:v>
                </c:pt>
                <c:pt idx="3">
                  <c:v>-1.358078451067497</c:v>
                </c:pt>
                <c:pt idx="4">
                  <c:v>-1.0293013677532521</c:v>
                </c:pt>
                <c:pt idx="5">
                  <c:v>-0.68531892058367405</c:v>
                </c:pt>
                <c:pt idx="6">
                  <c:v>-0.34431575068507098</c:v>
                </c:pt>
                <c:pt idx="7">
                  <c:v>0</c:v>
                </c:pt>
                <c:pt idx="8">
                  <c:v>0.35447444042494602</c:v>
                </c:pt>
                <c:pt idx="9">
                  <c:v>0.71999609798800102</c:v>
                </c:pt>
                <c:pt idx="10">
                  <c:v>1.0751980280014231</c:v>
                </c:pt>
                <c:pt idx="11">
                  <c:v>1.432755260264579</c:v>
                </c:pt>
                <c:pt idx="12">
                  <c:v>1.8016360325579579</c:v>
                </c:pt>
                <c:pt idx="13">
                  <c:v>2.1344316598044699</c:v>
                </c:pt>
              </c:numCache>
            </c:numRef>
          </c:xVal>
          <c:yVal>
            <c:numRef>
              <c:f>CALIBRATION!$M$4:$M$100</c:f>
              <c:numCache>
                <c:formatCode>0.00</c:formatCode>
                <c:ptCount val="97"/>
                <c:pt idx="0">
                  <c:v>6.1829000000000002E-2</c:v>
                </c:pt>
                <c:pt idx="1">
                  <c:v>7.3355000000000004E-2</c:v>
                </c:pt>
                <c:pt idx="2">
                  <c:v>8.4060999999999997E-2</c:v>
                </c:pt>
                <c:pt idx="3">
                  <c:v>0.12374</c:v>
                </c:pt>
                <c:pt idx="4">
                  <c:v>0.12731999999999999</c:v>
                </c:pt>
                <c:pt idx="5">
                  <c:v>0.1623</c:v>
                </c:pt>
                <c:pt idx="6">
                  <c:v>0.24176</c:v>
                </c:pt>
                <c:pt idx="7">
                  <c:v>0.30325000000000002</c:v>
                </c:pt>
                <c:pt idx="8">
                  <c:v>0.26172000000000001</c:v>
                </c:pt>
                <c:pt idx="9">
                  <c:v>0.16189999999999999</c:v>
                </c:pt>
                <c:pt idx="10">
                  <c:v>9.4728999999999994E-2</c:v>
                </c:pt>
                <c:pt idx="11">
                  <c:v>8.7470000000000006E-2</c:v>
                </c:pt>
                <c:pt idx="12">
                  <c:v>8.5489999999999997E-2</c:v>
                </c:pt>
                <c:pt idx="13">
                  <c:v>8.5680000000000006E-2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8C-4DA9-A01E-C3744BC3D46F}"/>
            </c:ext>
          </c:extLst>
        </c:ser>
        <c:ser>
          <c:idx val="1"/>
          <c:order val="1"/>
          <c:tx>
            <c:v>FE Model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CALIBRATION!$AB$4:$AB$42</c:f>
              <c:numCache>
                <c:formatCode>0.00</c:formatCode>
                <c:ptCount val="39"/>
                <c:pt idx="0">
                  <c:v>-4</c:v>
                </c:pt>
                <c:pt idx="1">
                  <c:v>-3.6</c:v>
                </c:pt>
                <c:pt idx="2">
                  <c:v>-3.2</c:v>
                </c:pt>
                <c:pt idx="3">
                  <c:v>-2.8</c:v>
                </c:pt>
                <c:pt idx="4">
                  <c:v>-2.4</c:v>
                </c:pt>
                <c:pt idx="5">
                  <c:v>-2</c:v>
                </c:pt>
                <c:pt idx="6">
                  <c:v>-1.6</c:v>
                </c:pt>
                <c:pt idx="7">
                  <c:v>-1.2</c:v>
                </c:pt>
                <c:pt idx="8">
                  <c:v>-1.1000000000000001</c:v>
                </c:pt>
                <c:pt idx="9">
                  <c:v>-1</c:v>
                </c:pt>
                <c:pt idx="10">
                  <c:v>-0.9</c:v>
                </c:pt>
                <c:pt idx="11">
                  <c:v>-0.8</c:v>
                </c:pt>
                <c:pt idx="12">
                  <c:v>-0.7</c:v>
                </c:pt>
                <c:pt idx="13">
                  <c:v>-0.6</c:v>
                </c:pt>
                <c:pt idx="14">
                  <c:v>-0.5</c:v>
                </c:pt>
                <c:pt idx="15">
                  <c:v>-0.4</c:v>
                </c:pt>
                <c:pt idx="16">
                  <c:v>-0.3</c:v>
                </c:pt>
                <c:pt idx="17">
                  <c:v>-0.2</c:v>
                </c:pt>
                <c:pt idx="18">
                  <c:v>-0.1</c:v>
                </c:pt>
                <c:pt idx="19">
                  <c:v>0</c:v>
                </c:pt>
                <c:pt idx="20">
                  <c:v>0.1</c:v>
                </c:pt>
                <c:pt idx="21">
                  <c:v>0.2</c:v>
                </c:pt>
                <c:pt idx="22">
                  <c:v>0.3</c:v>
                </c:pt>
                <c:pt idx="23">
                  <c:v>0.4</c:v>
                </c:pt>
                <c:pt idx="24">
                  <c:v>0.5</c:v>
                </c:pt>
                <c:pt idx="25">
                  <c:v>0.6</c:v>
                </c:pt>
                <c:pt idx="26">
                  <c:v>0.7</c:v>
                </c:pt>
                <c:pt idx="27">
                  <c:v>0.8</c:v>
                </c:pt>
                <c:pt idx="28">
                  <c:v>0.9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</c:v>
                </c:pt>
                <c:pt idx="32">
                  <c:v>1.6</c:v>
                </c:pt>
                <c:pt idx="33">
                  <c:v>2</c:v>
                </c:pt>
                <c:pt idx="34">
                  <c:v>2.4</c:v>
                </c:pt>
                <c:pt idx="35">
                  <c:v>2.8</c:v>
                </c:pt>
                <c:pt idx="36">
                  <c:v>3.2</c:v>
                </c:pt>
                <c:pt idx="37">
                  <c:v>3.6</c:v>
                </c:pt>
                <c:pt idx="38">
                  <c:v>4</c:v>
                </c:pt>
              </c:numCache>
            </c:numRef>
          </c:xVal>
          <c:yVal>
            <c:numRef>
              <c:f>CALIBRATION!$AE$4:$AE$42</c:f>
              <c:numCache>
                <c:formatCode>0.00</c:formatCode>
                <c:ptCount val="39"/>
                <c:pt idx="0">
                  <c:v>-7.2121620177999996E-3</c:v>
                </c:pt>
                <c:pt idx="1">
                  <c:v>-5.2303075789999999E-3</c:v>
                </c:pt>
                <c:pt idx="2">
                  <c:v>1.1771917343000001E-3</c:v>
                </c:pt>
                <c:pt idx="3">
                  <c:v>1.3738870621E-2</c:v>
                </c:pt>
                <c:pt idx="4">
                  <c:v>3.5643577576E-2</c:v>
                </c:pt>
                <c:pt idx="5">
                  <c:v>7.2777271271000005E-2</c:v>
                </c:pt>
                <c:pt idx="6">
                  <c:v>0.13568997383</c:v>
                </c:pt>
                <c:pt idx="7">
                  <c:v>0.24317204951999999</c:v>
                </c:pt>
                <c:pt idx="8">
                  <c:v>0.27941167355000002</c:v>
                </c:pt>
                <c:pt idx="9">
                  <c:v>0.32083690166000001</c:v>
                </c:pt>
                <c:pt idx="10">
                  <c:v>0.36779046058999998</c:v>
                </c:pt>
                <c:pt idx="11">
                  <c:v>0.42127072810999999</c:v>
                </c:pt>
                <c:pt idx="12">
                  <c:v>0.48142671585000002</c:v>
                </c:pt>
                <c:pt idx="13">
                  <c:v>0.54907798767000005</c:v>
                </c:pt>
                <c:pt idx="14">
                  <c:v>0.62431395054000005</c:v>
                </c:pt>
                <c:pt idx="15">
                  <c:v>0.70653855800999998</c:v>
                </c:pt>
                <c:pt idx="16">
                  <c:v>0.79788267611999997</c:v>
                </c:pt>
                <c:pt idx="17">
                  <c:v>0.89958310126999996</c:v>
                </c:pt>
                <c:pt idx="18">
                  <c:v>0.99098682404000005</c:v>
                </c:pt>
                <c:pt idx="19">
                  <c:v>1.0294914246</c:v>
                </c:pt>
                <c:pt idx="20">
                  <c:v>0.99167227744999997</c:v>
                </c:pt>
                <c:pt idx="21">
                  <c:v>0.90101361275000003</c:v>
                </c:pt>
                <c:pt idx="22">
                  <c:v>0.80007314681999997</c:v>
                </c:pt>
                <c:pt idx="23">
                  <c:v>0.70947408676000001</c:v>
                </c:pt>
                <c:pt idx="24">
                  <c:v>0.62796473503000005</c:v>
                </c:pt>
                <c:pt idx="25">
                  <c:v>0.55345892906000005</c:v>
                </c:pt>
                <c:pt idx="26">
                  <c:v>0.48652291298</c:v>
                </c:pt>
                <c:pt idx="27">
                  <c:v>0.42708218098</c:v>
                </c:pt>
                <c:pt idx="28">
                  <c:v>0.37431716919000002</c:v>
                </c:pt>
                <c:pt idx="29">
                  <c:v>0.32806396484</c:v>
                </c:pt>
                <c:pt idx="30">
                  <c:v>0.28732419013999999</c:v>
                </c:pt>
                <c:pt idx="31">
                  <c:v>0.25175511836999998</c:v>
                </c:pt>
                <c:pt idx="32">
                  <c:v>0.14673173428</c:v>
                </c:pt>
                <c:pt idx="33">
                  <c:v>8.5562467574999995E-2</c:v>
                </c:pt>
                <c:pt idx="34">
                  <c:v>4.8696994781000001E-2</c:v>
                </c:pt>
                <c:pt idx="35">
                  <c:v>2.4497509003E-2</c:v>
                </c:pt>
                <c:pt idx="36">
                  <c:v>5.4538249969000004E-3</c:v>
                </c:pt>
                <c:pt idx="37">
                  <c:v>-1.3187527657000001E-2</c:v>
                </c:pt>
                <c:pt idx="38">
                  <c:v>-3.2916665077000001E-2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18C-4DA9-A01E-C3744BC3D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7083840"/>
        <c:axId val="-387135296"/>
      </c:scatterChart>
      <c:valAx>
        <c:axId val="-387083840"/>
        <c:scaling>
          <c:orientation val="minMax"/>
          <c:max val="2"/>
          <c:min val="-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100" b="1"/>
                  <a:t>Distance from Drum, m</a:t>
                </a:r>
              </a:p>
            </c:rich>
          </c:tx>
          <c:layout>
            <c:manualLayout>
              <c:xMode val="edge"/>
              <c:yMode val="edge"/>
              <c:x val="0.34634358205224403"/>
              <c:y val="0.875623399835756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1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387135296"/>
        <c:crosses val="max"/>
        <c:crossBetween val="midCat"/>
        <c:majorUnit val="1"/>
      </c:valAx>
      <c:valAx>
        <c:axId val="-387135296"/>
        <c:scaling>
          <c:orientation val="maxMin"/>
          <c:max val="1.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100" b="1"/>
                  <a:t>Displacement, mm</a:t>
                </a:r>
              </a:p>
            </c:rich>
          </c:tx>
          <c:layout>
            <c:manualLayout>
              <c:xMode val="edge"/>
              <c:yMode val="edge"/>
              <c:x val="1.29934253267847E-5"/>
              <c:y val="6.983495161264349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1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387083840"/>
        <c:crossesAt val="-3"/>
        <c:crossBetween val="midCat"/>
        <c:majorUnit val="0.5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165327146606674"/>
          <c:y val="0.47020659227412498"/>
          <c:w val="0.29046462942132201"/>
          <c:h val="0.276331256138995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22935594589099E-2"/>
          <c:y val="6.34510229490544E-2"/>
          <c:w val="0.88774278215223101"/>
          <c:h val="0.76520629862575196"/>
        </c:manualLayout>
      </c:layout>
      <c:scatterChart>
        <c:scatterStyle val="lineMarker"/>
        <c:varyColors val="0"/>
        <c:ser>
          <c:idx val="4"/>
          <c:order val="0"/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>
                    <a:lumMod val="95000"/>
                    <a:lumOff val="5000"/>
                    <a:alpha val="99000"/>
                  </a:schemeClr>
                </a:solidFill>
                <a:prstDash val="sysDot"/>
              </a:ln>
              <a:effectLst/>
            </c:spPr>
            <c:trendlineType val="linear"/>
            <c:backward val="1"/>
            <c:intercept val="0"/>
            <c:dispRSqr val="0"/>
            <c:dispEq val="0"/>
          </c:trendline>
          <c:xVal>
            <c:numRef>
              <c:f>'FE vs Field'!$O$2:$O$57</c:f>
              <c:numCache>
                <c:formatCode>0.00</c:formatCode>
                <c:ptCount val="56"/>
                <c:pt idx="0">
                  <c:v>1.35</c:v>
                </c:pt>
                <c:pt idx="1">
                  <c:v>0.74</c:v>
                </c:pt>
                <c:pt idx="2">
                  <c:v>0.74</c:v>
                </c:pt>
                <c:pt idx="3">
                  <c:v>0.38</c:v>
                </c:pt>
                <c:pt idx="4">
                  <c:v>1.05</c:v>
                </c:pt>
                <c:pt idx="5">
                  <c:v>0.56000000000000005</c:v>
                </c:pt>
                <c:pt idx="6">
                  <c:v>0.63</c:v>
                </c:pt>
                <c:pt idx="7">
                  <c:v>0.32</c:v>
                </c:pt>
                <c:pt idx="8">
                  <c:v>0.67</c:v>
                </c:pt>
                <c:pt idx="9">
                  <c:v>0.33</c:v>
                </c:pt>
                <c:pt idx="10">
                  <c:v>0.28000000000000003</c:v>
                </c:pt>
                <c:pt idx="11">
                  <c:v>0.16</c:v>
                </c:pt>
                <c:pt idx="12">
                  <c:v>0.8</c:v>
                </c:pt>
                <c:pt idx="13">
                  <c:v>0.31</c:v>
                </c:pt>
                <c:pt idx="14">
                  <c:v>0.27</c:v>
                </c:pt>
                <c:pt idx="15">
                  <c:v>0.13</c:v>
                </c:pt>
                <c:pt idx="16">
                  <c:v>0.31</c:v>
                </c:pt>
                <c:pt idx="17">
                  <c:v>0.2</c:v>
                </c:pt>
                <c:pt idx="18">
                  <c:v>0.46</c:v>
                </c:pt>
                <c:pt idx="19">
                  <c:v>0.19</c:v>
                </c:pt>
                <c:pt idx="20">
                  <c:v>0.2</c:v>
                </c:pt>
                <c:pt idx="21">
                  <c:v>0.12</c:v>
                </c:pt>
                <c:pt idx="22">
                  <c:v>0.22</c:v>
                </c:pt>
                <c:pt idx="23">
                  <c:v>0.09</c:v>
                </c:pt>
                <c:pt idx="24">
                  <c:v>0.75</c:v>
                </c:pt>
                <c:pt idx="25">
                  <c:v>0.46</c:v>
                </c:pt>
                <c:pt idx="26">
                  <c:v>0.7</c:v>
                </c:pt>
                <c:pt idx="27">
                  <c:v>0.37</c:v>
                </c:pt>
                <c:pt idx="28">
                  <c:v>0.59</c:v>
                </c:pt>
                <c:pt idx="29">
                  <c:v>0.31</c:v>
                </c:pt>
                <c:pt idx="30">
                  <c:v>0.61</c:v>
                </c:pt>
                <c:pt idx="31">
                  <c:v>0.26</c:v>
                </c:pt>
                <c:pt idx="32">
                  <c:v>0.247</c:v>
                </c:pt>
                <c:pt idx="33">
                  <c:v>0.22</c:v>
                </c:pt>
                <c:pt idx="34">
                  <c:v>0.18</c:v>
                </c:pt>
                <c:pt idx="35">
                  <c:v>0.27</c:v>
                </c:pt>
                <c:pt idx="36">
                  <c:v>0.17399999999999999</c:v>
                </c:pt>
                <c:pt idx="37">
                  <c:v>0.14000000000000001</c:v>
                </c:pt>
                <c:pt idx="38">
                  <c:v>0.34</c:v>
                </c:pt>
                <c:pt idx="39">
                  <c:v>0.24</c:v>
                </c:pt>
                <c:pt idx="40">
                  <c:v>0.14000000000000001</c:v>
                </c:pt>
                <c:pt idx="41">
                  <c:v>0.37</c:v>
                </c:pt>
                <c:pt idx="42">
                  <c:v>0.28000000000000003</c:v>
                </c:pt>
                <c:pt idx="43">
                  <c:v>0.11</c:v>
                </c:pt>
              </c:numCache>
            </c:numRef>
          </c:xVal>
          <c:yVal>
            <c:numRef>
              <c:f>'FE vs Field'!$P$2:$P$57</c:f>
              <c:numCache>
                <c:formatCode>0.00</c:formatCode>
                <c:ptCount val="56"/>
                <c:pt idx="0">
                  <c:v>3.1493902206</c:v>
                </c:pt>
                <c:pt idx="1">
                  <c:v>1.6642808914</c:v>
                </c:pt>
                <c:pt idx="2">
                  <c:v>1.5857219696</c:v>
                </c:pt>
                <c:pt idx="3">
                  <c:v>0.83506107330000001</c:v>
                </c:pt>
                <c:pt idx="4">
                  <c:v>2.4895071983000001</c:v>
                </c:pt>
                <c:pt idx="5">
                  <c:v>1.3136863707999999</c:v>
                </c:pt>
                <c:pt idx="6">
                  <c:v>1.7454028130000001</c:v>
                </c:pt>
                <c:pt idx="7">
                  <c:v>0.91958045959000001</c:v>
                </c:pt>
                <c:pt idx="8">
                  <c:v>2.5137066841000002</c:v>
                </c:pt>
                <c:pt idx="9">
                  <c:v>1.3265609741</c:v>
                </c:pt>
                <c:pt idx="10">
                  <c:v>1.6923546790999999</c:v>
                </c:pt>
                <c:pt idx="11">
                  <c:v>0.89144706726</c:v>
                </c:pt>
                <c:pt idx="12">
                  <c:v>1.1499999999999999</c:v>
                </c:pt>
                <c:pt idx="13">
                  <c:v>0.56999999999999995</c:v>
                </c:pt>
                <c:pt idx="14">
                  <c:v>1.1200000000000001</c:v>
                </c:pt>
                <c:pt idx="15">
                  <c:v>0.61</c:v>
                </c:pt>
                <c:pt idx="16">
                  <c:v>0.3</c:v>
                </c:pt>
                <c:pt idx="17">
                  <c:v>0.26</c:v>
                </c:pt>
                <c:pt idx="18">
                  <c:v>0.75</c:v>
                </c:pt>
                <c:pt idx="19">
                  <c:v>0.54</c:v>
                </c:pt>
                <c:pt idx="20">
                  <c:v>0.16</c:v>
                </c:pt>
                <c:pt idx="21">
                  <c:v>0.12</c:v>
                </c:pt>
                <c:pt idx="22">
                  <c:v>0.84</c:v>
                </c:pt>
                <c:pt idx="23">
                  <c:v>0.7</c:v>
                </c:pt>
                <c:pt idx="24">
                  <c:v>2.3841857910000002</c:v>
                </c:pt>
                <c:pt idx="25">
                  <c:v>1.3943314551999999</c:v>
                </c:pt>
                <c:pt idx="26">
                  <c:v>2.394378185299999</c:v>
                </c:pt>
                <c:pt idx="27">
                  <c:v>1.2692809105</c:v>
                </c:pt>
                <c:pt idx="28">
                  <c:v>1.4141052961</c:v>
                </c:pt>
                <c:pt idx="29">
                  <c:v>0.90277194976999997</c:v>
                </c:pt>
                <c:pt idx="30">
                  <c:v>2.9826909304</c:v>
                </c:pt>
                <c:pt idx="31">
                  <c:v>1.6403794289</c:v>
                </c:pt>
                <c:pt idx="32">
                  <c:v>1.7264783382</c:v>
                </c:pt>
                <c:pt idx="33">
                  <c:v>1.3972520827999999</c:v>
                </c:pt>
                <c:pt idx="34">
                  <c:v>0.90771913528000003</c:v>
                </c:pt>
                <c:pt idx="35">
                  <c:v>1.3263970613</c:v>
                </c:pt>
                <c:pt idx="36">
                  <c:v>1.1054873465999999</c:v>
                </c:pt>
                <c:pt idx="37">
                  <c:v>0.72669982909999997</c:v>
                </c:pt>
                <c:pt idx="38">
                  <c:v>1.2232214212000001</c:v>
                </c:pt>
                <c:pt idx="39">
                  <c:v>0.97441673278999996</c:v>
                </c:pt>
                <c:pt idx="40">
                  <c:v>0.63008069992000004</c:v>
                </c:pt>
                <c:pt idx="41">
                  <c:v>1.8362849951</c:v>
                </c:pt>
                <c:pt idx="42">
                  <c:v>1.5180706978</c:v>
                </c:pt>
                <c:pt idx="43">
                  <c:v>0.99408626556000002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7B-46EA-9288-FB4E5E05069C}"/>
            </c:ext>
          </c:extLst>
        </c:ser>
        <c:ser>
          <c:idx val="8"/>
          <c:order val="1"/>
          <c:tx>
            <c:v>Cleburne, TX: Stationary Test, Embankment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bg1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'FE vs Field'!$A$17:$A$29</c:f>
              <c:numCache>
                <c:formatCode>0.00</c:formatCode>
                <c:ptCount val="13"/>
                <c:pt idx="1">
                  <c:v>1.35</c:v>
                </c:pt>
                <c:pt idx="2">
                  <c:v>0.74</c:v>
                </c:pt>
                <c:pt idx="3">
                  <c:v>0.74</c:v>
                </c:pt>
                <c:pt idx="4">
                  <c:v>0.38</c:v>
                </c:pt>
                <c:pt idx="5">
                  <c:v>1.05</c:v>
                </c:pt>
                <c:pt idx="6">
                  <c:v>0.56000000000000005</c:v>
                </c:pt>
                <c:pt idx="7">
                  <c:v>0.63</c:v>
                </c:pt>
                <c:pt idx="8">
                  <c:v>0.32</c:v>
                </c:pt>
                <c:pt idx="9">
                  <c:v>0.67</c:v>
                </c:pt>
                <c:pt idx="10">
                  <c:v>0.33</c:v>
                </c:pt>
                <c:pt idx="11">
                  <c:v>0.28000000000000003</c:v>
                </c:pt>
                <c:pt idx="12">
                  <c:v>0.16</c:v>
                </c:pt>
              </c:numCache>
            </c:numRef>
          </c:xVal>
          <c:yVal>
            <c:numRef>
              <c:f>'FE vs Field'!$B$17:$B$29</c:f>
              <c:numCache>
                <c:formatCode>0.00</c:formatCode>
                <c:ptCount val="13"/>
                <c:pt idx="1">
                  <c:v>3.1493902206</c:v>
                </c:pt>
                <c:pt idx="2">
                  <c:v>1.6642808914</c:v>
                </c:pt>
                <c:pt idx="3">
                  <c:v>1.5857219696</c:v>
                </c:pt>
                <c:pt idx="4">
                  <c:v>0.83506107330000001</c:v>
                </c:pt>
                <c:pt idx="5">
                  <c:v>2.4895071983000001</c:v>
                </c:pt>
                <c:pt idx="6">
                  <c:v>1.3136863707999999</c:v>
                </c:pt>
                <c:pt idx="7">
                  <c:v>1.7454028130000001</c:v>
                </c:pt>
                <c:pt idx="8">
                  <c:v>0.91958045959000001</c:v>
                </c:pt>
                <c:pt idx="9">
                  <c:v>2.5137066841000002</c:v>
                </c:pt>
                <c:pt idx="10">
                  <c:v>1.3265609741</c:v>
                </c:pt>
                <c:pt idx="11">
                  <c:v>1.6923546790999999</c:v>
                </c:pt>
                <c:pt idx="12">
                  <c:v>0.89144706726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7B-46EA-9288-FB4E5E05069C}"/>
            </c:ext>
          </c:extLst>
        </c:ser>
        <c:ser>
          <c:idx val="24"/>
          <c:order val="2"/>
          <c:tx>
            <c:v>MnROAD, MN: Moving Test, Subgrade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chemeClr val="bg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</c:marker>
          <c:xVal>
            <c:numRef>
              <c:f>'FE vs Field'!$A$54:$A$61</c:f>
              <c:numCache>
                <c:formatCode>0.00</c:formatCode>
                <c:ptCount val="8"/>
                <c:pt idx="0">
                  <c:v>0.75</c:v>
                </c:pt>
                <c:pt idx="1">
                  <c:v>0.46</c:v>
                </c:pt>
                <c:pt idx="2">
                  <c:v>0.7</c:v>
                </c:pt>
                <c:pt idx="3">
                  <c:v>0.37</c:v>
                </c:pt>
                <c:pt idx="4">
                  <c:v>0.59</c:v>
                </c:pt>
                <c:pt idx="5">
                  <c:v>0.31</c:v>
                </c:pt>
                <c:pt idx="6">
                  <c:v>0.61</c:v>
                </c:pt>
                <c:pt idx="7">
                  <c:v>0.26</c:v>
                </c:pt>
              </c:numCache>
            </c:numRef>
          </c:xVal>
          <c:yVal>
            <c:numRef>
              <c:f>'FE vs Field'!$B$54:$B$61</c:f>
              <c:numCache>
                <c:formatCode>0.00</c:formatCode>
                <c:ptCount val="8"/>
                <c:pt idx="0">
                  <c:v>2.3841857910000002</c:v>
                </c:pt>
                <c:pt idx="1">
                  <c:v>1.3943314551999999</c:v>
                </c:pt>
                <c:pt idx="2">
                  <c:v>2.394378185299999</c:v>
                </c:pt>
                <c:pt idx="3">
                  <c:v>1.2692809105</c:v>
                </c:pt>
                <c:pt idx="4">
                  <c:v>1.4141052961</c:v>
                </c:pt>
                <c:pt idx="5">
                  <c:v>0.90277194976999997</c:v>
                </c:pt>
                <c:pt idx="6">
                  <c:v>2.9826909304</c:v>
                </c:pt>
                <c:pt idx="7">
                  <c:v>1.6403794289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7B-46EA-9288-FB4E5E05069C}"/>
            </c:ext>
          </c:extLst>
        </c:ser>
        <c:ser>
          <c:idx val="1"/>
          <c:order val="21"/>
          <c:tx>
            <c:v>Line of Equality</c:v>
          </c:tx>
          <c:spPr>
            <a:ln w="1905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5875" cap="rnd">
                <a:solidFill>
                  <a:schemeClr val="tx1"/>
                </a:solidFill>
                <a:prstDash val="lg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7B-46EA-9288-FB4E5E05069C}"/>
              </c:ext>
            </c:extLst>
          </c:dPt>
          <c:xVal>
            <c:numRef>
              <c:f>'FE vs Field'!$F$2:$F$3</c:f>
              <c:numCache>
                <c:formatCode>General</c:formatCode>
                <c:ptCount val="2"/>
                <c:pt idx="0">
                  <c:v>0</c:v>
                </c:pt>
                <c:pt idx="1">
                  <c:v>8</c:v>
                </c:pt>
              </c:numCache>
            </c:numRef>
          </c:xVal>
          <c:yVal>
            <c:numRef>
              <c:f>'FE vs Field'!$G$2:$G$3</c:f>
              <c:numCache>
                <c:formatCode>General</c:formatCode>
                <c:ptCount val="2"/>
                <c:pt idx="0">
                  <c:v>0</c:v>
                </c:pt>
                <c:pt idx="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17B-46EA-9288-FB4E5E0506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59378208"/>
        <c:axId val="-359369648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3"/>
                <c:tx>
                  <c:v>Line of Equality</c:v>
                </c:tx>
                <c:spPr>
                  <a:ln w="19050" cap="rnd">
                    <a:solidFill>
                      <a:schemeClr val="tx1"/>
                    </a:solidFill>
                    <a:prstDash val="lg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6"/>
                      </a:solidFill>
                      <a:ln w="9525">
                        <a:solidFill>
                          <a:schemeClr val="accent6"/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prstDash val="lgDash"/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8-017B-46EA-9288-FB4E5E05069C}"/>
                    </c:ext>
                  </c:extLst>
                </c:dPt>
                <c:xVal>
                  <c:numRef>
                    <c:extLst>
                      <c:ext uri="{02D57815-91ED-43cb-92C2-25804820EDAC}">
                        <c15:formulaRef>
                          <c15:sqref>'FE vs Field'!$F$2:$F$3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'FE vs Field'!$G$2:$G$3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9-017B-46EA-9288-FB4E5E05069C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+/- 25% Uncertainty Bounds</c:v>
                </c:tx>
                <c:spPr>
                  <a:ln w="158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13.9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17B-46EA-9288-FB4E5E05069C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v>+/- 25% Uncertainty Bounds</c:v>
                </c:tx>
                <c:spPr>
                  <a:ln w="2540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2">
                          <a:lumMod val="60000"/>
                        </a:schemeClr>
                      </a:solidFill>
                      <a:ln w="9525">
                        <a:solidFill>
                          <a:schemeClr val="accent2">
                            <a:lumMod val="6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C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Field'!$J$2:$J$3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8.34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17B-46EA-9288-FB4E5E05069C}"/>
                  </c:ext>
                </c:extLst>
              </c15:ser>
            </c15:filteredScatterSeries>
            <c15:filteredScatterSeries>
              <c15:ser>
                <c:idx val="9"/>
                <c:order val="6"/>
                <c:tx>
                  <c:v>Line of Equality</c:v>
                </c:tx>
                <c:spPr>
                  <a:ln w="19050" cap="rnd">
                    <a:solidFill>
                      <a:schemeClr val="tx1"/>
                    </a:solidFill>
                    <a:prstDash val="lg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4">
                          <a:lumMod val="60000"/>
                        </a:schemeClr>
                      </a:solidFill>
                      <a:ln w="9525">
                        <a:solidFill>
                          <a:schemeClr val="accent4">
                            <a:lumMod val="6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prstDash val="lgDash"/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F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017B-46EA-9288-FB4E5E05069C}"/>
                  </c:ext>
                </c:extLst>
              </c15:ser>
            </c15:filteredScatterSeries>
            <c15:filteredScatterSeries>
              <c15:ser>
                <c:idx val="10"/>
                <c:order val="7"/>
                <c:tx>
                  <c:v>+/- 25% Uncertainty Bounds</c:v>
                </c:tx>
                <c:spPr>
                  <a:ln w="158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13.9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017B-46EA-9288-FB4E5E05069C}"/>
                  </c:ext>
                </c:extLst>
              </c15:ser>
            </c15:filteredScatterSeries>
            <c15:filteredScatterSeries>
              <c15:ser>
                <c:idx val="11"/>
                <c:order val="8"/>
                <c:tx>
                  <c:v>+/- 25% Uncertainty Bounds</c:v>
                </c:tx>
                <c:spPr>
                  <a:ln w="2540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6">
                          <a:lumMod val="60000"/>
                        </a:schemeClr>
                      </a:solidFill>
                      <a:ln w="9525">
                        <a:solidFill>
                          <a:schemeClr val="accent6">
                            <a:lumMod val="6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3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Field'!$J$2:$J$3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8.34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017B-46EA-9288-FB4E5E05069C}"/>
                  </c:ext>
                </c:extLst>
              </c15:ser>
            </c15:filteredScatterSeries>
            <c15:filteredScatterSeries>
              <c15:ser>
                <c:idx val="13"/>
                <c:order val="9"/>
                <c:tx>
                  <c:v>Line of Equality</c:v>
                </c:tx>
                <c:spPr>
                  <a:ln w="19050" cap="rnd">
                    <a:solidFill>
                      <a:schemeClr val="tx1"/>
                    </a:solidFill>
                    <a:prstDash val="lg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n w="9525">
                        <a:solidFill>
                          <a:schemeClr val="accent2">
                            <a:lumMod val="80000"/>
                            <a:lumOff val="2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prstDash val="lgDash"/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6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017B-46EA-9288-FB4E5E05069C}"/>
                  </c:ext>
                </c:extLst>
              </c15:ser>
            </c15:filteredScatterSeries>
            <c15:filteredScatterSeries>
              <c15:ser>
                <c:idx val="14"/>
                <c:order val="10"/>
                <c:tx>
                  <c:v>+/- 25% Uncertainty Bounds</c:v>
                </c:tx>
                <c:spPr>
                  <a:ln w="158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13.9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017B-46EA-9288-FB4E5E05069C}"/>
                  </c:ext>
                </c:extLst>
              </c15:ser>
            </c15:filteredScatterSeries>
            <c15:filteredScatterSeries>
              <c15:ser>
                <c:idx val="15"/>
                <c:order val="11"/>
                <c:tx>
                  <c:v>+/- 25% Uncertainty Bounds</c:v>
                </c:tx>
                <c:spPr>
                  <a:ln w="2540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n w="9525">
                        <a:solidFill>
                          <a:schemeClr val="accent4">
                            <a:lumMod val="80000"/>
                            <a:lumOff val="2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A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Field'!$J$2:$J$3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8.34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017B-46EA-9288-FB4E5E05069C}"/>
                  </c:ext>
                </c:extLst>
              </c15:ser>
            </c15:filteredScatterSeries>
            <c15:filteredScatterSeries>
              <c15:ser>
                <c:idx val="17"/>
                <c:order val="12"/>
                <c:tx>
                  <c:v>Line of Equality</c:v>
                </c:tx>
                <c:spPr>
                  <a:ln w="19050" cap="rnd">
                    <a:solidFill>
                      <a:schemeClr val="tx1"/>
                    </a:solidFill>
                    <a:prstDash val="lg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n w="9525">
                        <a:solidFill>
                          <a:schemeClr val="accent6">
                            <a:lumMod val="80000"/>
                            <a:lumOff val="2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prstDash val="lgDash"/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D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017B-46EA-9288-FB4E5E05069C}"/>
                  </c:ext>
                </c:extLst>
              </c15:ser>
            </c15:filteredScatterSeries>
            <c15:filteredScatterSeries>
              <c15:ser>
                <c:idx val="18"/>
                <c:order val="13"/>
                <c:tx>
                  <c:v>+/- 25% Uncertainty Bounds</c:v>
                </c:tx>
                <c:spPr>
                  <a:ln w="158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</a:schemeClr>
                    </a:solidFill>
                    <a:ln w="9525">
                      <a:solidFill>
                        <a:schemeClr val="accent1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13.9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017B-46EA-9288-FB4E5E05069C}"/>
                  </c:ext>
                </c:extLst>
              </c15:ser>
            </c15:filteredScatterSeries>
            <c15:filteredScatterSeries>
              <c15:ser>
                <c:idx val="19"/>
                <c:order val="14"/>
                <c:tx>
                  <c:v>+/- 25% Uncertainty Bounds</c:v>
                </c:tx>
                <c:spPr>
                  <a:ln w="2540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</a:schemeClr>
                    </a:solidFill>
                    <a:ln w="9525">
                      <a:solidFill>
                        <a:schemeClr val="accent2">
                          <a:lumMod val="8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2">
                          <a:lumMod val="80000"/>
                        </a:schemeClr>
                      </a:solidFill>
                      <a:ln w="9525">
                        <a:solidFill>
                          <a:schemeClr val="accent2">
                            <a:lumMod val="8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1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Field'!$J$2:$J$3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8.34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017B-46EA-9288-FB4E5E05069C}"/>
                  </c:ext>
                </c:extLst>
              </c15:ser>
            </c15:filteredScatterSeries>
            <c15:filteredScatterSeries>
              <c15:ser>
                <c:idx val="21"/>
                <c:order val="15"/>
                <c:tx>
                  <c:v>Line of Equality</c:v>
                </c:tx>
                <c:spPr>
                  <a:ln w="19050" cap="rnd">
                    <a:solidFill>
                      <a:schemeClr val="tx1"/>
                    </a:solidFill>
                    <a:prstDash val="lg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</a:schemeClr>
                    </a:solidFill>
                    <a:ln w="9525">
                      <a:solidFill>
                        <a:schemeClr val="accent4">
                          <a:lumMod val="8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4">
                          <a:lumMod val="80000"/>
                        </a:schemeClr>
                      </a:solidFill>
                      <a:ln w="9525">
                        <a:solidFill>
                          <a:schemeClr val="accent4">
                            <a:lumMod val="8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prstDash val="lgDash"/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4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017B-46EA-9288-FB4E5E05069C}"/>
                  </c:ext>
                </c:extLst>
              </c15:ser>
            </c15:filteredScatterSeries>
            <c15:filteredScatterSeries>
              <c15:ser>
                <c:idx val="22"/>
                <c:order val="16"/>
                <c:tx>
                  <c:v>+/- 25% Uncertainty Bounds</c:v>
                </c:tx>
                <c:spPr>
                  <a:ln w="158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13.9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017B-46EA-9288-FB4E5E05069C}"/>
                  </c:ext>
                </c:extLst>
              </c15:ser>
            </c15:filteredScatterSeries>
            <c15:filteredScatterSeries>
              <c15:ser>
                <c:idx val="23"/>
                <c:order val="17"/>
                <c:tx>
                  <c:v>+/- 25% Uncertainty Bounds</c:v>
                </c:tx>
                <c:spPr>
                  <a:ln w="2540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</a:schemeClr>
                    </a:solidFill>
                    <a:ln w="9525">
                      <a:solidFill>
                        <a:schemeClr val="accent6">
                          <a:lumMod val="8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6">
                          <a:lumMod val="80000"/>
                        </a:schemeClr>
                      </a:solidFill>
                      <a:ln w="9525">
                        <a:solidFill>
                          <a:schemeClr val="accent6">
                            <a:lumMod val="8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8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Field'!$J$2:$J$3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8.34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9-017B-46EA-9288-FB4E5E05069C}"/>
                  </c:ext>
                </c:extLst>
              </c15:ser>
            </c15:filteredScatterSeries>
            <c15:filteredScatterSeries>
              <c15:ser>
                <c:idx val="25"/>
                <c:order val="18"/>
                <c:tx>
                  <c:v>Line of Equality</c:v>
                </c:tx>
                <c:spPr>
                  <a:ln w="19050" cap="rnd">
                    <a:solidFill>
                      <a:schemeClr val="tx1"/>
                    </a:solidFill>
                    <a:prstDash val="lgDash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9525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prstDash val="lgDash"/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Field'!$F$2:$F$3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Field'!$G$2:$G$3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C-017B-46EA-9288-FB4E5E05069C}"/>
                  </c:ext>
                </c:extLst>
              </c15:ser>
            </c15:filteredScatterSeries>
            <c15:filteredScatterSeries>
              <c15:ser>
                <c:idx val="26"/>
                <c:order val="19"/>
                <c:tx>
                  <c:v>+/- 25% Uncertainty Bounds</c:v>
                </c:tx>
                <c:spPr>
                  <a:ln w="158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13.9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D-017B-46EA-9288-FB4E5E05069C}"/>
                  </c:ext>
                </c:extLst>
              </c15:ser>
            </c15:filteredScatterSeries>
            <c15:filteredScatterSeries>
              <c15:ser>
                <c:idx val="27"/>
                <c:order val="20"/>
                <c:tx>
                  <c:v>+/- 25% Uncertainty Bounds</c:v>
                </c:tx>
                <c:spPr>
                  <a:ln w="2540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dPt>
                  <c:idx val="1"/>
                  <c:marker>
                    <c:symbol val="circle"/>
                    <c:size val="5"/>
                    <c:spPr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n w="9525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ln>
                      <a:effectLst/>
                    </c:spPr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Field'!$J$2:$J$3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8.34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017B-46EA-9288-FB4E5E05069C}"/>
                  </c:ext>
                </c:extLst>
              </c15:ser>
            </c15:filteredScatterSeries>
            <c15:filteredScatterSeries>
              <c15:ser>
                <c:idx val="2"/>
                <c:order val="22"/>
                <c:tx>
                  <c:v>+/- 25% Uncertainty Bounds</c:v>
                </c:tx>
                <c:spPr>
                  <a:ln w="158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Field'!$I$2:$I$3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13.9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017B-46EA-9288-FB4E5E05069C}"/>
                  </c:ext>
                </c:extLst>
              </c15:ser>
            </c15:filteredScatterSeries>
            <c15:filteredScatterSeries>
              <c15:ser>
                <c:idx val="3"/>
                <c:order val="23"/>
                <c:tx>
                  <c:v>+/- 25% Uncertainty Bounds</c:v>
                </c:tx>
                <c:spPr>
                  <a:ln w="2540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1"/>
                  <c:marker>
                    <c:symbol val="none"/>
                  </c:marker>
                  <c:bubble3D val="0"/>
                  <c:spPr>
                    <a:ln w="15875" cap="rnd">
                      <a:solidFill>
                        <a:schemeClr val="tx1"/>
                      </a:solidFill>
                      <a:round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3-017B-46EA-9288-FB4E5E05069C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Field'!$H$2:$H$3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 vs Field'!$J$2:$J$3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8.34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017B-46EA-9288-FB4E5E05069C}"/>
                  </c:ext>
                </c:extLst>
              </c15:ser>
            </c15:filteredScatterSeries>
          </c:ext>
        </c:extLst>
      </c:scatterChart>
      <c:valAx>
        <c:axId val="-359378208"/>
        <c:scaling>
          <c:orientation val="minMax"/>
          <c:max val="2.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100" b="1"/>
                  <a:t>Geophone Measured Peak Vertical Displacement, mm</a:t>
                </a:r>
              </a:p>
            </c:rich>
          </c:tx>
          <c:layout>
            <c:manualLayout>
              <c:xMode val="edge"/>
              <c:yMode val="edge"/>
              <c:x val="0.28797849788007301"/>
              <c:y val="0.914151294950623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1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.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359369648"/>
        <c:crosses val="autoZero"/>
        <c:crossBetween val="midCat"/>
        <c:majorUnit val="0.5"/>
      </c:valAx>
      <c:valAx>
        <c:axId val="-359369648"/>
        <c:scaling>
          <c:orientation val="minMax"/>
          <c:max val="4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100" b="1" dirty="0"/>
                  <a:t>FE SSL Displacement, mm</a:t>
                </a:r>
              </a:p>
            </c:rich>
          </c:tx>
          <c:layout>
            <c:manualLayout>
              <c:xMode val="edge"/>
              <c:yMode val="edge"/>
              <c:x val="7.1505484891311701E-5"/>
              <c:y val="0.14436869231480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1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#,##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-359378208"/>
        <c:crosses val="autoZero"/>
        <c:crossBetween val="midCat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142119530141"/>
          <c:y val="4.3496145991253399E-2"/>
          <c:w val="0.80640979303816496"/>
          <c:h val="0.7727208013941689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dash"/>
              </a:ln>
              <a:effectLst/>
            </c:spPr>
            <c:trendlineType val="linear"/>
            <c:forward val="200"/>
            <c:intercept val="0"/>
            <c:dispRSqr val="1"/>
            <c:dispEq val="1"/>
            <c:trendlineLbl>
              <c:layout>
                <c:manualLayout>
                  <c:x val="3.7831848887740502E-3"/>
                  <c:y val="0.4787261592300959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ja-JP" sz="11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100" b="1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0.98x</a:t>
                    </a:r>
                    <a:br>
                      <a:rPr lang="en-US" sz="1100" b="1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1100" b="1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R² = 0.95</a:t>
                    </a:r>
                  </a:p>
                  <a:p>
                    <a:pPr>
                      <a:defRPr lang="ja-JP" sz="11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100" b="1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SEE = 55</a:t>
                    </a:r>
                    <a:endParaRPr lang="en-US" sz="11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ja-JP"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'[Source_shuffled_sub1500 - Final.xlsx]ANN16_BR'!$L$2:$L$5366</c:f>
              <c:numCache>
                <c:formatCode>0</c:formatCode>
                <c:ptCount val="5365"/>
                <c:pt idx="0">
                  <c:v>795.9</c:v>
                </c:pt>
                <c:pt idx="1">
                  <c:v>281.61500000000001</c:v>
                </c:pt>
                <c:pt idx="2">
                  <c:v>501.18</c:v>
                </c:pt>
                <c:pt idx="3">
                  <c:v>89.614000000000104</c:v>
                </c:pt>
                <c:pt idx="4">
                  <c:v>178.1875</c:v>
                </c:pt>
                <c:pt idx="5">
                  <c:v>187.995</c:v>
                </c:pt>
                <c:pt idx="6">
                  <c:v>192.66</c:v>
                </c:pt>
                <c:pt idx="7">
                  <c:v>991.79</c:v>
                </c:pt>
                <c:pt idx="8">
                  <c:v>120.58</c:v>
                </c:pt>
                <c:pt idx="9">
                  <c:v>272.14</c:v>
                </c:pt>
                <c:pt idx="10">
                  <c:v>274.78500000000003</c:v>
                </c:pt>
                <c:pt idx="11">
                  <c:v>225.180000000001</c:v>
                </c:pt>
                <c:pt idx="12">
                  <c:v>167.72499999999999</c:v>
                </c:pt>
                <c:pt idx="13">
                  <c:v>409.28500000000003</c:v>
                </c:pt>
                <c:pt idx="14">
                  <c:v>506.79</c:v>
                </c:pt>
                <c:pt idx="15">
                  <c:v>572.30999999999983</c:v>
                </c:pt>
                <c:pt idx="16">
                  <c:v>195.07499999999999</c:v>
                </c:pt>
                <c:pt idx="17">
                  <c:v>156.61500000000001</c:v>
                </c:pt>
                <c:pt idx="18">
                  <c:v>208.815</c:v>
                </c:pt>
                <c:pt idx="19">
                  <c:v>151.99</c:v>
                </c:pt>
                <c:pt idx="20">
                  <c:v>654.09</c:v>
                </c:pt>
                <c:pt idx="21">
                  <c:v>127.86499999999999</c:v>
                </c:pt>
                <c:pt idx="22">
                  <c:v>272.16500000000002</c:v>
                </c:pt>
                <c:pt idx="23">
                  <c:v>398.63499999999999</c:v>
                </c:pt>
                <c:pt idx="24">
                  <c:v>644.90249999999992</c:v>
                </c:pt>
                <c:pt idx="25">
                  <c:v>197.5</c:v>
                </c:pt>
                <c:pt idx="26">
                  <c:v>1129.2</c:v>
                </c:pt>
                <c:pt idx="27">
                  <c:v>1078.9000000000001</c:v>
                </c:pt>
                <c:pt idx="28">
                  <c:v>379.29</c:v>
                </c:pt>
                <c:pt idx="29">
                  <c:v>146.06</c:v>
                </c:pt>
                <c:pt idx="30">
                  <c:v>303.60000000000002</c:v>
                </c:pt>
                <c:pt idx="31">
                  <c:v>50.923000000000002</c:v>
                </c:pt>
                <c:pt idx="32">
                  <c:v>355.875</c:v>
                </c:pt>
                <c:pt idx="33">
                  <c:v>220.19499999999999</c:v>
                </c:pt>
                <c:pt idx="34">
                  <c:v>650.81499999999994</c:v>
                </c:pt>
                <c:pt idx="35">
                  <c:v>56.384500000000003</c:v>
                </c:pt>
                <c:pt idx="36">
                  <c:v>636.47000000000105</c:v>
                </c:pt>
                <c:pt idx="37">
                  <c:v>341.92500000000001</c:v>
                </c:pt>
                <c:pt idx="38">
                  <c:v>310.005</c:v>
                </c:pt>
                <c:pt idx="39">
                  <c:v>138.22</c:v>
                </c:pt>
                <c:pt idx="40">
                  <c:v>43.639000000000003</c:v>
                </c:pt>
                <c:pt idx="41">
                  <c:v>575.07500000000005</c:v>
                </c:pt>
                <c:pt idx="42">
                  <c:v>258.755</c:v>
                </c:pt>
                <c:pt idx="43">
                  <c:v>207.375</c:v>
                </c:pt>
                <c:pt idx="44">
                  <c:v>49.94</c:v>
                </c:pt>
                <c:pt idx="45">
                  <c:v>319.8</c:v>
                </c:pt>
                <c:pt idx="46">
                  <c:v>1202.4000000000001</c:v>
                </c:pt>
                <c:pt idx="47">
                  <c:v>847.52</c:v>
                </c:pt>
                <c:pt idx="48">
                  <c:v>220.76</c:v>
                </c:pt>
                <c:pt idx="49">
                  <c:v>677.5</c:v>
                </c:pt>
                <c:pt idx="50">
                  <c:v>112.375</c:v>
                </c:pt>
                <c:pt idx="51">
                  <c:v>51.603000000000101</c:v>
                </c:pt>
                <c:pt idx="52">
                  <c:v>172.34</c:v>
                </c:pt>
                <c:pt idx="53">
                  <c:v>91.1815</c:v>
                </c:pt>
                <c:pt idx="54">
                  <c:v>293.66500000000002</c:v>
                </c:pt>
                <c:pt idx="55">
                  <c:v>434.13499999999999</c:v>
                </c:pt>
                <c:pt idx="56">
                  <c:v>459.12</c:v>
                </c:pt>
                <c:pt idx="57">
                  <c:v>143.53</c:v>
                </c:pt>
                <c:pt idx="58">
                  <c:v>346.65499999999997</c:v>
                </c:pt>
                <c:pt idx="59">
                  <c:v>684.84499999999991</c:v>
                </c:pt>
                <c:pt idx="60">
                  <c:v>485.67</c:v>
                </c:pt>
                <c:pt idx="61">
                  <c:v>770.53000000000998</c:v>
                </c:pt>
                <c:pt idx="62">
                  <c:v>48.113</c:v>
                </c:pt>
                <c:pt idx="63">
                  <c:v>167.49</c:v>
                </c:pt>
                <c:pt idx="64">
                  <c:v>308.94</c:v>
                </c:pt>
                <c:pt idx="65">
                  <c:v>543.23</c:v>
                </c:pt>
                <c:pt idx="66">
                  <c:v>568.30999999999983</c:v>
                </c:pt>
                <c:pt idx="67">
                  <c:v>775.14</c:v>
                </c:pt>
                <c:pt idx="68">
                  <c:v>350.78</c:v>
                </c:pt>
                <c:pt idx="69">
                  <c:v>745.61749999999984</c:v>
                </c:pt>
                <c:pt idx="70">
                  <c:v>583.4</c:v>
                </c:pt>
                <c:pt idx="71">
                  <c:v>311.86</c:v>
                </c:pt>
                <c:pt idx="72">
                  <c:v>401.51</c:v>
                </c:pt>
                <c:pt idx="73">
                  <c:v>154.07</c:v>
                </c:pt>
                <c:pt idx="74">
                  <c:v>377.65</c:v>
                </c:pt>
                <c:pt idx="75">
                  <c:v>860.14499999999998</c:v>
                </c:pt>
                <c:pt idx="76">
                  <c:v>978.94000000000506</c:v>
                </c:pt>
                <c:pt idx="77">
                  <c:v>63.884999999999998</c:v>
                </c:pt>
                <c:pt idx="78">
                  <c:v>212.91</c:v>
                </c:pt>
                <c:pt idx="79">
                  <c:v>315.29000000000002</c:v>
                </c:pt>
                <c:pt idx="80">
                  <c:v>469.52499999999992</c:v>
                </c:pt>
                <c:pt idx="81">
                  <c:v>460.25</c:v>
                </c:pt>
                <c:pt idx="82">
                  <c:v>49.694000000000102</c:v>
                </c:pt>
                <c:pt idx="83">
                  <c:v>227.650000000001</c:v>
                </c:pt>
                <c:pt idx="84">
                  <c:v>94.744000000000099</c:v>
                </c:pt>
                <c:pt idx="85">
                  <c:v>226.87</c:v>
                </c:pt>
                <c:pt idx="86">
                  <c:v>933.67000000000098</c:v>
                </c:pt>
                <c:pt idx="87">
                  <c:v>124.19</c:v>
                </c:pt>
                <c:pt idx="88">
                  <c:v>206.98</c:v>
                </c:pt>
                <c:pt idx="89">
                  <c:v>110.11499999999999</c:v>
                </c:pt>
                <c:pt idx="90">
                  <c:v>322.8</c:v>
                </c:pt>
                <c:pt idx="91">
                  <c:v>830.25</c:v>
                </c:pt>
                <c:pt idx="92">
                  <c:v>153.91</c:v>
                </c:pt>
                <c:pt idx="93">
                  <c:v>362.16500000000002</c:v>
                </c:pt>
                <c:pt idx="94">
                  <c:v>488.72000000000202</c:v>
                </c:pt>
                <c:pt idx="95">
                  <c:v>748.08</c:v>
                </c:pt>
                <c:pt idx="96">
                  <c:v>196.88749999999999</c:v>
                </c:pt>
                <c:pt idx="97">
                  <c:v>276.33499999999992</c:v>
                </c:pt>
                <c:pt idx="98">
                  <c:v>637.90000000000202</c:v>
                </c:pt>
                <c:pt idx="99">
                  <c:v>710.86000000000888</c:v>
                </c:pt>
                <c:pt idx="100">
                  <c:v>269.36500000000001</c:v>
                </c:pt>
                <c:pt idx="101">
                  <c:v>55.597999999999999</c:v>
                </c:pt>
                <c:pt idx="102">
                  <c:v>507.59500000000003</c:v>
                </c:pt>
                <c:pt idx="103">
                  <c:v>30.106999999999999</c:v>
                </c:pt>
                <c:pt idx="104">
                  <c:v>86.983000000000004</c:v>
                </c:pt>
                <c:pt idx="105">
                  <c:v>70.006500000000003</c:v>
                </c:pt>
                <c:pt idx="106">
                  <c:v>307.47000000000003</c:v>
                </c:pt>
                <c:pt idx="107">
                  <c:v>165.24</c:v>
                </c:pt>
                <c:pt idx="108">
                  <c:v>249.2</c:v>
                </c:pt>
                <c:pt idx="109">
                  <c:v>80.894499999999994</c:v>
                </c:pt>
                <c:pt idx="110">
                  <c:v>924.2</c:v>
                </c:pt>
                <c:pt idx="111">
                  <c:v>219.73</c:v>
                </c:pt>
                <c:pt idx="112">
                  <c:v>157.51499999999999</c:v>
                </c:pt>
                <c:pt idx="113">
                  <c:v>72.012</c:v>
                </c:pt>
                <c:pt idx="114">
                  <c:v>327.58</c:v>
                </c:pt>
                <c:pt idx="115">
                  <c:v>369.03</c:v>
                </c:pt>
                <c:pt idx="116">
                  <c:v>175.97</c:v>
                </c:pt>
                <c:pt idx="117">
                  <c:v>382.27499999999992</c:v>
                </c:pt>
                <c:pt idx="118">
                  <c:v>70.819999999999993</c:v>
                </c:pt>
                <c:pt idx="119">
                  <c:v>373.21</c:v>
                </c:pt>
                <c:pt idx="120">
                  <c:v>201.55</c:v>
                </c:pt>
                <c:pt idx="121">
                  <c:v>334.005</c:v>
                </c:pt>
                <c:pt idx="122">
                  <c:v>120.55</c:v>
                </c:pt>
                <c:pt idx="123">
                  <c:v>249.66</c:v>
                </c:pt>
                <c:pt idx="124">
                  <c:v>43.5</c:v>
                </c:pt>
                <c:pt idx="125">
                  <c:v>106.005</c:v>
                </c:pt>
                <c:pt idx="126">
                  <c:v>157.42250000000001</c:v>
                </c:pt>
                <c:pt idx="127">
                  <c:v>311.72500000000002</c:v>
                </c:pt>
                <c:pt idx="128">
                  <c:v>214.12</c:v>
                </c:pt>
                <c:pt idx="129">
                  <c:v>488.97</c:v>
                </c:pt>
                <c:pt idx="130">
                  <c:v>132.18</c:v>
                </c:pt>
                <c:pt idx="131">
                  <c:v>126.23</c:v>
                </c:pt>
                <c:pt idx="132">
                  <c:v>114.200000000001</c:v>
                </c:pt>
                <c:pt idx="133">
                  <c:v>74.536000000000001</c:v>
                </c:pt>
                <c:pt idx="134">
                  <c:v>731.03499999999997</c:v>
                </c:pt>
                <c:pt idx="135">
                  <c:v>424.93000000000097</c:v>
                </c:pt>
                <c:pt idx="136">
                  <c:v>375.15499999999997</c:v>
                </c:pt>
                <c:pt idx="137">
                  <c:v>1049.1949999999999</c:v>
                </c:pt>
                <c:pt idx="138">
                  <c:v>151.65</c:v>
                </c:pt>
                <c:pt idx="139">
                  <c:v>253.75749999999999</c:v>
                </c:pt>
                <c:pt idx="140">
                  <c:v>315.960000000001</c:v>
                </c:pt>
                <c:pt idx="141">
                  <c:v>380.13</c:v>
                </c:pt>
                <c:pt idx="142">
                  <c:v>203.62</c:v>
                </c:pt>
                <c:pt idx="143">
                  <c:v>872.93999999999994</c:v>
                </c:pt>
                <c:pt idx="144">
                  <c:v>422.7</c:v>
                </c:pt>
                <c:pt idx="145">
                  <c:v>140.49</c:v>
                </c:pt>
                <c:pt idx="146">
                  <c:v>847.74</c:v>
                </c:pt>
                <c:pt idx="147">
                  <c:v>107.66</c:v>
                </c:pt>
                <c:pt idx="148">
                  <c:v>643.44499999999994</c:v>
                </c:pt>
                <c:pt idx="149">
                  <c:v>62.962000000000003</c:v>
                </c:pt>
                <c:pt idx="150">
                  <c:v>474.11500000000001</c:v>
                </c:pt>
                <c:pt idx="151">
                  <c:v>337.98</c:v>
                </c:pt>
                <c:pt idx="152">
                  <c:v>719.18000000001302</c:v>
                </c:pt>
                <c:pt idx="153">
                  <c:v>286.98500000000001</c:v>
                </c:pt>
                <c:pt idx="154">
                  <c:v>631.03499999999997</c:v>
                </c:pt>
                <c:pt idx="155">
                  <c:v>74.006000000000299</c:v>
                </c:pt>
                <c:pt idx="156">
                  <c:v>130.22999999999999</c:v>
                </c:pt>
                <c:pt idx="157">
                  <c:v>311.20749999999992</c:v>
                </c:pt>
                <c:pt idx="158">
                  <c:v>395.01</c:v>
                </c:pt>
                <c:pt idx="159">
                  <c:v>209.315</c:v>
                </c:pt>
                <c:pt idx="160">
                  <c:v>429.92999999999989</c:v>
                </c:pt>
                <c:pt idx="161">
                  <c:v>442.19</c:v>
                </c:pt>
                <c:pt idx="162">
                  <c:v>292.950000000003</c:v>
                </c:pt>
                <c:pt idx="163">
                  <c:v>102.33499999999999</c:v>
                </c:pt>
                <c:pt idx="164">
                  <c:v>141.36500000000001</c:v>
                </c:pt>
                <c:pt idx="165">
                  <c:v>243.755</c:v>
                </c:pt>
                <c:pt idx="166">
                  <c:v>241.28</c:v>
                </c:pt>
                <c:pt idx="167">
                  <c:v>173.99</c:v>
                </c:pt>
                <c:pt idx="168">
                  <c:v>101.05</c:v>
                </c:pt>
                <c:pt idx="169">
                  <c:v>587.55999999999983</c:v>
                </c:pt>
                <c:pt idx="170">
                  <c:v>186.08</c:v>
                </c:pt>
                <c:pt idx="171">
                  <c:v>82.8870000000001</c:v>
                </c:pt>
                <c:pt idx="172">
                  <c:v>218.22</c:v>
                </c:pt>
                <c:pt idx="173">
                  <c:v>215.215</c:v>
                </c:pt>
                <c:pt idx="174">
                  <c:v>81.656999999999982</c:v>
                </c:pt>
                <c:pt idx="175">
                  <c:v>295.67</c:v>
                </c:pt>
                <c:pt idx="176">
                  <c:v>474.71000000000402</c:v>
                </c:pt>
                <c:pt idx="177">
                  <c:v>102.2</c:v>
                </c:pt>
                <c:pt idx="178">
                  <c:v>205.06</c:v>
                </c:pt>
                <c:pt idx="179">
                  <c:v>278.45999999999992</c:v>
                </c:pt>
                <c:pt idx="180">
                  <c:v>464.65499999999997</c:v>
                </c:pt>
                <c:pt idx="181">
                  <c:v>250.59</c:v>
                </c:pt>
                <c:pt idx="182">
                  <c:v>145.24</c:v>
                </c:pt>
                <c:pt idx="183">
                  <c:v>890.37</c:v>
                </c:pt>
                <c:pt idx="184">
                  <c:v>288.42999999999989</c:v>
                </c:pt>
                <c:pt idx="185">
                  <c:v>484.63000000000198</c:v>
                </c:pt>
                <c:pt idx="186">
                  <c:v>67.5505</c:v>
                </c:pt>
                <c:pt idx="187">
                  <c:v>168.71</c:v>
                </c:pt>
                <c:pt idx="188">
                  <c:v>50.064250000000001</c:v>
                </c:pt>
                <c:pt idx="189">
                  <c:v>493.43499999999989</c:v>
                </c:pt>
                <c:pt idx="190">
                  <c:v>309.24</c:v>
                </c:pt>
                <c:pt idx="191">
                  <c:v>632.53</c:v>
                </c:pt>
                <c:pt idx="192">
                  <c:v>371.51499999999999</c:v>
                </c:pt>
                <c:pt idx="193">
                  <c:v>575.78</c:v>
                </c:pt>
                <c:pt idx="194">
                  <c:v>443.40499999999992</c:v>
                </c:pt>
                <c:pt idx="195">
                  <c:v>272.77499999999992</c:v>
                </c:pt>
                <c:pt idx="196">
                  <c:v>145.63</c:v>
                </c:pt>
                <c:pt idx="197">
                  <c:v>466.37</c:v>
                </c:pt>
                <c:pt idx="198">
                  <c:v>398.33</c:v>
                </c:pt>
                <c:pt idx="199">
                  <c:v>378.49249999999989</c:v>
                </c:pt>
                <c:pt idx="200">
                  <c:v>214.81</c:v>
                </c:pt>
                <c:pt idx="201">
                  <c:v>860.30000000000098</c:v>
                </c:pt>
                <c:pt idx="202">
                  <c:v>76.02000000000011</c:v>
                </c:pt>
                <c:pt idx="203">
                  <c:v>960.30000000000803</c:v>
                </c:pt>
                <c:pt idx="204">
                  <c:v>358.81</c:v>
                </c:pt>
                <c:pt idx="205">
                  <c:v>236.08</c:v>
                </c:pt>
                <c:pt idx="206">
                  <c:v>376.17000000000201</c:v>
                </c:pt>
                <c:pt idx="207">
                  <c:v>351.42</c:v>
                </c:pt>
                <c:pt idx="208">
                  <c:v>416.1700000000011</c:v>
                </c:pt>
                <c:pt idx="209">
                  <c:v>240.345</c:v>
                </c:pt>
                <c:pt idx="210">
                  <c:v>331.49</c:v>
                </c:pt>
                <c:pt idx="211">
                  <c:v>110.645</c:v>
                </c:pt>
                <c:pt idx="212">
                  <c:v>954.125</c:v>
                </c:pt>
                <c:pt idx="213">
                  <c:v>290.08000000000197</c:v>
                </c:pt>
                <c:pt idx="214">
                  <c:v>838.99000000000103</c:v>
                </c:pt>
                <c:pt idx="215">
                  <c:v>262.48</c:v>
                </c:pt>
                <c:pt idx="216">
                  <c:v>419.11</c:v>
                </c:pt>
                <c:pt idx="217">
                  <c:v>40.534999999999997</c:v>
                </c:pt>
                <c:pt idx="218">
                  <c:v>139.24</c:v>
                </c:pt>
                <c:pt idx="219">
                  <c:v>75.959000000000103</c:v>
                </c:pt>
                <c:pt idx="220">
                  <c:v>654.09749999999997</c:v>
                </c:pt>
                <c:pt idx="221">
                  <c:v>146.7175</c:v>
                </c:pt>
                <c:pt idx="222">
                  <c:v>521.83499999999992</c:v>
                </c:pt>
                <c:pt idx="223">
                  <c:v>77.317499999999995</c:v>
                </c:pt>
                <c:pt idx="224">
                  <c:v>241.95500000000001</c:v>
                </c:pt>
                <c:pt idx="225">
                  <c:v>412.22</c:v>
                </c:pt>
                <c:pt idx="226">
                  <c:v>553.96499999999992</c:v>
                </c:pt>
                <c:pt idx="227">
                  <c:v>31.492999999999991</c:v>
                </c:pt>
                <c:pt idx="228">
                  <c:v>185.57</c:v>
                </c:pt>
                <c:pt idx="229">
                  <c:v>489.04500000000002</c:v>
                </c:pt>
                <c:pt idx="230">
                  <c:v>106.92</c:v>
                </c:pt>
                <c:pt idx="231">
                  <c:v>296.27999999999992</c:v>
                </c:pt>
                <c:pt idx="232">
                  <c:v>122.51</c:v>
                </c:pt>
                <c:pt idx="233">
                  <c:v>486.05500000000001</c:v>
                </c:pt>
                <c:pt idx="234">
                  <c:v>94.403999999999996</c:v>
                </c:pt>
                <c:pt idx="235">
                  <c:v>302.51000000000198</c:v>
                </c:pt>
                <c:pt idx="236">
                  <c:v>195.33500000000001</c:v>
                </c:pt>
                <c:pt idx="237">
                  <c:v>375.55</c:v>
                </c:pt>
                <c:pt idx="238">
                  <c:v>191.5</c:v>
                </c:pt>
                <c:pt idx="239">
                  <c:v>92.468000000000004</c:v>
                </c:pt>
                <c:pt idx="240">
                  <c:v>165.43</c:v>
                </c:pt>
                <c:pt idx="241">
                  <c:v>422.04</c:v>
                </c:pt>
                <c:pt idx="242">
                  <c:v>400.11</c:v>
                </c:pt>
                <c:pt idx="243">
                  <c:v>266.98000000000297</c:v>
                </c:pt>
                <c:pt idx="244">
                  <c:v>82.178999999999988</c:v>
                </c:pt>
                <c:pt idx="245">
                  <c:v>460.48</c:v>
                </c:pt>
                <c:pt idx="246">
                  <c:v>83.069000000000003</c:v>
                </c:pt>
                <c:pt idx="247">
                  <c:v>307.11</c:v>
                </c:pt>
                <c:pt idx="248">
                  <c:v>272.29000000000002</c:v>
                </c:pt>
                <c:pt idx="249">
                  <c:v>389.14</c:v>
                </c:pt>
                <c:pt idx="250">
                  <c:v>611.31999999999994</c:v>
                </c:pt>
                <c:pt idx="251">
                  <c:v>185.69</c:v>
                </c:pt>
                <c:pt idx="252">
                  <c:v>441.57499999999999</c:v>
                </c:pt>
                <c:pt idx="253">
                  <c:v>164.32</c:v>
                </c:pt>
                <c:pt idx="254">
                  <c:v>384.77</c:v>
                </c:pt>
                <c:pt idx="255">
                  <c:v>173.33500000000001</c:v>
                </c:pt>
                <c:pt idx="256">
                  <c:v>118.27</c:v>
                </c:pt>
                <c:pt idx="257">
                  <c:v>249.14</c:v>
                </c:pt>
                <c:pt idx="258">
                  <c:v>92.72</c:v>
                </c:pt>
                <c:pt idx="259">
                  <c:v>541.80499999999984</c:v>
                </c:pt>
                <c:pt idx="260">
                  <c:v>876.6</c:v>
                </c:pt>
                <c:pt idx="261">
                  <c:v>369</c:v>
                </c:pt>
                <c:pt idx="262">
                  <c:v>908.630000000005</c:v>
                </c:pt>
                <c:pt idx="263">
                  <c:v>678.92499999999984</c:v>
                </c:pt>
                <c:pt idx="264">
                  <c:v>260.45999999999992</c:v>
                </c:pt>
                <c:pt idx="265">
                  <c:v>346.89</c:v>
                </c:pt>
                <c:pt idx="266">
                  <c:v>534.39000000000101</c:v>
                </c:pt>
                <c:pt idx="267">
                  <c:v>717.83999999999992</c:v>
                </c:pt>
                <c:pt idx="268">
                  <c:v>307.6225</c:v>
                </c:pt>
                <c:pt idx="269">
                  <c:v>144.37</c:v>
                </c:pt>
                <c:pt idx="270">
                  <c:v>251.5275</c:v>
                </c:pt>
                <c:pt idx="271">
                  <c:v>477.7</c:v>
                </c:pt>
                <c:pt idx="272">
                  <c:v>426.81000000000108</c:v>
                </c:pt>
                <c:pt idx="273">
                  <c:v>178.11</c:v>
                </c:pt>
                <c:pt idx="274">
                  <c:v>115.705</c:v>
                </c:pt>
                <c:pt idx="275">
                  <c:v>142.44999999999999</c:v>
                </c:pt>
                <c:pt idx="276">
                  <c:v>171.48</c:v>
                </c:pt>
                <c:pt idx="277">
                  <c:v>174.74</c:v>
                </c:pt>
                <c:pt idx="278">
                  <c:v>250.12</c:v>
                </c:pt>
                <c:pt idx="279">
                  <c:v>130.77500000000001</c:v>
                </c:pt>
                <c:pt idx="280">
                  <c:v>81.287000000000006</c:v>
                </c:pt>
                <c:pt idx="281">
                  <c:v>80.342000000000013</c:v>
                </c:pt>
                <c:pt idx="282">
                  <c:v>909.56</c:v>
                </c:pt>
                <c:pt idx="283">
                  <c:v>364.57000000000102</c:v>
                </c:pt>
                <c:pt idx="284">
                  <c:v>442.2</c:v>
                </c:pt>
                <c:pt idx="285">
                  <c:v>495.2</c:v>
                </c:pt>
                <c:pt idx="286">
                  <c:v>228.62</c:v>
                </c:pt>
                <c:pt idx="287">
                  <c:v>227.7</c:v>
                </c:pt>
                <c:pt idx="288">
                  <c:v>67.722999999999999</c:v>
                </c:pt>
                <c:pt idx="289">
                  <c:v>588.76</c:v>
                </c:pt>
                <c:pt idx="290">
                  <c:v>785.88</c:v>
                </c:pt>
                <c:pt idx="291">
                  <c:v>139.91499999999999</c:v>
                </c:pt>
                <c:pt idx="292">
                  <c:v>196.38</c:v>
                </c:pt>
                <c:pt idx="293">
                  <c:v>440.69</c:v>
                </c:pt>
                <c:pt idx="294">
                  <c:v>571.20000000000095</c:v>
                </c:pt>
                <c:pt idx="295">
                  <c:v>94.59675</c:v>
                </c:pt>
                <c:pt idx="296">
                  <c:v>1161.5474999999999</c:v>
                </c:pt>
                <c:pt idx="297">
                  <c:v>445.92000000000098</c:v>
                </c:pt>
                <c:pt idx="298">
                  <c:v>80.772000000000006</c:v>
                </c:pt>
                <c:pt idx="299">
                  <c:v>827.94499999999994</c:v>
                </c:pt>
                <c:pt idx="300">
                  <c:v>192.875</c:v>
                </c:pt>
                <c:pt idx="301">
                  <c:v>351.73</c:v>
                </c:pt>
                <c:pt idx="302">
                  <c:v>643.8599999999999</c:v>
                </c:pt>
                <c:pt idx="303">
                  <c:v>65.208000000000013</c:v>
                </c:pt>
                <c:pt idx="304">
                  <c:v>494.58</c:v>
                </c:pt>
                <c:pt idx="305">
                  <c:v>589.16</c:v>
                </c:pt>
                <c:pt idx="306">
                  <c:v>289.36</c:v>
                </c:pt>
                <c:pt idx="307">
                  <c:v>453.80500000000001</c:v>
                </c:pt>
                <c:pt idx="308">
                  <c:v>350.01000000000101</c:v>
                </c:pt>
                <c:pt idx="309">
                  <c:v>1277.7</c:v>
                </c:pt>
                <c:pt idx="310">
                  <c:v>246.19499999999999</c:v>
                </c:pt>
                <c:pt idx="311">
                  <c:v>97.604999999999976</c:v>
                </c:pt>
                <c:pt idx="312">
                  <c:v>35.474499999999999</c:v>
                </c:pt>
                <c:pt idx="313">
                  <c:v>424.64</c:v>
                </c:pt>
                <c:pt idx="314">
                  <c:v>327.08</c:v>
                </c:pt>
                <c:pt idx="315">
                  <c:v>393.82000000000102</c:v>
                </c:pt>
                <c:pt idx="316">
                  <c:v>501.01</c:v>
                </c:pt>
                <c:pt idx="317">
                  <c:v>60.561</c:v>
                </c:pt>
                <c:pt idx="318">
                  <c:v>221.06</c:v>
                </c:pt>
                <c:pt idx="319">
                  <c:v>166.39</c:v>
                </c:pt>
                <c:pt idx="320">
                  <c:v>753.71</c:v>
                </c:pt>
                <c:pt idx="321">
                  <c:v>322.85500000000002</c:v>
                </c:pt>
                <c:pt idx="322">
                  <c:v>138.745</c:v>
                </c:pt>
                <c:pt idx="323">
                  <c:v>207.715</c:v>
                </c:pt>
                <c:pt idx="324">
                  <c:v>122.14749999999999</c:v>
                </c:pt>
                <c:pt idx="325">
                  <c:v>657.52</c:v>
                </c:pt>
                <c:pt idx="326">
                  <c:v>495.74000000000109</c:v>
                </c:pt>
                <c:pt idx="327">
                  <c:v>618.88</c:v>
                </c:pt>
                <c:pt idx="328">
                  <c:v>382.375</c:v>
                </c:pt>
                <c:pt idx="329">
                  <c:v>573.04999999999984</c:v>
                </c:pt>
                <c:pt idx="330">
                  <c:v>154.15</c:v>
                </c:pt>
                <c:pt idx="331">
                  <c:v>134.26</c:v>
                </c:pt>
                <c:pt idx="332">
                  <c:v>162.41499999999999</c:v>
                </c:pt>
                <c:pt idx="333">
                  <c:v>100.798</c:v>
                </c:pt>
                <c:pt idx="334">
                  <c:v>280.23</c:v>
                </c:pt>
                <c:pt idx="335">
                  <c:v>659.72500000000002</c:v>
                </c:pt>
                <c:pt idx="336">
                  <c:v>218.57</c:v>
                </c:pt>
                <c:pt idx="337">
                  <c:v>48.503</c:v>
                </c:pt>
                <c:pt idx="338">
                  <c:v>953.49000000000103</c:v>
                </c:pt>
                <c:pt idx="339">
                  <c:v>208.11500000000001</c:v>
                </c:pt>
                <c:pt idx="340">
                  <c:v>577.17250000000001</c:v>
                </c:pt>
                <c:pt idx="341">
                  <c:v>164.2</c:v>
                </c:pt>
                <c:pt idx="342">
                  <c:v>272.52499999999992</c:v>
                </c:pt>
                <c:pt idx="343">
                  <c:v>120.0775</c:v>
                </c:pt>
                <c:pt idx="344">
                  <c:v>416.38000000000102</c:v>
                </c:pt>
                <c:pt idx="345">
                  <c:v>216.005</c:v>
                </c:pt>
                <c:pt idx="346">
                  <c:v>366.63499999999999</c:v>
                </c:pt>
                <c:pt idx="347">
                  <c:v>75.94</c:v>
                </c:pt>
                <c:pt idx="348">
                  <c:v>391.63</c:v>
                </c:pt>
                <c:pt idx="349">
                  <c:v>151.22999999999999</c:v>
                </c:pt>
                <c:pt idx="350">
                  <c:v>396.23</c:v>
                </c:pt>
                <c:pt idx="351">
                  <c:v>200.48500000000001</c:v>
                </c:pt>
                <c:pt idx="352">
                  <c:v>447.89499999999992</c:v>
                </c:pt>
                <c:pt idx="353">
                  <c:v>512.69000000000005</c:v>
                </c:pt>
                <c:pt idx="354">
                  <c:v>538.95749999999987</c:v>
                </c:pt>
                <c:pt idx="355">
                  <c:v>92.248000000000005</c:v>
                </c:pt>
                <c:pt idx="356">
                  <c:v>166.01</c:v>
                </c:pt>
                <c:pt idx="357">
                  <c:v>638.63</c:v>
                </c:pt>
                <c:pt idx="358">
                  <c:v>192.91</c:v>
                </c:pt>
                <c:pt idx="359">
                  <c:v>137.04</c:v>
                </c:pt>
                <c:pt idx="360">
                  <c:v>269.47000000000003</c:v>
                </c:pt>
                <c:pt idx="361">
                  <c:v>353.16500000000002</c:v>
                </c:pt>
                <c:pt idx="362">
                  <c:v>105.53</c:v>
                </c:pt>
                <c:pt idx="363">
                  <c:v>480.31000000000108</c:v>
                </c:pt>
                <c:pt idx="364">
                  <c:v>68.159000000000091</c:v>
                </c:pt>
                <c:pt idx="365">
                  <c:v>272.89499999999992</c:v>
                </c:pt>
                <c:pt idx="366">
                  <c:v>243.680000000002</c:v>
                </c:pt>
                <c:pt idx="367">
                  <c:v>274.770000000001</c:v>
                </c:pt>
                <c:pt idx="368">
                  <c:v>393.91</c:v>
                </c:pt>
                <c:pt idx="369">
                  <c:v>193.68</c:v>
                </c:pt>
                <c:pt idx="370">
                  <c:v>143.72999999999999</c:v>
                </c:pt>
                <c:pt idx="371">
                  <c:v>184.76</c:v>
                </c:pt>
                <c:pt idx="372">
                  <c:v>173.655</c:v>
                </c:pt>
                <c:pt idx="373">
                  <c:v>356.31</c:v>
                </c:pt>
                <c:pt idx="374">
                  <c:v>102.59575</c:v>
                </c:pt>
                <c:pt idx="375">
                  <c:v>445.6</c:v>
                </c:pt>
                <c:pt idx="376">
                  <c:v>512.09</c:v>
                </c:pt>
                <c:pt idx="377">
                  <c:v>328.01499999999999</c:v>
                </c:pt>
                <c:pt idx="378">
                  <c:v>416.24</c:v>
                </c:pt>
                <c:pt idx="379">
                  <c:v>809.59</c:v>
                </c:pt>
                <c:pt idx="380">
                  <c:v>285.49499999999989</c:v>
                </c:pt>
                <c:pt idx="381">
                  <c:v>63.958000000000098</c:v>
                </c:pt>
                <c:pt idx="382">
                  <c:v>305.86500000000001</c:v>
                </c:pt>
                <c:pt idx="383">
                  <c:v>432.745</c:v>
                </c:pt>
                <c:pt idx="384">
                  <c:v>166.00000000000099</c:v>
                </c:pt>
                <c:pt idx="385">
                  <c:v>173.67</c:v>
                </c:pt>
                <c:pt idx="386">
                  <c:v>651.55999999999983</c:v>
                </c:pt>
                <c:pt idx="387">
                  <c:v>327.44499999999999</c:v>
                </c:pt>
                <c:pt idx="388">
                  <c:v>185.29499999999999</c:v>
                </c:pt>
                <c:pt idx="389">
                  <c:v>361.55500000000001</c:v>
                </c:pt>
                <c:pt idx="390">
                  <c:v>329.07499999999999</c:v>
                </c:pt>
                <c:pt idx="391">
                  <c:v>116.08</c:v>
                </c:pt>
                <c:pt idx="392">
                  <c:v>633.25</c:v>
                </c:pt>
                <c:pt idx="393">
                  <c:v>220.85</c:v>
                </c:pt>
                <c:pt idx="394">
                  <c:v>376.69499999999999</c:v>
                </c:pt>
                <c:pt idx="395">
                  <c:v>347.32499999999999</c:v>
                </c:pt>
                <c:pt idx="396">
                  <c:v>445.62</c:v>
                </c:pt>
                <c:pt idx="397">
                  <c:v>116.24</c:v>
                </c:pt>
                <c:pt idx="398">
                  <c:v>154.32</c:v>
                </c:pt>
                <c:pt idx="399">
                  <c:v>151.46</c:v>
                </c:pt>
                <c:pt idx="400">
                  <c:v>1051.7</c:v>
                </c:pt>
                <c:pt idx="401">
                  <c:v>512.06000000000392</c:v>
                </c:pt>
                <c:pt idx="402">
                  <c:v>223.2175</c:v>
                </c:pt>
                <c:pt idx="403">
                  <c:v>234.935</c:v>
                </c:pt>
                <c:pt idx="404">
                  <c:v>527.07000000000005</c:v>
                </c:pt>
                <c:pt idx="405">
                  <c:v>125.995</c:v>
                </c:pt>
                <c:pt idx="406">
                  <c:v>793.67000000000201</c:v>
                </c:pt>
                <c:pt idx="407">
                  <c:v>227.05</c:v>
                </c:pt>
                <c:pt idx="408">
                  <c:v>129.94</c:v>
                </c:pt>
                <c:pt idx="409">
                  <c:v>774.03000000000202</c:v>
                </c:pt>
                <c:pt idx="410">
                  <c:v>438.07</c:v>
                </c:pt>
                <c:pt idx="411">
                  <c:v>1245.3</c:v>
                </c:pt>
                <c:pt idx="412">
                  <c:v>406.86500000000001</c:v>
                </c:pt>
                <c:pt idx="413">
                  <c:v>62.191000000000003</c:v>
                </c:pt>
                <c:pt idx="414">
                  <c:v>910.1</c:v>
                </c:pt>
                <c:pt idx="415">
                  <c:v>484.30500000000001</c:v>
                </c:pt>
                <c:pt idx="416">
                  <c:v>635.24249999999984</c:v>
                </c:pt>
                <c:pt idx="417">
                  <c:v>700.31000000000199</c:v>
                </c:pt>
                <c:pt idx="418">
                  <c:v>833.67499999999995</c:v>
                </c:pt>
                <c:pt idx="419">
                  <c:v>237.125</c:v>
                </c:pt>
                <c:pt idx="420">
                  <c:v>430.85500000000002</c:v>
                </c:pt>
                <c:pt idx="421">
                  <c:v>832.54499999999996</c:v>
                </c:pt>
                <c:pt idx="422">
                  <c:v>756.83000000000197</c:v>
                </c:pt>
                <c:pt idx="423">
                  <c:v>220.52</c:v>
                </c:pt>
                <c:pt idx="424">
                  <c:v>958.74</c:v>
                </c:pt>
                <c:pt idx="425">
                  <c:v>542.4400000000029</c:v>
                </c:pt>
                <c:pt idx="426">
                  <c:v>71.242000000000004</c:v>
                </c:pt>
                <c:pt idx="427">
                  <c:v>613.05499999999984</c:v>
                </c:pt>
                <c:pt idx="428">
                  <c:v>170.51</c:v>
                </c:pt>
                <c:pt idx="429">
                  <c:v>1184.4000000000001</c:v>
                </c:pt>
                <c:pt idx="430">
                  <c:v>174.52</c:v>
                </c:pt>
                <c:pt idx="431">
                  <c:v>232.54</c:v>
                </c:pt>
                <c:pt idx="432">
                  <c:v>754.26249999999993</c:v>
                </c:pt>
                <c:pt idx="433">
                  <c:v>286.91000000000003</c:v>
                </c:pt>
                <c:pt idx="434">
                  <c:v>70.442499999999995</c:v>
                </c:pt>
                <c:pt idx="435">
                  <c:v>216.345</c:v>
                </c:pt>
                <c:pt idx="436">
                  <c:v>119.685</c:v>
                </c:pt>
                <c:pt idx="437">
                  <c:v>731.24</c:v>
                </c:pt>
                <c:pt idx="438">
                  <c:v>317.89</c:v>
                </c:pt>
                <c:pt idx="439">
                  <c:v>204.900000000018</c:v>
                </c:pt>
                <c:pt idx="440">
                  <c:v>305.45999999999992</c:v>
                </c:pt>
                <c:pt idx="441">
                  <c:v>582.49</c:v>
                </c:pt>
                <c:pt idx="442">
                  <c:v>117.11</c:v>
                </c:pt>
                <c:pt idx="443">
                  <c:v>420.56000000000108</c:v>
                </c:pt>
                <c:pt idx="444">
                  <c:v>328.07499999999999</c:v>
                </c:pt>
                <c:pt idx="445">
                  <c:v>552.73000000000104</c:v>
                </c:pt>
                <c:pt idx="446">
                  <c:v>128.04</c:v>
                </c:pt>
                <c:pt idx="447">
                  <c:v>64.697000000000003</c:v>
                </c:pt>
                <c:pt idx="448">
                  <c:v>223.58500000000001</c:v>
                </c:pt>
                <c:pt idx="449">
                  <c:v>495.59500000000003</c:v>
                </c:pt>
                <c:pt idx="450">
                  <c:v>314.60000000000002</c:v>
                </c:pt>
                <c:pt idx="451">
                  <c:v>520.17999999999995</c:v>
                </c:pt>
                <c:pt idx="452">
                  <c:v>142.66</c:v>
                </c:pt>
                <c:pt idx="453">
                  <c:v>301.52000000000402</c:v>
                </c:pt>
                <c:pt idx="454">
                  <c:v>699.93999999999994</c:v>
                </c:pt>
                <c:pt idx="455">
                  <c:v>429.185</c:v>
                </c:pt>
                <c:pt idx="456">
                  <c:v>354.33</c:v>
                </c:pt>
                <c:pt idx="457">
                  <c:v>321.29500000000002</c:v>
                </c:pt>
                <c:pt idx="458">
                  <c:v>393.90499999999992</c:v>
                </c:pt>
                <c:pt idx="459">
                  <c:v>227.9025</c:v>
                </c:pt>
                <c:pt idx="460">
                  <c:v>866.42000000000201</c:v>
                </c:pt>
                <c:pt idx="461">
                  <c:v>356.25000000000398</c:v>
                </c:pt>
                <c:pt idx="462">
                  <c:v>262.35000000000099</c:v>
                </c:pt>
                <c:pt idx="463">
                  <c:v>736.19</c:v>
                </c:pt>
                <c:pt idx="464">
                  <c:v>173.77</c:v>
                </c:pt>
                <c:pt idx="465">
                  <c:v>153.03</c:v>
                </c:pt>
                <c:pt idx="466">
                  <c:v>308.55500000000001</c:v>
                </c:pt>
                <c:pt idx="467">
                  <c:v>190.7</c:v>
                </c:pt>
                <c:pt idx="468">
                  <c:v>311.31</c:v>
                </c:pt>
                <c:pt idx="469">
                  <c:v>206.89</c:v>
                </c:pt>
                <c:pt idx="470">
                  <c:v>284.97000000000003</c:v>
                </c:pt>
                <c:pt idx="471">
                  <c:v>72.397000000000006</c:v>
                </c:pt>
                <c:pt idx="472">
                  <c:v>202.57</c:v>
                </c:pt>
                <c:pt idx="473">
                  <c:v>671.68000000000097</c:v>
                </c:pt>
                <c:pt idx="474">
                  <c:v>310.85000000000002</c:v>
                </c:pt>
                <c:pt idx="475">
                  <c:v>42.603749999999998</c:v>
                </c:pt>
                <c:pt idx="476">
                  <c:v>280.52499999999992</c:v>
                </c:pt>
                <c:pt idx="477">
                  <c:v>70.154999999999987</c:v>
                </c:pt>
                <c:pt idx="478">
                  <c:v>33.111499999999999</c:v>
                </c:pt>
                <c:pt idx="479">
                  <c:v>111.84</c:v>
                </c:pt>
                <c:pt idx="480">
                  <c:v>153.58000000000001</c:v>
                </c:pt>
                <c:pt idx="481">
                  <c:v>312.33499999999992</c:v>
                </c:pt>
                <c:pt idx="482">
                  <c:v>192.88499999999999</c:v>
                </c:pt>
                <c:pt idx="483">
                  <c:v>49.965000000000003</c:v>
                </c:pt>
                <c:pt idx="484">
                  <c:v>310.56</c:v>
                </c:pt>
                <c:pt idx="485">
                  <c:v>1016.7</c:v>
                </c:pt>
                <c:pt idx="486">
                  <c:v>762.49</c:v>
                </c:pt>
                <c:pt idx="487">
                  <c:v>217</c:v>
                </c:pt>
                <c:pt idx="488">
                  <c:v>349.06000000000108</c:v>
                </c:pt>
                <c:pt idx="489">
                  <c:v>733.20000000000095</c:v>
                </c:pt>
                <c:pt idx="490">
                  <c:v>456.32000000000102</c:v>
                </c:pt>
                <c:pt idx="491">
                  <c:v>130.01</c:v>
                </c:pt>
                <c:pt idx="492">
                  <c:v>251.12</c:v>
                </c:pt>
                <c:pt idx="493">
                  <c:v>278.57499999999999</c:v>
                </c:pt>
                <c:pt idx="494">
                  <c:v>106.7</c:v>
                </c:pt>
                <c:pt idx="495">
                  <c:v>180.84</c:v>
                </c:pt>
                <c:pt idx="496">
                  <c:v>895.23</c:v>
                </c:pt>
                <c:pt idx="497">
                  <c:v>356.48500000000001</c:v>
                </c:pt>
                <c:pt idx="498">
                  <c:v>50.626000000000012</c:v>
                </c:pt>
                <c:pt idx="499">
                  <c:v>220.49</c:v>
                </c:pt>
                <c:pt idx="500">
                  <c:v>711.13</c:v>
                </c:pt>
                <c:pt idx="501">
                  <c:v>468</c:v>
                </c:pt>
                <c:pt idx="502">
                  <c:v>945.43</c:v>
                </c:pt>
                <c:pt idx="503">
                  <c:v>404.14000000000209</c:v>
                </c:pt>
                <c:pt idx="504">
                  <c:v>443.29500000000002</c:v>
                </c:pt>
                <c:pt idx="505">
                  <c:v>827.72500000000002</c:v>
                </c:pt>
                <c:pt idx="506">
                  <c:v>1010.9</c:v>
                </c:pt>
                <c:pt idx="507">
                  <c:v>983.00000000000102</c:v>
                </c:pt>
                <c:pt idx="508">
                  <c:v>215.185</c:v>
                </c:pt>
                <c:pt idx="509">
                  <c:v>186.35499999999999</c:v>
                </c:pt>
                <c:pt idx="510">
                  <c:v>202.47499999999999</c:v>
                </c:pt>
                <c:pt idx="511">
                  <c:v>436.47</c:v>
                </c:pt>
                <c:pt idx="512">
                  <c:v>316.32000000000102</c:v>
                </c:pt>
                <c:pt idx="513">
                  <c:v>500.12</c:v>
                </c:pt>
                <c:pt idx="514">
                  <c:v>1019.40000000001</c:v>
                </c:pt>
                <c:pt idx="515">
                  <c:v>350.17500000000001</c:v>
                </c:pt>
                <c:pt idx="516">
                  <c:v>312.5</c:v>
                </c:pt>
                <c:pt idx="517">
                  <c:v>243.61000000000101</c:v>
                </c:pt>
                <c:pt idx="518">
                  <c:v>160.59</c:v>
                </c:pt>
                <c:pt idx="519">
                  <c:v>85.851000000000198</c:v>
                </c:pt>
                <c:pt idx="520">
                  <c:v>643.51000000000101</c:v>
                </c:pt>
                <c:pt idx="521">
                  <c:v>195.03</c:v>
                </c:pt>
                <c:pt idx="522">
                  <c:v>393.29</c:v>
                </c:pt>
                <c:pt idx="523">
                  <c:v>210</c:v>
                </c:pt>
                <c:pt idx="524">
                  <c:v>151.65</c:v>
                </c:pt>
                <c:pt idx="525">
                  <c:v>651.8549999999999</c:v>
                </c:pt>
                <c:pt idx="526">
                  <c:v>1018.10000000002</c:v>
                </c:pt>
                <c:pt idx="527">
                  <c:v>934.32499999999993</c:v>
                </c:pt>
                <c:pt idx="528">
                  <c:v>567.67499999999995</c:v>
                </c:pt>
                <c:pt idx="529">
                  <c:v>95.869500000000002</c:v>
                </c:pt>
                <c:pt idx="530">
                  <c:v>1116.78</c:v>
                </c:pt>
                <c:pt idx="531">
                  <c:v>354.52499999999992</c:v>
                </c:pt>
                <c:pt idx="532">
                  <c:v>300.55000000000109</c:v>
                </c:pt>
                <c:pt idx="533">
                  <c:v>312.20999999999992</c:v>
                </c:pt>
                <c:pt idx="534">
                  <c:v>143.73500000000001</c:v>
                </c:pt>
                <c:pt idx="535">
                  <c:v>175.29499999999999</c:v>
                </c:pt>
                <c:pt idx="536">
                  <c:v>150.6</c:v>
                </c:pt>
                <c:pt idx="537">
                  <c:v>1437.8150000000001</c:v>
                </c:pt>
                <c:pt idx="538">
                  <c:v>1099.30000000001</c:v>
                </c:pt>
                <c:pt idx="539">
                  <c:v>184.74</c:v>
                </c:pt>
                <c:pt idx="540">
                  <c:v>76.519499999999994</c:v>
                </c:pt>
                <c:pt idx="541">
                  <c:v>568.79999999999995</c:v>
                </c:pt>
                <c:pt idx="542">
                  <c:v>236.05</c:v>
                </c:pt>
                <c:pt idx="543">
                  <c:v>934.900000000001</c:v>
                </c:pt>
                <c:pt idx="544">
                  <c:v>309.13000000000102</c:v>
                </c:pt>
                <c:pt idx="545">
                  <c:v>368.79000000000792</c:v>
                </c:pt>
                <c:pt idx="546">
                  <c:v>99.53200000000011</c:v>
                </c:pt>
                <c:pt idx="547">
                  <c:v>190.83</c:v>
                </c:pt>
                <c:pt idx="548">
                  <c:v>274.64</c:v>
                </c:pt>
                <c:pt idx="549">
                  <c:v>691.04000000000099</c:v>
                </c:pt>
                <c:pt idx="550">
                  <c:v>965.550000000002</c:v>
                </c:pt>
                <c:pt idx="551">
                  <c:v>131.46</c:v>
                </c:pt>
                <c:pt idx="552">
                  <c:v>138.96</c:v>
                </c:pt>
                <c:pt idx="553">
                  <c:v>372.37</c:v>
                </c:pt>
                <c:pt idx="554">
                  <c:v>88.021000000000001</c:v>
                </c:pt>
                <c:pt idx="555">
                  <c:v>146.63999999999999</c:v>
                </c:pt>
                <c:pt idx="556">
                  <c:v>247.71</c:v>
                </c:pt>
                <c:pt idx="557">
                  <c:v>363.56000000000199</c:v>
                </c:pt>
                <c:pt idx="558">
                  <c:v>596.73500000000001</c:v>
                </c:pt>
                <c:pt idx="559">
                  <c:v>122.61</c:v>
                </c:pt>
                <c:pt idx="560">
                  <c:v>256.95999999999992</c:v>
                </c:pt>
                <c:pt idx="561">
                  <c:v>422.245</c:v>
                </c:pt>
                <c:pt idx="562">
                  <c:v>319.76</c:v>
                </c:pt>
                <c:pt idx="563">
                  <c:v>47.993000000000002</c:v>
                </c:pt>
                <c:pt idx="564">
                  <c:v>363.09</c:v>
                </c:pt>
                <c:pt idx="565">
                  <c:v>28.930499999999991</c:v>
                </c:pt>
                <c:pt idx="566">
                  <c:v>56.548000000000002</c:v>
                </c:pt>
                <c:pt idx="567">
                  <c:v>308.77249999999992</c:v>
                </c:pt>
                <c:pt idx="568">
                  <c:v>194.45500000000001</c:v>
                </c:pt>
                <c:pt idx="569">
                  <c:v>134.84</c:v>
                </c:pt>
                <c:pt idx="570">
                  <c:v>174.57000000000099</c:v>
                </c:pt>
                <c:pt idx="571">
                  <c:v>538.64</c:v>
                </c:pt>
                <c:pt idx="572">
                  <c:v>294.22000000000003</c:v>
                </c:pt>
                <c:pt idx="573">
                  <c:v>355.71249999999992</c:v>
                </c:pt>
                <c:pt idx="574">
                  <c:v>125.45</c:v>
                </c:pt>
                <c:pt idx="575">
                  <c:v>382.065</c:v>
                </c:pt>
                <c:pt idx="576">
                  <c:v>537.15000000000202</c:v>
                </c:pt>
                <c:pt idx="577">
                  <c:v>517.92499999999984</c:v>
                </c:pt>
                <c:pt idx="578">
                  <c:v>651.23</c:v>
                </c:pt>
                <c:pt idx="579">
                  <c:v>440.35250000000002</c:v>
                </c:pt>
                <c:pt idx="580">
                  <c:v>606.280000000001</c:v>
                </c:pt>
                <c:pt idx="581">
                  <c:v>179.47499999999999</c:v>
                </c:pt>
                <c:pt idx="582">
                  <c:v>37.2070000000001</c:v>
                </c:pt>
                <c:pt idx="583">
                  <c:v>374.44</c:v>
                </c:pt>
                <c:pt idx="584">
                  <c:v>365.04</c:v>
                </c:pt>
                <c:pt idx="585">
                  <c:v>168.08</c:v>
                </c:pt>
                <c:pt idx="586">
                  <c:v>69.485000000000014</c:v>
                </c:pt>
                <c:pt idx="587">
                  <c:v>110.65</c:v>
                </c:pt>
                <c:pt idx="588">
                  <c:v>60.042499999999997</c:v>
                </c:pt>
                <c:pt idx="589">
                  <c:v>214.935</c:v>
                </c:pt>
                <c:pt idx="590">
                  <c:v>67.885999999999981</c:v>
                </c:pt>
                <c:pt idx="591">
                  <c:v>143.86000000000001</c:v>
                </c:pt>
                <c:pt idx="592">
                  <c:v>242.37</c:v>
                </c:pt>
                <c:pt idx="593">
                  <c:v>153.77500000000001</c:v>
                </c:pt>
                <c:pt idx="594">
                  <c:v>125.2925</c:v>
                </c:pt>
                <c:pt idx="595">
                  <c:v>676.84999999999991</c:v>
                </c:pt>
                <c:pt idx="596">
                  <c:v>406.76499999999999</c:v>
                </c:pt>
                <c:pt idx="597">
                  <c:v>676.4</c:v>
                </c:pt>
                <c:pt idx="598">
                  <c:v>301.97000000000003</c:v>
                </c:pt>
                <c:pt idx="599">
                  <c:v>772.80499999999984</c:v>
                </c:pt>
                <c:pt idx="600">
                  <c:v>70.186749999999989</c:v>
                </c:pt>
                <c:pt idx="601">
                  <c:v>177.61</c:v>
                </c:pt>
                <c:pt idx="602">
                  <c:v>107.71</c:v>
                </c:pt>
                <c:pt idx="603">
                  <c:v>206.09</c:v>
                </c:pt>
                <c:pt idx="604">
                  <c:v>139.31</c:v>
                </c:pt>
                <c:pt idx="605">
                  <c:v>199.29000000000099</c:v>
                </c:pt>
                <c:pt idx="606">
                  <c:v>616.9</c:v>
                </c:pt>
                <c:pt idx="607">
                  <c:v>207.26499999999999</c:v>
                </c:pt>
                <c:pt idx="608">
                  <c:v>122.255</c:v>
                </c:pt>
                <c:pt idx="609">
                  <c:v>372.960000000001</c:v>
                </c:pt>
                <c:pt idx="610">
                  <c:v>577.45749999999987</c:v>
                </c:pt>
                <c:pt idx="611">
                  <c:v>1187.3</c:v>
                </c:pt>
                <c:pt idx="612">
                  <c:v>506.74</c:v>
                </c:pt>
                <c:pt idx="613">
                  <c:v>370.430000000002</c:v>
                </c:pt>
                <c:pt idx="614">
                  <c:v>116.49</c:v>
                </c:pt>
                <c:pt idx="615">
                  <c:v>351.63</c:v>
                </c:pt>
                <c:pt idx="616">
                  <c:v>803.35000000000298</c:v>
                </c:pt>
                <c:pt idx="617">
                  <c:v>91.938000000000002</c:v>
                </c:pt>
                <c:pt idx="618">
                  <c:v>282.59500000000003</c:v>
                </c:pt>
                <c:pt idx="619">
                  <c:v>1229.2</c:v>
                </c:pt>
                <c:pt idx="620">
                  <c:v>56.026000000000003</c:v>
                </c:pt>
                <c:pt idx="621">
                  <c:v>267.76</c:v>
                </c:pt>
                <c:pt idx="622">
                  <c:v>267.07</c:v>
                </c:pt>
                <c:pt idx="623">
                  <c:v>579.36000000000399</c:v>
                </c:pt>
                <c:pt idx="624">
                  <c:v>335.52499999999992</c:v>
                </c:pt>
                <c:pt idx="625">
                  <c:v>709.63</c:v>
                </c:pt>
                <c:pt idx="626">
                  <c:v>569.29</c:v>
                </c:pt>
                <c:pt idx="627">
                  <c:v>354.065</c:v>
                </c:pt>
                <c:pt idx="628">
                  <c:v>1106.0999999999999</c:v>
                </c:pt>
                <c:pt idx="629">
                  <c:v>112.4525</c:v>
                </c:pt>
                <c:pt idx="630">
                  <c:v>383.91500000000002</c:v>
                </c:pt>
                <c:pt idx="631">
                  <c:v>255.72</c:v>
                </c:pt>
                <c:pt idx="632">
                  <c:v>123.81</c:v>
                </c:pt>
                <c:pt idx="633">
                  <c:v>425.53000000000401</c:v>
                </c:pt>
                <c:pt idx="634">
                  <c:v>488.76000000000198</c:v>
                </c:pt>
                <c:pt idx="635">
                  <c:v>142.48500000000001</c:v>
                </c:pt>
                <c:pt idx="636">
                  <c:v>445.59750000000003</c:v>
                </c:pt>
                <c:pt idx="637">
                  <c:v>112.065</c:v>
                </c:pt>
                <c:pt idx="638">
                  <c:v>304.17</c:v>
                </c:pt>
                <c:pt idx="639">
                  <c:v>378.52</c:v>
                </c:pt>
                <c:pt idx="640">
                  <c:v>628.38000000000102</c:v>
                </c:pt>
                <c:pt idx="641">
                  <c:v>105.01</c:v>
                </c:pt>
                <c:pt idx="642">
                  <c:v>367.62000000000398</c:v>
                </c:pt>
                <c:pt idx="643">
                  <c:v>565.52</c:v>
                </c:pt>
                <c:pt idx="644">
                  <c:v>614.45999999999992</c:v>
                </c:pt>
                <c:pt idx="645">
                  <c:v>144.63</c:v>
                </c:pt>
                <c:pt idx="646">
                  <c:v>226.56</c:v>
                </c:pt>
                <c:pt idx="647">
                  <c:v>329.28000000000202</c:v>
                </c:pt>
                <c:pt idx="648">
                  <c:v>168.28749999999999</c:v>
                </c:pt>
                <c:pt idx="649">
                  <c:v>914.81</c:v>
                </c:pt>
                <c:pt idx="650">
                  <c:v>636.58000000000004</c:v>
                </c:pt>
                <c:pt idx="651">
                  <c:v>141.06</c:v>
                </c:pt>
                <c:pt idx="652">
                  <c:v>550.26749999999993</c:v>
                </c:pt>
                <c:pt idx="653">
                  <c:v>204.64000000000101</c:v>
                </c:pt>
                <c:pt idx="654">
                  <c:v>321.08999999999992</c:v>
                </c:pt>
                <c:pt idx="655">
                  <c:v>192.28</c:v>
                </c:pt>
                <c:pt idx="656">
                  <c:v>520</c:v>
                </c:pt>
                <c:pt idx="657">
                  <c:v>101.61</c:v>
                </c:pt>
                <c:pt idx="658">
                  <c:v>395.01499999999999</c:v>
                </c:pt>
                <c:pt idx="659">
                  <c:v>47.866</c:v>
                </c:pt>
                <c:pt idx="660">
                  <c:v>75.337500000000006</c:v>
                </c:pt>
                <c:pt idx="661">
                  <c:v>708.82000000000198</c:v>
                </c:pt>
                <c:pt idx="662">
                  <c:v>183.58</c:v>
                </c:pt>
                <c:pt idx="663">
                  <c:v>198.07</c:v>
                </c:pt>
                <c:pt idx="664">
                  <c:v>166.28</c:v>
                </c:pt>
                <c:pt idx="665">
                  <c:v>745.47000000000207</c:v>
                </c:pt>
                <c:pt idx="666">
                  <c:v>131.10499999999999</c:v>
                </c:pt>
                <c:pt idx="667">
                  <c:v>204.71</c:v>
                </c:pt>
                <c:pt idx="668">
                  <c:v>578.4400000000029</c:v>
                </c:pt>
                <c:pt idx="669">
                  <c:v>962</c:v>
                </c:pt>
                <c:pt idx="670">
                  <c:v>378.27</c:v>
                </c:pt>
                <c:pt idx="671">
                  <c:v>1147.2</c:v>
                </c:pt>
                <c:pt idx="672">
                  <c:v>312.39999999999992</c:v>
                </c:pt>
                <c:pt idx="673">
                  <c:v>120.6</c:v>
                </c:pt>
                <c:pt idx="674">
                  <c:v>807.29</c:v>
                </c:pt>
                <c:pt idx="675">
                  <c:v>280.2</c:v>
                </c:pt>
                <c:pt idx="676">
                  <c:v>281.47500000000002</c:v>
                </c:pt>
                <c:pt idx="677">
                  <c:v>106.905</c:v>
                </c:pt>
                <c:pt idx="678">
                  <c:v>134.49</c:v>
                </c:pt>
                <c:pt idx="679">
                  <c:v>182.120000000001</c:v>
                </c:pt>
                <c:pt idx="680">
                  <c:v>397.27</c:v>
                </c:pt>
                <c:pt idx="681">
                  <c:v>731.37000000000307</c:v>
                </c:pt>
                <c:pt idx="682">
                  <c:v>291.17</c:v>
                </c:pt>
                <c:pt idx="683">
                  <c:v>284</c:v>
                </c:pt>
                <c:pt idx="684">
                  <c:v>151.065</c:v>
                </c:pt>
                <c:pt idx="685">
                  <c:v>420.36</c:v>
                </c:pt>
                <c:pt idx="686">
                  <c:v>976.11500000000001</c:v>
                </c:pt>
                <c:pt idx="687">
                  <c:v>94.37000000000009</c:v>
                </c:pt>
                <c:pt idx="688">
                  <c:v>185.27</c:v>
                </c:pt>
                <c:pt idx="689">
                  <c:v>94.317499999999995</c:v>
                </c:pt>
                <c:pt idx="690">
                  <c:v>452.66750000000002</c:v>
                </c:pt>
                <c:pt idx="691">
                  <c:v>128.535</c:v>
                </c:pt>
                <c:pt idx="692">
                  <c:v>242.12</c:v>
                </c:pt>
                <c:pt idx="693">
                  <c:v>267.80500000000001</c:v>
                </c:pt>
                <c:pt idx="694">
                  <c:v>145.935</c:v>
                </c:pt>
                <c:pt idx="695">
                  <c:v>213.405</c:v>
                </c:pt>
                <c:pt idx="696">
                  <c:v>308.58499999999992</c:v>
                </c:pt>
                <c:pt idx="697">
                  <c:v>1327.8</c:v>
                </c:pt>
                <c:pt idx="698">
                  <c:v>295.87</c:v>
                </c:pt>
                <c:pt idx="699">
                  <c:v>233.04499999999999</c:v>
                </c:pt>
                <c:pt idx="700">
                  <c:v>376.82</c:v>
                </c:pt>
                <c:pt idx="701">
                  <c:v>217.58</c:v>
                </c:pt>
                <c:pt idx="702">
                  <c:v>659.94000000000096</c:v>
                </c:pt>
                <c:pt idx="703">
                  <c:v>242.13</c:v>
                </c:pt>
                <c:pt idx="704">
                  <c:v>740.09</c:v>
                </c:pt>
                <c:pt idx="705">
                  <c:v>188.64</c:v>
                </c:pt>
                <c:pt idx="706">
                  <c:v>640.83000000000391</c:v>
                </c:pt>
                <c:pt idx="707">
                  <c:v>512.61500000000001</c:v>
                </c:pt>
                <c:pt idx="708">
                  <c:v>584.52499999999998</c:v>
                </c:pt>
                <c:pt idx="709">
                  <c:v>90.837000000000202</c:v>
                </c:pt>
                <c:pt idx="710">
                  <c:v>255.63</c:v>
                </c:pt>
                <c:pt idx="711">
                  <c:v>374.14</c:v>
                </c:pt>
                <c:pt idx="712">
                  <c:v>103.14</c:v>
                </c:pt>
                <c:pt idx="713">
                  <c:v>956.32000000000096</c:v>
                </c:pt>
                <c:pt idx="714">
                  <c:v>436.68000000000109</c:v>
                </c:pt>
                <c:pt idx="715">
                  <c:v>395.66</c:v>
                </c:pt>
                <c:pt idx="716">
                  <c:v>119.16</c:v>
                </c:pt>
                <c:pt idx="717">
                  <c:v>465.56</c:v>
                </c:pt>
                <c:pt idx="718">
                  <c:v>35.341500000000003</c:v>
                </c:pt>
                <c:pt idx="719">
                  <c:v>357.33</c:v>
                </c:pt>
                <c:pt idx="720">
                  <c:v>593.32999999999993</c:v>
                </c:pt>
                <c:pt idx="721">
                  <c:v>483.40499999999992</c:v>
                </c:pt>
                <c:pt idx="722">
                  <c:v>576.61</c:v>
                </c:pt>
                <c:pt idx="723">
                  <c:v>1157.30000000001</c:v>
                </c:pt>
                <c:pt idx="724">
                  <c:v>92.367000000000004</c:v>
                </c:pt>
                <c:pt idx="725">
                  <c:v>229.93</c:v>
                </c:pt>
                <c:pt idx="726">
                  <c:v>326.62000000000108</c:v>
                </c:pt>
                <c:pt idx="727">
                  <c:v>40.0015</c:v>
                </c:pt>
                <c:pt idx="728">
                  <c:v>348.17500000000001</c:v>
                </c:pt>
                <c:pt idx="729">
                  <c:v>573.55499999999984</c:v>
                </c:pt>
                <c:pt idx="730">
                  <c:v>550.31249999999989</c:v>
                </c:pt>
                <c:pt idx="731">
                  <c:v>407.09000000000202</c:v>
                </c:pt>
                <c:pt idx="732">
                  <c:v>382.210000000001</c:v>
                </c:pt>
                <c:pt idx="733">
                  <c:v>118.1</c:v>
                </c:pt>
                <c:pt idx="734">
                  <c:v>245.79499999999999</c:v>
                </c:pt>
                <c:pt idx="735">
                  <c:v>289.29000000000002</c:v>
                </c:pt>
                <c:pt idx="736">
                  <c:v>473.87</c:v>
                </c:pt>
                <c:pt idx="737">
                  <c:v>422.090000000001</c:v>
                </c:pt>
                <c:pt idx="738">
                  <c:v>109.59</c:v>
                </c:pt>
                <c:pt idx="739">
                  <c:v>87.867000000000004</c:v>
                </c:pt>
                <c:pt idx="740">
                  <c:v>1077.2</c:v>
                </c:pt>
                <c:pt idx="741">
                  <c:v>360.03500000000003</c:v>
                </c:pt>
                <c:pt idx="742">
                  <c:v>454.92999999999989</c:v>
                </c:pt>
                <c:pt idx="743">
                  <c:v>82.087500000000006</c:v>
                </c:pt>
                <c:pt idx="744">
                  <c:v>125.25</c:v>
                </c:pt>
                <c:pt idx="745">
                  <c:v>108.52249999999999</c:v>
                </c:pt>
                <c:pt idx="746">
                  <c:v>1304.5999999999999</c:v>
                </c:pt>
                <c:pt idx="747">
                  <c:v>89.866500000000002</c:v>
                </c:pt>
                <c:pt idx="748">
                  <c:v>161.03</c:v>
                </c:pt>
                <c:pt idx="749">
                  <c:v>393.45</c:v>
                </c:pt>
                <c:pt idx="750">
                  <c:v>104.39125</c:v>
                </c:pt>
                <c:pt idx="751">
                  <c:v>128.54</c:v>
                </c:pt>
                <c:pt idx="752">
                  <c:v>468.14000000000101</c:v>
                </c:pt>
                <c:pt idx="753">
                  <c:v>506.30000000000109</c:v>
                </c:pt>
                <c:pt idx="754">
                  <c:v>540.94000000000506</c:v>
                </c:pt>
                <c:pt idx="755">
                  <c:v>226.53</c:v>
                </c:pt>
                <c:pt idx="756">
                  <c:v>577.63499999999999</c:v>
                </c:pt>
                <c:pt idx="757">
                  <c:v>378.14749999999998</c:v>
                </c:pt>
                <c:pt idx="758">
                  <c:v>40.466000000000001</c:v>
                </c:pt>
                <c:pt idx="759">
                  <c:v>735.92000000000098</c:v>
                </c:pt>
                <c:pt idx="760">
                  <c:v>267.83999999999992</c:v>
                </c:pt>
                <c:pt idx="761">
                  <c:v>289.42500000000001</c:v>
                </c:pt>
                <c:pt idx="762">
                  <c:v>405.71</c:v>
                </c:pt>
                <c:pt idx="763">
                  <c:v>180.66499999999999</c:v>
                </c:pt>
                <c:pt idx="764">
                  <c:v>354.49000000001001</c:v>
                </c:pt>
                <c:pt idx="765">
                  <c:v>483.58499999999992</c:v>
                </c:pt>
                <c:pt idx="766">
                  <c:v>713.88</c:v>
                </c:pt>
                <c:pt idx="767">
                  <c:v>310.6825</c:v>
                </c:pt>
                <c:pt idx="768">
                  <c:v>96.827500000000001</c:v>
                </c:pt>
                <c:pt idx="769">
                  <c:v>419.01</c:v>
                </c:pt>
                <c:pt idx="770">
                  <c:v>469.29000000000099</c:v>
                </c:pt>
                <c:pt idx="771">
                  <c:v>962.22</c:v>
                </c:pt>
                <c:pt idx="772">
                  <c:v>154.03</c:v>
                </c:pt>
                <c:pt idx="773">
                  <c:v>387.27499999999992</c:v>
                </c:pt>
                <c:pt idx="774">
                  <c:v>198.7</c:v>
                </c:pt>
                <c:pt idx="775">
                  <c:v>346.53</c:v>
                </c:pt>
                <c:pt idx="776">
                  <c:v>531.14000000000101</c:v>
                </c:pt>
                <c:pt idx="777">
                  <c:v>330.53500000000003</c:v>
                </c:pt>
                <c:pt idx="778">
                  <c:v>1151.0999999999999</c:v>
                </c:pt>
                <c:pt idx="779">
                  <c:v>988.83999999999992</c:v>
                </c:pt>
                <c:pt idx="780">
                  <c:v>256.93499999999989</c:v>
                </c:pt>
                <c:pt idx="781">
                  <c:v>116</c:v>
                </c:pt>
                <c:pt idx="782">
                  <c:v>181.625</c:v>
                </c:pt>
                <c:pt idx="783">
                  <c:v>206.785</c:v>
                </c:pt>
                <c:pt idx="784">
                  <c:v>306.20999999999992</c:v>
                </c:pt>
                <c:pt idx="785">
                  <c:v>459.36500000000001</c:v>
                </c:pt>
                <c:pt idx="786">
                  <c:v>256.51000000000101</c:v>
                </c:pt>
                <c:pt idx="787">
                  <c:v>148.005</c:v>
                </c:pt>
                <c:pt idx="788">
                  <c:v>1091.4000000000001</c:v>
                </c:pt>
                <c:pt idx="789">
                  <c:v>285.95999999999992</c:v>
                </c:pt>
                <c:pt idx="790">
                  <c:v>356.16</c:v>
                </c:pt>
                <c:pt idx="791">
                  <c:v>111.84</c:v>
                </c:pt>
                <c:pt idx="792">
                  <c:v>25.5075</c:v>
                </c:pt>
                <c:pt idx="793">
                  <c:v>496.24</c:v>
                </c:pt>
                <c:pt idx="794">
                  <c:v>598.64000000000306</c:v>
                </c:pt>
                <c:pt idx="795">
                  <c:v>392.27499999999992</c:v>
                </c:pt>
                <c:pt idx="796">
                  <c:v>386.89499999999992</c:v>
                </c:pt>
                <c:pt idx="797">
                  <c:v>379.37</c:v>
                </c:pt>
                <c:pt idx="798">
                  <c:v>406.92500000000001</c:v>
                </c:pt>
                <c:pt idx="799">
                  <c:v>189.38</c:v>
                </c:pt>
                <c:pt idx="800">
                  <c:v>869.5</c:v>
                </c:pt>
                <c:pt idx="801">
                  <c:v>62.228000000000002</c:v>
                </c:pt>
                <c:pt idx="802">
                  <c:v>118.94</c:v>
                </c:pt>
                <c:pt idx="803">
                  <c:v>409.98</c:v>
                </c:pt>
                <c:pt idx="804">
                  <c:v>351.73</c:v>
                </c:pt>
                <c:pt idx="805">
                  <c:v>138.84</c:v>
                </c:pt>
                <c:pt idx="806">
                  <c:v>548.74000000000501</c:v>
                </c:pt>
                <c:pt idx="807">
                  <c:v>389.04500000000002</c:v>
                </c:pt>
                <c:pt idx="808">
                  <c:v>1438</c:v>
                </c:pt>
                <c:pt idx="809">
                  <c:v>71.026499999999999</c:v>
                </c:pt>
                <c:pt idx="810">
                  <c:v>227.91</c:v>
                </c:pt>
                <c:pt idx="811">
                  <c:v>204.36</c:v>
                </c:pt>
                <c:pt idx="812">
                  <c:v>348.55</c:v>
                </c:pt>
                <c:pt idx="813">
                  <c:v>79.007999999999996</c:v>
                </c:pt>
                <c:pt idx="814">
                  <c:v>414.46</c:v>
                </c:pt>
                <c:pt idx="815">
                  <c:v>355.95</c:v>
                </c:pt>
                <c:pt idx="816">
                  <c:v>71.672499999999985</c:v>
                </c:pt>
                <c:pt idx="817">
                  <c:v>708.01</c:v>
                </c:pt>
                <c:pt idx="818">
                  <c:v>294.86</c:v>
                </c:pt>
                <c:pt idx="819">
                  <c:v>338.41500000000002</c:v>
                </c:pt>
                <c:pt idx="820">
                  <c:v>708.28000000000202</c:v>
                </c:pt>
                <c:pt idx="821">
                  <c:v>147.13999999999999</c:v>
                </c:pt>
                <c:pt idx="822">
                  <c:v>56.552</c:v>
                </c:pt>
                <c:pt idx="823">
                  <c:v>104.41</c:v>
                </c:pt>
                <c:pt idx="824">
                  <c:v>203.01000000000101</c:v>
                </c:pt>
                <c:pt idx="825">
                  <c:v>370.89</c:v>
                </c:pt>
                <c:pt idx="826">
                  <c:v>425.78</c:v>
                </c:pt>
                <c:pt idx="827">
                  <c:v>45.382249999999999</c:v>
                </c:pt>
                <c:pt idx="828">
                  <c:v>135.79</c:v>
                </c:pt>
                <c:pt idx="829">
                  <c:v>93.1845</c:v>
                </c:pt>
                <c:pt idx="830">
                  <c:v>235.51</c:v>
                </c:pt>
                <c:pt idx="831">
                  <c:v>484.97</c:v>
                </c:pt>
                <c:pt idx="832">
                  <c:v>402.6</c:v>
                </c:pt>
                <c:pt idx="833">
                  <c:v>498.76499999999999</c:v>
                </c:pt>
                <c:pt idx="834">
                  <c:v>315.185</c:v>
                </c:pt>
                <c:pt idx="835">
                  <c:v>64.804500000000004</c:v>
                </c:pt>
                <c:pt idx="836">
                  <c:v>98.632999999999981</c:v>
                </c:pt>
                <c:pt idx="837">
                  <c:v>129.80500000000001</c:v>
                </c:pt>
                <c:pt idx="838">
                  <c:v>675.51000000000204</c:v>
                </c:pt>
                <c:pt idx="839">
                  <c:v>363.13</c:v>
                </c:pt>
                <c:pt idx="840">
                  <c:v>213.88499999999999</c:v>
                </c:pt>
                <c:pt idx="841">
                  <c:v>127.145</c:v>
                </c:pt>
                <c:pt idx="842">
                  <c:v>274.14999999999998</c:v>
                </c:pt>
                <c:pt idx="843">
                  <c:v>431.39</c:v>
                </c:pt>
                <c:pt idx="844">
                  <c:v>359.29</c:v>
                </c:pt>
                <c:pt idx="845">
                  <c:v>179.17</c:v>
                </c:pt>
                <c:pt idx="846">
                  <c:v>984.93999999999994</c:v>
                </c:pt>
                <c:pt idx="847">
                  <c:v>257.11</c:v>
                </c:pt>
                <c:pt idx="848">
                  <c:v>177.625</c:v>
                </c:pt>
                <c:pt idx="849">
                  <c:v>720.39</c:v>
                </c:pt>
                <c:pt idx="850">
                  <c:v>175.79</c:v>
                </c:pt>
                <c:pt idx="851">
                  <c:v>402.10000000000201</c:v>
                </c:pt>
                <c:pt idx="852">
                  <c:v>570.33000000000084</c:v>
                </c:pt>
                <c:pt idx="853">
                  <c:v>224.45</c:v>
                </c:pt>
                <c:pt idx="854">
                  <c:v>63.850000000000087</c:v>
                </c:pt>
                <c:pt idx="855">
                  <c:v>64.820499999999981</c:v>
                </c:pt>
                <c:pt idx="856">
                  <c:v>242.86250000000001</c:v>
                </c:pt>
                <c:pt idx="857">
                  <c:v>310.42</c:v>
                </c:pt>
                <c:pt idx="858">
                  <c:v>153.86500000000001</c:v>
                </c:pt>
                <c:pt idx="859">
                  <c:v>39.235500000000002</c:v>
                </c:pt>
                <c:pt idx="860">
                  <c:v>334.66</c:v>
                </c:pt>
                <c:pt idx="861">
                  <c:v>276.91000000000003</c:v>
                </c:pt>
                <c:pt idx="862">
                  <c:v>704.33999999999992</c:v>
                </c:pt>
                <c:pt idx="863">
                  <c:v>331.21</c:v>
                </c:pt>
                <c:pt idx="864">
                  <c:v>423.52</c:v>
                </c:pt>
                <c:pt idx="865">
                  <c:v>844.72000000000105</c:v>
                </c:pt>
                <c:pt idx="866">
                  <c:v>143.63999999999999</c:v>
                </c:pt>
                <c:pt idx="867">
                  <c:v>381.44499999999999</c:v>
                </c:pt>
                <c:pt idx="868">
                  <c:v>350.38499999999999</c:v>
                </c:pt>
                <c:pt idx="869">
                  <c:v>74.692499999999981</c:v>
                </c:pt>
                <c:pt idx="870">
                  <c:v>1212.8</c:v>
                </c:pt>
                <c:pt idx="871">
                  <c:v>69.638000000000005</c:v>
                </c:pt>
                <c:pt idx="872">
                  <c:v>445.51</c:v>
                </c:pt>
                <c:pt idx="873">
                  <c:v>97.061499999999995</c:v>
                </c:pt>
                <c:pt idx="874">
                  <c:v>316.77999999999992</c:v>
                </c:pt>
                <c:pt idx="875">
                  <c:v>369.01</c:v>
                </c:pt>
                <c:pt idx="876">
                  <c:v>98.730999999999995</c:v>
                </c:pt>
                <c:pt idx="877">
                  <c:v>450.84</c:v>
                </c:pt>
                <c:pt idx="878">
                  <c:v>342.60500000000002</c:v>
                </c:pt>
                <c:pt idx="879">
                  <c:v>371.685</c:v>
                </c:pt>
                <c:pt idx="880">
                  <c:v>645.90000000000498</c:v>
                </c:pt>
                <c:pt idx="881">
                  <c:v>354.67</c:v>
                </c:pt>
                <c:pt idx="882">
                  <c:v>609.09</c:v>
                </c:pt>
                <c:pt idx="883">
                  <c:v>499.69000000000102</c:v>
                </c:pt>
                <c:pt idx="884">
                  <c:v>289.97000000000003</c:v>
                </c:pt>
                <c:pt idx="885">
                  <c:v>1125.7</c:v>
                </c:pt>
                <c:pt idx="886">
                  <c:v>294.11000000000109</c:v>
                </c:pt>
                <c:pt idx="887">
                  <c:v>34.177</c:v>
                </c:pt>
                <c:pt idx="888">
                  <c:v>755.84999999999991</c:v>
                </c:pt>
                <c:pt idx="889">
                  <c:v>742.4900000000041</c:v>
                </c:pt>
                <c:pt idx="890">
                  <c:v>398.06000000000199</c:v>
                </c:pt>
                <c:pt idx="891">
                  <c:v>132.63999999999999</c:v>
                </c:pt>
                <c:pt idx="892">
                  <c:v>392.93499999999989</c:v>
                </c:pt>
                <c:pt idx="893">
                  <c:v>105.31</c:v>
                </c:pt>
                <c:pt idx="894">
                  <c:v>272.06000000000108</c:v>
                </c:pt>
                <c:pt idx="895">
                  <c:v>505.39</c:v>
                </c:pt>
                <c:pt idx="896">
                  <c:v>744.875</c:v>
                </c:pt>
                <c:pt idx="897">
                  <c:v>481.4</c:v>
                </c:pt>
                <c:pt idx="898">
                  <c:v>647.58500000000004</c:v>
                </c:pt>
                <c:pt idx="899">
                  <c:v>73.232000000000014</c:v>
                </c:pt>
                <c:pt idx="900">
                  <c:v>274.54000000000002</c:v>
                </c:pt>
                <c:pt idx="901">
                  <c:v>141.94</c:v>
                </c:pt>
                <c:pt idx="902">
                  <c:v>356.4</c:v>
                </c:pt>
                <c:pt idx="903">
                  <c:v>35.344999999999999</c:v>
                </c:pt>
                <c:pt idx="904">
                  <c:v>146.16999999999999</c:v>
                </c:pt>
                <c:pt idx="905">
                  <c:v>433.13000000000102</c:v>
                </c:pt>
                <c:pt idx="906">
                  <c:v>250.23500000000001</c:v>
                </c:pt>
                <c:pt idx="907">
                  <c:v>412.37</c:v>
                </c:pt>
                <c:pt idx="908">
                  <c:v>370.33499999999992</c:v>
                </c:pt>
                <c:pt idx="909">
                  <c:v>175.22</c:v>
                </c:pt>
                <c:pt idx="910">
                  <c:v>827.39000000000101</c:v>
                </c:pt>
                <c:pt idx="911">
                  <c:v>110.09</c:v>
                </c:pt>
                <c:pt idx="912">
                  <c:v>506.10500000000002</c:v>
                </c:pt>
                <c:pt idx="913">
                  <c:v>259.98500000000001</c:v>
                </c:pt>
                <c:pt idx="914">
                  <c:v>555.09500000000003</c:v>
                </c:pt>
                <c:pt idx="915">
                  <c:v>201.02</c:v>
                </c:pt>
                <c:pt idx="916">
                  <c:v>148.530000000001</c:v>
                </c:pt>
                <c:pt idx="917">
                  <c:v>864.91499999999996</c:v>
                </c:pt>
                <c:pt idx="918">
                  <c:v>273.77499999999992</c:v>
                </c:pt>
                <c:pt idx="919">
                  <c:v>427.38</c:v>
                </c:pt>
                <c:pt idx="920">
                  <c:v>111.52</c:v>
                </c:pt>
                <c:pt idx="921">
                  <c:v>183.535</c:v>
                </c:pt>
                <c:pt idx="922">
                  <c:v>383.04</c:v>
                </c:pt>
                <c:pt idx="923">
                  <c:v>534.97500000000002</c:v>
                </c:pt>
                <c:pt idx="924">
                  <c:v>353.245</c:v>
                </c:pt>
                <c:pt idx="925">
                  <c:v>513.48</c:v>
                </c:pt>
                <c:pt idx="926">
                  <c:v>785.42000000000098</c:v>
                </c:pt>
                <c:pt idx="927">
                  <c:v>580.245</c:v>
                </c:pt>
                <c:pt idx="928">
                  <c:v>366.58</c:v>
                </c:pt>
                <c:pt idx="929">
                  <c:v>516.69000000000005</c:v>
                </c:pt>
                <c:pt idx="930">
                  <c:v>393.30000000000109</c:v>
                </c:pt>
                <c:pt idx="931">
                  <c:v>84.6935</c:v>
                </c:pt>
                <c:pt idx="932">
                  <c:v>164.60749999999999</c:v>
                </c:pt>
                <c:pt idx="933">
                  <c:v>56.741</c:v>
                </c:pt>
                <c:pt idx="934">
                  <c:v>301.48000000000098</c:v>
                </c:pt>
                <c:pt idx="935">
                  <c:v>886.77000000000203</c:v>
                </c:pt>
                <c:pt idx="936">
                  <c:v>573.47</c:v>
                </c:pt>
                <c:pt idx="937">
                  <c:v>440.79</c:v>
                </c:pt>
                <c:pt idx="938">
                  <c:v>924.2</c:v>
                </c:pt>
                <c:pt idx="939">
                  <c:v>66.894999999999996</c:v>
                </c:pt>
                <c:pt idx="940">
                  <c:v>185.55500000000001</c:v>
                </c:pt>
                <c:pt idx="941">
                  <c:v>95.954000000000207</c:v>
                </c:pt>
                <c:pt idx="942">
                  <c:v>486.98</c:v>
                </c:pt>
                <c:pt idx="943">
                  <c:v>503.46</c:v>
                </c:pt>
                <c:pt idx="944">
                  <c:v>376.71</c:v>
                </c:pt>
                <c:pt idx="945">
                  <c:v>81.916000000000125</c:v>
                </c:pt>
                <c:pt idx="946">
                  <c:v>257.49</c:v>
                </c:pt>
                <c:pt idx="947">
                  <c:v>184.28</c:v>
                </c:pt>
                <c:pt idx="948">
                  <c:v>239.22</c:v>
                </c:pt>
                <c:pt idx="949">
                  <c:v>172.88</c:v>
                </c:pt>
                <c:pt idx="950">
                  <c:v>681.25</c:v>
                </c:pt>
                <c:pt idx="951">
                  <c:v>131.81</c:v>
                </c:pt>
                <c:pt idx="952">
                  <c:v>412.69</c:v>
                </c:pt>
                <c:pt idx="953">
                  <c:v>124.66</c:v>
                </c:pt>
                <c:pt idx="954">
                  <c:v>108.97499999999999</c:v>
                </c:pt>
                <c:pt idx="955">
                  <c:v>402.43499999999989</c:v>
                </c:pt>
                <c:pt idx="956">
                  <c:v>67.732000000000014</c:v>
                </c:pt>
                <c:pt idx="957">
                  <c:v>108.645</c:v>
                </c:pt>
                <c:pt idx="958">
                  <c:v>573.46000000000083</c:v>
                </c:pt>
                <c:pt idx="959">
                  <c:v>239.20000000000101</c:v>
                </c:pt>
                <c:pt idx="960">
                  <c:v>64.200500000000005</c:v>
                </c:pt>
                <c:pt idx="961">
                  <c:v>114.16500000000001</c:v>
                </c:pt>
                <c:pt idx="962">
                  <c:v>454.45499999999993</c:v>
                </c:pt>
                <c:pt idx="963">
                  <c:v>328.05500000000001</c:v>
                </c:pt>
                <c:pt idx="964">
                  <c:v>165.27</c:v>
                </c:pt>
                <c:pt idx="965">
                  <c:v>858.37</c:v>
                </c:pt>
                <c:pt idx="966">
                  <c:v>283</c:v>
                </c:pt>
                <c:pt idx="967">
                  <c:v>1086.0999999999999</c:v>
                </c:pt>
                <c:pt idx="968">
                  <c:v>387.86500000000001</c:v>
                </c:pt>
                <c:pt idx="969">
                  <c:v>194.95</c:v>
                </c:pt>
                <c:pt idx="970">
                  <c:v>263.61500000000001</c:v>
                </c:pt>
                <c:pt idx="971">
                  <c:v>814.54000000000099</c:v>
                </c:pt>
                <c:pt idx="972">
                  <c:v>130.66</c:v>
                </c:pt>
                <c:pt idx="973">
                  <c:v>299.06000000000108</c:v>
                </c:pt>
                <c:pt idx="974">
                  <c:v>215.45</c:v>
                </c:pt>
                <c:pt idx="975">
                  <c:v>748.31999999999994</c:v>
                </c:pt>
                <c:pt idx="976">
                  <c:v>118.495</c:v>
                </c:pt>
                <c:pt idx="977">
                  <c:v>414.33</c:v>
                </c:pt>
                <c:pt idx="978">
                  <c:v>273.37</c:v>
                </c:pt>
                <c:pt idx="979">
                  <c:v>109.09</c:v>
                </c:pt>
                <c:pt idx="980">
                  <c:v>82.998000000000005</c:v>
                </c:pt>
                <c:pt idx="981">
                  <c:v>957.35000000000082</c:v>
                </c:pt>
                <c:pt idx="982">
                  <c:v>251.91</c:v>
                </c:pt>
                <c:pt idx="983">
                  <c:v>194.05</c:v>
                </c:pt>
                <c:pt idx="984">
                  <c:v>879.49000000000103</c:v>
                </c:pt>
                <c:pt idx="985">
                  <c:v>129.04</c:v>
                </c:pt>
                <c:pt idx="986">
                  <c:v>25.055</c:v>
                </c:pt>
                <c:pt idx="987">
                  <c:v>650.52</c:v>
                </c:pt>
                <c:pt idx="988">
                  <c:v>142.71</c:v>
                </c:pt>
                <c:pt idx="989">
                  <c:v>89.154000000000181</c:v>
                </c:pt>
                <c:pt idx="990">
                  <c:v>219.48500000000001</c:v>
                </c:pt>
                <c:pt idx="991">
                  <c:v>91.641499999999994</c:v>
                </c:pt>
                <c:pt idx="992">
                  <c:v>203.67</c:v>
                </c:pt>
                <c:pt idx="993">
                  <c:v>1399.7</c:v>
                </c:pt>
                <c:pt idx="994">
                  <c:v>266.91000000000003</c:v>
                </c:pt>
                <c:pt idx="995">
                  <c:v>124.2</c:v>
                </c:pt>
                <c:pt idx="996">
                  <c:v>716.21</c:v>
                </c:pt>
                <c:pt idx="997">
                  <c:v>128.17500000000001</c:v>
                </c:pt>
                <c:pt idx="998">
                  <c:v>223.22</c:v>
                </c:pt>
                <c:pt idx="999">
                  <c:v>86.42</c:v>
                </c:pt>
                <c:pt idx="1000">
                  <c:v>87.864999999999995</c:v>
                </c:pt>
                <c:pt idx="1001">
                  <c:v>817.85000000000491</c:v>
                </c:pt>
                <c:pt idx="1002">
                  <c:v>154.69</c:v>
                </c:pt>
                <c:pt idx="1003">
                  <c:v>131.24</c:v>
                </c:pt>
                <c:pt idx="1004">
                  <c:v>158.51499999999999</c:v>
                </c:pt>
                <c:pt idx="1005">
                  <c:v>54.297000000000011</c:v>
                </c:pt>
                <c:pt idx="1006">
                  <c:v>592.60000000000105</c:v>
                </c:pt>
                <c:pt idx="1007">
                  <c:v>438.41500000000002</c:v>
                </c:pt>
                <c:pt idx="1008">
                  <c:v>828.72000000000105</c:v>
                </c:pt>
                <c:pt idx="1009">
                  <c:v>459.8</c:v>
                </c:pt>
                <c:pt idx="1010">
                  <c:v>218.88499999999999</c:v>
                </c:pt>
                <c:pt idx="1011">
                  <c:v>533.92999999999984</c:v>
                </c:pt>
                <c:pt idx="1012">
                  <c:v>606.82999999999993</c:v>
                </c:pt>
                <c:pt idx="1013">
                  <c:v>136</c:v>
                </c:pt>
                <c:pt idx="1014">
                  <c:v>149.05000000000001</c:v>
                </c:pt>
                <c:pt idx="1015">
                  <c:v>295.93249999999989</c:v>
                </c:pt>
                <c:pt idx="1016">
                  <c:v>478.09</c:v>
                </c:pt>
                <c:pt idx="1017">
                  <c:v>137.25000000000099</c:v>
                </c:pt>
                <c:pt idx="1018">
                  <c:v>708.42</c:v>
                </c:pt>
                <c:pt idx="1019">
                  <c:v>259.02000000000203</c:v>
                </c:pt>
                <c:pt idx="1020">
                  <c:v>70.950000000000102</c:v>
                </c:pt>
                <c:pt idx="1021">
                  <c:v>82.864999999999995</c:v>
                </c:pt>
                <c:pt idx="1022">
                  <c:v>81.874999999999986</c:v>
                </c:pt>
                <c:pt idx="1023">
                  <c:v>662.24000000000103</c:v>
                </c:pt>
                <c:pt idx="1024">
                  <c:v>526.88749999999993</c:v>
                </c:pt>
                <c:pt idx="1025">
                  <c:v>551.375</c:v>
                </c:pt>
                <c:pt idx="1026">
                  <c:v>503.07000000000102</c:v>
                </c:pt>
                <c:pt idx="1027">
                  <c:v>184.38</c:v>
                </c:pt>
                <c:pt idx="1028">
                  <c:v>71.754000000000005</c:v>
                </c:pt>
                <c:pt idx="1029">
                  <c:v>496.27499999999992</c:v>
                </c:pt>
                <c:pt idx="1030">
                  <c:v>81.278000000000176</c:v>
                </c:pt>
                <c:pt idx="1031">
                  <c:v>246.13</c:v>
                </c:pt>
                <c:pt idx="1032">
                  <c:v>121.91</c:v>
                </c:pt>
                <c:pt idx="1033">
                  <c:v>385.86500000000001</c:v>
                </c:pt>
                <c:pt idx="1034">
                  <c:v>156.01</c:v>
                </c:pt>
                <c:pt idx="1035">
                  <c:v>245.76</c:v>
                </c:pt>
                <c:pt idx="1036">
                  <c:v>145.66</c:v>
                </c:pt>
                <c:pt idx="1037">
                  <c:v>525.94999999999993</c:v>
                </c:pt>
                <c:pt idx="1038">
                  <c:v>38.503999999999998</c:v>
                </c:pt>
                <c:pt idx="1039">
                  <c:v>170.37</c:v>
                </c:pt>
                <c:pt idx="1040">
                  <c:v>264.52</c:v>
                </c:pt>
                <c:pt idx="1041">
                  <c:v>171.73</c:v>
                </c:pt>
                <c:pt idx="1042">
                  <c:v>866.84000000000083</c:v>
                </c:pt>
                <c:pt idx="1043">
                  <c:v>891.38000000000204</c:v>
                </c:pt>
                <c:pt idx="1044">
                  <c:v>448.50000000000102</c:v>
                </c:pt>
                <c:pt idx="1045">
                  <c:v>521.1925</c:v>
                </c:pt>
                <c:pt idx="1046">
                  <c:v>757.80000000000598</c:v>
                </c:pt>
                <c:pt idx="1047">
                  <c:v>76.554000000000002</c:v>
                </c:pt>
                <c:pt idx="1048">
                  <c:v>118.265</c:v>
                </c:pt>
                <c:pt idx="1049">
                  <c:v>1250.1000000000099</c:v>
                </c:pt>
                <c:pt idx="1050">
                  <c:v>348.57</c:v>
                </c:pt>
                <c:pt idx="1051">
                  <c:v>19.408999999999999</c:v>
                </c:pt>
                <c:pt idx="1052">
                  <c:v>279.065</c:v>
                </c:pt>
                <c:pt idx="1053">
                  <c:v>355.52</c:v>
                </c:pt>
                <c:pt idx="1054">
                  <c:v>737.15</c:v>
                </c:pt>
                <c:pt idx="1055">
                  <c:v>435.8</c:v>
                </c:pt>
                <c:pt idx="1056">
                  <c:v>108.199</c:v>
                </c:pt>
                <c:pt idx="1057">
                  <c:v>272.80500000000001</c:v>
                </c:pt>
                <c:pt idx="1058">
                  <c:v>1490.6</c:v>
                </c:pt>
                <c:pt idx="1059">
                  <c:v>202.07</c:v>
                </c:pt>
                <c:pt idx="1060">
                  <c:v>170.715</c:v>
                </c:pt>
                <c:pt idx="1061">
                  <c:v>173.68</c:v>
                </c:pt>
                <c:pt idx="1062">
                  <c:v>369.15</c:v>
                </c:pt>
                <c:pt idx="1063">
                  <c:v>343.40499999999992</c:v>
                </c:pt>
                <c:pt idx="1064">
                  <c:v>410.04</c:v>
                </c:pt>
                <c:pt idx="1065">
                  <c:v>217.82499999999999</c:v>
                </c:pt>
                <c:pt idx="1066">
                  <c:v>271.3</c:v>
                </c:pt>
                <c:pt idx="1067">
                  <c:v>983.98249999999996</c:v>
                </c:pt>
                <c:pt idx="1068">
                  <c:v>266.7475</c:v>
                </c:pt>
                <c:pt idx="1069">
                  <c:v>82.294000000000125</c:v>
                </c:pt>
                <c:pt idx="1070">
                  <c:v>374.42250000000001</c:v>
                </c:pt>
                <c:pt idx="1071">
                  <c:v>402</c:v>
                </c:pt>
                <c:pt idx="1072">
                  <c:v>259.55</c:v>
                </c:pt>
                <c:pt idx="1073">
                  <c:v>496.42</c:v>
                </c:pt>
                <c:pt idx="1074">
                  <c:v>360.47</c:v>
                </c:pt>
                <c:pt idx="1075">
                  <c:v>944.88249999999994</c:v>
                </c:pt>
                <c:pt idx="1076">
                  <c:v>319.04000000000002</c:v>
                </c:pt>
                <c:pt idx="1077">
                  <c:v>198.84</c:v>
                </c:pt>
                <c:pt idx="1078">
                  <c:v>250.54</c:v>
                </c:pt>
                <c:pt idx="1079">
                  <c:v>89.410000000000124</c:v>
                </c:pt>
                <c:pt idx="1080">
                  <c:v>181.745</c:v>
                </c:pt>
                <c:pt idx="1081">
                  <c:v>303.02499999999992</c:v>
                </c:pt>
                <c:pt idx="1082">
                  <c:v>125.41</c:v>
                </c:pt>
                <c:pt idx="1083">
                  <c:v>287.52499999999992</c:v>
                </c:pt>
                <c:pt idx="1084">
                  <c:v>254.45</c:v>
                </c:pt>
                <c:pt idx="1085">
                  <c:v>105.69</c:v>
                </c:pt>
                <c:pt idx="1086">
                  <c:v>220.91249999999999</c:v>
                </c:pt>
                <c:pt idx="1087">
                  <c:v>77.681000000000111</c:v>
                </c:pt>
                <c:pt idx="1088">
                  <c:v>98.3810000000001</c:v>
                </c:pt>
                <c:pt idx="1089">
                  <c:v>197.61</c:v>
                </c:pt>
                <c:pt idx="1090">
                  <c:v>432.77499999999992</c:v>
                </c:pt>
                <c:pt idx="1091">
                  <c:v>729.64499999999998</c:v>
                </c:pt>
                <c:pt idx="1092">
                  <c:v>38.994500000000002</c:v>
                </c:pt>
                <c:pt idx="1093">
                  <c:v>910.68499999999995</c:v>
                </c:pt>
                <c:pt idx="1094">
                  <c:v>425.56</c:v>
                </c:pt>
                <c:pt idx="1095">
                  <c:v>95.173999999999992</c:v>
                </c:pt>
                <c:pt idx="1096">
                  <c:v>208.04499999999999</c:v>
                </c:pt>
                <c:pt idx="1097">
                  <c:v>135.34</c:v>
                </c:pt>
                <c:pt idx="1098">
                  <c:v>808.050000000002</c:v>
                </c:pt>
                <c:pt idx="1099">
                  <c:v>397.48</c:v>
                </c:pt>
                <c:pt idx="1100">
                  <c:v>89.606000000000179</c:v>
                </c:pt>
                <c:pt idx="1101">
                  <c:v>194.02500000000001</c:v>
                </c:pt>
                <c:pt idx="1102">
                  <c:v>324.13499999999999</c:v>
                </c:pt>
                <c:pt idx="1103">
                  <c:v>164.19</c:v>
                </c:pt>
                <c:pt idx="1104">
                  <c:v>114.51</c:v>
                </c:pt>
                <c:pt idx="1105">
                  <c:v>965.29</c:v>
                </c:pt>
                <c:pt idx="1106">
                  <c:v>381.77</c:v>
                </c:pt>
                <c:pt idx="1107">
                  <c:v>501.12</c:v>
                </c:pt>
                <c:pt idx="1108">
                  <c:v>287.86500000000001</c:v>
                </c:pt>
                <c:pt idx="1109">
                  <c:v>869.05000000000098</c:v>
                </c:pt>
                <c:pt idx="1110">
                  <c:v>159.42500000000001</c:v>
                </c:pt>
                <c:pt idx="1111">
                  <c:v>520.54999999999984</c:v>
                </c:pt>
                <c:pt idx="1112">
                  <c:v>312.31</c:v>
                </c:pt>
                <c:pt idx="1113">
                  <c:v>824.52</c:v>
                </c:pt>
                <c:pt idx="1114">
                  <c:v>132.83000000000001</c:v>
                </c:pt>
                <c:pt idx="1115">
                  <c:v>487.3</c:v>
                </c:pt>
                <c:pt idx="1116">
                  <c:v>541.62</c:v>
                </c:pt>
                <c:pt idx="1117">
                  <c:v>211.68</c:v>
                </c:pt>
                <c:pt idx="1118">
                  <c:v>479.24</c:v>
                </c:pt>
                <c:pt idx="1119">
                  <c:v>703.47500000000002</c:v>
                </c:pt>
                <c:pt idx="1120">
                  <c:v>125.735</c:v>
                </c:pt>
                <c:pt idx="1121">
                  <c:v>524.04</c:v>
                </c:pt>
                <c:pt idx="1122">
                  <c:v>456.41500000000002</c:v>
                </c:pt>
                <c:pt idx="1123">
                  <c:v>102.715</c:v>
                </c:pt>
                <c:pt idx="1124">
                  <c:v>65.733000000000004</c:v>
                </c:pt>
                <c:pt idx="1125">
                  <c:v>90.028000000000006</c:v>
                </c:pt>
                <c:pt idx="1126">
                  <c:v>461.73500000000001</c:v>
                </c:pt>
                <c:pt idx="1127">
                  <c:v>292.45499999999993</c:v>
                </c:pt>
                <c:pt idx="1128">
                  <c:v>364.80500000000001</c:v>
                </c:pt>
                <c:pt idx="1129">
                  <c:v>569.08000000000004</c:v>
                </c:pt>
                <c:pt idx="1130">
                  <c:v>442.150000000001</c:v>
                </c:pt>
                <c:pt idx="1131">
                  <c:v>431.58499999999992</c:v>
                </c:pt>
                <c:pt idx="1132">
                  <c:v>356.11</c:v>
                </c:pt>
                <c:pt idx="1133">
                  <c:v>543.1674999999999</c:v>
                </c:pt>
                <c:pt idx="1134">
                  <c:v>64.730999999999995</c:v>
                </c:pt>
                <c:pt idx="1135">
                  <c:v>127.78</c:v>
                </c:pt>
                <c:pt idx="1136">
                  <c:v>86.028000000000176</c:v>
                </c:pt>
                <c:pt idx="1137">
                  <c:v>277.60000000000002</c:v>
                </c:pt>
                <c:pt idx="1138">
                  <c:v>535.91999999999996</c:v>
                </c:pt>
                <c:pt idx="1139">
                  <c:v>80.858000000000089</c:v>
                </c:pt>
                <c:pt idx="1140">
                  <c:v>426.83249999999992</c:v>
                </c:pt>
                <c:pt idx="1141">
                  <c:v>142.21</c:v>
                </c:pt>
                <c:pt idx="1142">
                  <c:v>186.39500000000001</c:v>
                </c:pt>
                <c:pt idx="1143">
                  <c:v>339.41</c:v>
                </c:pt>
                <c:pt idx="1144">
                  <c:v>268.77999999999992</c:v>
                </c:pt>
                <c:pt idx="1145">
                  <c:v>295.35000000000002</c:v>
                </c:pt>
                <c:pt idx="1146">
                  <c:v>1186</c:v>
                </c:pt>
                <c:pt idx="1147">
                  <c:v>99.996499999999997</c:v>
                </c:pt>
                <c:pt idx="1148">
                  <c:v>429.22500000000002</c:v>
                </c:pt>
                <c:pt idx="1149">
                  <c:v>128.82499999999999</c:v>
                </c:pt>
                <c:pt idx="1150">
                  <c:v>135.48500000000001</c:v>
                </c:pt>
                <c:pt idx="1151">
                  <c:v>240.535</c:v>
                </c:pt>
                <c:pt idx="1152">
                  <c:v>137.91</c:v>
                </c:pt>
                <c:pt idx="1153">
                  <c:v>167.29</c:v>
                </c:pt>
                <c:pt idx="1154">
                  <c:v>130.84</c:v>
                </c:pt>
                <c:pt idx="1155">
                  <c:v>138.25</c:v>
                </c:pt>
                <c:pt idx="1156">
                  <c:v>775.29499999999996</c:v>
                </c:pt>
                <c:pt idx="1157">
                  <c:v>102.63</c:v>
                </c:pt>
                <c:pt idx="1158">
                  <c:v>622.98500000000001</c:v>
                </c:pt>
                <c:pt idx="1159">
                  <c:v>229.62</c:v>
                </c:pt>
                <c:pt idx="1160">
                  <c:v>157.86000000000001</c:v>
                </c:pt>
                <c:pt idx="1161">
                  <c:v>21.762</c:v>
                </c:pt>
                <c:pt idx="1162">
                  <c:v>340.36</c:v>
                </c:pt>
                <c:pt idx="1163">
                  <c:v>510.71</c:v>
                </c:pt>
                <c:pt idx="1164">
                  <c:v>155.185</c:v>
                </c:pt>
                <c:pt idx="1165">
                  <c:v>1229.2</c:v>
                </c:pt>
                <c:pt idx="1166">
                  <c:v>1061.47</c:v>
                </c:pt>
                <c:pt idx="1167">
                  <c:v>115.125</c:v>
                </c:pt>
                <c:pt idx="1168">
                  <c:v>505.63</c:v>
                </c:pt>
                <c:pt idx="1169">
                  <c:v>515.79</c:v>
                </c:pt>
                <c:pt idx="1170">
                  <c:v>229.78000000000199</c:v>
                </c:pt>
                <c:pt idx="1171">
                  <c:v>644.02</c:v>
                </c:pt>
                <c:pt idx="1172">
                  <c:v>90.436000000000007</c:v>
                </c:pt>
                <c:pt idx="1173">
                  <c:v>243.96</c:v>
                </c:pt>
                <c:pt idx="1174">
                  <c:v>222.07000000000099</c:v>
                </c:pt>
                <c:pt idx="1175">
                  <c:v>1007.225</c:v>
                </c:pt>
                <c:pt idx="1176">
                  <c:v>225.95</c:v>
                </c:pt>
                <c:pt idx="1177">
                  <c:v>1385.1</c:v>
                </c:pt>
                <c:pt idx="1178">
                  <c:v>108.93</c:v>
                </c:pt>
                <c:pt idx="1179">
                  <c:v>126.25</c:v>
                </c:pt>
                <c:pt idx="1180">
                  <c:v>476.78</c:v>
                </c:pt>
                <c:pt idx="1181">
                  <c:v>543.97249999999997</c:v>
                </c:pt>
                <c:pt idx="1182">
                  <c:v>272.11500000000001</c:v>
                </c:pt>
                <c:pt idx="1183">
                  <c:v>206.02500000000001</c:v>
                </c:pt>
                <c:pt idx="1184">
                  <c:v>444.71</c:v>
                </c:pt>
                <c:pt idx="1185">
                  <c:v>578.77499999999998</c:v>
                </c:pt>
                <c:pt idx="1186">
                  <c:v>123.30500000000001</c:v>
                </c:pt>
                <c:pt idx="1187">
                  <c:v>861.92000000000098</c:v>
                </c:pt>
                <c:pt idx="1188">
                  <c:v>191.43</c:v>
                </c:pt>
                <c:pt idx="1189">
                  <c:v>178.465</c:v>
                </c:pt>
                <c:pt idx="1190">
                  <c:v>271.76000000000101</c:v>
                </c:pt>
                <c:pt idx="1191">
                  <c:v>87.438000000000102</c:v>
                </c:pt>
                <c:pt idx="1192">
                  <c:v>145.88999999999999</c:v>
                </c:pt>
                <c:pt idx="1193">
                  <c:v>439.35</c:v>
                </c:pt>
                <c:pt idx="1194">
                  <c:v>246.42500000000001</c:v>
                </c:pt>
                <c:pt idx="1195">
                  <c:v>153.38</c:v>
                </c:pt>
                <c:pt idx="1196">
                  <c:v>275.86000000000109</c:v>
                </c:pt>
                <c:pt idx="1197">
                  <c:v>247.930000000001</c:v>
                </c:pt>
                <c:pt idx="1198">
                  <c:v>310.42500000000001</c:v>
                </c:pt>
                <c:pt idx="1199">
                  <c:v>542.73500000000001</c:v>
                </c:pt>
                <c:pt idx="1200">
                  <c:v>216.935</c:v>
                </c:pt>
                <c:pt idx="1201">
                  <c:v>31.234000000000009</c:v>
                </c:pt>
                <c:pt idx="1202">
                  <c:v>266.88</c:v>
                </c:pt>
                <c:pt idx="1203">
                  <c:v>1062.7</c:v>
                </c:pt>
                <c:pt idx="1204">
                  <c:v>263.52999999999992</c:v>
                </c:pt>
                <c:pt idx="1205">
                  <c:v>300.16000000000008</c:v>
                </c:pt>
                <c:pt idx="1206">
                  <c:v>59.619</c:v>
                </c:pt>
                <c:pt idx="1207">
                  <c:v>119.99</c:v>
                </c:pt>
                <c:pt idx="1208">
                  <c:v>301.89</c:v>
                </c:pt>
                <c:pt idx="1209">
                  <c:v>446.92</c:v>
                </c:pt>
                <c:pt idx="1210">
                  <c:v>451.05500000000001</c:v>
                </c:pt>
                <c:pt idx="1211">
                  <c:v>515.30000000000098</c:v>
                </c:pt>
                <c:pt idx="1212">
                  <c:v>326.67</c:v>
                </c:pt>
                <c:pt idx="1213">
                  <c:v>100.17</c:v>
                </c:pt>
                <c:pt idx="1214">
                  <c:v>991.58</c:v>
                </c:pt>
                <c:pt idx="1215">
                  <c:v>89.816999999999993</c:v>
                </c:pt>
                <c:pt idx="1216">
                  <c:v>262.97000000000003</c:v>
                </c:pt>
                <c:pt idx="1217">
                  <c:v>436.88749999999999</c:v>
                </c:pt>
                <c:pt idx="1218">
                  <c:v>414.35500000000002</c:v>
                </c:pt>
                <c:pt idx="1219">
                  <c:v>136.30000000000001</c:v>
                </c:pt>
                <c:pt idx="1220">
                  <c:v>546.48</c:v>
                </c:pt>
                <c:pt idx="1221">
                  <c:v>391.26</c:v>
                </c:pt>
                <c:pt idx="1222">
                  <c:v>622.05499999999984</c:v>
                </c:pt>
                <c:pt idx="1223">
                  <c:v>280.01499999999999</c:v>
                </c:pt>
                <c:pt idx="1224">
                  <c:v>71.20500000000051</c:v>
                </c:pt>
                <c:pt idx="1225">
                  <c:v>64.583000000000098</c:v>
                </c:pt>
                <c:pt idx="1226">
                  <c:v>338.45</c:v>
                </c:pt>
                <c:pt idx="1227">
                  <c:v>769.44000000000096</c:v>
                </c:pt>
                <c:pt idx="1228">
                  <c:v>103.751</c:v>
                </c:pt>
                <c:pt idx="1229">
                  <c:v>393</c:v>
                </c:pt>
                <c:pt idx="1230">
                  <c:v>372.42999999999989</c:v>
                </c:pt>
                <c:pt idx="1231">
                  <c:v>301.40499999999992</c:v>
                </c:pt>
                <c:pt idx="1232">
                  <c:v>142.86000000000001</c:v>
                </c:pt>
                <c:pt idx="1233">
                  <c:v>263.55000000000109</c:v>
                </c:pt>
                <c:pt idx="1234">
                  <c:v>185.71</c:v>
                </c:pt>
                <c:pt idx="1235">
                  <c:v>39.130000000000003</c:v>
                </c:pt>
                <c:pt idx="1236">
                  <c:v>117.34</c:v>
                </c:pt>
                <c:pt idx="1237">
                  <c:v>78.266000000000005</c:v>
                </c:pt>
                <c:pt idx="1238">
                  <c:v>49.720000000000098</c:v>
                </c:pt>
                <c:pt idx="1239">
                  <c:v>315.08999999999992</c:v>
                </c:pt>
                <c:pt idx="1240">
                  <c:v>274.94000000000102</c:v>
                </c:pt>
                <c:pt idx="1241">
                  <c:v>924.74000000000103</c:v>
                </c:pt>
                <c:pt idx="1242">
                  <c:v>57.9285</c:v>
                </c:pt>
                <c:pt idx="1243">
                  <c:v>222.9975</c:v>
                </c:pt>
                <c:pt idx="1244">
                  <c:v>404.67</c:v>
                </c:pt>
                <c:pt idx="1245">
                  <c:v>510.59000000000299</c:v>
                </c:pt>
                <c:pt idx="1246">
                  <c:v>171.67</c:v>
                </c:pt>
                <c:pt idx="1247">
                  <c:v>254.36500000000001</c:v>
                </c:pt>
                <c:pt idx="1248">
                  <c:v>510.83249999999992</c:v>
                </c:pt>
                <c:pt idx="1249">
                  <c:v>646.88</c:v>
                </c:pt>
                <c:pt idx="1250">
                  <c:v>940.41000000000201</c:v>
                </c:pt>
                <c:pt idx="1251">
                  <c:v>995.98000000000309</c:v>
                </c:pt>
                <c:pt idx="1252">
                  <c:v>181.52</c:v>
                </c:pt>
                <c:pt idx="1253">
                  <c:v>390.59</c:v>
                </c:pt>
                <c:pt idx="1254">
                  <c:v>141.36000000000001</c:v>
                </c:pt>
                <c:pt idx="1255">
                  <c:v>197.065</c:v>
                </c:pt>
                <c:pt idx="1256">
                  <c:v>900.57000000000301</c:v>
                </c:pt>
                <c:pt idx="1257">
                  <c:v>228.36500000000001</c:v>
                </c:pt>
                <c:pt idx="1258">
                  <c:v>235.67</c:v>
                </c:pt>
                <c:pt idx="1259">
                  <c:v>204.19</c:v>
                </c:pt>
                <c:pt idx="1260">
                  <c:v>280.92</c:v>
                </c:pt>
                <c:pt idx="1261">
                  <c:v>138.36500000000001</c:v>
                </c:pt>
                <c:pt idx="1262">
                  <c:v>268.52</c:v>
                </c:pt>
                <c:pt idx="1263">
                  <c:v>156.36000000000101</c:v>
                </c:pt>
                <c:pt idx="1264">
                  <c:v>101.3505</c:v>
                </c:pt>
                <c:pt idx="1265">
                  <c:v>1188.085</c:v>
                </c:pt>
                <c:pt idx="1266">
                  <c:v>415.02499999999992</c:v>
                </c:pt>
                <c:pt idx="1267">
                  <c:v>1073.7</c:v>
                </c:pt>
                <c:pt idx="1268">
                  <c:v>405.03500000000003</c:v>
                </c:pt>
                <c:pt idx="1269">
                  <c:v>362.45</c:v>
                </c:pt>
                <c:pt idx="1270">
                  <c:v>307.77</c:v>
                </c:pt>
                <c:pt idx="1271">
                  <c:v>637.88000000000409</c:v>
                </c:pt>
                <c:pt idx="1272">
                  <c:v>436.76</c:v>
                </c:pt>
                <c:pt idx="1273">
                  <c:v>310.70000000000101</c:v>
                </c:pt>
                <c:pt idx="1274">
                  <c:v>154.41</c:v>
                </c:pt>
                <c:pt idx="1275">
                  <c:v>368.94</c:v>
                </c:pt>
                <c:pt idx="1276">
                  <c:v>210.79</c:v>
                </c:pt>
                <c:pt idx="1277">
                  <c:v>225.13</c:v>
                </c:pt>
                <c:pt idx="1278">
                  <c:v>160.125</c:v>
                </c:pt>
                <c:pt idx="1279">
                  <c:v>645.79999999999995</c:v>
                </c:pt>
                <c:pt idx="1280">
                  <c:v>208.21</c:v>
                </c:pt>
                <c:pt idx="1281">
                  <c:v>564.05999999999983</c:v>
                </c:pt>
                <c:pt idx="1282">
                  <c:v>386.11</c:v>
                </c:pt>
                <c:pt idx="1283">
                  <c:v>409.24</c:v>
                </c:pt>
                <c:pt idx="1284">
                  <c:v>611.34499999999991</c:v>
                </c:pt>
                <c:pt idx="1285">
                  <c:v>121.19</c:v>
                </c:pt>
                <c:pt idx="1286">
                  <c:v>366.86500000000001</c:v>
                </c:pt>
                <c:pt idx="1287">
                  <c:v>274.91000000000003</c:v>
                </c:pt>
                <c:pt idx="1288">
                  <c:v>480.185</c:v>
                </c:pt>
                <c:pt idx="1289">
                  <c:v>264.06</c:v>
                </c:pt>
                <c:pt idx="1290">
                  <c:v>447.76499999999999</c:v>
                </c:pt>
                <c:pt idx="1291">
                  <c:v>288.09000000000299</c:v>
                </c:pt>
                <c:pt idx="1292">
                  <c:v>763.93</c:v>
                </c:pt>
                <c:pt idx="1293">
                  <c:v>97.739000000000104</c:v>
                </c:pt>
                <c:pt idx="1294">
                  <c:v>1173.8</c:v>
                </c:pt>
                <c:pt idx="1295">
                  <c:v>693.47</c:v>
                </c:pt>
                <c:pt idx="1296">
                  <c:v>377.5</c:v>
                </c:pt>
                <c:pt idx="1297">
                  <c:v>1068.335</c:v>
                </c:pt>
                <c:pt idx="1298">
                  <c:v>582.31749999999988</c:v>
                </c:pt>
                <c:pt idx="1299">
                  <c:v>546.55499999999984</c:v>
                </c:pt>
                <c:pt idx="1300">
                  <c:v>148.59</c:v>
                </c:pt>
                <c:pt idx="1301">
                  <c:v>453.56</c:v>
                </c:pt>
                <c:pt idx="1302">
                  <c:v>28.955500000000001</c:v>
                </c:pt>
                <c:pt idx="1303">
                  <c:v>125.73</c:v>
                </c:pt>
                <c:pt idx="1304">
                  <c:v>370.57</c:v>
                </c:pt>
                <c:pt idx="1305">
                  <c:v>217.77</c:v>
                </c:pt>
                <c:pt idx="1306">
                  <c:v>197.33</c:v>
                </c:pt>
                <c:pt idx="1307">
                  <c:v>557.59</c:v>
                </c:pt>
                <c:pt idx="1308">
                  <c:v>193.23</c:v>
                </c:pt>
                <c:pt idx="1309">
                  <c:v>505.02249999999992</c:v>
                </c:pt>
                <c:pt idx="1310">
                  <c:v>52.335500000000003</c:v>
                </c:pt>
                <c:pt idx="1311">
                  <c:v>133.99</c:v>
                </c:pt>
                <c:pt idx="1312">
                  <c:v>184.70500000000001</c:v>
                </c:pt>
                <c:pt idx="1313">
                  <c:v>1162.8824999999999</c:v>
                </c:pt>
                <c:pt idx="1314">
                  <c:v>67.591499999999996</c:v>
                </c:pt>
                <c:pt idx="1315">
                  <c:v>278.89</c:v>
                </c:pt>
                <c:pt idx="1316">
                  <c:v>284.67250000000001</c:v>
                </c:pt>
                <c:pt idx="1317">
                  <c:v>572.8549999999999</c:v>
                </c:pt>
                <c:pt idx="1318">
                  <c:v>331.05000000000109</c:v>
                </c:pt>
                <c:pt idx="1319">
                  <c:v>828.92000000000098</c:v>
                </c:pt>
                <c:pt idx="1320">
                  <c:v>78.242500000000007</c:v>
                </c:pt>
                <c:pt idx="1321">
                  <c:v>209.62</c:v>
                </c:pt>
                <c:pt idx="1322">
                  <c:v>366.79</c:v>
                </c:pt>
                <c:pt idx="1323">
                  <c:v>146.94999999999999</c:v>
                </c:pt>
                <c:pt idx="1324">
                  <c:v>81.66549999999998</c:v>
                </c:pt>
                <c:pt idx="1325">
                  <c:v>239.14</c:v>
                </c:pt>
                <c:pt idx="1326">
                  <c:v>766.3549999999999</c:v>
                </c:pt>
                <c:pt idx="1327">
                  <c:v>694.22500000000002</c:v>
                </c:pt>
                <c:pt idx="1328">
                  <c:v>590.91</c:v>
                </c:pt>
                <c:pt idx="1329">
                  <c:v>694.30499999999984</c:v>
                </c:pt>
                <c:pt idx="1330">
                  <c:v>197.53</c:v>
                </c:pt>
                <c:pt idx="1331">
                  <c:v>1015.4450000000001</c:v>
                </c:pt>
                <c:pt idx="1332">
                  <c:v>337.10500000000002</c:v>
                </c:pt>
                <c:pt idx="1333">
                  <c:v>420.5</c:v>
                </c:pt>
                <c:pt idx="1334">
                  <c:v>81.087000000000302</c:v>
                </c:pt>
                <c:pt idx="1335">
                  <c:v>188.51</c:v>
                </c:pt>
                <c:pt idx="1336">
                  <c:v>623.04000000000099</c:v>
                </c:pt>
                <c:pt idx="1337">
                  <c:v>49.286499999999997</c:v>
                </c:pt>
                <c:pt idx="1338">
                  <c:v>84.843999999999994</c:v>
                </c:pt>
                <c:pt idx="1339">
                  <c:v>96.082000000000178</c:v>
                </c:pt>
                <c:pt idx="1340">
                  <c:v>497.57</c:v>
                </c:pt>
                <c:pt idx="1341">
                  <c:v>218.14000000000101</c:v>
                </c:pt>
                <c:pt idx="1342">
                  <c:v>241.41249999999999</c:v>
                </c:pt>
                <c:pt idx="1343">
                  <c:v>596.54999999999984</c:v>
                </c:pt>
                <c:pt idx="1344">
                  <c:v>271.63</c:v>
                </c:pt>
                <c:pt idx="1345">
                  <c:v>326.45499999999993</c:v>
                </c:pt>
                <c:pt idx="1346">
                  <c:v>80.926000000000002</c:v>
                </c:pt>
                <c:pt idx="1347">
                  <c:v>439.42500000000001</c:v>
                </c:pt>
                <c:pt idx="1348">
                  <c:v>262.60000000000002</c:v>
                </c:pt>
                <c:pt idx="1349">
                  <c:v>691.16000000000099</c:v>
                </c:pt>
                <c:pt idx="1350">
                  <c:v>750.37</c:v>
                </c:pt>
                <c:pt idx="1351">
                  <c:v>137.12</c:v>
                </c:pt>
                <c:pt idx="1352">
                  <c:v>431.08000000000101</c:v>
                </c:pt>
                <c:pt idx="1353">
                  <c:v>898.52</c:v>
                </c:pt>
                <c:pt idx="1354">
                  <c:v>220.78</c:v>
                </c:pt>
                <c:pt idx="1355">
                  <c:v>502.59000000000299</c:v>
                </c:pt>
                <c:pt idx="1356">
                  <c:v>521.67999999999995</c:v>
                </c:pt>
                <c:pt idx="1357">
                  <c:v>683.14000000000203</c:v>
                </c:pt>
                <c:pt idx="1358">
                  <c:v>313.70499999999993</c:v>
                </c:pt>
                <c:pt idx="1359">
                  <c:v>156.27000000000001</c:v>
                </c:pt>
                <c:pt idx="1360">
                  <c:v>659.11500000000001</c:v>
                </c:pt>
                <c:pt idx="1361">
                  <c:v>385.16</c:v>
                </c:pt>
                <c:pt idx="1362">
                  <c:v>275.58000000000101</c:v>
                </c:pt>
                <c:pt idx="1363">
                  <c:v>124.015</c:v>
                </c:pt>
                <c:pt idx="1364">
                  <c:v>239.465</c:v>
                </c:pt>
                <c:pt idx="1365">
                  <c:v>174.12</c:v>
                </c:pt>
                <c:pt idx="1366">
                  <c:v>385.07499999999999</c:v>
                </c:pt>
                <c:pt idx="1367">
                  <c:v>858.07</c:v>
                </c:pt>
                <c:pt idx="1368">
                  <c:v>64.634</c:v>
                </c:pt>
                <c:pt idx="1369">
                  <c:v>51.410499999999999</c:v>
                </c:pt>
                <c:pt idx="1370">
                  <c:v>396.88000000000102</c:v>
                </c:pt>
                <c:pt idx="1371">
                  <c:v>309.60250000000002</c:v>
                </c:pt>
                <c:pt idx="1372">
                  <c:v>123.7</c:v>
                </c:pt>
                <c:pt idx="1373">
                  <c:v>700.270000000001</c:v>
                </c:pt>
                <c:pt idx="1374">
                  <c:v>308.04000000000002</c:v>
                </c:pt>
                <c:pt idx="1375">
                  <c:v>330.22</c:v>
                </c:pt>
                <c:pt idx="1376">
                  <c:v>1285.875</c:v>
                </c:pt>
                <c:pt idx="1377">
                  <c:v>108.935</c:v>
                </c:pt>
                <c:pt idx="1378">
                  <c:v>670.6</c:v>
                </c:pt>
                <c:pt idx="1379">
                  <c:v>481.16500000000002</c:v>
                </c:pt>
                <c:pt idx="1380">
                  <c:v>605.4700000000031</c:v>
                </c:pt>
                <c:pt idx="1381">
                  <c:v>667.64</c:v>
                </c:pt>
                <c:pt idx="1382">
                  <c:v>1141.905</c:v>
                </c:pt>
                <c:pt idx="1383">
                  <c:v>342.28250000000003</c:v>
                </c:pt>
                <c:pt idx="1384">
                  <c:v>46.469000000000001</c:v>
                </c:pt>
                <c:pt idx="1385">
                  <c:v>585.83999999999992</c:v>
                </c:pt>
                <c:pt idx="1386">
                  <c:v>350.99000000000188</c:v>
                </c:pt>
                <c:pt idx="1387">
                  <c:v>702.53</c:v>
                </c:pt>
                <c:pt idx="1388">
                  <c:v>510.16</c:v>
                </c:pt>
                <c:pt idx="1389">
                  <c:v>579.03499999999997</c:v>
                </c:pt>
                <c:pt idx="1390">
                  <c:v>224.08</c:v>
                </c:pt>
                <c:pt idx="1391">
                  <c:v>229.31</c:v>
                </c:pt>
                <c:pt idx="1392">
                  <c:v>223.155</c:v>
                </c:pt>
                <c:pt idx="1393">
                  <c:v>23.617999999999999</c:v>
                </c:pt>
                <c:pt idx="1394">
                  <c:v>513.49000000000206</c:v>
                </c:pt>
                <c:pt idx="1395">
                  <c:v>271.10000000000002</c:v>
                </c:pt>
                <c:pt idx="1396">
                  <c:v>346.81</c:v>
                </c:pt>
                <c:pt idx="1397">
                  <c:v>183.650000000001</c:v>
                </c:pt>
                <c:pt idx="1398">
                  <c:v>325.60000000000002</c:v>
                </c:pt>
                <c:pt idx="1399">
                  <c:v>890.54000000000099</c:v>
                </c:pt>
                <c:pt idx="1400">
                  <c:v>602.14000000000101</c:v>
                </c:pt>
                <c:pt idx="1401">
                  <c:v>557.21000000000208</c:v>
                </c:pt>
                <c:pt idx="1402">
                  <c:v>660.21249999999998</c:v>
                </c:pt>
                <c:pt idx="1403">
                  <c:v>202.370000000001</c:v>
                </c:pt>
                <c:pt idx="1404">
                  <c:v>166.82</c:v>
                </c:pt>
                <c:pt idx="1405">
                  <c:v>143.785</c:v>
                </c:pt>
                <c:pt idx="1406">
                  <c:v>395.34</c:v>
                </c:pt>
                <c:pt idx="1407">
                  <c:v>1051.5999999999999</c:v>
                </c:pt>
                <c:pt idx="1408">
                  <c:v>474.58749999999992</c:v>
                </c:pt>
                <c:pt idx="1409">
                  <c:v>321.59500000000003</c:v>
                </c:pt>
                <c:pt idx="1410">
                  <c:v>107.438</c:v>
                </c:pt>
                <c:pt idx="1411">
                  <c:v>265.39499999999992</c:v>
                </c:pt>
                <c:pt idx="1412">
                  <c:v>620.52</c:v>
                </c:pt>
                <c:pt idx="1413">
                  <c:v>665.32999999999993</c:v>
                </c:pt>
                <c:pt idx="1414">
                  <c:v>160.44499999999999</c:v>
                </c:pt>
                <c:pt idx="1415">
                  <c:v>217.76</c:v>
                </c:pt>
                <c:pt idx="1416">
                  <c:v>118.44499999999999</c:v>
                </c:pt>
                <c:pt idx="1417">
                  <c:v>83.147499999999994</c:v>
                </c:pt>
                <c:pt idx="1418">
                  <c:v>269.73</c:v>
                </c:pt>
                <c:pt idx="1419">
                  <c:v>457.81</c:v>
                </c:pt>
                <c:pt idx="1420">
                  <c:v>960.29499999999996</c:v>
                </c:pt>
                <c:pt idx="1421">
                  <c:v>350.11750000000001</c:v>
                </c:pt>
                <c:pt idx="1422">
                  <c:v>125.94</c:v>
                </c:pt>
                <c:pt idx="1423">
                  <c:v>98.307000000000187</c:v>
                </c:pt>
                <c:pt idx="1424">
                  <c:v>377.16000000000798</c:v>
                </c:pt>
                <c:pt idx="1425">
                  <c:v>189.28</c:v>
                </c:pt>
                <c:pt idx="1426">
                  <c:v>1242.0999999999999</c:v>
                </c:pt>
                <c:pt idx="1427">
                  <c:v>318.89999999999992</c:v>
                </c:pt>
                <c:pt idx="1428">
                  <c:v>536.5</c:v>
                </c:pt>
                <c:pt idx="1429">
                  <c:v>30.024000000000001</c:v>
                </c:pt>
                <c:pt idx="1430">
                  <c:v>167.45</c:v>
                </c:pt>
                <c:pt idx="1431">
                  <c:v>671.59</c:v>
                </c:pt>
                <c:pt idx="1432">
                  <c:v>1097.5</c:v>
                </c:pt>
                <c:pt idx="1433">
                  <c:v>347.87000000001001</c:v>
                </c:pt>
                <c:pt idx="1434">
                  <c:v>786.09500000000003</c:v>
                </c:pt>
                <c:pt idx="1435">
                  <c:v>101.33</c:v>
                </c:pt>
                <c:pt idx="1436">
                  <c:v>467.93499999999989</c:v>
                </c:pt>
                <c:pt idx="1437">
                  <c:v>210.84</c:v>
                </c:pt>
                <c:pt idx="1438">
                  <c:v>386.56000000000802</c:v>
                </c:pt>
                <c:pt idx="1439">
                  <c:v>181.55</c:v>
                </c:pt>
                <c:pt idx="1440">
                  <c:v>32.339500000000001</c:v>
                </c:pt>
                <c:pt idx="1441">
                  <c:v>297.82499999999999</c:v>
                </c:pt>
                <c:pt idx="1442">
                  <c:v>136.41499999999999</c:v>
                </c:pt>
                <c:pt idx="1443">
                  <c:v>102.075</c:v>
                </c:pt>
                <c:pt idx="1444">
                  <c:v>268.64</c:v>
                </c:pt>
                <c:pt idx="1445">
                  <c:v>242.14</c:v>
                </c:pt>
                <c:pt idx="1446">
                  <c:v>275.02</c:v>
                </c:pt>
                <c:pt idx="1447">
                  <c:v>44.331000000000003</c:v>
                </c:pt>
                <c:pt idx="1448">
                  <c:v>49.003</c:v>
                </c:pt>
                <c:pt idx="1449">
                  <c:v>326.25000000000102</c:v>
                </c:pt>
                <c:pt idx="1450">
                  <c:v>137.47999999999999</c:v>
                </c:pt>
                <c:pt idx="1451">
                  <c:v>360.59500000000003</c:v>
                </c:pt>
                <c:pt idx="1452">
                  <c:v>429.62000000000211</c:v>
                </c:pt>
                <c:pt idx="1453">
                  <c:v>166.01</c:v>
                </c:pt>
                <c:pt idx="1454">
                  <c:v>212.80500000000001</c:v>
                </c:pt>
                <c:pt idx="1455">
                  <c:v>289.08749999999992</c:v>
                </c:pt>
                <c:pt idx="1456">
                  <c:v>367.12</c:v>
                </c:pt>
                <c:pt idx="1457">
                  <c:v>227.69</c:v>
                </c:pt>
                <c:pt idx="1458">
                  <c:v>795.07249999999999</c:v>
                </c:pt>
                <c:pt idx="1459">
                  <c:v>1353.5</c:v>
                </c:pt>
                <c:pt idx="1460">
                  <c:v>47.333000000000013</c:v>
                </c:pt>
                <c:pt idx="1461">
                  <c:v>1375.6</c:v>
                </c:pt>
                <c:pt idx="1462">
                  <c:v>433.64749999999998</c:v>
                </c:pt>
                <c:pt idx="1463">
                  <c:v>144.13</c:v>
                </c:pt>
                <c:pt idx="1464">
                  <c:v>365.78</c:v>
                </c:pt>
                <c:pt idx="1465">
                  <c:v>564.76499999999999</c:v>
                </c:pt>
                <c:pt idx="1466">
                  <c:v>373.50749999999999</c:v>
                </c:pt>
                <c:pt idx="1467">
                  <c:v>150.19499999999999</c:v>
                </c:pt>
                <c:pt idx="1468">
                  <c:v>298.70999999999992</c:v>
                </c:pt>
                <c:pt idx="1469">
                  <c:v>137.23500000000001</c:v>
                </c:pt>
                <c:pt idx="1470">
                  <c:v>188.6825</c:v>
                </c:pt>
                <c:pt idx="1471">
                  <c:v>130.16499999999999</c:v>
                </c:pt>
                <c:pt idx="1472">
                  <c:v>451.43499999999989</c:v>
                </c:pt>
                <c:pt idx="1473">
                  <c:v>185.29499999999999</c:v>
                </c:pt>
                <c:pt idx="1474">
                  <c:v>148.79000000000099</c:v>
                </c:pt>
                <c:pt idx="1475">
                  <c:v>49.673000000000002</c:v>
                </c:pt>
                <c:pt idx="1476">
                  <c:v>126.27</c:v>
                </c:pt>
                <c:pt idx="1477">
                  <c:v>209.62</c:v>
                </c:pt>
                <c:pt idx="1478">
                  <c:v>78.414000000000001</c:v>
                </c:pt>
                <c:pt idx="1479">
                  <c:v>1106.7</c:v>
                </c:pt>
                <c:pt idx="1480">
                  <c:v>304.71499999999992</c:v>
                </c:pt>
                <c:pt idx="1481">
                  <c:v>304.63499999999999</c:v>
                </c:pt>
                <c:pt idx="1482">
                  <c:v>129.00749999999999</c:v>
                </c:pt>
                <c:pt idx="1483">
                  <c:v>844.19</c:v>
                </c:pt>
                <c:pt idx="1484">
                  <c:v>119.35</c:v>
                </c:pt>
                <c:pt idx="1485">
                  <c:v>382.685</c:v>
                </c:pt>
                <c:pt idx="1486">
                  <c:v>277.27999999999992</c:v>
                </c:pt>
                <c:pt idx="1487">
                  <c:v>492.38499999999999</c:v>
                </c:pt>
                <c:pt idx="1488">
                  <c:v>190.81</c:v>
                </c:pt>
                <c:pt idx="1489">
                  <c:v>105.14</c:v>
                </c:pt>
                <c:pt idx="1490">
                  <c:v>691.26</c:v>
                </c:pt>
                <c:pt idx="1491">
                  <c:v>429.76</c:v>
                </c:pt>
                <c:pt idx="1492">
                  <c:v>732.55</c:v>
                </c:pt>
                <c:pt idx="1493">
                  <c:v>513.26499999999999</c:v>
                </c:pt>
                <c:pt idx="1494">
                  <c:v>118.465</c:v>
                </c:pt>
                <c:pt idx="1495">
                  <c:v>310.80500000000001</c:v>
                </c:pt>
                <c:pt idx="1496">
                  <c:v>373.11</c:v>
                </c:pt>
                <c:pt idx="1497">
                  <c:v>43.594999999999999</c:v>
                </c:pt>
                <c:pt idx="1498">
                  <c:v>254.61</c:v>
                </c:pt>
                <c:pt idx="1499">
                  <c:v>119.14</c:v>
                </c:pt>
                <c:pt idx="1500">
                  <c:v>650.59500000000003</c:v>
                </c:pt>
                <c:pt idx="1501">
                  <c:v>362.38499999999999</c:v>
                </c:pt>
                <c:pt idx="1502">
                  <c:v>437.12000000000211</c:v>
                </c:pt>
                <c:pt idx="1503">
                  <c:v>389.94</c:v>
                </c:pt>
                <c:pt idx="1504">
                  <c:v>515.77750000000003</c:v>
                </c:pt>
                <c:pt idx="1505">
                  <c:v>115.66500000000001</c:v>
                </c:pt>
                <c:pt idx="1506">
                  <c:v>80.047000000000196</c:v>
                </c:pt>
                <c:pt idx="1507">
                  <c:v>152.12</c:v>
                </c:pt>
                <c:pt idx="1508">
                  <c:v>263.29000000000002</c:v>
                </c:pt>
                <c:pt idx="1509">
                  <c:v>601.54999999999984</c:v>
                </c:pt>
                <c:pt idx="1510">
                  <c:v>1026.7874999999999</c:v>
                </c:pt>
                <c:pt idx="1511">
                  <c:v>421.340000000001</c:v>
                </c:pt>
                <c:pt idx="1512">
                  <c:v>179.09</c:v>
                </c:pt>
                <c:pt idx="1513">
                  <c:v>103.535</c:v>
                </c:pt>
                <c:pt idx="1514">
                  <c:v>219.535</c:v>
                </c:pt>
                <c:pt idx="1515">
                  <c:v>45.881999999999998</c:v>
                </c:pt>
                <c:pt idx="1516">
                  <c:v>194.52</c:v>
                </c:pt>
                <c:pt idx="1517">
                  <c:v>364.41</c:v>
                </c:pt>
                <c:pt idx="1518">
                  <c:v>396.19</c:v>
                </c:pt>
                <c:pt idx="1519">
                  <c:v>448.28</c:v>
                </c:pt>
                <c:pt idx="1520">
                  <c:v>253.940000000005</c:v>
                </c:pt>
                <c:pt idx="1521">
                  <c:v>185.1</c:v>
                </c:pt>
                <c:pt idx="1522">
                  <c:v>288.1275</c:v>
                </c:pt>
                <c:pt idx="1523">
                  <c:v>87.119</c:v>
                </c:pt>
                <c:pt idx="1524">
                  <c:v>82.975499999999982</c:v>
                </c:pt>
                <c:pt idx="1525">
                  <c:v>954.11000000000104</c:v>
                </c:pt>
                <c:pt idx="1526">
                  <c:v>215.17</c:v>
                </c:pt>
                <c:pt idx="1527">
                  <c:v>183.53</c:v>
                </c:pt>
                <c:pt idx="1528">
                  <c:v>750.02000000000203</c:v>
                </c:pt>
                <c:pt idx="1529">
                  <c:v>65.540000000000006</c:v>
                </c:pt>
                <c:pt idx="1530">
                  <c:v>318.45999999999992</c:v>
                </c:pt>
                <c:pt idx="1531">
                  <c:v>802.33999999999992</c:v>
                </c:pt>
                <c:pt idx="1532">
                  <c:v>697.11</c:v>
                </c:pt>
                <c:pt idx="1533">
                  <c:v>296.57</c:v>
                </c:pt>
                <c:pt idx="1534">
                  <c:v>228.08</c:v>
                </c:pt>
                <c:pt idx="1535">
                  <c:v>451.85</c:v>
                </c:pt>
                <c:pt idx="1536">
                  <c:v>481.69</c:v>
                </c:pt>
                <c:pt idx="1537">
                  <c:v>62.842500000000001</c:v>
                </c:pt>
                <c:pt idx="1538">
                  <c:v>58.575000000000003</c:v>
                </c:pt>
                <c:pt idx="1539">
                  <c:v>908.95000000000391</c:v>
                </c:pt>
                <c:pt idx="1540">
                  <c:v>379.74</c:v>
                </c:pt>
                <c:pt idx="1541">
                  <c:v>102.2145</c:v>
                </c:pt>
                <c:pt idx="1542">
                  <c:v>608.11500000000001</c:v>
                </c:pt>
                <c:pt idx="1543">
                  <c:v>268.99</c:v>
                </c:pt>
                <c:pt idx="1544">
                  <c:v>89.103499999999983</c:v>
                </c:pt>
                <c:pt idx="1545">
                  <c:v>229.55</c:v>
                </c:pt>
                <c:pt idx="1546">
                  <c:v>745.73000000000104</c:v>
                </c:pt>
                <c:pt idx="1547">
                  <c:v>992.09000000000106</c:v>
                </c:pt>
                <c:pt idx="1548">
                  <c:v>143.28</c:v>
                </c:pt>
                <c:pt idx="1549">
                  <c:v>566.52</c:v>
                </c:pt>
                <c:pt idx="1550">
                  <c:v>318.76</c:v>
                </c:pt>
                <c:pt idx="1551">
                  <c:v>240.905</c:v>
                </c:pt>
                <c:pt idx="1552">
                  <c:v>411.58</c:v>
                </c:pt>
                <c:pt idx="1553">
                  <c:v>646.97000000000105</c:v>
                </c:pt>
                <c:pt idx="1554">
                  <c:v>869.5</c:v>
                </c:pt>
                <c:pt idx="1555">
                  <c:v>177.30500000000001</c:v>
                </c:pt>
                <c:pt idx="1556">
                  <c:v>449.2</c:v>
                </c:pt>
                <c:pt idx="1557">
                  <c:v>125.785</c:v>
                </c:pt>
                <c:pt idx="1558">
                  <c:v>270.7</c:v>
                </c:pt>
                <c:pt idx="1559">
                  <c:v>143.94</c:v>
                </c:pt>
                <c:pt idx="1560">
                  <c:v>88.88200000000009</c:v>
                </c:pt>
                <c:pt idx="1561">
                  <c:v>118.07250000000001</c:v>
                </c:pt>
                <c:pt idx="1562">
                  <c:v>427.60500000000002</c:v>
                </c:pt>
                <c:pt idx="1563">
                  <c:v>427.70000000000101</c:v>
                </c:pt>
                <c:pt idx="1564">
                  <c:v>509.89</c:v>
                </c:pt>
                <c:pt idx="1565">
                  <c:v>790.04499999999996</c:v>
                </c:pt>
                <c:pt idx="1566">
                  <c:v>135.08000000000001</c:v>
                </c:pt>
                <c:pt idx="1567">
                  <c:v>98.003500000000003</c:v>
                </c:pt>
                <c:pt idx="1568">
                  <c:v>119.27</c:v>
                </c:pt>
                <c:pt idx="1569">
                  <c:v>358.57499999999999</c:v>
                </c:pt>
                <c:pt idx="1570">
                  <c:v>307.69</c:v>
                </c:pt>
                <c:pt idx="1571">
                  <c:v>957</c:v>
                </c:pt>
                <c:pt idx="1572">
                  <c:v>451.24</c:v>
                </c:pt>
                <c:pt idx="1573">
                  <c:v>228.47</c:v>
                </c:pt>
                <c:pt idx="1574">
                  <c:v>198.845</c:v>
                </c:pt>
                <c:pt idx="1575">
                  <c:v>34.914000000000001</c:v>
                </c:pt>
                <c:pt idx="1576">
                  <c:v>115.33</c:v>
                </c:pt>
                <c:pt idx="1577">
                  <c:v>691.46249999999986</c:v>
                </c:pt>
                <c:pt idx="1578">
                  <c:v>374.86500000000001</c:v>
                </c:pt>
                <c:pt idx="1579">
                  <c:v>509.56</c:v>
                </c:pt>
                <c:pt idx="1580">
                  <c:v>97.346500000000006</c:v>
                </c:pt>
                <c:pt idx="1581">
                  <c:v>166.95</c:v>
                </c:pt>
                <c:pt idx="1582">
                  <c:v>184.66499999999999</c:v>
                </c:pt>
                <c:pt idx="1583">
                  <c:v>208.3</c:v>
                </c:pt>
                <c:pt idx="1584">
                  <c:v>38.332000000000001</c:v>
                </c:pt>
                <c:pt idx="1585">
                  <c:v>500.64</c:v>
                </c:pt>
                <c:pt idx="1586">
                  <c:v>42.853000000000002</c:v>
                </c:pt>
                <c:pt idx="1587">
                  <c:v>1181.9000000000001</c:v>
                </c:pt>
                <c:pt idx="1588">
                  <c:v>1011.7</c:v>
                </c:pt>
                <c:pt idx="1589">
                  <c:v>322.71499999999992</c:v>
                </c:pt>
                <c:pt idx="1590">
                  <c:v>607.67999999999995</c:v>
                </c:pt>
                <c:pt idx="1591">
                  <c:v>296.685</c:v>
                </c:pt>
                <c:pt idx="1592">
                  <c:v>348.70000000000101</c:v>
                </c:pt>
                <c:pt idx="1593">
                  <c:v>268.10000000000002</c:v>
                </c:pt>
                <c:pt idx="1594">
                  <c:v>81.84</c:v>
                </c:pt>
                <c:pt idx="1595">
                  <c:v>998</c:v>
                </c:pt>
                <c:pt idx="1596">
                  <c:v>249.57</c:v>
                </c:pt>
                <c:pt idx="1597">
                  <c:v>420.95499999999993</c:v>
                </c:pt>
                <c:pt idx="1598">
                  <c:v>201.79</c:v>
                </c:pt>
                <c:pt idx="1599">
                  <c:v>1053.5</c:v>
                </c:pt>
                <c:pt idx="1600">
                  <c:v>131.41</c:v>
                </c:pt>
                <c:pt idx="1601">
                  <c:v>252.92250000000001</c:v>
                </c:pt>
                <c:pt idx="1602">
                  <c:v>141.81</c:v>
                </c:pt>
                <c:pt idx="1603">
                  <c:v>327.1825</c:v>
                </c:pt>
                <c:pt idx="1604">
                  <c:v>71.739000000000004</c:v>
                </c:pt>
                <c:pt idx="1605">
                  <c:v>275.005</c:v>
                </c:pt>
                <c:pt idx="1606">
                  <c:v>517.20500000000004</c:v>
                </c:pt>
                <c:pt idx="1607">
                  <c:v>494.84</c:v>
                </c:pt>
                <c:pt idx="1608">
                  <c:v>69.319000000000401</c:v>
                </c:pt>
                <c:pt idx="1609">
                  <c:v>311.60250000000002</c:v>
                </c:pt>
                <c:pt idx="1610">
                  <c:v>419.11</c:v>
                </c:pt>
                <c:pt idx="1611">
                  <c:v>218.48</c:v>
                </c:pt>
                <c:pt idx="1612">
                  <c:v>158.72999999999999</c:v>
                </c:pt>
                <c:pt idx="1613">
                  <c:v>441.38249999999999</c:v>
                </c:pt>
                <c:pt idx="1614">
                  <c:v>129.60499999999999</c:v>
                </c:pt>
                <c:pt idx="1615">
                  <c:v>365.72500000000002</c:v>
                </c:pt>
                <c:pt idx="1616">
                  <c:v>31.971</c:v>
                </c:pt>
                <c:pt idx="1617">
                  <c:v>655.21</c:v>
                </c:pt>
                <c:pt idx="1618">
                  <c:v>273.75</c:v>
                </c:pt>
                <c:pt idx="1619">
                  <c:v>1115.405</c:v>
                </c:pt>
                <c:pt idx="1620">
                  <c:v>455.73</c:v>
                </c:pt>
                <c:pt idx="1621">
                  <c:v>623.18499999999995</c:v>
                </c:pt>
                <c:pt idx="1622">
                  <c:v>358.86</c:v>
                </c:pt>
                <c:pt idx="1623">
                  <c:v>340.27499999999992</c:v>
                </c:pt>
                <c:pt idx="1624">
                  <c:v>68.388999999999982</c:v>
                </c:pt>
                <c:pt idx="1625">
                  <c:v>587.77</c:v>
                </c:pt>
                <c:pt idx="1626">
                  <c:v>625.4700000000031</c:v>
                </c:pt>
                <c:pt idx="1627">
                  <c:v>562.78</c:v>
                </c:pt>
                <c:pt idx="1628">
                  <c:v>522.74000000000103</c:v>
                </c:pt>
                <c:pt idx="1629">
                  <c:v>355.66</c:v>
                </c:pt>
                <c:pt idx="1630">
                  <c:v>149.5625</c:v>
                </c:pt>
                <c:pt idx="1631">
                  <c:v>202.07</c:v>
                </c:pt>
                <c:pt idx="1632">
                  <c:v>299.16000000000008</c:v>
                </c:pt>
                <c:pt idx="1633">
                  <c:v>387.64</c:v>
                </c:pt>
                <c:pt idx="1634">
                  <c:v>182.7</c:v>
                </c:pt>
                <c:pt idx="1635">
                  <c:v>177.995</c:v>
                </c:pt>
                <c:pt idx="1636">
                  <c:v>373.505</c:v>
                </c:pt>
                <c:pt idx="1637">
                  <c:v>122.87</c:v>
                </c:pt>
                <c:pt idx="1638">
                  <c:v>716.2</c:v>
                </c:pt>
                <c:pt idx="1639">
                  <c:v>887.41</c:v>
                </c:pt>
                <c:pt idx="1640">
                  <c:v>307.63</c:v>
                </c:pt>
                <c:pt idx="1641">
                  <c:v>45.573</c:v>
                </c:pt>
                <c:pt idx="1642">
                  <c:v>314.98</c:v>
                </c:pt>
                <c:pt idx="1643">
                  <c:v>174.58</c:v>
                </c:pt>
                <c:pt idx="1644">
                  <c:v>745.51</c:v>
                </c:pt>
                <c:pt idx="1645">
                  <c:v>315.745</c:v>
                </c:pt>
                <c:pt idx="1646">
                  <c:v>293.94</c:v>
                </c:pt>
                <c:pt idx="1647">
                  <c:v>364.31</c:v>
                </c:pt>
                <c:pt idx="1648">
                  <c:v>622.66</c:v>
                </c:pt>
                <c:pt idx="1649">
                  <c:v>393.51000000000198</c:v>
                </c:pt>
                <c:pt idx="1650">
                  <c:v>351.16</c:v>
                </c:pt>
                <c:pt idx="1651">
                  <c:v>1486.4</c:v>
                </c:pt>
                <c:pt idx="1652">
                  <c:v>391.95</c:v>
                </c:pt>
                <c:pt idx="1653">
                  <c:v>321.19</c:v>
                </c:pt>
                <c:pt idx="1654">
                  <c:v>384.12</c:v>
                </c:pt>
                <c:pt idx="1655">
                  <c:v>281.64</c:v>
                </c:pt>
                <c:pt idx="1656">
                  <c:v>111.44</c:v>
                </c:pt>
                <c:pt idx="1657">
                  <c:v>134.97</c:v>
                </c:pt>
                <c:pt idx="1658">
                  <c:v>483.32</c:v>
                </c:pt>
                <c:pt idx="1659">
                  <c:v>171.57</c:v>
                </c:pt>
                <c:pt idx="1660">
                  <c:v>735.39000000000601</c:v>
                </c:pt>
                <c:pt idx="1661">
                  <c:v>719.73000000000309</c:v>
                </c:pt>
                <c:pt idx="1662">
                  <c:v>35.7395</c:v>
                </c:pt>
                <c:pt idx="1663">
                  <c:v>362.14</c:v>
                </c:pt>
                <c:pt idx="1664">
                  <c:v>107.34</c:v>
                </c:pt>
                <c:pt idx="1665">
                  <c:v>213.43</c:v>
                </c:pt>
                <c:pt idx="1666">
                  <c:v>199.19499999999999</c:v>
                </c:pt>
                <c:pt idx="1667">
                  <c:v>229.04</c:v>
                </c:pt>
                <c:pt idx="1668">
                  <c:v>541.125</c:v>
                </c:pt>
                <c:pt idx="1669">
                  <c:v>320.89499999999992</c:v>
                </c:pt>
                <c:pt idx="1670">
                  <c:v>117.93</c:v>
                </c:pt>
                <c:pt idx="1671">
                  <c:v>386.84500000000008</c:v>
                </c:pt>
                <c:pt idx="1672">
                  <c:v>132.5</c:v>
                </c:pt>
                <c:pt idx="1673">
                  <c:v>257.42</c:v>
                </c:pt>
                <c:pt idx="1674">
                  <c:v>473.34</c:v>
                </c:pt>
                <c:pt idx="1675">
                  <c:v>109.6645</c:v>
                </c:pt>
                <c:pt idx="1676">
                  <c:v>263.18</c:v>
                </c:pt>
                <c:pt idx="1677">
                  <c:v>604.70000000000005</c:v>
                </c:pt>
                <c:pt idx="1678">
                  <c:v>249.52</c:v>
                </c:pt>
                <c:pt idx="1679">
                  <c:v>436.11</c:v>
                </c:pt>
                <c:pt idx="1680">
                  <c:v>136.82</c:v>
                </c:pt>
                <c:pt idx="1681">
                  <c:v>104.27500000000001</c:v>
                </c:pt>
                <c:pt idx="1682">
                  <c:v>150.99</c:v>
                </c:pt>
                <c:pt idx="1683">
                  <c:v>228.8475</c:v>
                </c:pt>
                <c:pt idx="1684">
                  <c:v>405.875</c:v>
                </c:pt>
                <c:pt idx="1685">
                  <c:v>446.14</c:v>
                </c:pt>
                <c:pt idx="1686">
                  <c:v>130.85</c:v>
                </c:pt>
                <c:pt idx="1687">
                  <c:v>610.16</c:v>
                </c:pt>
                <c:pt idx="1688">
                  <c:v>352.54</c:v>
                </c:pt>
                <c:pt idx="1689">
                  <c:v>134.07</c:v>
                </c:pt>
                <c:pt idx="1690">
                  <c:v>338.69499999999999</c:v>
                </c:pt>
                <c:pt idx="1691">
                  <c:v>424.13000000000102</c:v>
                </c:pt>
                <c:pt idx="1692">
                  <c:v>249.04000000000099</c:v>
                </c:pt>
                <c:pt idx="1693">
                  <c:v>189.01</c:v>
                </c:pt>
                <c:pt idx="1694">
                  <c:v>52.856000000000002</c:v>
                </c:pt>
                <c:pt idx="1695">
                  <c:v>187.06</c:v>
                </c:pt>
                <c:pt idx="1696">
                  <c:v>380.94</c:v>
                </c:pt>
                <c:pt idx="1697">
                  <c:v>337.46</c:v>
                </c:pt>
                <c:pt idx="1698">
                  <c:v>314.01000000000101</c:v>
                </c:pt>
                <c:pt idx="1699">
                  <c:v>226.59</c:v>
                </c:pt>
                <c:pt idx="1700">
                  <c:v>130.6285</c:v>
                </c:pt>
                <c:pt idx="1701">
                  <c:v>700.20000000000095</c:v>
                </c:pt>
                <c:pt idx="1702">
                  <c:v>257.22000000000003</c:v>
                </c:pt>
                <c:pt idx="1703">
                  <c:v>238.42500000000001</c:v>
                </c:pt>
                <c:pt idx="1704">
                  <c:v>592.26749999999993</c:v>
                </c:pt>
                <c:pt idx="1705">
                  <c:v>304.44499999999999</c:v>
                </c:pt>
                <c:pt idx="1706">
                  <c:v>648.79</c:v>
                </c:pt>
                <c:pt idx="1707">
                  <c:v>431.88499999999999</c:v>
                </c:pt>
                <c:pt idx="1708">
                  <c:v>120.39</c:v>
                </c:pt>
                <c:pt idx="1709">
                  <c:v>539.31999999999994</c:v>
                </c:pt>
                <c:pt idx="1710">
                  <c:v>239.17500000000001</c:v>
                </c:pt>
                <c:pt idx="1711">
                  <c:v>69.793999999999997</c:v>
                </c:pt>
                <c:pt idx="1712">
                  <c:v>160.66</c:v>
                </c:pt>
                <c:pt idx="1713">
                  <c:v>321.67</c:v>
                </c:pt>
                <c:pt idx="1714">
                  <c:v>50.274000000000001</c:v>
                </c:pt>
                <c:pt idx="1715">
                  <c:v>143.215</c:v>
                </c:pt>
                <c:pt idx="1716">
                  <c:v>128.035</c:v>
                </c:pt>
                <c:pt idx="1717">
                  <c:v>798.38</c:v>
                </c:pt>
                <c:pt idx="1718">
                  <c:v>513.81000000000392</c:v>
                </c:pt>
                <c:pt idx="1719">
                  <c:v>301.83999999999992</c:v>
                </c:pt>
                <c:pt idx="1720">
                  <c:v>771.38</c:v>
                </c:pt>
                <c:pt idx="1721">
                  <c:v>250.98</c:v>
                </c:pt>
                <c:pt idx="1722">
                  <c:v>133.04</c:v>
                </c:pt>
                <c:pt idx="1723">
                  <c:v>380.16500000000002</c:v>
                </c:pt>
                <c:pt idx="1724">
                  <c:v>146.28</c:v>
                </c:pt>
                <c:pt idx="1725">
                  <c:v>356.590000000001</c:v>
                </c:pt>
                <c:pt idx="1726">
                  <c:v>164.09</c:v>
                </c:pt>
                <c:pt idx="1727">
                  <c:v>182.06</c:v>
                </c:pt>
                <c:pt idx="1728">
                  <c:v>233.09</c:v>
                </c:pt>
                <c:pt idx="1729">
                  <c:v>48.031500000000001</c:v>
                </c:pt>
                <c:pt idx="1730">
                  <c:v>170.81</c:v>
                </c:pt>
                <c:pt idx="1731">
                  <c:v>760.34000000000083</c:v>
                </c:pt>
                <c:pt idx="1732">
                  <c:v>153.93</c:v>
                </c:pt>
                <c:pt idx="1733">
                  <c:v>239.5625</c:v>
                </c:pt>
                <c:pt idx="1734">
                  <c:v>121.28749999999999</c:v>
                </c:pt>
                <c:pt idx="1735">
                  <c:v>88.208000000000098</c:v>
                </c:pt>
                <c:pt idx="1736">
                  <c:v>86.157999999999987</c:v>
                </c:pt>
                <c:pt idx="1737">
                  <c:v>1218.4000000000001</c:v>
                </c:pt>
                <c:pt idx="1738">
                  <c:v>61.752249999999997</c:v>
                </c:pt>
                <c:pt idx="1739">
                  <c:v>216.58</c:v>
                </c:pt>
                <c:pt idx="1740">
                  <c:v>330.23</c:v>
                </c:pt>
                <c:pt idx="1741">
                  <c:v>796.94000000000096</c:v>
                </c:pt>
                <c:pt idx="1742">
                  <c:v>1211.5999999999999</c:v>
                </c:pt>
                <c:pt idx="1743">
                  <c:v>168.6</c:v>
                </c:pt>
                <c:pt idx="1744">
                  <c:v>616.8549999999999</c:v>
                </c:pt>
                <c:pt idx="1745">
                  <c:v>487.43499999999989</c:v>
                </c:pt>
                <c:pt idx="1746">
                  <c:v>91.614999999999995</c:v>
                </c:pt>
                <c:pt idx="1747">
                  <c:v>707.46000000000083</c:v>
                </c:pt>
                <c:pt idx="1748">
                  <c:v>512.03499999999997</c:v>
                </c:pt>
                <c:pt idx="1749">
                  <c:v>343.49000000000291</c:v>
                </c:pt>
                <c:pt idx="1750">
                  <c:v>156.995</c:v>
                </c:pt>
                <c:pt idx="1751">
                  <c:v>423.41500000000002</c:v>
                </c:pt>
                <c:pt idx="1752">
                  <c:v>740.59</c:v>
                </c:pt>
                <c:pt idx="1753">
                  <c:v>623.21000000000708</c:v>
                </c:pt>
                <c:pt idx="1754">
                  <c:v>240.98000000000201</c:v>
                </c:pt>
                <c:pt idx="1755">
                  <c:v>296.86</c:v>
                </c:pt>
                <c:pt idx="1756">
                  <c:v>821.530000000001</c:v>
                </c:pt>
                <c:pt idx="1757">
                  <c:v>791.81</c:v>
                </c:pt>
                <c:pt idx="1758">
                  <c:v>523.83000000000789</c:v>
                </c:pt>
                <c:pt idx="1759">
                  <c:v>113.33</c:v>
                </c:pt>
                <c:pt idx="1760">
                  <c:v>866.3</c:v>
                </c:pt>
                <c:pt idx="1761">
                  <c:v>717.7</c:v>
                </c:pt>
                <c:pt idx="1762">
                  <c:v>46.378500000000003</c:v>
                </c:pt>
                <c:pt idx="1763">
                  <c:v>365.49</c:v>
                </c:pt>
                <c:pt idx="1764">
                  <c:v>1140.8</c:v>
                </c:pt>
                <c:pt idx="1765">
                  <c:v>340.35</c:v>
                </c:pt>
                <c:pt idx="1766">
                  <c:v>236.995</c:v>
                </c:pt>
                <c:pt idx="1767">
                  <c:v>109.25</c:v>
                </c:pt>
                <c:pt idx="1768">
                  <c:v>605.91499999999996</c:v>
                </c:pt>
                <c:pt idx="1769">
                  <c:v>227.83</c:v>
                </c:pt>
                <c:pt idx="1770">
                  <c:v>318.03250000000003</c:v>
                </c:pt>
                <c:pt idx="1771">
                  <c:v>70.001000000000005</c:v>
                </c:pt>
                <c:pt idx="1772">
                  <c:v>620.61500000000001</c:v>
                </c:pt>
                <c:pt idx="1773">
                  <c:v>151.69999999999999</c:v>
                </c:pt>
                <c:pt idx="1774">
                  <c:v>289.53000000000202</c:v>
                </c:pt>
                <c:pt idx="1775">
                  <c:v>78.238500000000002</c:v>
                </c:pt>
                <c:pt idx="1776">
                  <c:v>55.488999999999997</c:v>
                </c:pt>
                <c:pt idx="1777">
                  <c:v>58.297249999999998</c:v>
                </c:pt>
                <c:pt idx="1778">
                  <c:v>440.83499999999992</c:v>
                </c:pt>
                <c:pt idx="1779">
                  <c:v>331.39</c:v>
                </c:pt>
                <c:pt idx="1780">
                  <c:v>1286.9000000000001</c:v>
                </c:pt>
                <c:pt idx="1781">
                  <c:v>471.05</c:v>
                </c:pt>
                <c:pt idx="1782">
                  <c:v>544.32499999999993</c:v>
                </c:pt>
                <c:pt idx="1783">
                  <c:v>1291.9000000000001</c:v>
                </c:pt>
                <c:pt idx="1784">
                  <c:v>152.19999999999999</c:v>
                </c:pt>
                <c:pt idx="1785">
                  <c:v>182.04</c:v>
                </c:pt>
                <c:pt idx="1786">
                  <c:v>405.76</c:v>
                </c:pt>
                <c:pt idx="1787">
                  <c:v>241.67</c:v>
                </c:pt>
                <c:pt idx="1788">
                  <c:v>305.67750000000001</c:v>
                </c:pt>
                <c:pt idx="1789">
                  <c:v>350.04000000000099</c:v>
                </c:pt>
                <c:pt idx="1790">
                  <c:v>118.205</c:v>
                </c:pt>
                <c:pt idx="1791">
                  <c:v>37.311</c:v>
                </c:pt>
                <c:pt idx="1792">
                  <c:v>245.71</c:v>
                </c:pt>
                <c:pt idx="1793">
                  <c:v>197.55</c:v>
                </c:pt>
                <c:pt idx="1794">
                  <c:v>992.52</c:v>
                </c:pt>
                <c:pt idx="1795">
                  <c:v>959.49</c:v>
                </c:pt>
                <c:pt idx="1796">
                  <c:v>310.23500000000001</c:v>
                </c:pt>
                <c:pt idx="1797">
                  <c:v>714.67000000000201</c:v>
                </c:pt>
                <c:pt idx="1798">
                  <c:v>681.23000000000309</c:v>
                </c:pt>
                <c:pt idx="1799">
                  <c:v>87.07100000000068</c:v>
                </c:pt>
                <c:pt idx="1800">
                  <c:v>425.6</c:v>
                </c:pt>
                <c:pt idx="1801">
                  <c:v>409.84</c:v>
                </c:pt>
                <c:pt idx="1802">
                  <c:v>431.26499999999999</c:v>
                </c:pt>
                <c:pt idx="1803">
                  <c:v>550.49</c:v>
                </c:pt>
                <c:pt idx="1804">
                  <c:v>216.25</c:v>
                </c:pt>
                <c:pt idx="1805">
                  <c:v>439.11</c:v>
                </c:pt>
                <c:pt idx="1806">
                  <c:v>255.04000000000099</c:v>
                </c:pt>
                <c:pt idx="1807">
                  <c:v>106.42</c:v>
                </c:pt>
                <c:pt idx="1808">
                  <c:v>928.98500000000001</c:v>
                </c:pt>
                <c:pt idx="1809">
                  <c:v>450.92500000000001</c:v>
                </c:pt>
                <c:pt idx="1810">
                  <c:v>874.33000000000084</c:v>
                </c:pt>
                <c:pt idx="1811">
                  <c:v>182.1</c:v>
                </c:pt>
                <c:pt idx="1812">
                  <c:v>220.76499999999999</c:v>
                </c:pt>
                <c:pt idx="1813">
                  <c:v>220.59</c:v>
                </c:pt>
                <c:pt idx="1814">
                  <c:v>461.10000000000099</c:v>
                </c:pt>
                <c:pt idx="1815">
                  <c:v>790.32000000000096</c:v>
                </c:pt>
                <c:pt idx="1816">
                  <c:v>111.28</c:v>
                </c:pt>
                <c:pt idx="1817">
                  <c:v>1023.30000000001</c:v>
                </c:pt>
                <c:pt idx="1818">
                  <c:v>1418</c:v>
                </c:pt>
                <c:pt idx="1819">
                  <c:v>812.55</c:v>
                </c:pt>
                <c:pt idx="1820">
                  <c:v>195.310000000001</c:v>
                </c:pt>
                <c:pt idx="1821">
                  <c:v>87.0595</c:v>
                </c:pt>
                <c:pt idx="1822">
                  <c:v>283.52</c:v>
                </c:pt>
                <c:pt idx="1823">
                  <c:v>74.831000000000003</c:v>
                </c:pt>
                <c:pt idx="1824">
                  <c:v>271.47000000000099</c:v>
                </c:pt>
                <c:pt idx="1825">
                  <c:v>94.2</c:v>
                </c:pt>
                <c:pt idx="1826">
                  <c:v>281.64499999999998</c:v>
                </c:pt>
                <c:pt idx="1827">
                  <c:v>93.63600000000018</c:v>
                </c:pt>
                <c:pt idx="1828">
                  <c:v>111.18</c:v>
                </c:pt>
                <c:pt idx="1829">
                  <c:v>543.34000000000083</c:v>
                </c:pt>
                <c:pt idx="1830">
                  <c:v>208.24</c:v>
                </c:pt>
                <c:pt idx="1831">
                  <c:v>774.27000000000805</c:v>
                </c:pt>
                <c:pt idx="1832">
                  <c:v>188.31</c:v>
                </c:pt>
                <c:pt idx="1833">
                  <c:v>212.26</c:v>
                </c:pt>
                <c:pt idx="1834">
                  <c:v>141.76</c:v>
                </c:pt>
                <c:pt idx="1835">
                  <c:v>452.55500000000001</c:v>
                </c:pt>
                <c:pt idx="1836">
                  <c:v>552.78000000000202</c:v>
                </c:pt>
                <c:pt idx="1837">
                  <c:v>584.46499999999992</c:v>
                </c:pt>
                <c:pt idx="1838">
                  <c:v>417.04</c:v>
                </c:pt>
                <c:pt idx="1839">
                  <c:v>992.08000000000595</c:v>
                </c:pt>
                <c:pt idx="1840">
                  <c:v>398.29250000000002</c:v>
                </c:pt>
                <c:pt idx="1841">
                  <c:v>359.685</c:v>
                </c:pt>
                <c:pt idx="1842">
                  <c:v>521.37</c:v>
                </c:pt>
                <c:pt idx="1843">
                  <c:v>205.56</c:v>
                </c:pt>
                <c:pt idx="1844">
                  <c:v>270.77</c:v>
                </c:pt>
                <c:pt idx="1845">
                  <c:v>523.31499999999994</c:v>
                </c:pt>
                <c:pt idx="1846">
                  <c:v>123.74</c:v>
                </c:pt>
                <c:pt idx="1847">
                  <c:v>1012.7</c:v>
                </c:pt>
                <c:pt idx="1848">
                  <c:v>717.89499999999998</c:v>
                </c:pt>
                <c:pt idx="1849">
                  <c:v>344.01</c:v>
                </c:pt>
                <c:pt idx="1850">
                  <c:v>198.21</c:v>
                </c:pt>
                <c:pt idx="1851">
                  <c:v>88.772000000000006</c:v>
                </c:pt>
                <c:pt idx="1852">
                  <c:v>106.24</c:v>
                </c:pt>
                <c:pt idx="1853">
                  <c:v>185.41</c:v>
                </c:pt>
                <c:pt idx="1854">
                  <c:v>59.628</c:v>
                </c:pt>
                <c:pt idx="1855">
                  <c:v>697.66</c:v>
                </c:pt>
                <c:pt idx="1856">
                  <c:v>303.91500000000002</c:v>
                </c:pt>
                <c:pt idx="1857">
                  <c:v>301.67</c:v>
                </c:pt>
                <c:pt idx="1858">
                  <c:v>585.83999999999992</c:v>
                </c:pt>
                <c:pt idx="1859">
                  <c:v>419.24</c:v>
                </c:pt>
                <c:pt idx="1860">
                  <c:v>480.67500000000001</c:v>
                </c:pt>
                <c:pt idx="1861">
                  <c:v>356.37</c:v>
                </c:pt>
                <c:pt idx="1862">
                  <c:v>131.81</c:v>
                </c:pt>
                <c:pt idx="1863">
                  <c:v>213.95500000000001</c:v>
                </c:pt>
                <c:pt idx="1864">
                  <c:v>206.31</c:v>
                </c:pt>
                <c:pt idx="1865">
                  <c:v>236.815</c:v>
                </c:pt>
                <c:pt idx="1866">
                  <c:v>126.315</c:v>
                </c:pt>
                <c:pt idx="1867">
                  <c:v>92.944000000000003</c:v>
                </c:pt>
                <c:pt idx="1868">
                  <c:v>114.88500000000001</c:v>
                </c:pt>
                <c:pt idx="1869">
                  <c:v>619.28000000000998</c:v>
                </c:pt>
                <c:pt idx="1870">
                  <c:v>350.005</c:v>
                </c:pt>
                <c:pt idx="1871">
                  <c:v>548.95499999999993</c:v>
                </c:pt>
                <c:pt idx="1872">
                  <c:v>985.56</c:v>
                </c:pt>
                <c:pt idx="1873">
                  <c:v>173.58</c:v>
                </c:pt>
                <c:pt idx="1874">
                  <c:v>164.55</c:v>
                </c:pt>
                <c:pt idx="1875">
                  <c:v>553.1</c:v>
                </c:pt>
                <c:pt idx="1876">
                  <c:v>514.67000000000098</c:v>
                </c:pt>
                <c:pt idx="1877">
                  <c:v>65.073000000000079</c:v>
                </c:pt>
                <c:pt idx="1878">
                  <c:v>51.214500000000001</c:v>
                </c:pt>
                <c:pt idx="1879">
                  <c:v>356.47</c:v>
                </c:pt>
                <c:pt idx="1880">
                  <c:v>86.604500000000002</c:v>
                </c:pt>
                <c:pt idx="1881">
                  <c:v>614.80499999999984</c:v>
                </c:pt>
                <c:pt idx="1882">
                  <c:v>1084.2</c:v>
                </c:pt>
                <c:pt idx="1883">
                  <c:v>299.06</c:v>
                </c:pt>
                <c:pt idx="1884">
                  <c:v>102.6405</c:v>
                </c:pt>
                <c:pt idx="1885">
                  <c:v>229.79</c:v>
                </c:pt>
                <c:pt idx="1886">
                  <c:v>343.005</c:v>
                </c:pt>
                <c:pt idx="1887">
                  <c:v>746.76</c:v>
                </c:pt>
                <c:pt idx="1888">
                  <c:v>57.763000000000012</c:v>
                </c:pt>
                <c:pt idx="1889">
                  <c:v>105.44</c:v>
                </c:pt>
                <c:pt idx="1890">
                  <c:v>816.400000000001</c:v>
                </c:pt>
                <c:pt idx="1891">
                  <c:v>96.528999999999982</c:v>
                </c:pt>
                <c:pt idx="1892">
                  <c:v>306</c:v>
                </c:pt>
                <c:pt idx="1893">
                  <c:v>326.04000000000002</c:v>
                </c:pt>
                <c:pt idx="1894">
                  <c:v>264.63</c:v>
                </c:pt>
                <c:pt idx="1895">
                  <c:v>302.03500000000003</c:v>
                </c:pt>
                <c:pt idx="1896">
                  <c:v>102.61499999999999</c:v>
                </c:pt>
                <c:pt idx="1897">
                  <c:v>131.005</c:v>
                </c:pt>
                <c:pt idx="1898">
                  <c:v>144.20000000000101</c:v>
                </c:pt>
                <c:pt idx="1899">
                  <c:v>1092.2</c:v>
                </c:pt>
                <c:pt idx="1900">
                  <c:v>44.33175</c:v>
                </c:pt>
                <c:pt idx="1901">
                  <c:v>160.93</c:v>
                </c:pt>
                <c:pt idx="1902">
                  <c:v>192.18</c:v>
                </c:pt>
                <c:pt idx="1903">
                  <c:v>671.31249999999989</c:v>
                </c:pt>
                <c:pt idx="1904">
                  <c:v>98.272999999999982</c:v>
                </c:pt>
                <c:pt idx="1905">
                  <c:v>250.83</c:v>
                </c:pt>
                <c:pt idx="1906">
                  <c:v>50.280000000000101</c:v>
                </c:pt>
                <c:pt idx="1907">
                  <c:v>281.99</c:v>
                </c:pt>
                <c:pt idx="1908">
                  <c:v>56.269000000000098</c:v>
                </c:pt>
                <c:pt idx="1909">
                  <c:v>173.875</c:v>
                </c:pt>
                <c:pt idx="1910">
                  <c:v>210.27</c:v>
                </c:pt>
                <c:pt idx="1911">
                  <c:v>91.251999999999995</c:v>
                </c:pt>
                <c:pt idx="1912">
                  <c:v>474.79</c:v>
                </c:pt>
                <c:pt idx="1913">
                  <c:v>119.52</c:v>
                </c:pt>
                <c:pt idx="1914">
                  <c:v>557.53499999999997</c:v>
                </c:pt>
                <c:pt idx="1915">
                  <c:v>264.12</c:v>
                </c:pt>
                <c:pt idx="1916">
                  <c:v>426.44000000000102</c:v>
                </c:pt>
                <c:pt idx="1917">
                  <c:v>113.65</c:v>
                </c:pt>
                <c:pt idx="1918">
                  <c:v>79.6400000000001</c:v>
                </c:pt>
                <c:pt idx="1919">
                  <c:v>207.41</c:v>
                </c:pt>
                <c:pt idx="1920">
                  <c:v>1302.8</c:v>
                </c:pt>
                <c:pt idx="1921">
                  <c:v>578.22</c:v>
                </c:pt>
                <c:pt idx="1922">
                  <c:v>167.39</c:v>
                </c:pt>
                <c:pt idx="1923">
                  <c:v>233.94</c:v>
                </c:pt>
                <c:pt idx="1924">
                  <c:v>272.69499999999999</c:v>
                </c:pt>
                <c:pt idx="1925">
                  <c:v>637.71500000000003</c:v>
                </c:pt>
                <c:pt idx="1926">
                  <c:v>288.01249999999999</c:v>
                </c:pt>
                <c:pt idx="1927">
                  <c:v>280.88000000000102</c:v>
                </c:pt>
                <c:pt idx="1928">
                  <c:v>355.17</c:v>
                </c:pt>
                <c:pt idx="1929">
                  <c:v>232.48000000000101</c:v>
                </c:pt>
                <c:pt idx="1930">
                  <c:v>82.185999999999993</c:v>
                </c:pt>
                <c:pt idx="1931">
                  <c:v>363.19499999999999</c:v>
                </c:pt>
                <c:pt idx="1932">
                  <c:v>224.29</c:v>
                </c:pt>
                <c:pt idx="1933">
                  <c:v>442.46</c:v>
                </c:pt>
                <c:pt idx="1934">
                  <c:v>255.84</c:v>
                </c:pt>
                <c:pt idx="1935">
                  <c:v>238.02</c:v>
                </c:pt>
                <c:pt idx="1936">
                  <c:v>183.99</c:v>
                </c:pt>
                <c:pt idx="1937">
                  <c:v>591.83999999999992</c:v>
                </c:pt>
                <c:pt idx="1938">
                  <c:v>578.51499999999999</c:v>
                </c:pt>
                <c:pt idx="1939">
                  <c:v>694.89249999999993</c:v>
                </c:pt>
                <c:pt idx="1940">
                  <c:v>1038.9000000000001</c:v>
                </c:pt>
                <c:pt idx="1941">
                  <c:v>283.32</c:v>
                </c:pt>
                <c:pt idx="1942">
                  <c:v>264.44</c:v>
                </c:pt>
                <c:pt idx="1943">
                  <c:v>137.94499999999999</c:v>
                </c:pt>
                <c:pt idx="1944">
                  <c:v>777.15</c:v>
                </c:pt>
                <c:pt idx="1945">
                  <c:v>120.06</c:v>
                </c:pt>
                <c:pt idx="1946">
                  <c:v>364.17</c:v>
                </c:pt>
                <c:pt idx="1947">
                  <c:v>411.72</c:v>
                </c:pt>
                <c:pt idx="1948">
                  <c:v>117.57</c:v>
                </c:pt>
                <c:pt idx="1949">
                  <c:v>235.66000000000099</c:v>
                </c:pt>
                <c:pt idx="1950">
                  <c:v>478.96499999999992</c:v>
                </c:pt>
                <c:pt idx="1951">
                  <c:v>252.37</c:v>
                </c:pt>
                <c:pt idx="1952">
                  <c:v>41.237000000000002</c:v>
                </c:pt>
                <c:pt idx="1953">
                  <c:v>199.495</c:v>
                </c:pt>
                <c:pt idx="1954">
                  <c:v>309.745</c:v>
                </c:pt>
                <c:pt idx="1955">
                  <c:v>560.255</c:v>
                </c:pt>
                <c:pt idx="1956">
                  <c:v>297.1700000000011</c:v>
                </c:pt>
                <c:pt idx="1957">
                  <c:v>233.65</c:v>
                </c:pt>
                <c:pt idx="1958">
                  <c:v>342.54</c:v>
                </c:pt>
                <c:pt idx="1959">
                  <c:v>25.961500000000001</c:v>
                </c:pt>
                <c:pt idx="1960">
                  <c:v>108.06</c:v>
                </c:pt>
                <c:pt idx="1961">
                  <c:v>65.054500000000004</c:v>
                </c:pt>
                <c:pt idx="1962">
                  <c:v>262.14</c:v>
                </c:pt>
                <c:pt idx="1963">
                  <c:v>450.37</c:v>
                </c:pt>
                <c:pt idx="1964">
                  <c:v>396.46</c:v>
                </c:pt>
                <c:pt idx="1965">
                  <c:v>85.703999999999994</c:v>
                </c:pt>
                <c:pt idx="1966">
                  <c:v>66.519000000000005</c:v>
                </c:pt>
                <c:pt idx="1967">
                  <c:v>212.04750000000001</c:v>
                </c:pt>
                <c:pt idx="1968">
                  <c:v>501.57499999999999</c:v>
                </c:pt>
                <c:pt idx="1969">
                  <c:v>169.75</c:v>
                </c:pt>
                <c:pt idx="1970">
                  <c:v>562.92999999999984</c:v>
                </c:pt>
                <c:pt idx="1971">
                  <c:v>962.39</c:v>
                </c:pt>
                <c:pt idx="1972">
                  <c:v>194.18</c:v>
                </c:pt>
                <c:pt idx="1973">
                  <c:v>37.629750000000001</c:v>
                </c:pt>
                <c:pt idx="1974">
                  <c:v>565.48500000000001</c:v>
                </c:pt>
                <c:pt idx="1975">
                  <c:v>222.85</c:v>
                </c:pt>
                <c:pt idx="1976">
                  <c:v>494.63249999999999</c:v>
                </c:pt>
                <c:pt idx="1977">
                  <c:v>268.42999999999989</c:v>
                </c:pt>
                <c:pt idx="1978">
                  <c:v>63.869500000000002</c:v>
                </c:pt>
                <c:pt idx="1979">
                  <c:v>108.29</c:v>
                </c:pt>
                <c:pt idx="1980">
                  <c:v>209.815</c:v>
                </c:pt>
                <c:pt idx="1981">
                  <c:v>372.685</c:v>
                </c:pt>
                <c:pt idx="1982">
                  <c:v>107.83499999999999</c:v>
                </c:pt>
                <c:pt idx="1983">
                  <c:v>316.89</c:v>
                </c:pt>
                <c:pt idx="1984">
                  <c:v>655.31000000000199</c:v>
                </c:pt>
                <c:pt idx="1985">
                  <c:v>63.1845</c:v>
                </c:pt>
                <c:pt idx="1986">
                  <c:v>154.38</c:v>
                </c:pt>
                <c:pt idx="1987">
                  <c:v>844</c:v>
                </c:pt>
                <c:pt idx="1988">
                  <c:v>209.345</c:v>
                </c:pt>
                <c:pt idx="1989">
                  <c:v>945.4</c:v>
                </c:pt>
                <c:pt idx="1990">
                  <c:v>322.36000000000109</c:v>
                </c:pt>
                <c:pt idx="1991">
                  <c:v>193.32249999999999</c:v>
                </c:pt>
                <c:pt idx="1992">
                  <c:v>246.35749999999999</c:v>
                </c:pt>
                <c:pt idx="1993">
                  <c:v>342.95499999999993</c:v>
                </c:pt>
                <c:pt idx="1994">
                  <c:v>465.74</c:v>
                </c:pt>
                <c:pt idx="1995">
                  <c:v>140.5</c:v>
                </c:pt>
                <c:pt idx="1996">
                  <c:v>37.082000000000001</c:v>
                </c:pt>
                <c:pt idx="1997">
                  <c:v>857.55000000000098</c:v>
                </c:pt>
                <c:pt idx="1998">
                  <c:v>470.17500000000001</c:v>
                </c:pt>
                <c:pt idx="1999">
                  <c:v>347.58</c:v>
                </c:pt>
                <c:pt idx="2000">
                  <c:v>187.32</c:v>
                </c:pt>
                <c:pt idx="2001">
                  <c:v>601.45999999999992</c:v>
                </c:pt>
                <c:pt idx="2002">
                  <c:v>72.064499999999995</c:v>
                </c:pt>
                <c:pt idx="2003">
                  <c:v>191.08500000000001</c:v>
                </c:pt>
                <c:pt idx="2004">
                  <c:v>188.67</c:v>
                </c:pt>
                <c:pt idx="2005">
                  <c:v>200.285</c:v>
                </c:pt>
                <c:pt idx="2006">
                  <c:v>443.97000000000099</c:v>
                </c:pt>
                <c:pt idx="2007">
                  <c:v>221.755</c:v>
                </c:pt>
                <c:pt idx="2008">
                  <c:v>747.79</c:v>
                </c:pt>
                <c:pt idx="2009">
                  <c:v>268.3</c:v>
                </c:pt>
                <c:pt idx="2010">
                  <c:v>103.18</c:v>
                </c:pt>
                <c:pt idx="2011">
                  <c:v>414.72500000000002</c:v>
                </c:pt>
                <c:pt idx="2012">
                  <c:v>794.31499999999994</c:v>
                </c:pt>
                <c:pt idx="2013">
                  <c:v>283.45</c:v>
                </c:pt>
                <c:pt idx="2014">
                  <c:v>433.26</c:v>
                </c:pt>
                <c:pt idx="2015">
                  <c:v>845.09000000000106</c:v>
                </c:pt>
                <c:pt idx="2016">
                  <c:v>178.06</c:v>
                </c:pt>
                <c:pt idx="2017">
                  <c:v>1071.20000000001</c:v>
                </c:pt>
                <c:pt idx="2018">
                  <c:v>93.71</c:v>
                </c:pt>
                <c:pt idx="2019">
                  <c:v>148.095</c:v>
                </c:pt>
                <c:pt idx="2020">
                  <c:v>623.68000000000097</c:v>
                </c:pt>
                <c:pt idx="2021">
                  <c:v>314.49499999999989</c:v>
                </c:pt>
                <c:pt idx="2022">
                  <c:v>175.715</c:v>
                </c:pt>
                <c:pt idx="2023">
                  <c:v>1063.4000000000001</c:v>
                </c:pt>
                <c:pt idx="2024">
                  <c:v>340.28</c:v>
                </c:pt>
                <c:pt idx="2025">
                  <c:v>131.465</c:v>
                </c:pt>
                <c:pt idx="2026">
                  <c:v>182.75</c:v>
                </c:pt>
                <c:pt idx="2027">
                  <c:v>900.1</c:v>
                </c:pt>
                <c:pt idx="2028">
                  <c:v>131.47</c:v>
                </c:pt>
                <c:pt idx="2029">
                  <c:v>358.33249999999992</c:v>
                </c:pt>
                <c:pt idx="2030">
                  <c:v>508.45749999999992</c:v>
                </c:pt>
                <c:pt idx="2031">
                  <c:v>1203.8</c:v>
                </c:pt>
                <c:pt idx="2032">
                  <c:v>306.54500000000002</c:v>
                </c:pt>
                <c:pt idx="2033">
                  <c:v>355.37</c:v>
                </c:pt>
                <c:pt idx="2034">
                  <c:v>288.48</c:v>
                </c:pt>
                <c:pt idx="2035">
                  <c:v>195.1</c:v>
                </c:pt>
                <c:pt idx="2036">
                  <c:v>161.55000000000001</c:v>
                </c:pt>
                <c:pt idx="2037">
                  <c:v>162.08750000000001</c:v>
                </c:pt>
                <c:pt idx="2038">
                  <c:v>311.97000000000003</c:v>
                </c:pt>
                <c:pt idx="2039">
                  <c:v>42.912999999999997</c:v>
                </c:pt>
                <c:pt idx="2040">
                  <c:v>194.44499999999999</c:v>
                </c:pt>
                <c:pt idx="2041">
                  <c:v>240.97000000000099</c:v>
                </c:pt>
                <c:pt idx="2042">
                  <c:v>353.35000000000099</c:v>
                </c:pt>
                <c:pt idx="2043">
                  <c:v>574.39499999999998</c:v>
                </c:pt>
                <c:pt idx="2044">
                  <c:v>226.59000000000199</c:v>
                </c:pt>
                <c:pt idx="2045">
                  <c:v>910.0800000000072</c:v>
                </c:pt>
                <c:pt idx="2046">
                  <c:v>393.5</c:v>
                </c:pt>
                <c:pt idx="2047">
                  <c:v>351.79</c:v>
                </c:pt>
                <c:pt idx="2048">
                  <c:v>456.82499999999999</c:v>
                </c:pt>
                <c:pt idx="2049">
                  <c:v>28.338999999999999</c:v>
                </c:pt>
                <c:pt idx="2050">
                  <c:v>507.58</c:v>
                </c:pt>
                <c:pt idx="2051">
                  <c:v>161.84</c:v>
                </c:pt>
                <c:pt idx="2052">
                  <c:v>139.30500000000001</c:v>
                </c:pt>
                <c:pt idx="2053">
                  <c:v>75.494000000000199</c:v>
                </c:pt>
                <c:pt idx="2054">
                  <c:v>275.61</c:v>
                </c:pt>
                <c:pt idx="2055">
                  <c:v>159.565</c:v>
                </c:pt>
                <c:pt idx="2056">
                  <c:v>395.07499999999999</c:v>
                </c:pt>
                <c:pt idx="2057">
                  <c:v>704.16000000000884</c:v>
                </c:pt>
                <c:pt idx="2058">
                  <c:v>191.80500000000001</c:v>
                </c:pt>
                <c:pt idx="2059">
                  <c:v>141.63999999999999</c:v>
                </c:pt>
                <c:pt idx="2060">
                  <c:v>35.343000000000004</c:v>
                </c:pt>
                <c:pt idx="2061">
                  <c:v>100.83499999999999</c:v>
                </c:pt>
                <c:pt idx="2062">
                  <c:v>505.14000000000101</c:v>
                </c:pt>
                <c:pt idx="2063">
                  <c:v>157.58000000000001</c:v>
                </c:pt>
                <c:pt idx="2064">
                  <c:v>412.59500000000003</c:v>
                </c:pt>
                <c:pt idx="2065">
                  <c:v>465.98</c:v>
                </c:pt>
                <c:pt idx="2066">
                  <c:v>210.255</c:v>
                </c:pt>
                <c:pt idx="2067">
                  <c:v>188.20000000000101</c:v>
                </c:pt>
                <c:pt idx="2068">
                  <c:v>305.56</c:v>
                </c:pt>
                <c:pt idx="2069">
                  <c:v>86.812000000000111</c:v>
                </c:pt>
                <c:pt idx="2070">
                  <c:v>146.16249999999999</c:v>
                </c:pt>
                <c:pt idx="2071">
                  <c:v>689.28</c:v>
                </c:pt>
                <c:pt idx="2072">
                  <c:v>73.35299999999998</c:v>
                </c:pt>
                <c:pt idx="2073">
                  <c:v>100.37</c:v>
                </c:pt>
                <c:pt idx="2074">
                  <c:v>109.53</c:v>
                </c:pt>
                <c:pt idx="2075">
                  <c:v>216.74</c:v>
                </c:pt>
                <c:pt idx="2076">
                  <c:v>46.113500000000002</c:v>
                </c:pt>
                <c:pt idx="2077">
                  <c:v>622.99000000000103</c:v>
                </c:pt>
                <c:pt idx="2078">
                  <c:v>99.265000000000001</c:v>
                </c:pt>
                <c:pt idx="2079">
                  <c:v>47.3245</c:v>
                </c:pt>
                <c:pt idx="2080">
                  <c:v>192.49</c:v>
                </c:pt>
                <c:pt idx="2081">
                  <c:v>204.48500000000001</c:v>
                </c:pt>
                <c:pt idx="2082">
                  <c:v>519.17000000000098</c:v>
                </c:pt>
                <c:pt idx="2083">
                  <c:v>317.72500000000002</c:v>
                </c:pt>
                <c:pt idx="2084">
                  <c:v>274.32499999999999</c:v>
                </c:pt>
                <c:pt idx="2085">
                  <c:v>628.31999999999994</c:v>
                </c:pt>
                <c:pt idx="2086">
                  <c:v>437.99</c:v>
                </c:pt>
                <c:pt idx="2087">
                  <c:v>87.843000000000202</c:v>
                </c:pt>
                <c:pt idx="2088">
                  <c:v>256.72000000000003</c:v>
                </c:pt>
                <c:pt idx="2089">
                  <c:v>828.49</c:v>
                </c:pt>
                <c:pt idx="2090">
                  <c:v>322.33</c:v>
                </c:pt>
                <c:pt idx="2091">
                  <c:v>222.19499999999999</c:v>
                </c:pt>
                <c:pt idx="2092">
                  <c:v>580.01499999999999</c:v>
                </c:pt>
                <c:pt idx="2093">
                  <c:v>161.63999999999999</c:v>
                </c:pt>
                <c:pt idx="2094">
                  <c:v>143.83000000000001</c:v>
                </c:pt>
                <c:pt idx="2095">
                  <c:v>387.63499999999999</c:v>
                </c:pt>
                <c:pt idx="2096">
                  <c:v>706.76</c:v>
                </c:pt>
                <c:pt idx="2097">
                  <c:v>303.73500000000001</c:v>
                </c:pt>
                <c:pt idx="2098">
                  <c:v>167.30000000000101</c:v>
                </c:pt>
                <c:pt idx="2099">
                  <c:v>411.64</c:v>
                </c:pt>
                <c:pt idx="2100">
                  <c:v>90.10299999999998</c:v>
                </c:pt>
                <c:pt idx="2101">
                  <c:v>569.11500000000001</c:v>
                </c:pt>
                <c:pt idx="2102">
                  <c:v>120.61</c:v>
                </c:pt>
                <c:pt idx="2103">
                  <c:v>169.85</c:v>
                </c:pt>
                <c:pt idx="2104">
                  <c:v>280.32</c:v>
                </c:pt>
                <c:pt idx="2105">
                  <c:v>817.43</c:v>
                </c:pt>
                <c:pt idx="2106">
                  <c:v>152.61000000000001</c:v>
                </c:pt>
                <c:pt idx="2107">
                  <c:v>362.76</c:v>
                </c:pt>
                <c:pt idx="2108">
                  <c:v>156.69</c:v>
                </c:pt>
                <c:pt idx="2109">
                  <c:v>624.40249999999992</c:v>
                </c:pt>
                <c:pt idx="2110">
                  <c:v>186.54000000000099</c:v>
                </c:pt>
                <c:pt idx="2111">
                  <c:v>473.58</c:v>
                </c:pt>
                <c:pt idx="2112">
                  <c:v>120.76</c:v>
                </c:pt>
                <c:pt idx="2113">
                  <c:v>487.900000000001</c:v>
                </c:pt>
                <c:pt idx="2114">
                  <c:v>30.361999999999991</c:v>
                </c:pt>
                <c:pt idx="2115">
                  <c:v>718.33999999999992</c:v>
                </c:pt>
                <c:pt idx="2116">
                  <c:v>651.5</c:v>
                </c:pt>
                <c:pt idx="2117">
                  <c:v>302.83</c:v>
                </c:pt>
                <c:pt idx="2118">
                  <c:v>893.23</c:v>
                </c:pt>
                <c:pt idx="2119">
                  <c:v>410.85</c:v>
                </c:pt>
                <c:pt idx="2120">
                  <c:v>559.22</c:v>
                </c:pt>
                <c:pt idx="2121">
                  <c:v>61.634999999999998</c:v>
                </c:pt>
                <c:pt idx="2122">
                  <c:v>297.77</c:v>
                </c:pt>
                <c:pt idx="2123">
                  <c:v>297.86</c:v>
                </c:pt>
                <c:pt idx="2124">
                  <c:v>414.890000000003</c:v>
                </c:pt>
                <c:pt idx="2125">
                  <c:v>911.54</c:v>
                </c:pt>
                <c:pt idx="2126">
                  <c:v>572.92999999999984</c:v>
                </c:pt>
                <c:pt idx="2127">
                  <c:v>550.55999999999983</c:v>
                </c:pt>
                <c:pt idx="2128">
                  <c:v>1280.4000000000001</c:v>
                </c:pt>
                <c:pt idx="2129">
                  <c:v>87.917749999999998</c:v>
                </c:pt>
                <c:pt idx="2130">
                  <c:v>677.900000000001</c:v>
                </c:pt>
                <c:pt idx="2131">
                  <c:v>220.72499999999999</c:v>
                </c:pt>
                <c:pt idx="2132">
                  <c:v>503.84500000000008</c:v>
                </c:pt>
                <c:pt idx="2133">
                  <c:v>157.185</c:v>
                </c:pt>
                <c:pt idx="2134">
                  <c:v>525.19000000000005</c:v>
                </c:pt>
                <c:pt idx="2135">
                  <c:v>376.41</c:v>
                </c:pt>
                <c:pt idx="2136">
                  <c:v>87.095000000000013</c:v>
                </c:pt>
                <c:pt idx="2137">
                  <c:v>376.06</c:v>
                </c:pt>
                <c:pt idx="2138">
                  <c:v>242.54</c:v>
                </c:pt>
                <c:pt idx="2139">
                  <c:v>273.72500000000002</c:v>
                </c:pt>
                <c:pt idx="2140">
                  <c:v>533.43999999999994</c:v>
                </c:pt>
                <c:pt idx="2141">
                  <c:v>93.435000000000002</c:v>
                </c:pt>
                <c:pt idx="2142">
                  <c:v>222.06</c:v>
                </c:pt>
                <c:pt idx="2143">
                  <c:v>206.35</c:v>
                </c:pt>
                <c:pt idx="2144">
                  <c:v>375.1700000000011</c:v>
                </c:pt>
                <c:pt idx="2145">
                  <c:v>439.21499999999992</c:v>
                </c:pt>
                <c:pt idx="2146">
                  <c:v>345.38000000000102</c:v>
                </c:pt>
                <c:pt idx="2147">
                  <c:v>199.04</c:v>
                </c:pt>
                <c:pt idx="2148">
                  <c:v>942.62000000000103</c:v>
                </c:pt>
                <c:pt idx="2149">
                  <c:v>1143.96</c:v>
                </c:pt>
                <c:pt idx="2150">
                  <c:v>372.38</c:v>
                </c:pt>
                <c:pt idx="2151">
                  <c:v>413.64</c:v>
                </c:pt>
                <c:pt idx="2152">
                  <c:v>427.72500000000002</c:v>
                </c:pt>
                <c:pt idx="2153">
                  <c:v>31.064499999999999</c:v>
                </c:pt>
                <c:pt idx="2154">
                  <c:v>81.089500000000001</c:v>
                </c:pt>
                <c:pt idx="2155">
                  <c:v>294.74000000000109</c:v>
                </c:pt>
                <c:pt idx="2156">
                  <c:v>1387.94</c:v>
                </c:pt>
                <c:pt idx="2157">
                  <c:v>94.34</c:v>
                </c:pt>
                <c:pt idx="2158">
                  <c:v>46.2425</c:v>
                </c:pt>
                <c:pt idx="2159">
                  <c:v>580.59</c:v>
                </c:pt>
                <c:pt idx="2160">
                  <c:v>45.608499999999999</c:v>
                </c:pt>
                <c:pt idx="2161">
                  <c:v>96.456000000000103</c:v>
                </c:pt>
                <c:pt idx="2162">
                  <c:v>321.89999999999992</c:v>
                </c:pt>
                <c:pt idx="2163">
                  <c:v>393.3</c:v>
                </c:pt>
                <c:pt idx="2164">
                  <c:v>224.58</c:v>
                </c:pt>
                <c:pt idx="2165">
                  <c:v>82.331500000000005</c:v>
                </c:pt>
                <c:pt idx="2166">
                  <c:v>62.019500000000001</c:v>
                </c:pt>
                <c:pt idx="2167">
                  <c:v>105.87175000000001</c:v>
                </c:pt>
                <c:pt idx="2168">
                  <c:v>225.79000000000099</c:v>
                </c:pt>
                <c:pt idx="2169">
                  <c:v>327.26499999999999</c:v>
                </c:pt>
                <c:pt idx="2170">
                  <c:v>122.98</c:v>
                </c:pt>
                <c:pt idx="2171">
                  <c:v>214.43</c:v>
                </c:pt>
                <c:pt idx="2172">
                  <c:v>319.51</c:v>
                </c:pt>
                <c:pt idx="2173">
                  <c:v>306.58999999999992</c:v>
                </c:pt>
                <c:pt idx="2174">
                  <c:v>206.44</c:v>
                </c:pt>
                <c:pt idx="2175">
                  <c:v>461.42500000000001</c:v>
                </c:pt>
                <c:pt idx="2176">
                  <c:v>120.26</c:v>
                </c:pt>
                <c:pt idx="2177">
                  <c:v>55.334000000000003</c:v>
                </c:pt>
                <c:pt idx="2178">
                  <c:v>69.992500000000007</c:v>
                </c:pt>
                <c:pt idx="2179">
                  <c:v>76.94</c:v>
                </c:pt>
                <c:pt idx="2180">
                  <c:v>300.04000000000002</c:v>
                </c:pt>
                <c:pt idx="2181">
                  <c:v>233.74</c:v>
                </c:pt>
                <c:pt idx="2182">
                  <c:v>404.850000000004</c:v>
                </c:pt>
                <c:pt idx="2183">
                  <c:v>171.495</c:v>
                </c:pt>
                <c:pt idx="2184">
                  <c:v>329.32000000000102</c:v>
                </c:pt>
                <c:pt idx="2185">
                  <c:v>86.970500000000001</c:v>
                </c:pt>
                <c:pt idx="2186">
                  <c:v>1492.75</c:v>
                </c:pt>
                <c:pt idx="2187">
                  <c:v>378.02</c:v>
                </c:pt>
                <c:pt idx="2188">
                  <c:v>264.55</c:v>
                </c:pt>
                <c:pt idx="2189">
                  <c:v>910.44000000000506</c:v>
                </c:pt>
                <c:pt idx="2190">
                  <c:v>162.97999999999999</c:v>
                </c:pt>
                <c:pt idx="2191">
                  <c:v>133.79</c:v>
                </c:pt>
                <c:pt idx="2192">
                  <c:v>1244.5999999999999</c:v>
                </c:pt>
                <c:pt idx="2193">
                  <c:v>38.283000000000001</c:v>
                </c:pt>
                <c:pt idx="2194">
                  <c:v>63.644500000000001</c:v>
                </c:pt>
                <c:pt idx="2195">
                  <c:v>35.9435</c:v>
                </c:pt>
                <c:pt idx="2196">
                  <c:v>29.364000000000001</c:v>
                </c:pt>
                <c:pt idx="2197">
                  <c:v>394.95</c:v>
                </c:pt>
                <c:pt idx="2198">
                  <c:v>495.07</c:v>
                </c:pt>
                <c:pt idx="2199">
                  <c:v>408.21499999999992</c:v>
                </c:pt>
                <c:pt idx="2200">
                  <c:v>73.950999999999993</c:v>
                </c:pt>
                <c:pt idx="2201">
                  <c:v>626.85749999999985</c:v>
                </c:pt>
                <c:pt idx="2202">
                  <c:v>335.36</c:v>
                </c:pt>
                <c:pt idx="2203">
                  <c:v>127.91500000000001</c:v>
                </c:pt>
                <c:pt idx="2204">
                  <c:v>728.03</c:v>
                </c:pt>
                <c:pt idx="2205">
                  <c:v>792.05749999999989</c:v>
                </c:pt>
                <c:pt idx="2206">
                  <c:v>147.655</c:v>
                </c:pt>
                <c:pt idx="2207">
                  <c:v>461.71</c:v>
                </c:pt>
                <c:pt idx="2208">
                  <c:v>522.43999999999994</c:v>
                </c:pt>
                <c:pt idx="2209">
                  <c:v>60.32</c:v>
                </c:pt>
                <c:pt idx="2210">
                  <c:v>177.9</c:v>
                </c:pt>
                <c:pt idx="2211">
                  <c:v>455.40499999999992</c:v>
                </c:pt>
                <c:pt idx="2212">
                  <c:v>165.1</c:v>
                </c:pt>
                <c:pt idx="2213">
                  <c:v>566.995</c:v>
                </c:pt>
                <c:pt idx="2214">
                  <c:v>48.631</c:v>
                </c:pt>
                <c:pt idx="2215">
                  <c:v>409.020000000001</c:v>
                </c:pt>
                <c:pt idx="2216">
                  <c:v>134.53</c:v>
                </c:pt>
                <c:pt idx="2217">
                  <c:v>245.44</c:v>
                </c:pt>
                <c:pt idx="2218">
                  <c:v>210.39</c:v>
                </c:pt>
                <c:pt idx="2219">
                  <c:v>148.31000000000699</c:v>
                </c:pt>
                <c:pt idx="2220">
                  <c:v>86.008000000000109</c:v>
                </c:pt>
                <c:pt idx="2221">
                  <c:v>227.23</c:v>
                </c:pt>
                <c:pt idx="2222">
                  <c:v>454.67</c:v>
                </c:pt>
                <c:pt idx="2223">
                  <c:v>204.96</c:v>
                </c:pt>
                <c:pt idx="2224">
                  <c:v>522.76</c:v>
                </c:pt>
                <c:pt idx="2225">
                  <c:v>658.68000000000097</c:v>
                </c:pt>
                <c:pt idx="2226">
                  <c:v>106.32</c:v>
                </c:pt>
                <c:pt idx="2227">
                  <c:v>138.36500000000001</c:v>
                </c:pt>
                <c:pt idx="2228">
                  <c:v>283.90499999999992</c:v>
                </c:pt>
                <c:pt idx="2229">
                  <c:v>444.98</c:v>
                </c:pt>
                <c:pt idx="2230">
                  <c:v>534.20000000000005</c:v>
                </c:pt>
                <c:pt idx="2231">
                  <c:v>190.36500000000001</c:v>
                </c:pt>
                <c:pt idx="2232">
                  <c:v>332.41500000000002</c:v>
                </c:pt>
                <c:pt idx="2233">
                  <c:v>233.02</c:v>
                </c:pt>
                <c:pt idx="2234">
                  <c:v>401.36000000000109</c:v>
                </c:pt>
                <c:pt idx="2235">
                  <c:v>465.08499999999992</c:v>
                </c:pt>
                <c:pt idx="2236">
                  <c:v>741.26499999999999</c:v>
                </c:pt>
                <c:pt idx="2237">
                  <c:v>315.55</c:v>
                </c:pt>
                <c:pt idx="2238">
                  <c:v>472.23</c:v>
                </c:pt>
                <c:pt idx="2239">
                  <c:v>174.92</c:v>
                </c:pt>
                <c:pt idx="2240">
                  <c:v>28.835000000000001</c:v>
                </c:pt>
                <c:pt idx="2241">
                  <c:v>39.815750000000001</c:v>
                </c:pt>
                <c:pt idx="2242">
                  <c:v>65.44</c:v>
                </c:pt>
                <c:pt idx="2243">
                  <c:v>328.25</c:v>
                </c:pt>
                <c:pt idx="2244">
                  <c:v>134.69</c:v>
                </c:pt>
                <c:pt idx="2245">
                  <c:v>854.33499999999992</c:v>
                </c:pt>
                <c:pt idx="2246">
                  <c:v>467.29</c:v>
                </c:pt>
                <c:pt idx="2247">
                  <c:v>448.76</c:v>
                </c:pt>
                <c:pt idx="2248">
                  <c:v>217.1</c:v>
                </c:pt>
                <c:pt idx="2249">
                  <c:v>68.113000000000099</c:v>
                </c:pt>
                <c:pt idx="2250">
                  <c:v>161.02000000000001</c:v>
                </c:pt>
                <c:pt idx="2251">
                  <c:v>295.80500000000001</c:v>
                </c:pt>
                <c:pt idx="2252">
                  <c:v>205.44499999999999</c:v>
                </c:pt>
                <c:pt idx="2253">
                  <c:v>1043.2</c:v>
                </c:pt>
                <c:pt idx="2254">
                  <c:v>191.93</c:v>
                </c:pt>
                <c:pt idx="2255">
                  <c:v>732.9</c:v>
                </c:pt>
                <c:pt idx="2256">
                  <c:v>1137.00000000001</c:v>
                </c:pt>
                <c:pt idx="2257">
                  <c:v>314.23</c:v>
                </c:pt>
                <c:pt idx="2258">
                  <c:v>336.53</c:v>
                </c:pt>
                <c:pt idx="2259">
                  <c:v>843.745</c:v>
                </c:pt>
                <c:pt idx="2260">
                  <c:v>204.97499999999999</c:v>
                </c:pt>
                <c:pt idx="2261">
                  <c:v>181.83</c:v>
                </c:pt>
                <c:pt idx="2262">
                  <c:v>147.60499999999999</c:v>
                </c:pt>
                <c:pt idx="2263">
                  <c:v>291.565</c:v>
                </c:pt>
                <c:pt idx="2264">
                  <c:v>117.5</c:v>
                </c:pt>
                <c:pt idx="2265">
                  <c:v>367.30500000000001</c:v>
                </c:pt>
                <c:pt idx="2266">
                  <c:v>59.723000000000013</c:v>
                </c:pt>
                <c:pt idx="2267">
                  <c:v>56.985999999999997</c:v>
                </c:pt>
                <c:pt idx="2268">
                  <c:v>67.501999999999995</c:v>
                </c:pt>
                <c:pt idx="2269">
                  <c:v>184.45</c:v>
                </c:pt>
                <c:pt idx="2270">
                  <c:v>207.97</c:v>
                </c:pt>
                <c:pt idx="2271">
                  <c:v>423.66000000000099</c:v>
                </c:pt>
                <c:pt idx="2272">
                  <c:v>642.03</c:v>
                </c:pt>
                <c:pt idx="2273">
                  <c:v>445.39000000000402</c:v>
                </c:pt>
                <c:pt idx="2274">
                  <c:v>310.30000000000109</c:v>
                </c:pt>
                <c:pt idx="2275">
                  <c:v>354.69499999999999</c:v>
                </c:pt>
                <c:pt idx="2276">
                  <c:v>381.58</c:v>
                </c:pt>
                <c:pt idx="2277">
                  <c:v>447.15499999999997</c:v>
                </c:pt>
                <c:pt idx="2278">
                  <c:v>513.05499999999984</c:v>
                </c:pt>
                <c:pt idx="2279">
                  <c:v>677.61</c:v>
                </c:pt>
                <c:pt idx="2280">
                  <c:v>90.837249999999997</c:v>
                </c:pt>
                <c:pt idx="2281">
                  <c:v>328.47</c:v>
                </c:pt>
                <c:pt idx="2282">
                  <c:v>65.63</c:v>
                </c:pt>
                <c:pt idx="2283">
                  <c:v>138.82</c:v>
                </c:pt>
                <c:pt idx="2284">
                  <c:v>173.26499999999999</c:v>
                </c:pt>
                <c:pt idx="2285">
                  <c:v>95.343999999999994</c:v>
                </c:pt>
                <c:pt idx="2286">
                  <c:v>172.59</c:v>
                </c:pt>
                <c:pt idx="2287">
                  <c:v>101.66</c:v>
                </c:pt>
                <c:pt idx="2288">
                  <c:v>237.95000000000101</c:v>
                </c:pt>
                <c:pt idx="2289">
                  <c:v>201.32</c:v>
                </c:pt>
                <c:pt idx="2290">
                  <c:v>389.46</c:v>
                </c:pt>
                <c:pt idx="2291">
                  <c:v>92.609000000000279</c:v>
                </c:pt>
                <c:pt idx="2292">
                  <c:v>424.99000000000098</c:v>
                </c:pt>
                <c:pt idx="2293">
                  <c:v>259.98</c:v>
                </c:pt>
                <c:pt idx="2294">
                  <c:v>37.124000000000002</c:v>
                </c:pt>
                <c:pt idx="2295">
                  <c:v>235.17</c:v>
                </c:pt>
                <c:pt idx="2296">
                  <c:v>437.99000000000098</c:v>
                </c:pt>
                <c:pt idx="2297">
                  <c:v>394.25</c:v>
                </c:pt>
                <c:pt idx="2298">
                  <c:v>58.596249999999998</c:v>
                </c:pt>
                <c:pt idx="2299">
                  <c:v>654.33499999999992</c:v>
                </c:pt>
                <c:pt idx="2300">
                  <c:v>732.66499999999996</c:v>
                </c:pt>
                <c:pt idx="2301">
                  <c:v>448.03500000000003</c:v>
                </c:pt>
                <c:pt idx="2302">
                  <c:v>152.3125</c:v>
                </c:pt>
                <c:pt idx="2303">
                  <c:v>219.93</c:v>
                </c:pt>
                <c:pt idx="2304">
                  <c:v>306.3</c:v>
                </c:pt>
                <c:pt idx="2305">
                  <c:v>137.785</c:v>
                </c:pt>
                <c:pt idx="2306">
                  <c:v>462.94000000000602</c:v>
                </c:pt>
                <c:pt idx="2307">
                  <c:v>638.84000000000083</c:v>
                </c:pt>
                <c:pt idx="2308">
                  <c:v>480.840000000001</c:v>
                </c:pt>
                <c:pt idx="2309">
                  <c:v>813.35000000000207</c:v>
                </c:pt>
                <c:pt idx="2310">
                  <c:v>353.55500000000001</c:v>
                </c:pt>
                <c:pt idx="2311">
                  <c:v>1113.0999999999999</c:v>
                </c:pt>
                <c:pt idx="2312">
                  <c:v>96.154999999999987</c:v>
                </c:pt>
                <c:pt idx="2313">
                  <c:v>84.240499999999997</c:v>
                </c:pt>
                <c:pt idx="2314">
                  <c:v>453.58</c:v>
                </c:pt>
                <c:pt idx="2315">
                  <c:v>795.75749999999994</c:v>
                </c:pt>
                <c:pt idx="2316">
                  <c:v>171.64500000000001</c:v>
                </c:pt>
                <c:pt idx="2317">
                  <c:v>331.24</c:v>
                </c:pt>
                <c:pt idx="2318">
                  <c:v>59.435000000000002</c:v>
                </c:pt>
                <c:pt idx="2319">
                  <c:v>388.18000000000211</c:v>
                </c:pt>
                <c:pt idx="2320">
                  <c:v>195.375</c:v>
                </c:pt>
                <c:pt idx="2321">
                  <c:v>497.87</c:v>
                </c:pt>
                <c:pt idx="2322">
                  <c:v>47.537999999999997</c:v>
                </c:pt>
                <c:pt idx="2323">
                  <c:v>213.48</c:v>
                </c:pt>
                <c:pt idx="2324">
                  <c:v>475.19</c:v>
                </c:pt>
                <c:pt idx="2325">
                  <c:v>487.46</c:v>
                </c:pt>
                <c:pt idx="2326">
                  <c:v>737.73</c:v>
                </c:pt>
                <c:pt idx="2327">
                  <c:v>134.93</c:v>
                </c:pt>
                <c:pt idx="2328">
                  <c:v>102.45</c:v>
                </c:pt>
                <c:pt idx="2329">
                  <c:v>303.55</c:v>
                </c:pt>
                <c:pt idx="2330">
                  <c:v>639.72500000000002</c:v>
                </c:pt>
                <c:pt idx="2331">
                  <c:v>49.942999999999998</c:v>
                </c:pt>
                <c:pt idx="2332">
                  <c:v>279.53500000000003</c:v>
                </c:pt>
                <c:pt idx="2333">
                  <c:v>1200.7</c:v>
                </c:pt>
                <c:pt idx="2334">
                  <c:v>171.31</c:v>
                </c:pt>
                <c:pt idx="2335">
                  <c:v>226.005</c:v>
                </c:pt>
                <c:pt idx="2336">
                  <c:v>696.42499999999984</c:v>
                </c:pt>
                <c:pt idx="2337">
                  <c:v>840.0524999999999</c:v>
                </c:pt>
                <c:pt idx="2338">
                  <c:v>385.94749999999999</c:v>
                </c:pt>
                <c:pt idx="2339">
                  <c:v>218.58500000000001</c:v>
                </c:pt>
                <c:pt idx="2340">
                  <c:v>97.382999999999981</c:v>
                </c:pt>
                <c:pt idx="2341">
                  <c:v>137.30000000000001</c:v>
                </c:pt>
                <c:pt idx="2342">
                  <c:v>100.7495</c:v>
                </c:pt>
                <c:pt idx="2343">
                  <c:v>133.30000000000001</c:v>
                </c:pt>
                <c:pt idx="2344">
                  <c:v>265.82</c:v>
                </c:pt>
                <c:pt idx="2345">
                  <c:v>134.845</c:v>
                </c:pt>
                <c:pt idx="2346">
                  <c:v>379.84</c:v>
                </c:pt>
                <c:pt idx="2347">
                  <c:v>300.02999999999992</c:v>
                </c:pt>
                <c:pt idx="2348">
                  <c:v>436.4</c:v>
                </c:pt>
                <c:pt idx="2349">
                  <c:v>234.315</c:v>
                </c:pt>
                <c:pt idx="2350">
                  <c:v>697.25000000000102</c:v>
                </c:pt>
                <c:pt idx="2351">
                  <c:v>114.5</c:v>
                </c:pt>
                <c:pt idx="2352">
                  <c:v>322.3725</c:v>
                </c:pt>
                <c:pt idx="2353">
                  <c:v>131.46</c:v>
                </c:pt>
                <c:pt idx="2354">
                  <c:v>318.38</c:v>
                </c:pt>
                <c:pt idx="2355">
                  <c:v>1068.7</c:v>
                </c:pt>
                <c:pt idx="2356">
                  <c:v>269.02</c:v>
                </c:pt>
                <c:pt idx="2357">
                  <c:v>215.535</c:v>
                </c:pt>
                <c:pt idx="2358">
                  <c:v>724.61</c:v>
                </c:pt>
                <c:pt idx="2359">
                  <c:v>92.167000000000002</c:v>
                </c:pt>
                <c:pt idx="2360">
                  <c:v>389.02</c:v>
                </c:pt>
                <c:pt idx="2361">
                  <c:v>103.035</c:v>
                </c:pt>
                <c:pt idx="2362">
                  <c:v>488.39</c:v>
                </c:pt>
                <c:pt idx="2363">
                  <c:v>315.565</c:v>
                </c:pt>
                <c:pt idx="2364">
                  <c:v>816.65000000000407</c:v>
                </c:pt>
                <c:pt idx="2365">
                  <c:v>264.55</c:v>
                </c:pt>
                <c:pt idx="2366">
                  <c:v>353.11500000000001</c:v>
                </c:pt>
                <c:pt idx="2367">
                  <c:v>213.07</c:v>
                </c:pt>
                <c:pt idx="2368">
                  <c:v>159.79</c:v>
                </c:pt>
                <c:pt idx="2369">
                  <c:v>256.47000000000003</c:v>
                </c:pt>
                <c:pt idx="2370">
                  <c:v>160.54</c:v>
                </c:pt>
                <c:pt idx="2371">
                  <c:v>1129.3</c:v>
                </c:pt>
                <c:pt idx="2372">
                  <c:v>379.3</c:v>
                </c:pt>
                <c:pt idx="2373">
                  <c:v>83.8005</c:v>
                </c:pt>
                <c:pt idx="2374">
                  <c:v>270.71499999999992</c:v>
                </c:pt>
                <c:pt idx="2375">
                  <c:v>196.400000000001</c:v>
                </c:pt>
                <c:pt idx="2376">
                  <c:v>417.03</c:v>
                </c:pt>
                <c:pt idx="2377">
                  <c:v>664.05</c:v>
                </c:pt>
                <c:pt idx="2378">
                  <c:v>111.9</c:v>
                </c:pt>
                <c:pt idx="2379">
                  <c:v>376.5025</c:v>
                </c:pt>
                <c:pt idx="2380">
                  <c:v>381.86250000000001</c:v>
                </c:pt>
                <c:pt idx="2381">
                  <c:v>451.840000000001</c:v>
                </c:pt>
                <c:pt idx="2382">
                  <c:v>821.95999999999992</c:v>
                </c:pt>
                <c:pt idx="2383">
                  <c:v>179.33</c:v>
                </c:pt>
                <c:pt idx="2384">
                  <c:v>398.28</c:v>
                </c:pt>
                <c:pt idx="2385">
                  <c:v>680.63</c:v>
                </c:pt>
                <c:pt idx="2386">
                  <c:v>859.34999999999991</c:v>
                </c:pt>
                <c:pt idx="2387">
                  <c:v>31.571999999999999</c:v>
                </c:pt>
                <c:pt idx="2388">
                  <c:v>227.95</c:v>
                </c:pt>
                <c:pt idx="2389">
                  <c:v>222.60499999999999</c:v>
                </c:pt>
                <c:pt idx="2390">
                  <c:v>348.57</c:v>
                </c:pt>
                <c:pt idx="2391">
                  <c:v>132.91749999999999</c:v>
                </c:pt>
                <c:pt idx="2392">
                  <c:v>59.323</c:v>
                </c:pt>
                <c:pt idx="2393">
                  <c:v>315.83249999999992</c:v>
                </c:pt>
                <c:pt idx="2394">
                  <c:v>195.71</c:v>
                </c:pt>
                <c:pt idx="2395">
                  <c:v>510.9</c:v>
                </c:pt>
                <c:pt idx="2396">
                  <c:v>111.985</c:v>
                </c:pt>
                <c:pt idx="2397">
                  <c:v>448.55500000000001</c:v>
                </c:pt>
                <c:pt idx="2398">
                  <c:v>1169.00000000001</c:v>
                </c:pt>
                <c:pt idx="2399">
                  <c:v>139.06</c:v>
                </c:pt>
                <c:pt idx="2400">
                  <c:v>701.67499999999995</c:v>
                </c:pt>
                <c:pt idx="2401">
                  <c:v>668.12000000000103</c:v>
                </c:pt>
                <c:pt idx="2402">
                  <c:v>113.65</c:v>
                </c:pt>
                <c:pt idx="2403">
                  <c:v>481.5</c:v>
                </c:pt>
                <c:pt idx="2404">
                  <c:v>759.77</c:v>
                </c:pt>
                <c:pt idx="2405">
                  <c:v>924.51</c:v>
                </c:pt>
                <c:pt idx="2406">
                  <c:v>357.96</c:v>
                </c:pt>
                <c:pt idx="2407">
                  <c:v>159.78000000000199</c:v>
                </c:pt>
                <c:pt idx="2408">
                  <c:v>61.804000000000002</c:v>
                </c:pt>
                <c:pt idx="2409">
                  <c:v>857.89499999999998</c:v>
                </c:pt>
                <c:pt idx="2410">
                  <c:v>350.050000000002</c:v>
                </c:pt>
                <c:pt idx="2411">
                  <c:v>111.94</c:v>
                </c:pt>
                <c:pt idx="2412">
                  <c:v>86.992000000000004</c:v>
                </c:pt>
                <c:pt idx="2413">
                  <c:v>114.505</c:v>
                </c:pt>
                <c:pt idx="2414">
                  <c:v>392.340000000001</c:v>
                </c:pt>
                <c:pt idx="2415">
                  <c:v>795.64000000000408</c:v>
                </c:pt>
                <c:pt idx="2416">
                  <c:v>134.92750000000001</c:v>
                </c:pt>
                <c:pt idx="2417">
                  <c:v>238.51</c:v>
                </c:pt>
                <c:pt idx="2418">
                  <c:v>502.6</c:v>
                </c:pt>
                <c:pt idx="2419">
                  <c:v>173.35</c:v>
                </c:pt>
                <c:pt idx="2420">
                  <c:v>423.75000000000102</c:v>
                </c:pt>
                <c:pt idx="2421">
                  <c:v>624.84000000000208</c:v>
                </c:pt>
                <c:pt idx="2422">
                  <c:v>583.55999999999983</c:v>
                </c:pt>
                <c:pt idx="2423">
                  <c:v>133.69499999999999</c:v>
                </c:pt>
                <c:pt idx="2424">
                  <c:v>208.23</c:v>
                </c:pt>
                <c:pt idx="2425">
                  <c:v>54.607500000000002</c:v>
                </c:pt>
                <c:pt idx="2426">
                  <c:v>371.08000000000101</c:v>
                </c:pt>
                <c:pt idx="2427">
                  <c:v>435</c:v>
                </c:pt>
                <c:pt idx="2428">
                  <c:v>275.25</c:v>
                </c:pt>
                <c:pt idx="2429">
                  <c:v>505.84</c:v>
                </c:pt>
                <c:pt idx="2430">
                  <c:v>94.427000000000007</c:v>
                </c:pt>
                <c:pt idx="2431">
                  <c:v>60.99</c:v>
                </c:pt>
                <c:pt idx="2432">
                  <c:v>1307.3</c:v>
                </c:pt>
                <c:pt idx="2433">
                  <c:v>417.67</c:v>
                </c:pt>
                <c:pt idx="2434">
                  <c:v>498.66</c:v>
                </c:pt>
                <c:pt idx="2435">
                  <c:v>402.89</c:v>
                </c:pt>
                <c:pt idx="2436">
                  <c:v>261.565</c:v>
                </c:pt>
                <c:pt idx="2437">
                  <c:v>329.32499999999999</c:v>
                </c:pt>
                <c:pt idx="2438">
                  <c:v>479.11500000000001</c:v>
                </c:pt>
                <c:pt idx="2439">
                  <c:v>152.24</c:v>
                </c:pt>
                <c:pt idx="2440">
                  <c:v>175.73500000000001</c:v>
                </c:pt>
                <c:pt idx="2441">
                  <c:v>39.067</c:v>
                </c:pt>
                <c:pt idx="2442">
                  <c:v>196.83</c:v>
                </c:pt>
                <c:pt idx="2443">
                  <c:v>745.46499999999992</c:v>
                </c:pt>
                <c:pt idx="2444">
                  <c:v>275.51</c:v>
                </c:pt>
                <c:pt idx="2445">
                  <c:v>204.535</c:v>
                </c:pt>
                <c:pt idx="2446">
                  <c:v>430.2</c:v>
                </c:pt>
                <c:pt idx="2447">
                  <c:v>70.837000000000003</c:v>
                </c:pt>
                <c:pt idx="2448">
                  <c:v>472.78</c:v>
                </c:pt>
                <c:pt idx="2449">
                  <c:v>679.46499999999992</c:v>
                </c:pt>
                <c:pt idx="2450">
                  <c:v>160.83000000000001</c:v>
                </c:pt>
                <c:pt idx="2451">
                  <c:v>39.904499999999999</c:v>
                </c:pt>
                <c:pt idx="2452">
                  <c:v>211.46</c:v>
                </c:pt>
                <c:pt idx="2453">
                  <c:v>132.255</c:v>
                </c:pt>
                <c:pt idx="2454">
                  <c:v>469.55</c:v>
                </c:pt>
                <c:pt idx="2455">
                  <c:v>1013.595</c:v>
                </c:pt>
                <c:pt idx="2456">
                  <c:v>650.75</c:v>
                </c:pt>
                <c:pt idx="2457">
                  <c:v>347.13000000000102</c:v>
                </c:pt>
                <c:pt idx="2458">
                  <c:v>402.34</c:v>
                </c:pt>
                <c:pt idx="2459">
                  <c:v>125.07</c:v>
                </c:pt>
                <c:pt idx="2460">
                  <c:v>386.08</c:v>
                </c:pt>
                <c:pt idx="2461">
                  <c:v>220.76499999999999</c:v>
                </c:pt>
                <c:pt idx="2462">
                  <c:v>436.83499999999992</c:v>
                </c:pt>
                <c:pt idx="2463">
                  <c:v>502.79000000000201</c:v>
                </c:pt>
                <c:pt idx="2464">
                  <c:v>336.85500000000002</c:v>
                </c:pt>
                <c:pt idx="2465">
                  <c:v>584.79250000000002</c:v>
                </c:pt>
                <c:pt idx="2466">
                  <c:v>63.630249999999997</c:v>
                </c:pt>
                <c:pt idx="2467">
                  <c:v>318.685</c:v>
                </c:pt>
                <c:pt idx="2468">
                  <c:v>79.485500000000002</c:v>
                </c:pt>
                <c:pt idx="2469">
                  <c:v>517.94999999999993</c:v>
                </c:pt>
                <c:pt idx="2470">
                  <c:v>450.36500000000001</c:v>
                </c:pt>
                <c:pt idx="2471">
                  <c:v>365.85000000000099</c:v>
                </c:pt>
                <c:pt idx="2472">
                  <c:v>416.04</c:v>
                </c:pt>
                <c:pt idx="2473">
                  <c:v>382.815</c:v>
                </c:pt>
                <c:pt idx="2474">
                  <c:v>912.44999999999993</c:v>
                </c:pt>
                <c:pt idx="2475">
                  <c:v>258.56</c:v>
                </c:pt>
                <c:pt idx="2476">
                  <c:v>443.4</c:v>
                </c:pt>
                <c:pt idx="2477">
                  <c:v>245.85249999999999</c:v>
                </c:pt>
                <c:pt idx="2478">
                  <c:v>334.53500000000003</c:v>
                </c:pt>
                <c:pt idx="2479">
                  <c:v>274.95499999999993</c:v>
                </c:pt>
                <c:pt idx="2480">
                  <c:v>701.66499999999996</c:v>
                </c:pt>
                <c:pt idx="2481">
                  <c:v>38.739000000000011</c:v>
                </c:pt>
                <c:pt idx="2482">
                  <c:v>305.98</c:v>
                </c:pt>
                <c:pt idx="2483">
                  <c:v>620.75000000000205</c:v>
                </c:pt>
                <c:pt idx="2484">
                  <c:v>303.19000000000102</c:v>
                </c:pt>
                <c:pt idx="2485">
                  <c:v>419.24</c:v>
                </c:pt>
                <c:pt idx="2486">
                  <c:v>101.93</c:v>
                </c:pt>
                <c:pt idx="2487">
                  <c:v>1127.8</c:v>
                </c:pt>
                <c:pt idx="2488">
                  <c:v>237.41499999999999</c:v>
                </c:pt>
                <c:pt idx="2489">
                  <c:v>130.66499999999999</c:v>
                </c:pt>
                <c:pt idx="2490">
                  <c:v>126.56</c:v>
                </c:pt>
                <c:pt idx="2491">
                  <c:v>944.79250000000002</c:v>
                </c:pt>
                <c:pt idx="2492">
                  <c:v>779.64499999999998</c:v>
                </c:pt>
                <c:pt idx="2493">
                  <c:v>416.89499999999992</c:v>
                </c:pt>
                <c:pt idx="2494">
                  <c:v>111.65</c:v>
                </c:pt>
                <c:pt idx="2495">
                  <c:v>636.45000000000084</c:v>
                </c:pt>
                <c:pt idx="2496">
                  <c:v>702.03499999999997</c:v>
                </c:pt>
                <c:pt idx="2497">
                  <c:v>560.14249999999993</c:v>
                </c:pt>
                <c:pt idx="2498">
                  <c:v>229.01</c:v>
                </c:pt>
                <c:pt idx="2499">
                  <c:v>846.54</c:v>
                </c:pt>
                <c:pt idx="2500">
                  <c:v>163.20500000000001</c:v>
                </c:pt>
                <c:pt idx="2501">
                  <c:v>1024.32</c:v>
                </c:pt>
                <c:pt idx="2502">
                  <c:v>603.92499999999984</c:v>
                </c:pt>
                <c:pt idx="2503">
                  <c:v>92.22</c:v>
                </c:pt>
                <c:pt idx="2504">
                  <c:v>91.441000000000201</c:v>
                </c:pt>
                <c:pt idx="2505">
                  <c:v>651.255</c:v>
                </c:pt>
                <c:pt idx="2506">
                  <c:v>753.28499999999997</c:v>
                </c:pt>
                <c:pt idx="2507">
                  <c:v>223.55</c:v>
                </c:pt>
                <c:pt idx="2508">
                  <c:v>305.83999999999992</c:v>
                </c:pt>
                <c:pt idx="2509">
                  <c:v>585.150000000001</c:v>
                </c:pt>
                <c:pt idx="2510">
                  <c:v>227.98</c:v>
                </c:pt>
                <c:pt idx="2511">
                  <c:v>365.78500000000003</c:v>
                </c:pt>
                <c:pt idx="2512">
                  <c:v>225.17500000000001</c:v>
                </c:pt>
                <c:pt idx="2513">
                  <c:v>156.43</c:v>
                </c:pt>
                <c:pt idx="2514">
                  <c:v>182.48</c:v>
                </c:pt>
                <c:pt idx="2515">
                  <c:v>440.15499999999997</c:v>
                </c:pt>
                <c:pt idx="2516">
                  <c:v>540.55000000000098</c:v>
                </c:pt>
                <c:pt idx="2517">
                  <c:v>207.97</c:v>
                </c:pt>
                <c:pt idx="2518">
                  <c:v>139.44</c:v>
                </c:pt>
                <c:pt idx="2519">
                  <c:v>121.44</c:v>
                </c:pt>
                <c:pt idx="2520">
                  <c:v>342.05</c:v>
                </c:pt>
                <c:pt idx="2521">
                  <c:v>70.259500000000003</c:v>
                </c:pt>
                <c:pt idx="2522">
                  <c:v>271.27999999999992</c:v>
                </c:pt>
                <c:pt idx="2523">
                  <c:v>308.01249999999999</c:v>
                </c:pt>
                <c:pt idx="2524">
                  <c:v>421.54000000000099</c:v>
                </c:pt>
                <c:pt idx="2525">
                  <c:v>112.11</c:v>
                </c:pt>
                <c:pt idx="2526">
                  <c:v>647.08000000000095</c:v>
                </c:pt>
                <c:pt idx="2527">
                  <c:v>321.53500000000003</c:v>
                </c:pt>
                <c:pt idx="2528">
                  <c:v>445.39499999999992</c:v>
                </c:pt>
                <c:pt idx="2529">
                  <c:v>576.89000000000306</c:v>
                </c:pt>
                <c:pt idx="2530">
                  <c:v>132.61500000000001</c:v>
                </c:pt>
                <c:pt idx="2531">
                  <c:v>175.14</c:v>
                </c:pt>
                <c:pt idx="2532">
                  <c:v>177.25</c:v>
                </c:pt>
                <c:pt idx="2533">
                  <c:v>130.44999999999999</c:v>
                </c:pt>
                <c:pt idx="2534">
                  <c:v>432.89</c:v>
                </c:pt>
                <c:pt idx="2535">
                  <c:v>263.41500000000002</c:v>
                </c:pt>
                <c:pt idx="2536">
                  <c:v>425.52749999999992</c:v>
                </c:pt>
                <c:pt idx="2537">
                  <c:v>662.75000000000409</c:v>
                </c:pt>
                <c:pt idx="2538">
                  <c:v>43.853499999999997</c:v>
                </c:pt>
                <c:pt idx="2539">
                  <c:v>357.07</c:v>
                </c:pt>
                <c:pt idx="2540">
                  <c:v>197.065</c:v>
                </c:pt>
                <c:pt idx="2541">
                  <c:v>613.81999999999994</c:v>
                </c:pt>
                <c:pt idx="2542">
                  <c:v>263.45499999999993</c:v>
                </c:pt>
                <c:pt idx="2543">
                  <c:v>459.39</c:v>
                </c:pt>
                <c:pt idx="2544">
                  <c:v>544.09500000000003</c:v>
                </c:pt>
                <c:pt idx="2545">
                  <c:v>264.64999999999998</c:v>
                </c:pt>
                <c:pt idx="2546">
                  <c:v>489.75</c:v>
                </c:pt>
                <c:pt idx="2547">
                  <c:v>675.22</c:v>
                </c:pt>
                <c:pt idx="2548">
                  <c:v>289.01</c:v>
                </c:pt>
                <c:pt idx="2549">
                  <c:v>99.02600000000011</c:v>
                </c:pt>
                <c:pt idx="2550">
                  <c:v>167.82</c:v>
                </c:pt>
                <c:pt idx="2551">
                  <c:v>127.73</c:v>
                </c:pt>
                <c:pt idx="2552">
                  <c:v>297.42999999999989</c:v>
                </c:pt>
                <c:pt idx="2553">
                  <c:v>491.125</c:v>
                </c:pt>
                <c:pt idx="2554">
                  <c:v>123.005</c:v>
                </c:pt>
                <c:pt idx="2555">
                  <c:v>287.42999999999989</c:v>
                </c:pt>
                <c:pt idx="2556">
                  <c:v>744.28499999999997</c:v>
                </c:pt>
                <c:pt idx="2557">
                  <c:v>675.89499999999998</c:v>
                </c:pt>
                <c:pt idx="2558">
                  <c:v>133.41000000000099</c:v>
                </c:pt>
                <c:pt idx="2559">
                  <c:v>273.61</c:v>
                </c:pt>
                <c:pt idx="2560">
                  <c:v>382.03750000000002</c:v>
                </c:pt>
                <c:pt idx="2561">
                  <c:v>275.11500000000001</c:v>
                </c:pt>
                <c:pt idx="2562">
                  <c:v>34.979000000000013</c:v>
                </c:pt>
                <c:pt idx="2563">
                  <c:v>627.44000000000096</c:v>
                </c:pt>
                <c:pt idx="2564">
                  <c:v>141.52500000000001</c:v>
                </c:pt>
                <c:pt idx="2565">
                  <c:v>363.76000000000403</c:v>
                </c:pt>
                <c:pt idx="2566">
                  <c:v>152.82</c:v>
                </c:pt>
                <c:pt idx="2567">
                  <c:v>97.004999999999995</c:v>
                </c:pt>
                <c:pt idx="2568">
                  <c:v>646.64</c:v>
                </c:pt>
                <c:pt idx="2569">
                  <c:v>478.815</c:v>
                </c:pt>
                <c:pt idx="2570">
                  <c:v>815.93999999999994</c:v>
                </c:pt>
                <c:pt idx="2571">
                  <c:v>64.041000000000096</c:v>
                </c:pt>
                <c:pt idx="2572">
                  <c:v>111.89</c:v>
                </c:pt>
                <c:pt idx="2573">
                  <c:v>466.63</c:v>
                </c:pt>
                <c:pt idx="2574">
                  <c:v>559.85749999999985</c:v>
                </c:pt>
                <c:pt idx="2575">
                  <c:v>323.36500000000001</c:v>
                </c:pt>
                <c:pt idx="2576">
                  <c:v>192.67000000000201</c:v>
                </c:pt>
                <c:pt idx="2577">
                  <c:v>1174.2</c:v>
                </c:pt>
                <c:pt idx="2578">
                  <c:v>734.250000000005</c:v>
                </c:pt>
                <c:pt idx="2579">
                  <c:v>623.22249999999997</c:v>
                </c:pt>
                <c:pt idx="2580">
                  <c:v>330.60500000000002</c:v>
                </c:pt>
                <c:pt idx="2581">
                  <c:v>633.81000000000199</c:v>
                </c:pt>
                <c:pt idx="2582">
                  <c:v>351.14</c:v>
                </c:pt>
                <c:pt idx="2583">
                  <c:v>688.39499999999998</c:v>
                </c:pt>
                <c:pt idx="2584">
                  <c:v>102.08</c:v>
                </c:pt>
                <c:pt idx="2585">
                  <c:v>487.01499999999999</c:v>
                </c:pt>
                <c:pt idx="2586">
                  <c:v>1396.9</c:v>
                </c:pt>
                <c:pt idx="2587">
                  <c:v>283.52</c:v>
                </c:pt>
                <c:pt idx="2588">
                  <c:v>165.98500000000001</c:v>
                </c:pt>
                <c:pt idx="2589">
                  <c:v>239.46</c:v>
                </c:pt>
                <c:pt idx="2590">
                  <c:v>41.009500000000003</c:v>
                </c:pt>
                <c:pt idx="2591">
                  <c:v>412.94499999999999</c:v>
                </c:pt>
                <c:pt idx="2592">
                  <c:v>315.77</c:v>
                </c:pt>
                <c:pt idx="2593">
                  <c:v>482.42500000000001</c:v>
                </c:pt>
                <c:pt idx="2594">
                  <c:v>288.27749999999992</c:v>
                </c:pt>
                <c:pt idx="2595">
                  <c:v>387.815</c:v>
                </c:pt>
                <c:pt idx="2596">
                  <c:v>75.56</c:v>
                </c:pt>
                <c:pt idx="2597">
                  <c:v>372.61500000000001</c:v>
                </c:pt>
                <c:pt idx="2598">
                  <c:v>231.7</c:v>
                </c:pt>
                <c:pt idx="2599">
                  <c:v>391.13</c:v>
                </c:pt>
                <c:pt idx="2600">
                  <c:v>1130.7950000000001</c:v>
                </c:pt>
                <c:pt idx="2601">
                  <c:v>384.05</c:v>
                </c:pt>
                <c:pt idx="2602">
                  <c:v>197.27</c:v>
                </c:pt>
                <c:pt idx="2603">
                  <c:v>457.14</c:v>
                </c:pt>
                <c:pt idx="2604">
                  <c:v>135.74</c:v>
                </c:pt>
                <c:pt idx="2605">
                  <c:v>179.51</c:v>
                </c:pt>
                <c:pt idx="2606">
                  <c:v>195.215</c:v>
                </c:pt>
                <c:pt idx="2607">
                  <c:v>258.85000000000002</c:v>
                </c:pt>
                <c:pt idx="2608">
                  <c:v>165.01499999999999</c:v>
                </c:pt>
                <c:pt idx="2609">
                  <c:v>182.85499999999999</c:v>
                </c:pt>
                <c:pt idx="2610">
                  <c:v>150.155</c:v>
                </c:pt>
                <c:pt idx="2611">
                  <c:v>294.99000000000291</c:v>
                </c:pt>
                <c:pt idx="2612">
                  <c:v>146.685</c:v>
                </c:pt>
                <c:pt idx="2613">
                  <c:v>143.97999999999999</c:v>
                </c:pt>
                <c:pt idx="2614">
                  <c:v>561.89499999999998</c:v>
                </c:pt>
                <c:pt idx="2615">
                  <c:v>551.20500000000004</c:v>
                </c:pt>
                <c:pt idx="2616">
                  <c:v>418.23</c:v>
                </c:pt>
                <c:pt idx="2617">
                  <c:v>128.86000000000001</c:v>
                </c:pt>
                <c:pt idx="2618">
                  <c:v>423.09249999999992</c:v>
                </c:pt>
                <c:pt idx="2619">
                  <c:v>288.04000000000099</c:v>
                </c:pt>
                <c:pt idx="2620">
                  <c:v>187.35499999999999</c:v>
                </c:pt>
                <c:pt idx="2621">
                  <c:v>617.93999999999994</c:v>
                </c:pt>
                <c:pt idx="2622">
                  <c:v>573</c:v>
                </c:pt>
                <c:pt idx="2623">
                  <c:v>905.7</c:v>
                </c:pt>
                <c:pt idx="2624">
                  <c:v>602.65000000000407</c:v>
                </c:pt>
                <c:pt idx="2625">
                  <c:v>124.405</c:v>
                </c:pt>
                <c:pt idx="2626">
                  <c:v>235.065</c:v>
                </c:pt>
                <c:pt idx="2627">
                  <c:v>300.31</c:v>
                </c:pt>
                <c:pt idx="2628">
                  <c:v>614.71</c:v>
                </c:pt>
                <c:pt idx="2629">
                  <c:v>295.05</c:v>
                </c:pt>
                <c:pt idx="2630">
                  <c:v>206.55</c:v>
                </c:pt>
                <c:pt idx="2631">
                  <c:v>942.93</c:v>
                </c:pt>
                <c:pt idx="2632">
                  <c:v>104.685</c:v>
                </c:pt>
                <c:pt idx="2633">
                  <c:v>86.318000000000083</c:v>
                </c:pt>
                <c:pt idx="2634">
                  <c:v>257.27999999999992</c:v>
                </c:pt>
                <c:pt idx="2635">
                  <c:v>193.39500000000001</c:v>
                </c:pt>
                <c:pt idx="2636">
                  <c:v>41.871499999999997</c:v>
                </c:pt>
                <c:pt idx="2637">
                  <c:v>173.59</c:v>
                </c:pt>
                <c:pt idx="2638">
                  <c:v>114.77</c:v>
                </c:pt>
                <c:pt idx="2639">
                  <c:v>115.69</c:v>
                </c:pt>
                <c:pt idx="2640">
                  <c:v>402.17500000000001</c:v>
                </c:pt>
                <c:pt idx="2641">
                  <c:v>377.71499999999992</c:v>
                </c:pt>
                <c:pt idx="2642">
                  <c:v>178.095</c:v>
                </c:pt>
                <c:pt idx="2643">
                  <c:v>89.679999999999993</c:v>
                </c:pt>
                <c:pt idx="2644">
                  <c:v>547.57000000000005</c:v>
                </c:pt>
                <c:pt idx="2645">
                  <c:v>203.73500000000001</c:v>
                </c:pt>
                <c:pt idx="2646">
                  <c:v>832.08</c:v>
                </c:pt>
                <c:pt idx="2647">
                  <c:v>463.375</c:v>
                </c:pt>
                <c:pt idx="2648">
                  <c:v>155.69999999999999</c:v>
                </c:pt>
                <c:pt idx="2649">
                  <c:v>136.01499999999999</c:v>
                </c:pt>
                <c:pt idx="2650">
                  <c:v>63.911000000000001</c:v>
                </c:pt>
                <c:pt idx="2651">
                  <c:v>957.63</c:v>
                </c:pt>
                <c:pt idx="2652">
                  <c:v>500.99</c:v>
                </c:pt>
                <c:pt idx="2653">
                  <c:v>980.45499999999993</c:v>
                </c:pt>
                <c:pt idx="2654">
                  <c:v>1235.5999999999999</c:v>
                </c:pt>
                <c:pt idx="2655">
                  <c:v>142.72499999999999</c:v>
                </c:pt>
                <c:pt idx="2656">
                  <c:v>277.625</c:v>
                </c:pt>
                <c:pt idx="2657">
                  <c:v>503.28</c:v>
                </c:pt>
                <c:pt idx="2658">
                  <c:v>232.44499999999999</c:v>
                </c:pt>
                <c:pt idx="2659">
                  <c:v>211.10499999999999</c:v>
                </c:pt>
                <c:pt idx="2660">
                  <c:v>305.16000000000008</c:v>
                </c:pt>
                <c:pt idx="2661">
                  <c:v>364.91</c:v>
                </c:pt>
                <c:pt idx="2662">
                  <c:v>68.459500000000006</c:v>
                </c:pt>
                <c:pt idx="2663">
                  <c:v>146.4</c:v>
                </c:pt>
                <c:pt idx="2664">
                  <c:v>127.82</c:v>
                </c:pt>
                <c:pt idx="2665">
                  <c:v>264.39499999999992</c:v>
                </c:pt>
                <c:pt idx="2666">
                  <c:v>785.3599999999999</c:v>
                </c:pt>
                <c:pt idx="2667">
                  <c:v>188.12</c:v>
                </c:pt>
                <c:pt idx="2668">
                  <c:v>377.24</c:v>
                </c:pt>
                <c:pt idx="2669">
                  <c:v>417.11</c:v>
                </c:pt>
                <c:pt idx="2670">
                  <c:v>171.17500000000001</c:v>
                </c:pt>
                <c:pt idx="2671">
                  <c:v>649.45000000000084</c:v>
                </c:pt>
                <c:pt idx="2672">
                  <c:v>556.67000000000303</c:v>
                </c:pt>
                <c:pt idx="2673">
                  <c:v>413.29</c:v>
                </c:pt>
                <c:pt idx="2674">
                  <c:v>705.22000000000207</c:v>
                </c:pt>
                <c:pt idx="2675">
                  <c:v>247.98</c:v>
                </c:pt>
                <c:pt idx="2676">
                  <c:v>265.255</c:v>
                </c:pt>
                <c:pt idx="2677">
                  <c:v>69.783000000000001</c:v>
                </c:pt>
                <c:pt idx="2678">
                  <c:v>453.27</c:v>
                </c:pt>
                <c:pt idx="2679">
                  <c:v>368.60500000000002</c:v>
                </c:pt>
                <c:pt idx="2680">
                  <c:v>350.31</c:v>
                </c:pt>
                <c:pt idx="2681">
                  <c:v>1127.4375</c:v>
                </c:pt>
                <c:pt idx="2682">
                  <c:v>197.41499999999999</c:v>
                </c:pt>
                <c:pt idx="2683">
                  <c:v>490.90499999999992</c:v>
                </c:pt>
                <c:pt idx="2684">
                  <c:v>122.34</c:v>
                </c:pt>
                <c:pt idx="2685">
                  <c:v>1456.70000000001</c:v>
                </c:pt>
                <c:pt idx="2686">
                  <c:v>76.792000000000002</c:v>
                </c:pt>
                <c:pt idx="2687">
                  <c:v>988.59500000000003</c:v>
                </c:pt>
                <c:pt idx="2688">
                  <c:v>679.44999999999993</c:v>
                </c:pt>
                <c:pt idx="2689">
                  <c:v>351.14499999999998</c:v>
                </c:pt>
                <c:pt idx="2690">
                  <c:v>485.92</c:v>
                </c:pt>
                <c:pt idx="2691">
                  <c:v>130.57</c:v>
                </c:pt>
                <c:pt idx="2692">
                  <c:v>341.16</c:v>
                </c:pt>
                <c:pt idx="2693">
                  <c:v>671.08</c:v>
                </c:pt>
                <c:pt idx="2694">
                  <c:v>165.7475</c:v>
                </c:pt>
                <c:pt idx="2695">
                  <c:v>209.84</c:v>
                </c:pt>
                <c:pt idx="2696">
                  <c:v>429.16750000000002</c:v>
                </c:pt>
                <c:pt idx="2697">
                  <c:v>745.54000000000099</c:v>
                </c:pt>
                <c:pt idx="2698">
                  <c:v>135.26499999999999</c:v>
                </c:pt>
                <c:pt idx="2699">
                  <c:v>105.22</c:v>
                </c:pt>
                <c:pt idx="2700">
                  <c:v>156.03</c:v>
                </c:pt>
                <c:pt idx="2701">
                  <c:v>290.40499999999992</c:v>
                </c:pt>
                <c:pt idx="2702">
                  <c:v>492.13249999999999</c:v>
                </c:pt>
                <c:pt idx="2703">
                  <c:v>450.47</c:v>
                </c:pt>
                <c:pt idx="2704">
                  <c:v>28.664999999999999</c:v>
                </c:pt>
                <c:pt idx="2705">
                  <c:v>443.08</c:v>
                </c:pt>
                <c:pt idx="2706">
                  <c:v>616.9</c:v>
                </c:pt>
                <c:pt idx="2707">
                  <c:v>36.9</c:v>
                </c:pt>
                <c:pt idx="2708">
                  <c:v>319.72000000000003</c:v>
                </c:pt>
                <c:pt idx="2709">
                  <c:v>827.40499999999997</c:v>
                </c:pt>
                <c:pt idx="2710">
                  <c:v>327.78500000000003</c:v>
                </c:pt>
                <c:pt idx="2711">
                  <c:v>495.12</c:v>
                </c:pt>
                <c:pt idx="2712">
                  <c:v>336.8775</c:v>
                </c:pt>
                <c:pt idx="2713">
                  <c:v>227.21</c:v>
                </c:pt>
                <c:pt idx="2714">
                  <c:v>137.49</c:v>
                </c:pt>
                <c:pt idx="2715">
                  <c:v>300.22000000000003</c:v>
                </c:pt>
                <c:pt idx="2716">
                  <c:v>270.69499999999999</c:v>
                </c:pt>
                <c:pt idx="2717">
                  <c:v>130.18</c:v>
                </c:pt>
                <c:pt idx="2718">
                  <c:v>211.01499999999999</c:v>
                </c:pt>
                <c:pt idx="2719">
                  <c:v>115.25</c:v>
                </c:pt>
                <c:pt idx="2720">
                  <c:v>469.56</c:v>
                </c:pt>
                <c:pt idx="2721">
                  <c:v>163.72499999999999</c:v>
                </c:pt>
                <c:pt idx="2722">
                  <c:v>349.36500000000001</c:v>
                </c:pt>
                <c:pt idx="2723">
                  <c:v>206.28</c:v>
                </c:pt>
                <c:pt idx="2724">
                  <c:v>491.34750000000008</c:v>
                </c:pt>
                <c:pt idx="2725">
                  <c:v>234.04</c:v>
                </c:pt>
                <c:pt idx="2726">
                  <c:v>158.33500000000001</c:v>
                </c:pt>
                <c:pt idx="2727">
                  <c:v>124.8075</c:v>
                </c:pt>
                <c:pt idx="2728">
                  <c:v>361.27</c:v>
                </c:pt>
                <c:pt idx="2729">
                  <c:v>211.66249999999999</c:v>
                </c:pt>
                <c:pt idx="2730">
                  <c:v>71.689749999999989</c:v>
                </c:pt>
                <c:pt idx="2731">
                  <c:v>220.08</c:v>
                </c:pt>
                <c:pt idx="2732">
                  <c:v>156.55500000000001</c:v>
                </c:pt>
                <c:pt idx="2733">
                  <c:v>261.89999999999992</c:v>
                </c:pt>
                <c:pt idx="2734">
                  <c:v>98.147000000000105</c:v>
                </c:pt>
                <c:pt idx="2735">
                  <c:v>1018.51</c:v>
                </c:pt>
                <c:pt idx="2736">
                  <c:v>309.27999999999992</c:v>
                </c:pt>
                <c:pt idx="2737">
                  <c:v>576.44999999999993</c:v>
                </c:pt>
                <c:pt idx="2738">
                  <c:v>61.601999999999997</c:v>
                </c:pt>
                <c:pt idx="2739">
                  <c:v>888.91</c:v>
                </c:pt>
                <c:pt idx="2740">
                  <c:v>298.45</c:v>
                </c:pt>
                <c:pt idx="2741">
                  <c:v>473.10500000000002</c:v>
                </c:pt>
                <c:pt idx="2742">
                  <c:v>343.81</c:v>
                </c:pt>
                <c:pt idx="2743">
                  <c:v>200.51</c:v>
                </c:pt>
                <c:pt idx="2744">
                  <c:v>453.44</c:v>
                </c:pt>
                <c:pt idx="2745">
                  <c:v>443.19</c:v>
                </c:pt>
                <c:pt idx="2746">
                  <c:v>117.7225</c:v>
                </c:pt>
                <c:pt idx="2747">
                  <c:v>180.96</c:v>
                </c:pt>
                <c:pt idx="2748">
                  <c:v>115.59</c:v>
                </c:pt>
                <c:pt idx="2749">
                  <c:v>37.938000000000002</c:v>
                </c:pt>
                <c:pt idx="2750">
                  <c:v>390.04</c:v>
                </c:pt>
                <c:pt idx="2751">
                  <c:v>278.24</c:v>
                </c:pt>
                <c:pt idx="2752">
                  <c:v>200.89</c:v>
                </c:pt>
                <c:pt idx="2753">
                  <c:v>305.82</c:v>
                </c:pt>
                <c:pt idx="2754">
                  <c:v>262.68</c:v>
                </c:pt>
                <c:pt idx="2755">
                  <c:v>458.12000000000108</c:v>
                </c:pt>
                <c:pt idx="2756">
                  <c:v>178.47</c:v>
                </c:pt>
                <c:pt idx="2757">
                  <c:v>655.6200000000041</c:v>
                </c:pt>
                <c:pt idx="2758">
                  <c:v>294.87000000000211</c:v>
                </c:pt>
                <c:pt idx="2759">
                  <c:v>110.83499999999999</c:v>
                </c:pt>
                <c:pt idx="2760">
                  <c:v>1075.46</c:v>
                </c:pt>
                <c:pt idx="2761">
                  <c:v>136.315</c:v>
                </c:pt>
                <c:pt idx="2762">
                  <c:v>48.927500000000002</c:v>
                </c:pt>
                <c:pt idx="2763">
                  <c:v>248.495</c:v>
                </c:pt>
                <c:pt idx="2764">
                  <c:v>244.65</c:v>
                </c:pt>
                <c:pt idx="2765">
                  <c:v>482.67</c:v>
                </c:pt>
                <c:pt idx="2766">
                  <c:v>533.47</c:v>
                </c:pt>
                <c:pt idx="2767">
                  <c:v>187.8725</c:v>
                </c:pt>
                <c:pt idx="2768">
                  <c:v>351.460000000001</c:v>
                </c:pt>
                <c:pt idx="2769">
                  <c:v>72.146500000000003</c:v>
                </c:pt>
                <c:pt idx="2770">
                  <c:v>308.20499999999993</c:v>
                </c:pt>
                <c:pt idx="2771">
                  <c:v>140.63</c:v>
                </c:pt>
                <c:pt idx="2772">
                  <c:v>612.01000000000101</c:v>
                </c:pt>
                <c:pt idx="2773">
                  <c:v>448.05</c:v>
                </c:pt>
                <c:pt idx="2774">
                  <c:v>807.74</c:v>
                </c:pt>
                <c:pt idx="2775">
                  <c:v>19.815000000000001</c:v>
                </c:pt>
                <c:pt idx="2776">
                  <c:v>405.67250000000001</c:v>
                </c:pt>
                <c:pt idx="2777">
                  <c:v>210.25</c:v>
                </c:pt>
                <c:pt idx="2778">
                  <c:v>420.85000000000099</c:v>
                </c:pt>
                <c:pt idx="2779">
                  <c:v>218.495</c:v>
                </c:pt>
                <c:pt idx="2780">
                  <c:v>611.89000000000203</c:v>
                </c:pt>
                <c:pt idx="2781">
                  <c:v>363.86500000000001</c:v>
                </c:pt>
                <c:pt idx="2782">
                  <c:v>201.03</c:v>
                </c:pt>
                <c:pt idx="2783">
                  <c:v>454.97500000000002</c:v>
                </c:pt>
                <c:pt idx="2784">
                  <c:v>842.02249999999992</c:v>
                </c:pt>
                <c:pt idx="2785">
                  <c:v>368.6</c:v>
                </c:pt>
                <c:pt idx="2786">
                  <c:v>1095.5</c:v>
                </c:pt>
                <c:pt idx="2787">
                  <c:v>226.86</c:v>
                </c:pt>
                <c:pt idx="2788">
                  <c:v>713.91000000000099</c:v>
                </c:pt>
                <c:pt idx="2789">
                  <c:v>1048.7</c:v>
                </c:pt>
                <c:pt idx="2790">
                  <c:v>67.651999999999987</c:v>
                </c:pt>
                <c:pt idx="2791">
                  <c:v>138.97</c:v>
                </c:pt>
                <c:pt idx="2792">
                  <c:v>610.89</c:v>
                </c:pt>
                <c:pt idx="2793">
                  <c:v>518.38499999999999</c:v>
                </c:pt>
                <c:pt idx="2794">
                  <c:v>417.78</c:v>
                </c:pt>
                <c:pt idx="2795">
                  <c:v>434.005</c:v>
                </c:pt>
                <c:pt idx="2796">
                  <c:v>392.81000000000108</c:v>
                </c:pt>
                <c:pt idx="2797">
                  <c:v>457.06</c:v>
                </c:pt>
                <c:pt idx="2798">
                  <c:v>309.70000000000101</c:v>
                </c:pt>
                <c:pt idx="2799">
                  <c:v>417.5</c:v>
                </c:pt>
                <c:pt idx="2800">
                  <c:v>362.59</c:v>
                </c:pt>
                <c:pt idx="2801">
                  <c:v>538.54499999999996</c:v>
                </c:pt>
                <c:pt idx="2802">
                  <c:v>110.68</c:v>
                </c:pt>
                <c:pt idx="2803">
                  <c:v>119.27500000000001</c:v>
                </c:pt>
                <c:pt idx="2804">
                  <c:v>638.11000000000104</c:v>
                </c:pt>
                <c:pt idx="2805">
                  <c:v>493.68</c:v>
                </c:pt>
                <c:pt idx="2806">
                  <c:v>256.58</c:v>
                </c:pt>
                <c:pt idx="2807">
                  <c:v>171.86</c:v>
                </c:pt>
                <c:pt idx="2808">
                  <c:v>377.23250000000002</c:v>
                </c:pt>
                <c:pt idx="2809">
                  <c:v>58.481999999999999</c:v>
                </c:pt>
                <c:pt idx="2810">
                  <c:v>138.48500000000001</c:v>
                </c:pt>
                <c:pt idx="2811">
                  <c:v>95.62</c:v>
                </c:pt>
                <c:pt idx="2812">
                  <c:v>150.15</c:v>
                </c:pt>
                <c:pt idx="2813">
                  <c:v>669.29000000000099</c:v>
                </c:pt>
                <c:pt idx="2814">
                  <c:v>494.87</c:v>
                </c:pt>
                <c:pt idx="2815">
                  <c:v>65.635499999999979</c:v>
                </c:pt>
                <c:pt idx="2816">
                  <c:v>345.5</c:v>
                </c:pt>
                <c:pt idx="2817">
                  <c:v>119.49</c:v>
                </c:pt>
                <c:pt idx="2818">
                  <c:v>371.41</c:v>
                </c:pt>
                <c:pt idx="2819">
                  <c:v>295.93499999999989</c:v>
                </c:pt>
                <c:pt idx="2820">
                  <c:v>747.26000000000101</c:v>
                </c:pt>
                <c:pt idx="2821">
                  <c:v>237.67</c:v>
                </c:pt>
                <c:pt idx="2822">
                  <c:v>172.22499999999999</c:v>
                </c:pt>
                <c:pt idx="2823">
                  <c:v>251.37</c:v>
                </c:pt>
                <c:pt idx="2824">
                  <c:v>184.495</c:v>
                </c:pt>
                <c:pt idx="2825">
                  <c:v>79.389000000000109</c:v>
                </c:pt>
                <c:pt idx="2826">
                  <c:v>111.7</c:v>
                </c:pt>
                <c:pt idx="2827">
                  <c:v>587.92000000000394</c:v>
                </c:pt>
                <c:pt idx="2828">
                  <c:v>670.92499999999984</c:v>
                </c:pt>
                <c:pt idx="2829">
                  <c:v>184.4325</c:v>
                </c:pt>
                <c:pt idx="2830">
                  <c:v>46.017000000000003</c:v>
                </c:pt>
                <c:pt idx="2831">
                  <c:v>92.410000000000124</c:v>
                </c:pt>
                <c:pt idx="2832">
                  <c:v>1269.5</c:v>
                </c:pt>
                <c:pt idx="2833">
                  <c:v>377.54</c:v>
                </c:pt>
                <c:pt idx="2834">
                  <c:v>66.261000000000095</c:v>
                </c:pt>
                <c:pt idx="2835">
                  <c:v>275.51</c:v>
                </c:pt>
                <c:pt idx="2836">
                  <c:v>309.33999999999992</c:v>
                </c:pt>
                <c:pt idx="2837">
                  <c:v>82.528999999999982</c:v>
                </c:pt>
                <c:pt idx="2838">
                  <c:v>677.58500000000004</c:v>
                </c:pt>
                <c:pt idx="2839">
                  <c:v>162.435</c:v>
                </c:pt>
                <c:pt idx="2840">
                  <c:v>238.33250000000001</c:v>
                </c:pt>
                <c:pt idx="2841">
                  <c:v>118.53</c:v>
                </c:pt>
                <c:pt idx="2842">
                  <c:v>586.80999999999983</c:v>
                </c:pt>
                <c:pt idx="2843">
                  <c:v>925.26</c:v>
                </c:pt>
                <c:pt idx="2844">
                  <c:v>660.65</c:v>
                </c:pt>
                <c:pt idx="2845">
                  <c:v>457.5</c:v>
                </c:pt>
                <c:pt idx="2846">
                  <c:v>214.05000000000101</c:v>
                </c:pt>
                <c:pt idx="2847">
                  <c:v>542.85000000000082</c:v>
                </c:pt>
                <c:pt idx="2848">
                  <c:v>278.41000000000003</c:v>
                </c:pt>
                <c:pt idx="2849">
                  <c:v>352.86500000000001</c:v>
                </c:pt>
                <c:pt idx="2850">
                  <c:v>761.32999999999993</c:v>
                </c:pt>
                <c:pt idx="2851">
                  <c:v>654.84999999999991</c:v>
                </c:pt>
                <c:pt idx="2852">
                  <c:v>1209.5999999999999</c:v>
                </c:pt>
                <c:pt idx="2853">
                  <c:v>374.08499999999992</c:v>
                </c:pt>
                <c:pt idx="2854">
                  <c:v>173.50000000000099</c:v>
                </c:pt>
                <c:pt idx="2855">
                  <c:v>322.73</c:v>
                </c:pt>
                <c:pt idx="2856">
                  <c:v>187.3</c:v>
                </c:pt>
                <c:pt idx="2857">
                  <c:v>708.46000000000208</c:v>
                </c:pt>
                <c:pt idx="2858">
                  <c:v>959.42499999999984</c:v>
                </c:pt>
                <c:pt idx="2859">
                  <c:v>253.96</c:v>
                </c:pt>
                <c:pt idx="2860">
                  <c:v>554.02000000000203</c:v>
                </c:pt>
                <c:pt idx="2861">
                  <c:v>426.02</c:v>
                </c:pt>
                <c:pt idx="2862">
                  <c:v>828.73</c:v>
                </c:pt>
                <c:pt idx="2863">
                  <c:v>107.75</c:v>
                </c:pt>
                <c:pt idx="2864">
                  <c:v>268.92000000000098</c:v>
                </c:pt>
                <c:pt idx="2865">
                  <c:v>562.83499999999992</c:v>
                </c:pt>
                <c:pt idx="2866">
                  <c:v>178.02</c:v>
                </c:pt>
                <c:pt idx="2867">
                  <c:v>148.93</c:v>
                </c:pt>
                <c:pt idx="2868">
                  <c:v>396.55</c:v>
                </c:pt>
                <c:pt idx="2869">
                  <c:v>60.624000000000002</c:v>
                </c:pt>
                <c:pt idx="2870">
                  <c:v>115.41</c:v>
                </c:pt>
                <c:pt idx="2871">
                  <c:v>337.340000000001</c:v>
                </c:pt>
                <c:pt idx="2872">
                  <c:v>70.924499999999995</c:v>
                </c:pt>
                <c:pt idx="2873">
                  <c:v>635.90499999999997</c:v>
                </c:pt>
                <c:pt idx="2874">
                  <c:v>505.8</c:v>
                </c:pt>
                <c:pt idx="2875">
                  <c:v>357.21499999999992</c:v>
                </c:pt>
                <c:pt idx="2876">
                  <c:v>548.88499999999999</c:v>
                </c:pt>
                <c:pt idx="2877">
                  <c:v>346.77499999999992</c:v>
                </c:pt>
                <c:pt idx="2878">
                  <c:v>32.988999999999997</c:v>
                </c:pt>
                <c:pt idx="2879">
                  <c:v>121.12</c:v>
                </c:pt>
                <c:pt idx="2880">
                  <c:v>156.68</c:v>
                </c:pt>
                <c:pt idx="2881">
                  <c:v>1133.4849999999999</c:v>
                </c:pt>
                <c:pt idx="2882">
                  <c:v>113.12</c:v>
                </c:pt>
                <c:pt idx="2883">
                  <c:v>275.52749999999992</c:v>
                </c:pt>
                <c:pt idx="2884">
                  <c:v>65.110000000000099</c:v>
                </c:pt>
                <c:pt idx="2885">
                  <c:v>718.05</c:v>
                </c:pt>
                <c:pt idx="2886">
                  <c:v>35.487000000000002</c:v>
                </c:pt>
                <c:pt idx="2887">
                  <c:v>60.787000000000013</c:v>
                </c:pt>
                <c:pt idx="2888">
                  <c:v>848.67000000000098</c:v>
                </c:pt>
                <c:pt idx="2889">
                  <c:v>291.625</c:v>
                </c:pt>
                <c:pt idx="2890">
                  <c:v>521</c:v>
                </c:pt>
                <c:pt idx="2891">
                  <c:v>943.5</c:v>
                </c:pt>
                <c:pt idx="2892">
                  <c:v>42.692</c:v>
                </c:pt>
                <c:pt idx="2893">
                  <c:v>36.4435</c:v>
                </c:pt>
                <c:pt idx="2894">
                  <c:v>311.08999999999992</c:v>
                </c:pt>
                <c:pt idx="2895">
                  <c:v>134.25749999999999</c:v>
                </c:pt>
                <c:pt idx="2896">
                  <c:v>184.63</c:v>
                </c:pt>
                <c:pt idx="2897">
                  <c:v>257.77999999999992</c:v>
                </c:pt>
                <c:pt idx="2898">
                  <c:v>138.32</c:v>
                </c:pt>
                <c:pt idx="2899">
                  <c:v>89.061499999999995</c:v>
                </c:pt>
                <c:pt idx="2900">
                  <c:v>484.17</c:v>
                </c:pt>
                <c:pt idx="2901">
                  <c:v>119.82</c:v>
                </c:pt>
                <c:pt idx="2902">
                  <c:v>54.2100000000001</c:v>
                </c:pt>
                <c:pt idx="2903">
                  <c:v>230.49</c:v>
                </c:pt>
                <c:pt idx="2904">
                  <c:v>365.685</c:v>
                </c:pt>
                <c:pt idx="2905">
                  <c:v>230.07</c:v>
                </c:pt>
                <c:pt idx="2906">
                  <c:v>322.77999999999992</c:v>
                </c:pt>
                <c:pt idx="2907">
                  <c:v>235.95</c:v>
                </c:pt>
                <c:pt idx="2908">
                  <c:v>644.43999999999994</c:v>
                </c:pt>
                <c:pt idx="2909">
                  <c:v>568.08000000000004</c:v>
                </c:pt>
                <c:pt idx="2910">
                  <c:v>1138.6849999999999</c:v>
                </c:pt>
                <c:pt idx="2911">
                  <c:v>313.63000000000102</c:v>
                </c:pt>
                <c:pt idx="2912">
                  <c:v>405.22500000000002</c:v>
                </c:pt>
                <c:pt idx="2913">
                  <c:v>383.9</c:v>
                </c:pt>
                <c:pt idx="2914">
                  <c:v>498.44000000000199</c:v>
                </c:pt>
                <c:pt idx="2915">
                  <c:v>66.191999999999993</c:v>
                </c:pt>
                <c:pt idx="2916">
                  <c:v>147.32499999999999</c:v>
                </c:pt>
                <c:pt idx="2917">
                  <c:v>522.22</c:v>
                </c:pt>
                <c:pt idx="2918">
                  <c:v>862.14000000000499</c:v>
                </c:pt>
                <c:pt idx="2919">
                  <c:v>320.07499999999999</c:v>
                </c:pt>
                <c:pt idx="2920">
                  <c:v>608.58000000000095</c:v>
                </c:pt>
                <c:pt idx="2921">
                  <c:v>209.43</c:v>
                </c:pt>
                <c:pt idx="2922">
                  <c:v>222.54499999999999</c:v>
                </c:pt>
                <c:pt idx="2923">
                  <c:v>605.25</c:v>
                </c:pt>
                <c:pt idx="2924">
                  <c:v>49</c:v>
                </c:pt>
                <c:pt idx="2925">
                  <c:v>513.21500000000003</c:v>
                </c:pt>
                <c:pt idx="2926">
                  <c:v>250.55</c:v>
                </c:pt>
                <c:pt idx="2927">
                  <c:v>288.02</c:v>
                </c:pt>
                <c:pt idx="2928">
                  <c:v>238.16</c:v>
                </c:pt>
                <c:pt idx="2929">
                  <c:v>364.94000000000102</c:v>
                </c:pt>
                <c:pt idx="2930">
                  <c:v>481.27499999999992</c:v>
                </c:pt>
                <c:pt idx="2931">
                  <c:v>659.09</c:v>
                </c:pt>
                <c:pt idx="2932">
                  <c:v>188.78</c:v>
                </c:pt>
                <c:pt idx="2933">
                  <c:v>345.29500000000002</c:v>
                </c:pt>
                <c:pt idx="2934">
                  <c:v>412.59750000000003</c:v>
                </c:pt>
                <c:pt idx="2935">
                  <c:v>902.76749999999993</c:v>
                </c:pt>
                <c:pt idx="2936">
                  <c:v>261.66000000000099</c:v>
                </c:pt>
                <c:pt idx="2937">
                  <c:v>557.34000000000083</c:v>
                </c:pt>
                <c:pt idx="2938">
                  <c:v>748.55</c:v>
                </c:pt>
                <c:pt idx="2939">
                  <c:v>205.63</c:v>
                </c:pt>
                <c:pt idx="2940">
                  <c:v>453.68000000000211</c:v>
                </c:pt>
                <c:pt idx="2941">
                  <c:v>975.53</c:v>
                </c:pt>
                <c:pt idx="2942">
                  <c:v>335.78</c:v>
                </c:pt>
                <c:pt idx="2943">
                  <c:v>81.3990000000001</c:v>
                </c:pt>
                <c:pt idx="2944">
                  <c:v>137.82</c:v>
                </c:pt>
                <c:pt idx="2945">
                  <c:v>526.83999999999992</c:v>
                </c:pt>
                <c:pt idx="2946">
                  <c:v>329.73</c:v>
                </c:pt>
                <c:pt idx="2947">
                  <c:v>58.540999999999997</c:v>
                </c:pt>
                <c:pt idx="2948">
                  <c:v>317.01</c:v>
                </c:pt>
                <c:pt idx="2949">
                  <c:v>89.575000000000088</c:v>
                </c:pt>
                <c:pt idx="2950">
                  <c:v>389.29</c:v>
                </c:pt>
                <c:pt idx="2951">
                  <c:v>403.51499999999999</c:v>
                </c:pt>
                <c:pt idx="2952">
                  <c:v>65.896000000000001</c:v>
                </c:pt>
                <c:pt idx="2953">
                  <c:v>513.21</c:v>
                </c:pt>
                <c:pt idx="2954">
                  <c:v>391.76</c:v>
                </c:pt>
                <c:pt idx="2955">
                  <c:v>131.47</c:v>
                </c:pt>
                <c:pt idx="2956">
                  <c:v>968.05749999999989</c:v>
                </c:pt>
                <c:pt idx="2957">
                  <c:v>464.110000000002</c:v>
                </c:pt>
                <c:pt idx="2958">
                  <c:v>192.57499999999999</c:v>
                </c:pt>
                <c:pt idx="2959">
                  <c:v>219.44</c:v>
                </c:pt>
                <c:pt idx="2960">
                  <c:v>41.738000000000099</c:v>
                </c:pt>
                <c:pt idx="2961">
                  <c:v>378.34</c:v>
                </c:pt>
                <c:pt idx="2962">
                  <c:v>406.78</c:v>
                </c:pt>
                <c:pt idx="2963">
                  <c:v>272.56</c:v>
                </c:pt>
                <c:pt idx="2964">
                  <c:v>259.13</c:v>
                </c:pt>
                <c:pt idx="2965">
                  <c:v>285.66000000000008</c:v>
                </c:pt>
                <c:pt idx="2966">
                  <c:v>440.35</c:v>
                </c:pt>
                <c:pt idx="2967">
                  <c:v>439.81000000000199</c:v>
                </c:pt>
                <c:pt idx="2968">
                  <c:v>350.07</c:v>
                </c:pt>
                <c:pt idx="2969">
                  <c:v>474.60000000000298</c:v>
                </c:pt>
                <c:pt idx="2970">
                  <c:v>44.547499999999999</c:v>
                </c:pt>
                <c:pt idx="2971">
                  <c:v>884.9274999999999</c:v>
                </c:pt>
                <c:pt idx="2972">
                  <c:v>422.86</c:v>
                </c:pt>
                <c:pt idx="2973">
                  <c:v>77.256</c:v>
                </c:pt>
                <c:pt idx="2974">
                  <c:v>399.74000000000109</c:v>
                </c:pt>
                <c:pt idx="2975">
                  <c:v>221.63</c:v>
                </c:pt>
                <c:pt idx="2976">
                  <c:v>902.74</c:v>
                </c:pt>
                <c:pt idx="2977">
                  <c:v>65.956000000000003</c:v>
                </c:pt>
                <c:pt idx="2978">
                  <c:v>399.97</c:v>
                </c:pt>
                <c:pt idx="2979">
                  <c:v>522.45499999999993</c:v>
                </c:pt>
                <c:pt idx="2980">
                  <c:v>166.8</c:v>
                </c:pt>
                <c:pt idx="2981">
                  <c:v>132.1</c:v>
                </c:pt>
                <c:pt idx="2982">
                  <c:v>255.86750000000001</c:v>
                </c:pt>
                <c:pt idx="2983">
                  <c:v>136.31</c:v>
                </c:pt>
                <c:pt idx="2984">
                  <c:v>375.72250000000003</c:v>
                </c:pt>
                <c:pt idx="2985">
                  <c:v>268.13000000000198</c:v>
                </c:pt>
                <c:pt idx="2986">
                  <c:v>227.7</c:v>
                </c:pt>
                <c:pt idx="2987">
                  <c:v>182.33</c:v>
                </c:pt>
                <c:pt idx="2988">
                  <c:v>192.47000000000099</c:v>
                </c:pt>
                <c:pt idx="2989">
                  <c:v>504.69499999999999</c:v>
                </c:pt>
                <c:pt idx="2990">
                  <c:v>48.046000000000006</c:v>
                </c:pt>
                <c:pt idx="2991">
                  <c:v>169.73</c:v>
                </c:pt>
                <c:pt idx="2992">
                  <c:v>74.519000000000204</c:v>
                </c:pt>
                <c:pt idx="2993">
                  <c:v>368.7</c:v>
                </c:pt>
                <c:pt idx="2994">
                  <c:v>85.217500000000001</c:v>
                </c:pt>
                <c:pt idx="2995">
                  <c:v>79.792500000000004</c:v>
                </c:pt>
                <c:pt idx="2996">
                  <c:v>840.58</c:v>
                </c:pt>
                <c:pt idx="2997">
                  <c:v>729.005</c:v>
                </c:pt>
                <c:pt idx="2998">
                  <c:v>702.7</c:v>
                </c:pt>
                <c:pt idx="2999">
                  <c:v>274.58</c:v>
                </c:pt>
                <c:pt idx="3000">
                  <c:v>185.39</c:v>
                </c:pt>
                <c:pt idx="3001">
                  <c:v>420.95749999999992</c:v>
                </c:pt>
                <c:pt idx="3002">
                  <c:v>593.99</c:v>
                </c:pt>
                <c:pt idx="3003">
                  <c:v>153</c:v>
                </c:pt>
                <c:pt idx="3004">
                  <c:v>138.37</c:v>
                </c:pt>
                <c:pt idx="3005">
                  <c:v>170.98</c:v>
                </c:pt>
                <c:pt idx="3006">
                  <c:v>295.89</c:v>
                </c:pt>
                <c:pt idx="3007">
                  <c:v>58.914999999999999</c:v>
                </c:pt>
                <c:pt idx="3008">
                  <c:v>343.44499999999999</c:v>
                </c:pt>
                <c:pt idx="3009">
                  <c:v>365.83499999999992</c:v>
                </c:pt>
                <c:pt idx="3010">
                  <c:v>470.62000000000108</c:v>
                </c:pt>
                <c:pt idx="3011">
                  <c:v>89.262</c:v>
                </c:pt>
                <c:pt idx="3012">
                  <c:v>72.815000000000012</c:v>
                </c:pt>
                <c:pt idx="3013">
                  <c:v>200.41499999999999</c:v>
                </c:pt>
                <c:pt idx="3014">
                  <c:v>125.63500000000001</c:v>
                </c:pt>
                <c:pt idx="3015">
                  <c:v>125.37</c:v>
                </c:pt>
                <c:pt idx="3016">
                  <c:v>560.79000000000497</c:v>
                </c:pt>
                <c:pt idx="3017">
                  <c:v>724.82999999999993</c:v>
                </c:pt>
                <c:pt idx="3018">
                  <c:v>659.07500000000005</c:v>
                </c:pt>
                <c:pt idx="3019">
                  <c:v>219.27</c:v>
                </c:pt>
                <c:pt idx="3020">
                  <c:v>328.210000000001</c:v>
                </c:pt>
                <c:pt idx="3021">
                  <c:v>260.34750000000008</c:v>
                </c:pt>
                <c:pt idx="3022">
                  <c:v>147.84</c:v>
                </c:pt>
                <c:pt idx="3023">
                  <c:v>249.1</c:v>
                </c:pt>
                <c:pt idx="3024">
                  <c:v>72.915499999999994</c:v>
                </c:pt>
                <c:pt idx="3025">
                  <c:v>672.48</c:v>
                </c:pt>
                <c:pt idx="3026">
                  <c:v>346.64</c:v>
                </c:pt>
                <c:pt idx="3027">
                  <c:v>89.875499999999988</c:v>
                </c:pt>
                <c:pt idx="3028">
                  <c:v>248.88499999999999</c:v>
                </c:pt>
                <c:pt idx="3029">
                  <c:v>136.815</c:v>
                </c:pt>
                <c:pt idx="3030">
                  <c:v>145.685</c:v>
                </c:pt>
                <c:pt idx="3031">
                  <c:v>898.84999999999991</c:v>
                </c:pt>
                <c:pt idx="3032">
                  <c:v>681.3549999999999</c:v>
                </c:pt>
                <c:pt idx="3033">
                  <c:v>416.31</c:v>
                </c:pt>
                <c:pt idx="3034">
                  <c:v>97.238</c:v>
                </c:pt>
                <c:pt idx="3035">
                  <c:v>1088.5</c:v>
                </c:pt>
                <c:pt idx="3036">
                  <c:v>148.56</c:v>
                </c:pt>
                <c:pt idx="3037">
                  <c:v>558.00249999999994</c:v>
                </c:pt>
                <c:pt idx="3038">
                  <c:v>443.91</c:v>
                </c:pt>
                <c:pt idx="3039">
                  <c:v>705.33000000000084</c:v>
                </c:pt>
                <c:pt idx="3040">
                  <c:v>1034.5450000000001</c:v>
                </c:pt>
                <c:pt idx="3041">
                  <c:v>212.935</c:v>
                </c:pt>
                <c:pt idx="3042">
                  <c:v>249.6</c:v>
                </c:pt>
                <c:pt idx="3043">
                  <c:v>576.80499999999984</c:v>
                </c:pt>
                <c:pt idx="3044">
                  <c:v>259.49</c:v>
                </c:pt>
                <c:pt idx="3045">
                  <c:v>88.8065</c:v>
                </c:pt>
                <c:pt idx="3046">
                  <c:v>156.35</c:v>
                </c:pt>
                <c:pt idx="3047">
                  <c:v>445.05</c:v>
                </c:pt>
                <c:pt idx="3048">
                  <c:v>71.177999999999983</c:v>
                </c:pt>
                <c:pt idx="3049">
                  <c:v>1211.4000000000001</c:v>
                </c:pt>
                <c:pt idx="3050">
                  <c:v>130.22</c:v>
                </c:pt>
                <c:pt idx="3051">
                  <c:v>568.995</c:v>
                </c:pt>
                <c:pt idx="3052">
                  <c:v>619.72</c:v>
                </c:pt>
                <c:pt idx="3053">
                  <c:v>72.124999999999986</c:v>
                </c:pt>
                <c:pt idx="3054">
                  <c:v>876.79499999999996</c:v>
                </c:pt>
                <c:pt idx="3055">
                  <c:v>1343.8</c:v>
                </c:pt>
                <c:pt idx="3056">
                  <c:v>340.91</c:v>
                </c:pt>
                <c:pt idx="3057">
                  <c:v>38.572499999999998</c:v>
                </c:pt>
                <c:pt idx="3058">
                  <c:v>81.581500000000005</c:v>
                </c:pt>
                <c:pt idx="3059">
                  <c:v>163.6575</c:v>
                </c:pt>
                <c:pt idx="3060">
                  <c:v>182.53749999999999</c:v>
                </c:pt>
                <c:pt idx="3061">
                  <c:v>873.46000000000299</c:v>
                </c:pt>
                <c:pt idx="3062">
                  <c:v>425.04000000000201</c:v>
                </c:pt>
                <c:pt idx="3063">
                  <c:v>130.97</c:v>
                </c:pt>
                <c:pt idx="3064">
                  <c:v>406.89</c:v>
                </c:pt>
                <c:pt idx="3065">
                  <c:v>145.965</c:v>
                </c:pt>
                <c:pt idx="3066">
                  <c:v>741.11000000000104</c:v>
                </c:pt>
                <c:pt idx="3067">
                  <c:v>296.99</c:v>
                </c:pt>
                <c:pt idx="3068">
                  <c:v>38.886000000000003</c:v>
                </c:pt>
                <c:pt idx="3069">
                  <c:v>232.85</c:v>
                </c:pt>
                <c:pt idx="3070">
                  <c:v>1014.4</c:v>
                </c:pt>
                <c:pt idx="3071">
                  <c:v>301.02</c:v>
                </c:pt>
                <c:pt idx="3072">
                  <c:v>437.11</c:v>
                </c:pt>
                <c:pt idx="3073">
                  <c:v>121.11499999999999</c:v>
                </c:pt>
                <c:pt idx="3074">
                  <c:v>252.88</c:v>
                </c:pt>
                <c:pt idx="3075">
                  <c:v>125.44</c:v>
                </c:pt>
                <c:pt idx="3076">
                  <c:v>72.94</c:v>
                </c:pt>
                <c:pt idx="3077">
                  <c:v>182.3</c:v>
                </c:pt>
                <c:pt idx="3078">
                  <c:v>143.73500000000001</c:v>
                </c:pt>
                <c:pt idx="3079">
                  <c:v>191.79499999999999</c:v>
                </c:pt>
                <c:pt idx="3080">
                  <c:v>486.45</c:v>
                </c:pt>
                <c:pt idx="3081">
                  <c:v>511.65499999999997</c:v>
                </c:pt>
                <c:pt idx="3082">
                  <c:v>921.770000000001</c:v>
                </c:pt>
                <c:pt idx="3083">
                  <c:v>300.27</c:v>
                </c:pt>
                <c:pt idx="3084">
                  <c:v>239.17</c:v>
                </c:pt>
                <c:pt idx="3085">
                  <c:v>768.34999999999991</c:v>
                </c:pt>
                <c:pt idx="3086">
                  <c:v>219.42000000000101</c:v>
                </c:pt>
                <c:pt idx="3087">
                  <c:v>376.09</c:v>
                </c:pt>
                <c:pt idx="3088">
                  <c:v>236.04499999999999</c:v>
                </c:pt>
                <c:pt idx="3089">
                  <c:v>979.03499999999997</c:v>
                </c:pt>
                <c:pt idx="3090">
                  <c:v>45.6145</c:v>
                </c:pt>
                <c:pt idx="3091">
                  <c:v>277.240000000002</c:v>
                </c:pt>
                <c:pt idx="3092">
                  <c:v>753.530000000001</c:v>
                </c:pt>
                <c:pt idx="3093">
                  <c:v>290.09249999999992</c:v>
                </c:pt>
                <c:pt idx="3094">
                  <c:v>121.04</c:v>
                </c:pt>
                <c:pt idx="3095">
                  <c:v>580.23500000000001</c:v>
                </c:pt>
                <c:pt idx="3096">
                  <c:v>78.039000000000001</c:v>
                </c:pt>
                <c:pt idx="3097">
                  <c:v>532.49</c:v>
                </c:pt>
                <c:pt idx="3098">
                  <c:v>241.01</c:v>
                </c:pt>
                <c:pt idx="3099">
                  <c:v>137</c:v>
                </c:pt>
                <c:pt idx="3100">
                  <c:v>825.150000000001</c:v>
                </c:pt>
                <c:pt idx="3101">
                  <c:v>322.45999999999992</c:v>
                </c:pt>
                <c:pt idx="3102">
                  <c:v>428.31</c:v>
                </c:pt>
                <c:pt idx="3103">
                  <c:v>186.02500000000001</c:v>
                </c:pt>
                <c:pt idx="3104">
                  <c:v>583.13000000000102</c:v>
                </c:pt>
                <c:pt idx="3105">
                  <c:v>232.51</c:v>
                </c:pt>
                <c:pt idx="3106">
                  <c:v>291.15249999999997</c:v>
                </c:pt>
                <c:pt idx="3107">
                  <c:v>362.05</c:v>
                </c:pt>
                <c:pt idx="3108">
                  <c:v>395.16</c:v>
                </c:pt>
                <c:pt idx="3109">
                  <c:v>331.13</c:v>
                </c:pt>
                <c:pt idx="3110">
                  <c:v>735.55</c:v>
                </c:pt>
                <c:pt idx="3111">
                  <c:v>29.730250000000009</c:v>
                </c:pt>
                <c:pt idx="3112">
                  <c:v>480.375</c:v>
                </c:pt>
                <c:pt idx="3113">
                  <c:v>284.815</c:v>
                </c:pt>
                <c:pt idx="3114">
                  <c:v>532.82999999999993</c:v>
                </c:pt>
                <c:pt idx="3115">
                  <c:v>364.25000000000102</c:v>
                </c:pt>
                <c:pt idx="3116">
                  <c:v>149.28</c:v>
                </c:pt>
                <c:pt idx="3117">
                  <c:v>318.48</c:v>
                </c:pt>
                <c:pt idx="3118">
                  <c:v>233.58750000000001</c:v>
                </c:pt>
                <c:pt idx="3119">
                  <c:v>89.291499999999999</c:v>
                </c:pt>
                <c:pt idx="3120">
                  <c:v>181.71</c:v>
                </c:pt>
                <c:pt idx="3121">
                  <c:v>138.60499999999999</c:v>
                </c:pt>
                <c:pt idx="3122">
                  <c:v>373.77000000000299</c:v>
                </c:pt>
                <c:pt idx="3123">
                  <c:v>248.900000000001</c:v>
                </c:pt>
                <c:pt idx="3124">
                  <c:v>133.54</c:v>
                </c:pt>
                <c:pt idx="3125">
                  <c:v>100.72</c:v>
                </c:pt>
                <c:pt idx="3126">
                  <c:v>345.14</c:v>
                </c:pt>
                <c:pt idx="3127">
                  <c:v>779.16000000000099</c:v>
                </c:pt>
                <c:pt idx="3128">
                  <c:v>270.15000000000202</c:v>
                </c:pt>
                <c:pt idx="3129">
                  <c:v>762.57500000000005</c:v>
                </c:pt>
                <c:pt idx="3130">
                  <c:v>322.02</c:v>
                </c:pt>
                <c:pt idx="3131">
                  <c:v>290.45499999999993</c:v>
                </c:pt>
                <c:pt idx="3132">
                  <c:v>191.46</c:v>
                </c:pt>
                <c:pt idx="3133">
                  <c:v>982.07000000000096</c:v>
                </c:pt>
                <c:pt idx="3134">
                  <c:v>886.06</c:v>
                </c:pt>
                <c:pt idx="3135">
                  <c:v>199.63</c:v>
                </c:pt>
                <c:pt idx="3136">
                  <c:v>330.46</c:v>
                </c:pt>
                <c:pt idx="3137">
                  <c:v>388.4</c:v>
                </c:pt>
                <c:pt idx="3138">
                  <c:v>223.86</c:v>
                </c:pt>
                <c:pt idx="3139">
                  <c:v>1205.0999999999999</c:v>
                </c:pt>
                <c:pt idx="3140">
                  <c:v>47.464000000000013</c:v>
                </c:pt>
                <c:pt idx="3141">
                  <c:v>46.26</c:v>
                </c:pt>
                <c:pt idx="3142">
                  <c:v>337.70000000000198</c:v>
                </c:pt>
                <c:pt idx="3143">
                  <c:v>405.17</c:v>
                </c:pt>
                <c:pt idx="3144">
                  <c:v>24.920999999999999</c:v>
                </c:pt>
                <c:pt idx="3145">
                  <c:v>314.54000000000002</c:v>
                </c:pt>
                <c:pt idx="3146">
                  <c:v>669.69500000000005</c:v>
                </c:pt>
                <c:pt idx="3147">
                  <c:v>185.63</c:v>
                </c:pt>
                <c:pt idx="3148">
                  <c:v>224.17</c:v>
                </c:pt>
                <c:pt idx="3149">
                  <c:v>139.69</c:v>
                </c:pt>
                <c:pt idx="3150">
                  <c:v>431.1700000000011</c:v>
                </c:pt>
                <c:pt idx="3151">
                  <c:v>143.38999999999999</c:v>
                </c:pt>
                <c:pt idx="3152">
                  <c:v>459.05</c:v>
                </c:pt>
                <c:pt idx="3153">
                  <c:v>430.34</c:v>
                </c:pt>
                <c:pt idx="3154">
                  <c:v>389.93249999999989</c:v>
                </c:pt>
                <c:pt idx="3155">
                  <c:v>90.592000000000013</c:v>
                </c:pt>
                <c:pt idx="3156">
                  <c:v>444.005</c:v>
                </c:pt>
                <c:pt idx="3157">
                  <c:v>212.28</c:v>
                </c:pt>
                <c:pt idx="3158">
                  <c:v>120.5325</c:v>
                </c:pt>
                <c:pt idx="3159">
                  <c:v>44.336000000000013</c:v>
                </c:pt>
                <c:pt idx="3160">
                  <c:v>471.44499999999999</c:v>
                </c:pt>
                <c:pt idx="3161">
                  <c:v>129.72</c:v>
                </c:pt>
                <c:pt idx="3162">
                  <c:v>388.745</c:v>
                </c:pt>
                <c:pt idx="3163">
                  <c:v>513.27</c:v>
                </c:pt>
                <c:pt idx="3164">
                  <c:v>198.87</c:v>
                </c:pt>
                <c:pt idx="3165">
                  <c:v>277.01499999999999</c:v>
                </c:pt>
                <c:pt idx="3166">
                  <c:v>257.51499999999999</c:v>
                </c:pt>
                <c:pt idx="3167">
                  <c:v>267.16500000000002</c:v>
                </c:pt>
                <c:pt idx="3168">
                  <c:v>669.21749999999997</c:v>
                </c:pt>
                <c:pt idx="3169">
                  <c:v>305.67500000000001</c:v>
                </c:pt>
                <c:pt idx="3170">
                  <c:v>358.56</c:v>
                </c:pt>
                <c:pt idx="3171">
                  <c:v>383.61</c:v>
                </c:pt>
                <c:pt idx="3172">
                  <c:v>314.99249999999989</c:v>
                </c:pt>
                <c:pt idx="3173">
                  <c:v>59.777000000000001</c:v>
                </c:pt>
                <c:pt idx="3174">
                  <c:v>327.31</c:v>
                </c:pt>
                <c:pt idx="3175">
                  <c:v>315.86</c:v>
                </c:pt>
                <c:pt idx="3176">
                  <c:v>1026.9000000000001</c:v>
                </c:pt>
                <c:pt idx="3177">
                  <c:v>63.183999999999997</c:v>
                </c:pt>
                <c:pt idx="3178">
                  <c:v>285.97000000000003</c:v>
                </c:pt>
                <c:pt idx="3179">
                  <c:v>293.625</c:v>
                </c:pt>
                <c:pt idx="3180">
                  <c:v>178.81</c:v>
                </c:pt>
                <c:pt idx="3181">
                  <c:v>862.34999999999991</c:v>
                </c:pt>
                <c:pt idx="3182">
                  <c:v>422.97000000000099</c:v>
                </c:pt>
                <c:pt idx="3183">
                  <c:v>1225.125</c:v>
                </c:pt>
                <c:pt idx="3184">
                  <c:v>436.82</c:v>
                </c:pt>
                <c:pt idx="3185">
                  <c:v>235.93</c:v>
                </c:pt>
                <c:pt idx="3186">
                  <c:v>289.45999999999992</c:v>
                </c:pt>
                <c:pt idx="3187">
                  <c:v>211.83</c:v>
                </c:pt>
                <c:pt idx="3188">
                  <c:v>69.632000000000005</c:v>
                </c:pt>
                <c:pt idx="3189">
                  <c:v>162.77000000000001</c:v>
                </c:pt>
                <c:pt idx="3190">
                  <c:v>102.39</c:v>
                </c:pt>
                <c:pt idx="3191">
                  <c:v>33.875999999999998</c:v>
                </c:pt>
                <c:pt idx="3192">
                  <c:v>256.340000000001</c:v>
                </c:pt>
                <c:pt idx="3193">
                  <c:v>150.25</c:v>
                </c:pt>
                <c:pt idx="3194">
                  <c:v>258.3</c:v>
                </c:pt>
                <c:pt idx="3195">
                  <c:v>423.37</c:v>
                </c:pt>
                <c:pt idx="3196">
                  <c:v>561.72</c:v>
                </c:pt>
                <c:pt idx="3197">
                  <c:v>353.87</c:v>
                </c:pt>
                <c:pt idx="3198">
                  <c:v>60.918500000000002</c:v>
                </c:pt>
                <c:pt idx="3199">
                  <c:v>195.3</c:v>
                </c:pt>
                <c:pt idx="3200">
                  <c:v>746.16</c:v>
                </c:pt>
                <c:pt idx="3201">
                  <c:v>116.88500000000001</c:v>
                </c:pt>
                <c:pt idx="3202">
                  <c:v>424.38</c:v>
                </c:pt>
                <c:pt idx="3203">
                  <c:v>182.83</c:v>
                </c:pt>
                <c:pt idx="3204">
                  <c:v>555.70000000000095</c:v>
                </c:pt>
                <c:pt idx="3205">
                  <c:v>185.215</c:v>
                </c:pt>
                <c:pt idx="3206">
                  <c:v>413.71499999999992</c:v>
                </c:pt>
                <c:pt idx="3207">
                  <c:v>611.09000000000208</c:v>
                </c:pt>
                <c:pt idx="3208">
                  <c:v>268.66500000000002</c:v>
                </c:pt>
                <c:pt idx="3209">
                  <c:v>155.53</c:v>
                </c:pt>
                <c:pt idx="3210">
                  <c:v>197.27</c:v>
                </c:pt>
                <c:pt idx="3211">
                  <c:v>204.905</c:v>
                </c:pt>
                <c:pt idx="3212">
                  <c:v>1043.7850000000001</c:v>
                </c:pt>
                <c:pt idx="3213">
                  <c:v>232.85</c:v>
                </c:pt>
                <c:pt idx="3214">
                  <c:v>608.19000000000005</c:v>
                </c:pt>
                <c:pt idx="3215">
                  <c:v>631.19000000000199</c:v>
                </c:pt>
                <c:pt idx="3216">
                  <c:v>97.910000000000124</c:v>
                </c:pt>
                <c:pt idx="3217">
                  <c:v>152.24</c:v>
                </c:pt>
                <c:pt idx="3218">
                  <c:v>596.86749999999972</c:v>
                </c:pt>
                <c:pt idx="3219">
                  <c:v>393.34500000000008</c:v>
                </c:pt>
                <c:pt idx="3220">
                  <c:v>333.38000000000102</c:v>
                </c:pt>
                <c:pt idx="3221">
                  <c:v>213.89500000000001</c:v>
                </c:pt>
                <c:pt idx="3222">
                  <c:v>343.53500000000003</c:v>
                </c:pt>
                <c:pt idx="3223">
                  <c:v>285.01</c:v>
                </c:pt>
                <c:pt idx="3224">
                  <c:v>91.6310000000001</c:v>
                </c:pt>
                <c:pt idx="3225">
                  <c:v>399.47</c:v>
                </c:pt>
                <c:pt idx="3226">
                  <c:v>608.94999999999993</c:v>
                </c:pt>
                <c:pt idx="3227">
                  <c:v>322.97000000000003</c:v>
                </c:pt>
                <c:pt idx="3228">
                  <c:v>29.035250000000001</c:v>
                </c:pt>
                <c:pt idx="3229">
                  <c:v>186.34</c:v>
                </c:pt>
                <c:pt idx="3230">
                  <c:v>644.45999999999992</c:v>
                </c:pt>
                <c:pt idx="3231">
                  <c:v>41.978000000000002</c:v>
                </c:pt>
                <c:pt idx="3232">
                  <c:v>280.8</c:v>
                </c:pt>
                <c:pt idx="3233">
                  <c:v>1380.8</c:v>
                </c:pt>
                <c:pt idx="3234">
                  <c:v>127.97499999999999</c:v>
                </c:pt>
                <c:pt idx="3235">
                  <c:v>154.07</c:v>
                </c:pt>
                <c:pt idx="3236">
                  <c:v>374.3</c:v>
                </c:pt>
                <c:pt idx="3237">
                  <c:v>254.4725</c:v>
                </c:pt>
                <c:pt idx="3238">
                  <c:v>183.18</c:v>
                </c:pt>
                <c:pt idx="3239">
                  <c:v>1448.65</c:v>
                </c:pt>
                <c:pt idx="3240">
                  <c:v>217.01</c:v>
                </c:pt>
                <c:pt idx="3241">
                  <c:v>350.96</c:v>
                </c:pt>
                <c:pt idx="3242">
                  <c:v>129.77250000000001</c:v>
                </c:pt>
                <c:pt idx="3243">
                  <c:v>1074.7650000000001</c:v>
                </c:pt>
                <c:pt idx="3244">
                  <c:v>379.47500000000002</c:v>
                </c:pt>
                <c:pt idx="3245">
                  <c:v>431.39</c:v>
                </c:pt>
                <c:pt idx="3246">
                  <c:v>970.66499999999996</c:v>
                </c:pt>
                <c:pt idx="3247">
                  <c:v>88.483500000000006</c:v>
                </c:pt>
                <c:pt idx="3248">
                  <c:v>474</c:v>
                </c:pt>
                <c:pt idx="3249">
                  <c:v>277</c:v>
                </c:pt>
                <c:pt idx="3250">
                  <c:v>490.1700000000011</c:v>
                </c:pt>
                <c:pt idx="3251">
                  <c:v>555.93000000000097</c:v>
                </c:pt>
                <c:pt idx="3252">
                  <c:v>537.52000000000305</c:v>
                </c:pt>
                <c:pt idx="3253">
                  <c:v>91.401750000000007</c:v>
                </c:pt>
                <c:pt idx="3254">
                  <c:v>401.04</c:v>
                </c:pt>
                <c:pt idx="3255">
                  <c:v>569.23</c:v>
                </c:pt>
                <c:pt idx="3256">
                  <c:v>40.857499999999987</c:v>
                </c:pt>
                <c:pt idx="3257">
                  <c:v>313.39999999999992</c:v>
                </c:pt>
                <c:pt idx="3258">
                  <c:v>583.88499999999999</c:v>
                </c:pt>
                <c:pt idx="3259">
                  <c:v>908.10000000000889</c:v>
                </c:pt>
                <c:pt idx="3260">
                  <c:v>242.51</c:v>
                </c:pt>
                <c:pt idx="3261">
                  <c:v>367.66500000000002</c:v>
                </c:pt>
                <c:pt idx="3262">
                  <c:v>65.207000000000093</c:v>
                </c:pt>
                <c:pt idx="3263">
                  <c:v>375.68</c:v>
                </c:pt>
                <c:pt idx="3264">
                  <c:v>795.400000000001</c:v>
                </c:pt>
                <c:pt idx="3265">
                  <c:v>279.7</c:v>
                </c:pt>
                <c:pt idx="3266">
                  <c:v>252.02000000000311</c:v>
                </c:pt>
                <c:pt idx="3267">
                  <c:v>855.56499999999994</c:v>
                </c:pt>
                <c:pt idx="3268">
                  <c:v>438.3</c:v>
                </c:pt>
                <c:pt idx="3269">
                  <c:v>172.72000000000099</c:v>
                </c:pt>
                <c:pt idx="3270">
                  <c:v>119.67</c:v>
                </c:pt>
                <c:pt idx="3271">
                  <c:v>551.73</c:v>
                </c:pt>
                <c:pt idx="3272">
                  <c:v>83.426000000000002</c:v>
                </c:pt>
                <c:pt idx="3273">
                  <c:v>960.9274999999999</c:v>
                </c:pt>
                <c:pt idx="3274">
                  <c:v>333.59</c:v>
                </c:pt>
                <c:pt idx="3275">
                  <c:v>149.31</c:v>
                </c:pt>
                <c:pt idx="3276">
                  <c:v>268.24</c:v>
                </c:pt>
                <c:pt idx="3277">
                  <c:v>146.91999999999999</c:v>
                </c:pt>
                <c:pt idx="3278">
                  <c:v>114.79</c:v>
                </c:pt>
                <c:pt idx="3279">
                  <c:v>452.81000000000108</c:v>
                </c:pt>
                <c:pt idx="3280">
                  <c:v>401.8</c:v>
                </c:pt>
                <c:pt idx="3281">
                  <c:v>78.451000000000107</c:v>
                </c:pt>
                <c:pt idx="3282">
                  <c:v>217.68</c:v>
                </c:pt>
                <c:pt idx="3283">
                  <c:v>678.29000000000201</c:v>
                </c:pt>
                <c:pt idx="3284">
                  <c:v>435.51</c:v>
                </c:pt>
                <c:pt idx="3285">
                  <c:v>86.860000000000198</c:v>
                </c:pt>
                <c:pt idx="3286">
                  <c:v>148.33000000000001</c:v>
                </c:pt>
                <c:pt idx="3287">
                  <c:v>134.07</c:v>
                </c:pt>
                <c:pt idx="3288">
                  <c:v>335.61000000000303</c:v>
                </c:pt>
                <c:pt idx="3289">
                  <c:v>240.46250000000001</c:v>
                </c:pt>
                <c:pt idx="3290">
                  <c:v>137.19999999999999</c:v>
                </c:pt>
                <c:pt idx="3291">
                  <c:v>518.530000000001</c:v>
                </c:pt>
                <c:pt idx="3292">
                  <c:v>317.3</c:v>
                </c:pt>
                <c:pt idx="3293">
                  <c:v>204.58</c:v>
                </c:pt>
                <c:pt idx="3294">
                  <c:v>331.60500000000002</c:v>
                </c:pt>
                <c:pt idx="3295">
                  <c:v>420.09500000000003</c:v>
                </c:pt>
                <c:pt idx="3296">
                  <c:v>1225.1849999999999</c:v>
                </c:pt>
                <c:pt idx="3297">
                  <c:v>513.400000000001</c:v>
                </c:pt>
                <c:pt idx="3298">
                  <c:v>105.64</c:v>
                </c:pt>
                <c:pt idx="3299">
                  <c:v>122.83</c:v>
                </c:pt>
                <c:pt idx="3300">
                  <c:v>563.97000000000105</c:v>
                </c:pt>
                <c:pt idx="3301">
                  <c:v>161.01</c:v>
                </c:pt>
                <c:pt idx="3302">
                  <c:v>418.68</c:v>
                </c:pt>
                <c:pt idx="3303">
                  <c:v>431.37000000000108</c:v>
                </c:pt>
                <c:pt idx="3304">
                  <c:v>131.56</c:v>
                </c:pt>
                <c:pt idx="3305">
                  <c:v>185.49</c:v>
                </c:pt>
                <c:pt idx="3306">
                  <c:v>103.24</c:v>
                </c:pt>
                <c:pt idx="3307">
                  <c:v>1204.20000000001</c:v>
                </c:pt>
                <c:pt idx="3308">
                  <c:v>239.065</c:v>
                </c:pt>
                <c:pt idx="3309">
                  <c:v>125.86</c:v>
                </c:pt>
                <c:pt idx="3310">
                  <c:v>676.67</c:v>
                </c:pt>
                <c:pt idx="3311">
                  <c:v>888.87</c:v>
                </c:pt>
                <c:pt idx="3312">
                  <c:v>392.66</c:v>
                </c:pt>
                <c:pt idx="3313">
                  <c:v>75.048500000000004</c:v>
                </c:pt>
                <c:pt idx="3314">
                  <c:v>379.460000000001</c:v>
                </c:pt>
                <c:pt idx="3315">
                  <c:v>250.74</c:v>
                </c:pt>
                <c:pt idx="3316">
                  <c:v>107.89</c:v>
                </c:pt>
                <c:pt idx="3317">
                  <c:v>230.89500000000001</c:v>
                </c:pt>
                <c:pt idx="3318">
                  <c:v>63.183999999999997</c:v>
                </c:pt>
                <c:pt idx="3319">
                  <c:v>558.8599999999999</c:v>
                </c:pt>
                <c:pt idx="3320">
                  <c:v>887.59000000000106</c:v>
                </c:pt>
                <c:pt idx="3321">
                  <c:v>359.58000000000499</c:v>
                </c:pt>
                <c:pt idx="3322">
                  <c:v>498.88499999999999</c:v>
                </c:pt>
                <c:pt idx="3323">
                  <c:v>628.29000000000099</c:v>
                </c:pt>
                <c:pt idx="3324">
                  <c:v>798.48</c:v>
                </c:pt>
                <c:pt idx="3325">
                  <c:v>257.82</c:v>
                </c:pt>
                <c:pt idx="3326">
                  <c:v>69.873999999999981</c:v>
                </c:pt>
                <c:pt idx="3327">
                  <c:v>122.19</c:v>
                </c:pt>
                <c:pt idx="3328">
                  <c:v>332.17</c:v>
                </c:pt>
                <c:pt idx="3329">
                  <c:v>83.878499999999988</c:v>
                </c:pt>
                <c:pt idx="3330">
                  <c:v>392.48000000000098</c:v>
                </c:pt>
                <c:pt idx="3331">
                  <c:v>47.442999999999998</c:v>
                </c:pt>
                <c:pt idx="3332">
                  <c:v>722.3</c:v>
                </c:pt>
                <c:pt idx="3333">
                  <c:v>219.8</c:v>
                </c:pt>
                <c:pt idx="3334">
                  <c:v>259.89999999999992</c:v>
                </c:pt>
                <c:pt idx="3335">
                  <c:v>420.95000000000198</c:v>
                </c:pt>
                <c:pt idx="3336">
                  <c:v>54.701999999999998</c:v>
                </c:pt>
                <c:pt idx="3337">
                  <c:v>657.06499999999994</c:v>
                </c:pt>
                <c:pt idx="3338">
                  <c:v>335.01</c:v>
                </c:pt>
                <c:pt idx="3339">
                  <c:v>108.185</c:v>
                </c:pt>
                <c:pt idx="3340">
                  <c:v>608.54999999999984</c:v>
                </c:pt>
                <c:pt idx="3341">
                  <c:v>345.49000000000098</c:v>
                </c:pt>
                <c:pt idx="3342">
                  <c:v>184.905</c:v>
                </c:pt>
                <c:pt idx="3343">
                  <c:v>50.994500000000002</c:v>
                </c:pt>
                <c:pt idx="3344">
                  <c:v>47.799000000000007</c:v>
                </c:pt>
                <c:pt idx="3345">
                  <c:v>76.825999999999979</c:v>
                </c:pt>
                <c:pt idx="3346">
                  <c:v>595.66999999999996</c:v>
                </c:pt>
                <c:pt idx="3347">
                  <c:v>349.40000000000202</c:v>
                </c:pt>
                <c:pt idx="3348">
                  <c:v>59.491500000000002</c:v>
                </c:pt>
                <c:pt idx="3349">
                  <c:v>431.59</c:v>
                </c:pt>
                <c:pt idx="3350">
                  <c:v>286.70999999999992</c:v>
                </c:pt>
                <c:pt idx="3351">
                  <c:v>431.55</c:v>
                </c:pt>
                <c:pt idx="3352">
                  <c:v>72.38800000000009</c:v>
                </c:pt>
                <c:pt idx="3353">
                  <c:v>585.42000000000201</c:v>
                </c:pt>
                <c:pt idx="3354">
                  <c:v>736.84999999999991</c:v>
                </c:pt>
                <c:pt idx="3355">
                  <c:v>357.94</c:v>
                </c:pt>
                <c:pt idx="3356">
                  <c:v>150.13999999999999</c:v>
                </c:pt>
                <c:pt idx="3357">
                  <c:v>250.02</c:v>
                </c:pt>
                <c:pt idx="3358">
                  <c:v>313.10000000000002</c:v>
                </c:pt>
                <c:pt idx="3359">
                  <c:v>291.71499999999992</c:v>
                </c:pt>
                <c:pt idx="3360">
                  <c:v>232.54000000000099</c:v>
                </c:pt>
                <c:pt idx="3361">
                  <c:v>463.92999999999989</c:v>
                </c:pt>
                <c:pt idx="3362">
                  <c:v>539.24</c:v>
                </c:pt>
                <c:pt idx="3363">
                  <c:v>120.21</c:v>
                </c:pt>
                <c:pt idx="3364">
                  <c:v>617.75</c:v>
                </c:pt>
                <c:pt idx="3365">
                  <c:v>322.28500000000003</c:v>
                </c:pt>
                <c:pt idx="3366">
                  <c:v>107.43</c:v>
                </c:pt>
                <c:pt idx="3367">
                  <c:v>304.7</c:v>
                </c:pt>
                <c:pt idx="3368">
                  <c:v>146.07</c:v>
                </c:pt>
                <c:pt idx="3369">
                  <c:v>203.185</c:v>
                </c:pt>
                <c:pt idx="3370">
                  <c:v>180.24</c:v>
                </c:pt>
                <c:pt idx="3371">
                  <c:v>269.48500000000001</c:v>
                </c:pt>
                <c:pt idx="3372">
                  <c:v>167.505</c:v>
                </c:pt>
                <c:pt idx="3373">
                  <c:v>144.01</c:v>
                </c:pt>
                <c:pt idx="3374">
                  <c:v>195.08500000000001</c:v>
                </c:pt>
                <c:pt idx="3375">
                  <c:v>685.39499999999998</c:v>
                </c:pt>
                <c:pt idx="3376">
                  <c:v>138.52000000000001</c:v>
                </c:pt>
                <c:pt idx="3377">
                  <c:v>212.30500000000001</c:v>
                </c:pt>
                <c:pt idx="3378">
                  <c:v>298.15499999999997</c:v>
                </c:pt>
                <c:pt idx="3379">
                  <c:v>382.82499999999999</c:v>
                </c:pt>
                <c:pt idx="3380">
                  <c:v>500.065</c:v>
                </c:pt>
                <c:pt idx="3381">
                  <c:v>217.98</c:v>
                </c:pt>
                <c:pt idx="3382">
                  <c:v>177.55</c:v>
                </c:pt>
                <c:pt idx="3383">
                  <c:v>542.53</c:v>
                </c:pt>
                <c:pt idx="3384">
                  <c:v>341.76749999999993</c:v>
                </c:pt>
                <c:pt idx="3385">
                  <c:v>175.345</c:v>
                </c:pt>
                <c:pt idx="3386">
                  <c:v>338.09</c:v>
                </c:pt>
                <c:pt idx="3387">
                  <c:v>617.65</c:v>
                </c:pt>
                <c:pt idx="3388">
                  <c:v>315.23</c:v>
                </c:pt>
                <c:pt idx="3389">
                  <c:v>81.968999999999994</c:v>
                </c:pt>
                <c:pt idx="3390">
                  <c:v>61.896000000000001</c:v>
                </c:pt>
                <c:pt idx="3391">
                  <c:v>128.74</c:v>
                </c:pt>
                <c:pt idx="3392">
                  <c:v>138.72999999999999</c:v>
                </c:pt>
                <c:pt idx="3393">
                  <c:v>60.450249999999997</c:v>
                </c:pt>
                <c:pt idx="3394">
                  <c:v>312.69</c:v>
                </c:pt>
                <c:pt idx="3395">
                  <c:v>262.88499999999999</c:v>
                </c:pt>
                <c:pt idx="3396">
                  <c:v>126.2625</c:v>
                </c:pt>
                <c:pt idx="3397">
                  <c:v>390.44</c:v>
                </c:pt>
                <c:pt idx="3398">
                  <c:v>1208.9000000000001</c:v>
                </c:pt>
                <c:pt idx="3399">
                  <c:v>398.63</c:v>
                </c:pt>
                <c:pt idx="3400">
                  <c:v>422.69499999999999</c:v>
                </c:pt>
                <c:pt idx="3401">
                  <c:v>367.02</c:v>
                </c:pt>
                <c:pt idx="3402">
                  <c:v>511.6</c:v>
                </c:pt>
                <c:pt idx="3403">
                  <c:v>424.16</c:v>
                </c:pt>
                <c:pt idx="3404">
                  <c:v>295.63</c:v>
                </c:pt>
                <c:pt idx="3405">
                  <c:v>459.06</c:v>
                </c:pt>
                <c:pt idx="3406">
                  <c:v>545.13</c:v>
                </c:pt>
                <c:pt idx="3407">
                  <c:v>373.8075</c:v>
                </c:pt>
                <c:pt idx="3408">
                  <c:v>191.005</c:v>
                </c:pt>
                <c:pt idx="3409">
                  <c:v>78.530000000000101</c:v>
                </c:pt>
                <c:pt idx="3410">
                  <c:v>282.42</c:v>
                </c:pt>
                <c:pt idx="3411">
                  <c:v>764.38</c:v>
                </c:pt>
                <c:pt idx="3412">
                  <c:v>389.96</c:v>
                </c:pt>
                <c:pt idx="3413">
                  <c:v>234.63499999999999</c:v>
                </c:pt>
                <c:pt idx="3414">
                  <c:v>345.74</c:v>
                </c:pt>
                <c:pt idx="3415">
                  <c:v>361.360000000002</c:v>
                </c:pt>
                <c:pt idx="3416">
                  <c:v>79.422499999999999</c:v>
                </c:pt>
                <c:pt idx="3417">
                  <c:v>457.37</c:v>
                </c:pt>
                <c:pt idx="3418">
                  <c:v>39.814</c:v>
                </c:pt>
                <c:pt idx="3419">
                  <c:v>159.625</c:v>
                </c:pt>
                <c:pt idx="3420">
                  <c:v>322.58000000000499</c:v>
                </c:pt>
                <c:pt idx="3421">
                  <c:v>125.455</c:v>
                </c:pt>
                <c:pt idx="3422">
                  <c:v>376.54000000000201</c:v>
                </c:pt>
                <c:pt idx="3423">
                  <c:v>667.33999999999992</c:v>
                </c:pt>
                <c:pt idx="3424">
                  <c:v>53.294000000000011</c:v>
                </c:pt>
                <c:pt idx="3425">
                  <c:v>352.79</c:v>
                </c:pt>
                <c:pt idx="3426">
                  <c:v>190.61500000000001</c:v>
                </c:pt>
                <c:pt idx="3427">
                  <c:v>185.62</c:v>
                </c:pt>
                <c:pt idx="3428">
                  <c:v>893.28499999999997</c:v>
                </c:pt>
                <c:pt idx="3429">
                  <c:v>423.39</c:v>
                </c:pt>
                <c:pt idx="3430">
                  <c:v>251.38</c:v>
                </c:pt>
                <c:pt idx="3431">
                  <c:v>1096.4000000000001</c:v>
                </c:pt>
                <c:pt idx="3432">
                  <c:v>203.64250000000001</c:v>
                </c:pt>
                <c:pt idx="3433">
                  <c:v>1076.5</c:v>
                </c:pt>
                <c:pt idx="3434">
                  <c:v>249.14000000000101</c:v>
                </c:pt>
                <c:pt idx="3435">
                  <c:v>342.22</c:v>
                </c:pt>
                <c:pt idx="3436">
                  <c:v>594.07000000000005</c:v>
                </c:pt>
                <c:pt idx="3437">
                  <c:v>544.49</c:v>
                </c:pt>
                <c:pt idx="3438">
                  <c:v>562.03499999999997</c:v>
                </c:pt>
                <c:pt idx="3439">
                  <c:v>242.18</c:v>
                </c:pt>
                <c:pt idx="3440">
                  <c:v>1051.0999999999999</c:v>
                </c:pt>
                <c:pt idx="3441">
                  <c:v>252.85</c:v>
                </c:pt>
                <c:pt idx="3442">
                  <c:v>306.52</c:v>
                </c:pt>
                <c:pt idx="3443">
                  <c:v>142.66</c:v>
                </c:pt>
                <c:pt idx="3444">
                  <c:v>363.770000000001</c:v>
                </c:pt>
                <c:pt idx="3445">
                  <c:v>185.8775</c:v>
                </c:pt>
                <c:pt idx="3446">
                  <c:v>451.11000000000109</c:v>
                </c:pt>
                <c:pt idx="3447">
                  <c:v>133.55500000000001</c:v>
                </c:pt>
                <c:pt idx="3448">
                  <c:v>1018.6</c:v>
                </c:pt>
                <c:pt idx="3449">
                  <c:v>960.45000000000084</c:v>
                </c:pt>
                <c:pt idx="3450">
                  <c:v>100.83</c:v>
                </c:pt>
                <c:pt idx="3451">
                  <c:v>69.956000000000003</c:v>
                </c:pt>
                <c:pt idx="3452">
                  <c:v>700.51</c:v>
                </c:pt>
                <c:pt idx="3453">
                  <c:v>393.68000000000211</c:v>
                </c:pt>
                <c:pt idx="3454">
                  <c:v>91.263499999999993</c:v>
                </c:pt>
                <c:pt idx="3455">
                  <c:v>102.80500000000001</c:v>
                </c:pt>
                <c:pt idx="3456">
                  <c:v>195.520000000001</c:v>
                </c:pt>
                <c:pt idx="3457">
                  <c:v>1420.6000000000099</c:v>
                </c:pt>
                <c:pt idx="3458">
                  <c:v>793.29499999999996</c:v>
                </c:pt>
                <c:pt idx="3459">
                  <c:v>384.745</c:v>
                </c:pt>
                <c:pt idx="3460">
                  <c:v>535.54499999999996</c:v>
                </c:pt>
                <c:pt idx="3461">
                  <c:v>385.315</c:v>
                </c:pt>
                <c:pt idx="3462">
                  <c:v>122.19</c:v>
                </c:pt>
                <c:pt idx="3463">
                  <c:v>130.51</c:v>
                </c:pt>
                <c:pt idx="3464">
                  <c:v>153.01</c:v>
                </c:pt>
                <c:pt idx="3465">
                  <c:v>42.521999999999998</c:v>
                </c:pt>
                <c:pt idx="3466">
                  <c:v>471.28500000000003</c:v>
                </c:pt>
                <c:pt idx="3467">
                  <c:v>233.82</c:v>
                </c:pt>
                <c:pt idx="3468">
                  <c:v>52.766000000000012</c:v>
                </c:pt>
                <c:pt idx="3469">
                  <c:v>156.72499999999999</c:v>
                </c:pt>
                <c:pt idx="3470">
                  <c:v>480.99499999999989</c:v>
                </c:pt>
                <c:pt idx="3471">
                  <c:v>37.359499999999997</c:v>
                </c:pt>
                <c:pt idx="3472">
                  <c:v>1154.2650000000001</c:v>
                </c:pt>
                <c:pt idx="3473">
                  <c:v>383.815</c:v>
                </c:pt>
                <c:pt idx="3474">
                  <c:v>153.63999999999999</c:v>
                </c:pt>
                <c:pt idx="3475">
                  <c:v>398.88499999999999</c:v>
                </c:pt>
                <c:pt idx="3476">
                  <c:v>69.507999999999996</c:v>
                </c:pt>
                <c:pt idx="3477">
                  <c:v>576.9</c:v>
                </c:pt>
                <c:pt idx="3478">
                  <c:v>685.45749999999987</c:v>
                </c:pt>
                <c:pt idx="3479">
                  <c:v>198.21</c:v>
                </c:pt>
                <c:pt idx="3480">
                  <c:v>332.55</c:v>
                </c:pt>
                <c:pt idx="3481">
                  <c:v>154.72</c:v>
                </c:pt>
                <c:pt idx="3482">
                  <c:v>87.185999999999993</c:v>
                </c:pt>
                <c:pt idx="3483">
                  <c:v>589.63</c:v>
                </c:pt>
                <c:pt idx="3484">
                  <c:v>227.94</c:v>
                </c:pt>
                <c:pt idx="3485">
                  <c:v>98.468999999999994</c:v>
                </c:pt>
                <c:pt idx="3486">
                  <c:v>280.60750000000002</c:v>
                </c:pt>
                <c:pt idx="3487">
                  <c:v>573.02</c:v>
                </c:pt>
                <c:pt idx="3488">
                  <c:v>98.677999999999983</c:v>
                </c:pt>
                <c:pt idx="3489">
                  <c:v>63.666000000000011</c:v>
                </c:pt>
                <c:pt idx="3490">
                  <c:v>61.609499999999997</c:v>
                </c:pt>
                <c:pt idx="3491">
                  <c:v>29.357500000000009</c:v>
                </c:pt>
                <c:pt idx="3492">
                  <c:v>167.41</c:v>
                </c:pt>
                <c:pt idx="3493">
                  <c:v>368.71</c:v>
                </c:pt>
                <c:pt idx="3494">
                  <c:v>1315.1000000000099</c:v>
                </c:pt>
                <c:pt idx="3495">
                  <c:v>378.2</c:v>
                </c:pt>
                <c:pt idx="3496">
                  <c:v>267.76</c:v>
                </c:pt>
                <c:pt idx="3497">
                  <c:v>201.23500000000001</c:v>
                </c:pt>
                <c:pt idx="3498">
                  <c:v>1163.6000000000099</c:v>
                </c:pt>
                <c:pt idx="3499">
                  <c:v>442.590000000001</c:v>
                </c:pt>
                <c:pt idx="3500">
                  <c:v>282.99499999999989</c:v>
                </c:pt>
                <c:pt idx="3501">
                  <c:v>187.19499999999999</c:v>
                </c:pt>
                <c:pt idx="3502">
                  <c:v>309.43499999999989</c:v>
                </c:pt>
                <c:pt idx="3503">
                  <c:v>133.44999999999999</c:v>
                </c:pt>
                <c:pt idx="3504">
                  <c:v>116.090000000001</c:v>
                </c:pt>
                <c:pt idx="3505">
                  <c:v>466.2</c:v>
                </c:pt>
                <c:pt idx="3506">
                  <c:v>68.84</c:v>
                </c:pt>
                <c:pt idx="3507">
                  <c:v>272.39000000000198</c:v>
                </c:pt>
                <c:pt idx="3508">
                  <c:v>513.57000000000005</c:v>
                </c:pt>
                <c:pt idx="3509">
                  <c:v>89.087999999999994</c:v>
                </c:pt>
                <c:pt idx="3510">
                  <c:v>894.70500000000004</c:v>
                </c:pt>
                <c:pt idx="3511">
                  <c:v>311.08999999999992</c:v>
                </c:pt>
                <c:pt idx="3512">
                  <c:v>361.21</c:v>
                </c:pt>
                <c:pt idx="3513">
                  <c:v>428.78500000000003</c:v>
                </c:pt>
                <c:pt idx="3514">
                  <c:v>321.21749999999992</c:v>
                </c:pt>
                <c:pt idx="3515">
                  <c:v>181.78</c:v>
                </c:pt>
                <c:pt idx="3516">
                  <c:v>158.11000000000101</c:v>
                </c:pt>
                <c:pt idx="3517">
                  <c:v>465.23000000000098</c:v>
                </c:pt>
                <c:pt idx="3518">
                  <c:v>253.32</c:v>
                </c:pt>
                <c:pt idx="3519">
                  <c:v>172.17500000000001</c:v>
                </c:pt>
                <c:pt idx="3520">
                  <c:v>293.77249999999992</c:v>
                </c:pt>
                <c:pt idx="3521">
                  <c:v>129.82499999999999</c:v>
                </c:pt>
                <c:pt idx="3522">
                  <c:v>91.085999999999999</c:v>
                </c:pt>
                <c:pt idx="3523">
                  <c:v>112.7</c:v>
                </c:pt>
                <c:pt idx="3524">
                  <c:v>369.61</c:v>
                </c:pt>
                <c:pt idx="3525">
                  <c:v>93.874999999999986</c:v>
                </c:pt>
                <c:pt idx="3526">
                  <c:v>96.27249999999998</c:v>
                </c:pt>
                <c:pt idx="3527">
                  <c:v>404.61500000000001</c:v>
                </c:pt>
                <c:pt idx="3528">
                  <c:v>488.64</c:v>
                </c:pt>
                <c:pt idx="3529">
                  <c:v>360.61500000000001</c:v>
                </c:pt>
                <c:pt idx="3530">
                  <c:v>145.315</c:v>
                </c:pt>
                <c:pt idx="3531">
                  <c:v>144.72</c:v>
                </c:pt>
                <c:pt idx="3532">
                  <c:v>743.45000000000198</c:v>
                </c:pt>
                <c:pt idx="3533">
                  <c:v>108.69</c:v>
                </c:pt>
                <c:pt idx="3534">
                  <c:v>133.435</c:v>
                </c:pt>
                <c:pt idx="3535">
                  <c:v>243.63499999999999</c:v>
                </c:pt>
                <c:pt idx="3536">
                  <c:v>683.98000000000604</c:v>
                </c:pt>
                <c:pt idx="3537">
                  <c:v>563.22500000000002</c:v>
                </c:pt>
                <c:pt idx="3538">
                  <c:v>87.982500000000002</c:v>
                </c:pt>
                <c:pt idx="3539">
                  <c:v>312.52999999999992</c:v>
                </c:pt>
                <c:pt idx="3540">
                  <c:v>677.245</c:v>
                </c:pt>
                <c:pt idx="3541">
                  <c:v>314.73000000000098</c:v>
                </c:pt>
                <c:pt idx="3542">
                  <c:v>132.21</c:v>
                </c:pt>
                <c:pt idx="3543">
                  <c:v>382.91000000000389</c:v>
                </c:pt>
                <c:pt idx="3544">
                  <c:v>103.91</c:v>
                </c:pt>
                <c:pt idx="3545">
                  <c:v>860.58749999999998</c:v>
                </c:pt>
                <c:pt idx="3546">
                  <c:v>214.24</c:v>
                </c:pt>
                <c:pt idx="3547">
                  <c:v>186.25</c:v>
                </c:pt>
                <c:pt idx="3548">
                  <c:v>350.23</c:v>
                </c:pt>
                <c:pt idx="3549">
                  <c:v>530.49000000000103</c:v>
                </c:pt>
                <c:pt idx="3550">
                  <c:v>450.8</c:v>
                </c:pt>
                <c:pt idx="3551">
                  <c:v>91.129499999999979</c:v>
                </c:pt>
                <c:pt idx="3552">
                  <c:v>569.63</c:v>
                </c:pt>
                <c:pt idx="3553">
                  <c:v>74.87299999999999</c:v>
                </c:pt>
                <c:pt idx="3554">
                  <c:v>483.01000000000101</c:v>
                </c:pt>
                <c:pt idx="3555">
                  <c:v>263.61500000000001</c:v>
                </c:pt>
                <c:pt idx="3556">
                  <c:v>491.42</c:v>
                </c:pt>
                <c:pt idx="3557">
                  <c:v>360.27499999999992</c:v>
                </c:pt>
                <c:pt idx="3558">
                  <c:v>29.9175</c:v>
                </c:pt>
                <c:pt idx="3559">
                  <c:v>870.08</c:v>
                </c:pt>
                <c:pt idx="3560">
                  <c:v>885.03499999999997</c:v>
                </c:pt>
                <c:pt idx="3561">
                  <c:v>134.74</c:v>
                </c:pt>
                <c:pt idx="3562">
                  <c:v>379.69499999999999</c:v>
                </c:pt>
                <c:pt idx="3563">
                  <c:v>271.56</c:v>
                </c:pt>
                <c:pt idx="3564">
                  <c:v>280.42000000000098</c:v>
                </c:pt>
                <c:pt idx="3565">
                  <c:v>77.488500000000002</c:v>
                </c:pt>
                <c:pt idx="3566">
                  <c:v>335.14000000000209</c:v>
                </c:pt>
                <c:pt idx="3567">
                  <c:v>214.28</c:v>
                </c:pt>
                <c:pt idx="3568">
                  <c:v>64.976000000000099</c:v>
                </c:pt>
                <c:pt idx="3569">
                  <c:v>589.54000000000303</c:v>
                </c:pt>
                <c:pt idx="3570">
                  <c:v>980.8599999999999</c:v>
                </c:pt>
                <c:pt idx="3571">
                  <c:v>128.66999999999999</c:v>
                </c:pt>
                <c:pt idx="3572">
                  <c:v>809.42</c:v>
                </c:pt>
                <c:pt idx="3573">
                  <c:v>157.80250000000001</c:v>
                </c:pt>
                <c:pt idx="3574">
                  <c:v>785.65249999999992</c:v>
                </c:pt>
                <c:pt idx="3575">
                  <c:v>259.300000000002</c:v>
                </c:pt>
                <c:pt idx="3576">
                  <c:v>454.42000000000189</c:v>
                </c:pt>
                <c:pt idx="3577">
                  <c:v>608.56499999999994</c:v>
                </c:pt>
                <c:pt idx="3578">
                  <c:v>128.37</c:v>
                </c:pt>
                <c:pt idx="3579">
                  <c:v>494.88</c:v>
                </c:pt>
                <c:pt idx="3580">
                  <c:v>371.875</c:v>
                </c:pt>
                <c:pt idx="3581">
                  <c:v>321.82</c:v>
                </c:pt>
                <c:pt idx="3582">
                  <c:v>677.8549999999999</c:v>
                </c:pt>
                <c:pt idx="3583">
                  <c:v>1329.415</c:v>
                </c:pt>
                <c:pt idx="3584">
                  <c:v>96.25</c:v>
                </c:pt>
                <c:pt idx="3585">
                  <c:v>43.043500000000002</c:v>
                </c:pt>
                <c:pt idx="3586">
                  <c:v>113.785</c:v>
                </c:pt>
                <c:pt idx="3587">
                  <c:v>822.04</c:v>
                </c:pt>
                <c:pt idx="3588">
                  <c:v>58.537000000000013</c:v>
                </c:pt>
                <c:pt idx="3589">
                  <c:v>605.35000000000082</c:v>
                </c:pt>
                <c:pt idx="3590">
                  <c:v>271.97000000000003</c:v>
                </c:pt>
                <c:pt idx="3591">
                  <c:v>1067.9000000000001</c:v>
                </c:pt>
                <c:pt idx="3592">
                  <c:v>269.33000000000101</c:v>
                </c:pt>
                <c:pt idx="3593">
                  <c:v>380.33</c:v>
                </c:pt>
                <c:pt idx="3594">
                  <c:v>163.33000000000001</c:v>
                </c:pt>
                <c:pt idx="3595">
                  <c:v>357.890000000003</c:v>
                </c:pt>
                <c:pt idx="3596">
                  <c:v>87.528999999999982</c:v>
                </c:pt>
                <c:pt idx="3597">
                  <c:v>273.39499999999992</c:v>
                </c:pt>
                <c:pt idx="3598">
                  <c:v>428.79</c:v>
                </c:pt>
                <c:pt idx="3599">
                  <c:v>500.43499999999989</c:v>
                </c:pt>
                <c:pt idx="3600">
                  <c:v>615.32499999999993</c:v>
                </c:pt>
                <c:pt idx="3601">
                  <c:v>442.79000000000099</c:v>
                </c:pt>
                <c:pt idx="3602">
                  <c:v>685.83000000000084</c:v>
                </c:pt>
                <c:pt idx="3603">
                  <c:v>57.791000000000011</c:v>
                </c:pt>
                <c:pt idx="3604">
                  <c:v>166.99</c:v>
                </c:pt>
                <c:pt idx="3605">
                  <c:v>276.02999999999992</c:v>
                </c:pt>
                <c:pt idx="3606">
                  <c:v>77.385000000000005</c:v>
                </c:pt>
                <c:pt idx="3607">
                  <c:v>209.685</c:v>
                </c:pt>
                <c:pt idx="3608">
                  <c:v>314.63</c:v>
                </c:pt>
                <c:pt idx="3609">
                  <c:v>302.66000000000099</c:v>
                </c:pt>
                <c:pt idx="3610">
                  <c:v>890.98749999999984</c:v>
                </c:pt>
                <c:pt idx="3611">
                  <c:v>253.38000000000099</c:v>
                </c:pt>
                <c:pt idx="3612">
                  <c:v>125.22499999999999</c:v>
                </c:pt>
                <c:pt idx="3613">
                  <c:v>375.710000000001</c:v>
                </c:pt>
                <c:pt idx="3614">
                  <c:v>717.43999999999994</c:v>
                </c:pt>
                <c:pt idx="3615">
                  <c:v>547.69000000000005</c:v>
                </c:pt>
                <c:pt idx="3616">
                  <c:v>212.64</c:v>
                </c:pt>
                <c:pt idx="3617">
                  <c:v>164.24</c:v>
                </c:pt>
                <c:pt idx="3618">
                  <c:v>87.533500000000004</c:v>
                </c:pt>
                <c:pt idx="3619">
                  <c:v>306.11</c:v>
                </c:pt>
                <c:pt idx="3620">
                  <c:v>246.745</c:v>
                </c:pt>
                <c:pt idx="3621">
                  <c:v>209.69499999999999</c:v>
                </c:pt>
                <c:pt idx="3622">
                  <c:v>312.52999999999992</c:v>
                </c:pt>
                <c:pt idx="3623">
                  <c:v>272.95</c:v>
                </c:pt>
                <c:pt idx="3624">
                  <c:v>157.69499999999999</c:v>
                </c:pt>
                <c:pt idx="3625">
                  <c:v>302.60000000000002</c:v>
                </c:pt>
                <c:pt idx="3626">
                  <c:v>259.81</c:v>
                </c:pt>
                <c:pt idx="3627">
                  <c:v>896.02499999999998</c:v>
                </c:pt>
                <c:pt idx="3628">
                  <c:v>119.57</c:v>
                </c:pt>
                <c:pt idx="3629">
                  <c:v>97.831000000000103</c:v>
                </c:pt>
                <c:pt idx="3630">
                  <c:v>346.68000000000302</c:v>
                </c:pt>
                <c:pt idx="3631">
                  <c:v>330.92750000000001</c:v>
                </c:pt>
                <c:pt idx="3632">
                  <c:v>228</c:v>
                </c:pt>
                <c:pt idx="3633">
                  <c:v>446.71499999999992</c:v>
                </c:pt>
                <c:pt idx="3634">
                  <c:v>810.66000000000099</c:v>
                </c:pt>
                <c:pt idx="3635">
                  <c:v>305.030000000001</c:v>
                </c:pt>
                <c:pt idx="3636">
                  <c:v>338.72000000000202</c:v>
                </c:pt>
                <c:pt idx="3637">
                  <c:v>1181.6400000000001</c:v>
                </c:pt>
                <c:pt idx="3638">
                  <c:v>153.38999999999999</c:v>
                </c:pt>
                <c:pt idx="3639">
                  <c:v>281.35500000000002</c:v>
                </c:pt>
                <c:pt idx="3640">
                  <c:v>128.62</c:v>
                </c:pt>
                <c:pt idx="3641">
                  <c:v>259.95999999999992</c:v>
                </c:pt>
                <c:pt idx="3642">
                  <c:v>603.69500000000005</c:v>
                </c:pt>
                <c:pt idx="3643">
                  <c:v>608.51</c:v>
                </c:pt>
                <c:pt idx="3644">
                  <c:v>273.38499999999999</c:v>
                </c:pt>
                <c:pt idx="3645">
                  <c:v>776.43999999999994</c:v>
                </c:pt>
                <c:pt idx="3646">
                  <c:v>184.03749999999999</c:v>
                </c:pt>
                <c:pt idx="3647">
                  <c:v>78.60899999999998</c:v>
                </c:pt>
                <c:pt idx="3648">
                  <c:v>261.58999999999992</c:v>
                </c:pt>
                <c:pt idx="3649">
                  <c:v>93.965500000000006</c:v>
                </c:pt>
                <c:pt idx="3650">
                  <c:v>60.38</c:v>
                </c:pt>
                <c:pt idx="3651">
                  <c:v>558.33999999999992</c:v>
                </c:pt>
                <c:pt idx="3652">
                  <c:v>269.88</c:v>
                </c:pt>
                <c:pt idx="3653">
                  <c:v>140.39500000000001</c:v>
                </c:pt>
                <c:pt idx="3654">
                  <c:v>725.22</c:v>
                </c:pt>
                <c:pt idx="3655">
                  <c:v>380.51</c:v>
                </c:pt>
                <c:pt idx="3656">
                  <c:v>162.88</c:v>
                </c:pt>
                <c:pt idx="3657">
                  <c:v>212.98</c:v>
                </c:pt>
                <c:pt idx="3658">
                  <c:v>463.29000000000099</c:v>
                </c:pt>
                <c:pt idx="3659">
                  <c:v>155.88</c:v>
                </c:pt>
                <c:pt idx="3660">
                  <c:v>339.72500000000002</c:v>
                </c:pt>
                <c:pt idx="3661">
                  <c:v>725.26</c:v>
                </c:pt>
                <c:pt idx="3662">
                  <c:v>153.86500000000001</c:v>
                </c:pt>
                <c:pt idx="3663">
                  <c:v>63.2515</c:v>
                </c:pt>
                <c:pt idx="3664">
                  <c:v>330.35500000000002</c:v>
                </c:pt>
                <c:pt idx="3665">
                  <c:v>61.427250000000001</c:v>
                </c:pt>
                <c:pt idx="3666">
                  <c:v>187.51</c:v>
                </c:pt>
                <c:pt idx="3667">
                  <c:v>191.42</c:v>
                </c:pt>
                <c:pt idx="3668">
                  <c:v>435.39</c:v>
                </c:pt>
                <c:pt idx="3669">
                  <c:v>108.69</c:v>
                </c:pt>
                <c:pt idx="3670">
                  <c:v>39.752000000000002</c:v>
                </c:pt>
                <c:pt idx="3671">
                  <c:v>652.68499999999995</c:v>
                </c:pt>
                <c:pt idx="3672">
                  <c:v>168.37</c:v>
                </c:pt>
                <c:pt idx="3673">
                  <c:v>510.12</c:v>
                </c:pt>
                <c:pt idx="3674">
                  <c:v>80.709000000000202</c:v>
                </c:pt>
                <c:pt idx="3675">
                  <c:v>116.9795</c:v>
                </c:pt>
                <c:pt idx="3676">
                  <c:v>667.72000000000105</c:v>
                </c:pt>
                <c:pt idx="3677">
                  <c:v>60.630499999999998</c:v>
                </c:pt>
                <c:pt idx="3678">
                  <c:v>79.447000000000003</c:v>
                </c:pt>
                <c:pt idx="3679">
                  <c:v>427.22</c:v>
                </c:pt>
                <c:pt idx="3680">
                  <c:v>737.48000000000104</c:v>
                </c:pt>
                <c:pt idx="3681">
                  <c:v>500.17</c:v>
                </c:pt>
                <c:pt idx="3682">
                  <c:v>402.37</c:v>
                </c:pt>
                <c:pt idx="3683">
                  <c:v>158.965</c:v>
                </c:pt>
                <c:pt idx="3684">
                  <c:v>132.845</c:v>
                </c:pt>
                <c:pt idx="3685">
                  <c:v>908.72500000000002</c:v>
                </c:pt>
                <c:pt idx="3686">
                  <c:v>789.03000000000497</c:v>
                </c:pt>
                <c:pt idx="3687">
                  <c:v>248.98500000000001</c:v>
                </c:pt>
                <c:pt idx="3688">
                  <c:v>515.77750000000003</c:v>
                </c:pt>
                <c:pt idx="3689">
                  <c:v>304.625</c:v>
                </c:pt>
                <c:pt idx="3690">
                  <c:v>79.820499999999981</c:v>
                </c:pt>
                <c:pt idx="3691">
                  <c:v>651.16000000000099</c:v>
                </c:pt>
                <c:pt idx="3692">
                  <c:v>762.05</c:v>
                </c:pt>
                <c:pt idx="3693">
                  <c:v>217.98</c:v>
                </c:pt>
                <c:pt idx="3694">
                  <c:v>1495.25</c:v>
                </c:pt>
                <c:pt idx="3695">
                  <c:v>1028.2</c:v>
                </c:pt>
                <c:pt idx="3696">
                  <c:v>274.39999999999992</c:v>
                </c:pt>
                <c:pt idx="3697">
                  <c:v>1350.4</c:v>
                </c:pt>
                <c:pt idx="3698">
                  <c:v>156.16000000000099</c:v>
                </c:pt>
                <c:pt idx="3699">
                  <c:v>391.82</c:v>
                </c:pt>
                <c:pt idx="3700">
                  <c:v>1285.55</c:v>
                </c:pt>
                <c:pt idx="3701">
                  <c:v>249.125</c:v>
                </c:pt>
                <c:pt idx="3702">
                  <c:v>425.84500000000008</c:v>
                </c:pt>
                <c:pt idx="3703">
                  <c:v>598.48</c:v>
                </c:pt>
                <c:pt idx="3704">
                  <c:v>409.28</c:v>
                </c:pt>
                <c:pt idx="3705">
                  <c:v>180.96</c:v>
                </c:pt>
                <c:pt idx="3706">
                  <c:v>485.12</c:v>
                </c:pt>
                <c:pt idx="3707">
                  <c:v>666.08000000000095</c:v>
                </c:pt>
                <c:pt idx="3708">
                  <c:v>159.36000000000001</c:v>
                </c:pt>
                <c:pt idx="3709">
                  <c:v>155.09</c:v>
                </c:pt>
                <c:pt idx="3710">
                  <c:v>181.490000000001</c:v>
                </c:pt>
                <c:pt idx="3711">
                  <c:v>67.469250000000002</c:v>
                </c:pt>
                <c:pt idx="3712">
                  <c:v>202.38000000000201</c:v>
                </c:pt>
                <c:pt idx="3713">
                  <c:v>549.39000000000306</c:v>
                </c:pt>
                <c:pt idx="3714">
                  <c:v>86.6875</c:v>
                </c:pt>
                <c:pt idx="3715">
                  <c:v>116.3</c:v>
                </c:pt>
                <c:pt idx="3716">
                  <c:v>304.86500000000001</c:v>
                </c:pt>
                <c:pt idx="3717">
                  <c:v>111.2</c:v>
                </c:pt>
                <c:pt idx="3718">
                  <c:v>1129.7</c:v>
                </c:pt>
                <c:pt idx="3719">
                  <c:v>378.21</c:v>
                </c:pt>
                <c:pt idx="3720">
                  <c:v>502.35500000000002</c:v>
                </c:pt>
                <c:pt idx="3721">
                  <c:v>50.232000000000099</c:v>
                </c:pt>
                <c:pt idx="3722">
                  <c:v>228.23500000000001</c:v>
                </c:pt>
                <c:pt idx="3723">
                  <c:v>579.87249999999983</c:v>
                </c:pt>
                <c:pt idx="3724">
                  <c:v>679.89000000000101</c:v>
                </c:pt>
                <c:pt idx="3725">
                  <c:v>240.30250000000001</c:v>
                </c:pt>
                <c:pt idx="3726">
                  <c:v>306.70749999999992</c:v>
                </c:pt>
                <c:pt idx="3727">
                  <c:v>204.79000000000099</c:v>
                </c:pt>
                <c:pt idx="3728">
                  <c:v>939.495</c:v>
                </c:pt>
                <c:pt idx="3729">
                  <c:v>313.46000000000203</c:v>
                </c:pt>
                <c:pt idx="3730">
                  <c:v>1452.86</c:v>
                </c:pt>
                <c:pt idx="3731">
                  <c:v>170.58250000000001</c:v>
                </c:pt>
                <c:pt idx="3732">
                  <c:v>583.05999999999983</c:v>
                </c:pt>
                <c:pt idx="3733">
                  <c:v>290.42999999999989</c:v>
                </c:pt>
                <c:pt idx="3734">
                  <c:v>46.788499999999999</c:v>
                </c:pt>
                <c:pt idx="3735">
                  <c:v>116.34</c:v>
                </c:pt>
                <c:pt idx="3736">
                  <c:v>868.18499999999995</c:v>
                </c:pt>
                <c:pt idx="3737">
                  <c:v>221.505</c:v>
                </c:pt>
                <c:pt idx="3738">
                  <c:v>1466.6</c:v>
                </c:pt>
                <c:pt idx="3739">
                  <c:v>275.2</c:v>
                </c:pt>
                <c:pt idx="3740">
                  <c:v>95.174999999999983</c:v>
                </c:pt>
                <c:pt idx="3741">
                  <c:v>93.770499999999998</c:v>
                </c:pt>
                <c:pt idx="3742">
                  <c:v>113.41500000000001</c:v>
                </c:pt>
                <c:pt idx="3743">
                  <c:v>353.85</c:v>
                </c:pt>
                <c:pt idx="3744">
                  <c:v>247.75</c:v>
                </c:pt>
                <c:pt idx="3745">
                  <c:v>315.44499999999999</c:v>
                </c:pt>
                <c:pt idx="3746">
                  <c:v>231.62</c:v>
                </c:pt>
                <c:pt idx="3747">
                  <c:v>469.76</c:v>
                </c:pt>
                <c:pt idx="3748">
                  <c:v>98.31</c:v>
                </c:pt>
                <c:pt idx="3749">
                  <c:v>23.524000000000001</c:v>
                </c:pt>
                <c:pt idx="3750">
                  <c:v>1050.8</c:v>
                </c:pt>
                <c:pt idx="3751">
                  <c:v>380.245</c:v>
                </c:pt>
                <c:pt idx="3752">
                  <c:v>656.16</c:v>
                </c:pt>
                <c:pt idx="3753">
                  <c:v>175.52500000000001</c:v>
                </c:pt>
                <c:pt idx="3754">
                  <c:v>280.97000000000099</c:v>
                </c:pt>
                <c:pt idx="3755">
                  <c:v>143.92500000000001</c:v>
                </c:pt>
                <c:pt idx="3756">
                  <c:v>505.65</c:v>
                </c:pt>
                <c:pt idx="3757">
                  <c:v>333.88</c:v>
                </c:pt>
                <c:pt idx="3758">
                  <c:v>385.94499999999999</c:v>
                </c:pt>
                <c:pt idx="3759">
                  <c:v>362.39000000000101</c:v>
                </c:pt>
                <c:pt idx="3760">
                  <c:v>319.47500000000002</c:v>
                </c:pt>
                <c:pt idx="3761">
                  <c:v>443.53500000000003</c:v>
                </c:pt>
                <c:pt idx="3762">
                  <c:v>160.155</c:v>
                </c:pt>
                <c:pt idx="3763">
                  <c:v>215.465</c:v>
                </c:pt>
                <c:pt idx="3764">
                  <c:v>63.701000000000001</c:v>
                </c:pt>
                <c:pt idx="3765">
                  <c:v>180.95</c:v>
                </c:pt>
                <c:pt idx="3766">
                  <c:v>265.29500000000002</c:v>
                </c:pt>
                <c:pt idx="3767">
                  <c:v>385.44</c:v>
                </c:pt>
                <c:pt idx="3768">
                  <c:v>65.366</c:v>
                </c:pt>
                <c:pt idx="3769">
                  <c:v>199.85499999999999</c:v>
                </c:pt>
                <c:pt idx="3770">
                  <c:v>177.46</c:v>
                </c:pt>
                <c:pt idx="3771">
                  <c:v>380.86</c:v>
                </c:pt>
                <c:pt idx="3772">
                  <c:v>192.27</c:v>
                </c:pt>
                <c:pt idx="3773">
                  <c:v>162.75000000000099</c:v>
                </c:pt>
                <c:pt idx="3774">
                  <c:v>609.89499999999998</c:v>
                </c:pt>
                <c:pt idx="3775">
                  <c:v>1465.2449999999999</c:v>
                </c:pt>
                <c:pt idx="3776">
                  <c:v>647.8599999999999</c:v>
                </c:pt>
                <c:pt idx="3777">
                  <c:v>136.35</c:v>
                </c:pt>
                <c:pt idx="3778">
                  <c:v>177.67000000000101</c:v>
                </c:pt>
                <c:pt idx="3779">
                  <c:v>568.54000000000303</c:v>
                </c:pt>
                <c:pt idx="3780">
                  <c:v>142.15</c:v>
                </c:pt>
                <c:pt idx="3781">
                  <c:v>413.92999999999989</c:v>
                </c:pt>
                <c:pt idx="3782">
                  <c:v>80.879499999999979</c:v>
                </c:pt>
                <c:pt idx="3783">
                  <c:v>1103.655</c:v>
                </c:pt>
                <c:pt idx="3784">
                  <c:v>381.73</c:v>
                </c:pt>
                <c:pt idx="3785">
                  <c:v>259.28250000000003</c:v>
                </c:pt>
                <c:pt idx="3786">
                  <c:v>445.04500000000002</c:v>
                </c:pt>
                <c:pt idx="3787">
                  <c:v>898.650000000001</c:v>
                </c:pt>
                <c:pt idx="3788">
                  <c:v>717.56000000000097</c:v>
                </c:pt>
                <c:pt idx="3789">
                  <c:v>341.52</c:v>
                </c:pt>
                <c:pt idx="3790">
                  <c:v>64.790999999999997</c:v>
                </c:pt>
                <c:pt idx="3791">
                  <c:v>316.13499999999999</c:v>
                </c:pt>
                <c:pt idx="3792">
                  <c:v>177.715</c:v>
                </c:pt>
                <c:pt idx="3793">
                  <c:v>204.345</c:v>
                </c:pt>
                <c:pt idx="3794">
                  <c:v>246.84</c:v>
                </c:pt>
                <c:pt idx="3795">
                  <c:v>109.51</c:v>
                </c:pt>
                <c:pt idx="3796">
                  <c:v>232.04</c:v>
                </c:pt>
                <c:pt idx="3797">
                  <c:v>58.516000000000098</c:v>
                </c:pt>
                <c:pt idx="3798">
                  <c:v>73.668000000000092</c:v>
                </c:pt>
                <c:pt idx="3799">
                  <c:v>50.320500000000003</c:v>
                </c:pt>
                <c:pt idx="3800">
                  <c:v>54.221499999999999</c:v>
                </c:pt>
                <c:pt idx="3801">
                  <c:v>147.31</c:v>
                </c:pt>
                <c:pt idx="3802">
                  <c:v>512.91499999999996</c:v>
                </c:pt>
                <c:pt idx="3803">
                  <c:v>171.54750000000001</c:v>
                </c:pt>
                <c:pt idx="3804">
                  <c:v>602.56499999999994</c:v>
                </c:pt>
                <c:pt idx="3805">
                  <c:v>346.69</c:v>
                </c:pt>
                <c:pt idx="3806">
                  <c:v>52.073</c:v>
                </c:pt>
                <c:pt idx="3807">
                  <c:v>246.02</c:v>
                </c:pt>
                <c:pt idx="3808">
                  <c:v>100.67</c:v>
                </c:pt>
                <c:pt idx="3809">
                  <c:v>429.08499999999992</c:v>
                </c:pt>
                <c:pt idx="3810">
                  <c:v>356.15</c:v>
                </c:pt>
                <c:pt idx="3811">
                  <c:v>607.53000000000407</c:v>
                </c:pt>
                <c:pt idx="3812">
                  <c:v>100.37224999999999</c:v>
                </c:pt>
                <c:pt idx="3813">
                  <c:v>357.52</c:v>
                </c:pt>
                <c:pt idx="3814">
                  <c:v>362.13749999999999</c:v>
                </c:pt>
                <c:pt idx="3815">
                  <c:v>272.82</c:v>
                </c:pt>
                <c:pt idx="3816">
                  <c:v>533.58000000000106</c:v>
                </c:pt>
                <c:pt idx="3817">
                  <c:v>233.67000000000101</c:v>
                </c:pt>
                <c:pt idx="3818">
                  <c:v>589.22500000000002</c:v>
                </c:pt>
                <c:pt idx="3819">
                  <c:v>1232.5999999999999</c:v>
                </c:pt>
                <c:pt idx="3820">
                  <c:v>141.08000000000001</c:v>
                </c:pt>
                <c:pt idx="3821">
                  <c:v>724.97</c:v>
                </c:pt>
                <c:pt idx="3822">
                  <c:v>136.52000000000001</c:v>
                </c:pt>
                <c:pt idx="3823">
                  <c:v>230.56</c:v>
                </c:pt>
                <c:pt idx="3824">
                  <c:v>414.48</c:v>
                </c:pt>
                <c:pt idx="3825">
                  <c:v>190.68</c:v>
                </c:pt>
                <c:pt idx="3826">
                  <c:v>370.63</c:v>
                </c:pt>
                <c:pt idx="3827">
                  <c:v>141.42500000000001</c:v>
                </c:pt>
                <c:pt idx="3828">
                  <c:v>682.505</c:v>
                </c:pt>
                <c:pt idx="3829">
                  <c:v>452.78500000000003</c:v>
                </c:pt>
                <c:pt idx="3830">
                  <c:v>290.315</c:v>
                </c:pt>
                <c:pt idx="3831">
                  <c:v>398.39</c:v>
                </c:pt>
                <c:pt idx="3832">
                  <c:v>216.91</c:v>
                </c:pt>
                <c:pt idx="3833">
                  <c:v>128.52500000000001</c:v>
                </c:pt>
                <c:pt idx="3834">
                  <c:v>434.82000000000102</c:v>
                </c:pt>
                <c:pt idx="3835">
                  <c:v>189.45</c:v>
                </c:pt>
                <c:pt idx="3836">
                  <c:v>126.58499999999999</c:v>
                </c:pt>
                <c:pt idx="3837">
                  <c:v>169.79499999999999</c:v>
                </c:pt>
                <c:pt idx="3838">
                  <c:v>235.07</c:v>
                </c:pt>
                <c:pt idx="3839">
                  <c:v>474.38000000000102</c:v>
                </c:pt>
                <c:pt idx="3840">
                  <c:v>1275.3499999999999</c:v>
                </c:pt>
                <c:pt idx="3841">
                  <c:v>236.67</c:v>
                </c:pt>
                <c:pt idx="3842">
                  <c:v>322.64</c:v>
                </c:pt>
                <c:pt idx="3843">
                  <c:v>173.97</c:v>
                </c:pt>
                <c:pt idx="3844">
                  <c:v>231.29</c:v>
                </c:pt>
                <c:pt idx="3845">
                  <c:v>182.62</c:v>
                </c:pt>
                <c:pt idx="3846">
                  <c:v>140.19999999999999</c:v>
                </c:pt>
                <c:pt idx="3847">
                  <c:v>278.77999999999992</c:v>
                </c:pt>
                <c:pt idx="3848">
                  <c:v>128.02000000000001</c:v>
                </c:pt>
                <c:pt idx="3849">
                  <c:v>1104.50000000001</c:v>
                </c:pt>
                <c:pt idx="3850">
                  <c:v>207.17500000000001</c:v>
                </c:pt>
                <c:pt idx="3851">
                  <c:v>372.22</c:v>
                </c:pt>
                <c:pt idx="3852">
                  <c:v>102.54</c:v>
                </c:pt>
                <c:pt idx="3853">
                  <c:v>116.41</c:v>
                </c:pt>
                <c:pt idx="3854">
                  <c:v>724.18</c:v>
                </c:pt>
                <c:pt idx="3855">
                  <c:v>568.51749999999993</c:v>
                </c:pt>
                <c:pt idx="3856">
                  <c:v>1245.3</c:v>
                </c:pt>
                <c:pt idx="3857">
                  <c:v>391.15</c:v>
                </c:pt>
                <c:pt idx="3858">
                  <c:v>229.58</c:v>
                </c:pt>
                <c:pt idx="3859">
                  <c:v>390.97</c:v>
                </c:pt>
                <c:pt idx="3860">
                  <c:v>592.22500000000002</c:v>
                </c:pt>
                <c:pt idx="3861">
                  <c:v>196.11</c:v>
                </c:pt>
                <c:pt idx="3862">
                  <c:v>199.005</c:v>
                </c:pt>
                <c:pt idx="3863">
                  <c:v>181.745</c:v>
                </c:pt>
                <c:pt idx="3864">
                  <c:v>119.75</c:v>
                </c:pt>
                <c:pt idx="3865">
                  <c:v>405.27</c:v>
                </c:pt>
                <c:pt idx="3866">
                  <c:v>35.626000000000012</c:v>
                </c:pt>
                <c:pt idx="3867">
                  <c:v>256.82</c:v>
                </c:pt>
                <c:pt idx="3868">
                  <c:v>454.97500000000002</c:v>
                </c:pt>
                <c:pt idx="3869">
                  <c:v>127.54</c:v>
                </c:pt>
                <c:pt idx="3870">
                  <c:v>796.15</c:v>
                </c:pt>
                <c:pt idx="3871">
                  <c:v>1137.2</c:v>
                </c:pt>
                <c:pt idx="3872">
                  <c:v>81.795000000000002</c:v>
                </c:pt>
                <c:pt idx="3873">
                  <c:v>482.21</c:v>
                </c:pt>
                <c:pt idx="3874">
                  <c:v>163.24</c:v>
                </c:pt>
                <c:pt idx="3875">
                  <c:v>87.894000000000005</c:v>
                </c:pt>
                <c:pt idx="3876">
                  <c:v>179.55</c:v>
                </c:pt>
                <c:pt idx="3877">
                  <c:v>446.79500000000002</c:v>
                </c:pt>
                <c:pt idx="3878">
                  <c:v>307.10500000000002</c:v>
                </c:pt>
                <c:pt idx="3879">
                  <c:v>941.6</c:v>
                </c:pt>
                <c:pt idx="3880">
                  <c:v>96.450000000000102</c:v>
                </c:pt>
                <c:pt idx="3881">
                  <c:v>458.34500000000008</c:v>
                </c:pt>
                <c:pt idx="3882">
                  <c:v>385.27499999999992</c:v>
                </c:pt>
                <c:pt idx="3883">
                  <c:v>1036.2</c:v>
                </c:pt>
                <c:pt idx="3884">
                  <c:v>1045.06</c:v>
                </c:pt>
                <c:pt idx="3885">
                  <c:v>213.05500000000001</c:v>
                </c:pt>
                <c:pt idx="3886">
                  <c:v>267.69</c:v>
                </c:pt>
                <c:pt idx="3887">
                  <c:v>188.73</c:v>
                </c:pt>
                <c:pt idx="3888">
                  <c:v>121.535</c:v>
                </c:pt>
                <c:pt idx="3889">
                  <c:v>173.22499999999999</c:v>
                </c:pt>
                <c:pt idx="3890">
                  <c:v>193.34</c:v>
                </c:pt>
                <c:pt idx="3891">
                  <c:v>109.63</c:v>
                </c:pt>
                <c:pt idx="3892">
                  <c:v>183.35</c:v>
                </c:pt>
                <c:pt idx="3893">
                  <c:v>48.951000000000001</c:v>
                </c:pt>
                <c:pt idx="3894">
                  <c:v>855.02</c:v>
                </c:pt>
                <c:pt idx="3895">
                  <c:v>457.55</c:v>
                </c:pt>
                <c:pt idx="3896">
                  <c:v>556.14000000001499</c:v>
                </c:pt>
                <c:pt idx="3897">
                  <c:v>168.32</c:v>
                </c:pt>
                <c:pt idx="3898">
                  <c:v>130.20750000000001</c:v>
                </c:pt>
                <c:pt idx="3899">
                  <c:v>189.88</c:v>
                </c:pt>
                <c:pt idx="3900">
                  <c:v>317.87</c:v>
                </c:pt>
                <c:pt idx="3901">
                  <c:v>28.949000000000002</c:v>
                </c:pt>
                <c:pt idx="3902">
                  <c:v>53.406000000000013</c:v>
                </c:pt>
                <c:pt idx="3903">
                  <c:v>637.1</c:v>
                </c:pt>
                <c:pt idx="3904">
                  <c:v>297.52999999999992</c:v>
                </c:pt>
                <c:pt idx="3905">
                  <c:v>940.03</c:v>
                </c:pt>
                <c:pt idx="3906">
                  <c:v>129.13499999999999</c:v>
                </c:pt>
                <c:pt idx="3907">
                  <c:v>146.52000000000001</c:v>
                </c:pt>
                <c:pt idx="3908">
                  <c:v>614.875</c:v>
                </c:pt>
                <c:pt idx="3909">
                  <c:v>196.905</c:v>
                </c:pt>
                <c:pt idx="3910">
                  <c:v>177.78</c:v>
                </c:pt>
                <c:pt idx="3911">
                  <c:v>392.95499999999993</c:v>
                </c:pt>
                <c:pt idx="3912">
                  <c:v>231.1925</c:v>
                </c:pt>
                <c:pt idx="3913">
                  <c:v>914.51499999999999</c:v>
                </c:pt>
                <c:pt idx="3914">
                  <c:v>201.54249999999999</c:v>
                </c:pt>
                <c:pt idx="3915">
                  <c:v>289.76499999999999</c:v>
                </c:pt>
                <c:pt idx="3916">
                  <c:v>159.595</c:v>
                </c:pt>
                <c:pt idx="3917">
                  <c:v>157.66</c:v>
                </c:pt>
                <c:pt idx="3918">
                  <c:v>296.98</c:v>
                </c:pt>
                <c:pt idx="3919">
                  <c:v>102.8895</c:v>
                </c:pt>
                <c:pt idx="3920">
                  <c:v>399.50000000000199</c:v>
                </c:pt>
                <c:pt idx="3921">
                  <c:v>333.68</c:v>
                </c:pt>
                <c:pt idx="3922">
                  <c:v>536.86000000000092</c:v>
                </c:pt>
                <c:pt idx="3923">
                  <c:v>1347.7</c:v>
                </c:pt>
                <c:pt idx="3924">
                  <c:v>608.74</c:v>
                </c:pt>
                <c:pt idx="3925">
                  <c:v>109.38500000000001</c:v>
                </c:pt>
                <c:pt idx="3926">
                  <c:v>335.76000000000101</c:v>
                </c:pt>
                <c:pt idx="3927">
                  <c:v>172.34</c:v>
                </c:pt>
                <c:pt idx="3928">
                  <c:v>497.75</c:v>
                </c:pt>
                <c:pt idx="3929">
                  <c:v>534.755</c:v>
                </c:pt>
                <c:pt idx="3930">
                  <c:v>151.69999999999999</c:v>
                </c:pt>
                <c:pt idx="3931">
                  <c:v>416.77249999999992</c:v>
                </c:pt>
                <c:pt idx="3932">
                  <c:v>412.41000000000099</c:v>
                </c:pt>
                <c:pt idx="3933">
                  <c:v>114.7</c:v>
                </c:pt>
                <c:pt idx="3934">
                  <c:v>635.70000000000005</c:v>
                </c:pt>
                <c:pt idx="3935">
                  <c:v>182.41</c:v>
                </c:pt>
                <c:pt idx="3936">
                  <c:v>408.54000000000298</c:v>
                </c:pt>
                <c:pt idx="3937">
                  <c:v>812.23</c:v>
                </c:pt>
                <c:pt idx="3938">
                  <c:v>73.016999999999996</c:v>
                </c:pt>
                <c:pt idx="3939">
                  <c:v>117.38</c:v>
                </c:pt>
                <c:pt idx="3940">
                  <c:v>501.96</c:v>
                </c:pt>
                <c:pt idx="3941">
                  <c:v>635.37749999999994</c:v>
                </c:pt>
                <c:pt idx="3942">
                  <c:v>715.74</c:v>
                </c:pt>
                <c:pt idx="3943">
                  <c:v>198.6575</c:v>
                </c:pt>
                <c:pt idx="3944">
                  <c:v>199.37</c:v>
                </c:pt>
                <c:pt idx="3945">
                  <c:v>1155.7</c:v>
                </c:pt>
                <c:pt idx="3946">
                  <c:v>194.88</c:v>
                </c:pt>
                <c:pt idx="3947">
                  <c:v>96.528000000000006</c:v>
                </c:pt>
                <c:pt idx="3948">
                  <c:v>309.16000000000008</c:v>
                </c:pt>
                <c:pt idx="3949">
                  <c:v>734.72249999999997</c:v>
                </c:pt>
                <c:pt idx="3950">
                  <c:v>332.8</c:v>
                </c:pt>
                <c:pt idx="3951">
                  <c:v>63.943249999999999</c:v>
                </c:pt>
                <c:pt idx="3952">
                  <c:v>463.68000000000109</c:v>
                </c:pt>
                <c:pt idx="3953">
                  <c:v>679.55000000000302</c:v>
                </c:pt>
                <c:pt idx="3954">
                  <c:v>1171.5999999999999</c:v>
                </c:pt>
                <c:pt idx="3955">
                  <c:v>142.87</c:v>
                </c:pt>
                <c:pt idx="3956">
                  <c:v>675.65</c:v>
                </c:pt>
                <c:pt idx="3957">
                  <c:v>371.42999999999989</c:v>
                </c:pt>
                <c:pt idx="3958">
                  <c:v>288.18</c:v>
                </c:pt>
                <c:pt idx="3959">
                  <c:v>509.83</c:v>
                </c:pt>
                <c:pt idx="3960">
                  <c:v>696.47</c:v>
                </c:pt>
                <c:pt idx="3961">
                  <c:v>134.78</c:v>
                </c:pt>
                <c:pt idx="3962">
                  <c:v>893.72</c:v>
                </c:pt>
                <c:pt idx="3963">
                  <c:v>464.24</c:v>
                </c:pt>
                <c:pt idx="3964">
                  <c:v>379.08499999999992</c:v>
                </c:pt>
                <c:pt idx="3965">
                  <c:v>351.95</c:v>
                </c:pt>
                <c:pt idx="3966">
                  <c:v>190.405</c:v>
                </c:pt>
                <c:pt idx="3967">
                  <c:v>799.51</c:v>
                </c:pt>
                <c:pt idx="3968">
                  <c:v>107.12</c:v>
                </c:pt>
                <c:pt idx="3969">
                  <c:v>147.80000000000001</c:v>
                </c:pt>
                <c:pt idx="3970">
                  <c:v>160.9</c:v>
                </c:pt>
                <c:pt idx="3971">
                  <c:v>769.95999999999992</c:v>
                </c:pt>
                <c:pt idx="3972">
                  <c:v>328.92000000000098</c:v>
                </c:pt>
                <c:pt idx="3973">
                  <c:v>521.29</c:v>
                </c:pt>
                <c:pt idx="3974">
                  <c:v>637.13</c:v>
                </c:pt>
                <c:pt idx="3975">
                  <c:v>282.22000000000003</c:v>
                </c:pt>
                <c:pt idx="3976">
                  <c:v>75.864000000000004</c:v>
                </c:pt>
                <c:pt idx="3977">
                  <c:v>644.78000000000702</c:v>
                </c:pt>
                <c:pt idx="3978">
                  <c:v>1029.8</c:v>
                </c:pt>
                <c:pt idx="3979">
                  <c:v>130.62</c:v>
                </c:pt>
                <c:pt idx="3980">
                  <c:v>59.225000000000001</c:v>
                </c:pt>
                <c:pt idx="3981">
                  <c:v>212.71</c:v>
                </c:pt>
                <c:pt idx="3982">
                  <c:v>770.71</c:v>
                </c:pt>
                <c:pt idx="3983">
                  <c:v>24.093</c:v>
                </c:pt>
                <c:pt idx="3984">
                  <c:v>240.345</c:v>
                </c:pt>
                <c:pt idx="3985">
                  <c:v>489.73500000000001</c:v>
                </c:pt>
                <c:pt idx="3986">
                  <c:v>522.27</c:v>
                </c:pt>
                <c:pt idx="3987">
                  <c:v>271.25</c:v>
                </c:pt>
                <c:pt idx="3988">
                  <c:v>229.65</c:v>
                </c:pt>
                <c:pt idx="3989">
                  <c:v>241.61</c:v>
                </c:pt>
                <c:pt idx="3990">
                  <c:v>677.2</c:v>
                </c:pt>
                <c:pt idx="3991">
                  <c:v>110.32</c:v>
                </c:pt>
                <c:pt idx="3992">
                  <c:v>540.68499999999995</c:v>
                </c:pt>
                <c:pt idx="3993">
                  <c:v>70.938500000000005</c:v>
                </c:pt>
                <c:pt idx="3994">
                  <c:v>112.6</c:v>
                </c:pt>
                <c:pt idx="3995">
                  <c:v>568.66999999999996</c:v>
                </c:pt>
                <c:pt idx="3996">
                  <c:v>199.92</c:v>
                </c:pt>
                <c:pt idx="3997">
                  <c:v>493.29</c:v>
                </c:pt>
                <c:pt idx="3998">
                  <c:v>183.88</c:v>
                </c:pt>
                <c:pt idx="3999">
                  <c:v>191.36500000000001</c:v>
                </c:pt>
                <c:pt idx="4000">
                  <c:v>143.94999999999999</c:v>
                </c:pt>
                <c:pt idx="4001">
                  <c:v>340.68</c:v>
                </c:pt>
                <c:pt idx="4002">
                  <c:v>225.39</c:v>
                </c:pt>
                <c:pt idx="4003">
                  <c:v>435.45749999999992</c:v>
                </c:pt>
                <c:pt idx="4004">
                  <c:v>522.45999999999992</c:v>
                </c:pt>
                <c:pt idx="4005">
                  <c:v>171.88</c:v>
                </c:pt>
                <c:pt idx="4006">
                  <c:v>805.6</c:v>
                </c:pt>
                <c:pt idx="4007">
                  <c:v>108.6</c:v>
                </c:pt>
                <c:pt idx="4008">
                  <c:v>50.389000000000003</c:v>
                </c:pt>
                <c:pt idx="4009">
                  <c:v>280.45</c:v>
                </c:pt>
                <c:pt idx="4010">
                  <c:v>273.29000000000002</c:v>
                </c:pt>
                <c:pt idx="4011">
                  <c:v>137.26</c:v>
                </c:pt>
                <c:pt idx="4012">
                  <c:v>545.74</c:v>
                </c:pt>
                <c:pt idx="4013">
                  <c:v>61.131</c:v>
                </c:pt>
                <c:pt idx="4014">
                  <c:v>356.76</c:v>
                </c:pt>
                <c:pt idx="4015">
                  <c:v>438.15</c:v>
                </c:pt>
                <c:pt idx="4016">
                  <c:v>395.63499999999999</c:v>
                </c:pt>
                <c:pt idx="4017">
                  <c:v>759.42000000000598</c:v>
                </c:pt>
                <c:pt idx="4018">
                  <c:v>228.52</c:v>
                </c:pt>
                <c:pt idx="4019">
                  <c:v>86.261499999999998</c:v>
                </c:pt>
                <c:pt idx="4020">
                  <c:v>115.13</c:v>
                </c:pt>
                <c:pt idx="4021">
                  <c:v>1382.4</c:v>
                </c:pt>
                <c:pt idx="4022">
                  <c:v>662.41499999999996</c:v>
                </c:pt>
                <c:pt idx="4023">
                  <c:v>611.16</c:v>
                </c:pt>
                <c:pt idx="4024">
                  <c:v>325.565</c:v>
                </c:pt>
                <c:pt idx="4025">
                  <c:v>586.27</c:v>
                </c:pt>
                <c:pt idx="4026">
                  <c:v>515.14</c:v>
                </c:pt>
                <c:pt idx="4027">
                  <c:v>227.92500000000001</c:v>
                </c:pt>
                <c:pt idx="4028">
                  <c:v>467.26749999999993</c:v>
                </c:pt>
                <c:pt idx="4029">
                  <c:v>289.72500000000002</c:v>
                </c:pt>
                <c:pt idx="4030">
                  <c:v>170.97499999999999</c:v>
                </c:pt>
                <c:pt idx="4031">
                  <c:v>124.86</c:v>
                </c:pt>
                <c:pt idx="4032">
                  <c:v>151.81</c:v>
                </c:pt>
                <c:pt idx="4033">
                  <c:v>380.70249999999999</c:v>
                </c:pt>
                <c:pt idx="4034">
                  <c:v>504.6875</c:v>
                </c:pt>
                <c:pt idx="4035">
                  <c:v>392.92999999999989</c:v>
                </c:pt>
                <c:pt idx="4036">
                  <c:v>403.38499999999999</c:v>
                </c:pt>
                <c:pt idx="4037">
                  <c:v>306.06</c:v>
                </c:pt>
                <c:pt idx="4038">
                  <c:v>695.63499999999999</c:v>
                </c:pt>
                <c:pt idx="4039">
                  <c:v>1051.2000000000201</c:v>
                </c:pt>
                <c:pt idx="4040">
                  <c:v>212.45</c:v>
                </c:pt>
                <c:pt idx="4041">
                  <c:v>249.60000000000099</c:v>
                </c:pt>
                <c:pt idx="4042">
                  <c:v>254.62</c:v>
                </c:pt>
                <c:pt idx="4043">
                  <c:v>483.37</c:v>
                </c:pt>
                <c:pt idx="4044">
                  <c:v>90.669999999999973</c:v>
                </c:pt>
                <c:pt idx="4045">
                  <c:v>289.83499999999992</c:v>
                </c:pt>
                <c:pt idx="4046">
                  <c:v>556.04</c:v>
                </c:pt>
                <c:pt idx="4047">
                  <c:v>538.76</c:v>
                </c:pt>
                <c:pt idx="4048">
                  <c:v>55.101000000000013</c:v>
                </c:pt>
                <c:pt idx="4049">
                  <c:v>239.92</c:v>
                </c:pt>
                <c:pt idx="4050">
                  <c:v>181.870000000001</c:v>
                </c:pt>
                <c:pt idx="4051">
                  <c:v>523.91</c:v>
                </c:pt>
                <c:pt idx="4052">
                  <c:v>649.71500000000003</c:v>
                </c:pt>
                <c:pt idx="4053">
                  <c:v>703.34999999999991</c:v>
                </c:pt>
                <c:pt idx="4054">
                  <c:v>436.96499999999992</c:v>
                </c:pt>
                <c:pt idx="4055">
                  <c:v>588.44999999999993</c:v>
                </c:pt>
                <c:pt idx="4056">
                  <c:v>86.765749999999983</c:v>
                </c:pt>
                <c:pt idx="4057">
                  <c:v>683.83999999999992</c:v>
                </c:pt>
                <c:pt idx="4058">
                  <c:v>340.79000000000099</c:v>
                </c:pt>
                <c:pt idx="4059">
                  <c:v>486.390000000003</c:v>
                </c:pt>
                <c:pt idx="4060">
                  <c:v>1086.7</c:v>
                </c:pt>
                <c:pt idx="4061">
                  <c:v>409.15</c:v>
                </c:pt>
                <c:pt idx="4062">
                  <c:v>368.14499999999998</c:v>
                </c:pt>
                <c:pt idx="4063">
                  <c:v>594.770000000001</c:v>
                </c:pt>
                <c:pt idx="4064">
                  <c:v>185.41499999999999</c:v>
                </c:pt>
                <c:pt idx="4065">
                  <c:v>134.43</c:v>
                </c:pt>
                <c:pt idx="4066">
                  <c:v>614.45000000000084</c:v>
                </c:pt>
                <c:pt idx="4067">
                  <c:v>896.42</c:v>
                </c:pt>
                <c:pt idx="4068">
                  <c:v>35.435499999999998</c:v>
                </c:pt>
                <c:pt idx="4069">
                  <c:v>457.72</c:v>
                </c:pt>
                <c:pt idx="4070">
                  <c:v>331.26</c:v>
                </c:pt>
                <c:pt idx="4071">
                  <c:v>78.844499999999996</c:v>
                </c:pt>
                <c:pt idx="4072">
                  <c:v>1061.0999999999999</c:v>
                </c:pt>
                <c:pt idx="4073">
                  <c:v>58.018000000000001</c:v>
                </c:pt>
                <c:pt idx="4074">
                  <c:v>67.348000000000013</c:v>
                </c:pt>
                <c:pt idx="4075">
                  <c:v>41.878999999999998</c:v>
                </c:pt>
                <c:pt idx="4076">
                  <c:v>201.86</c:v>
                </c:pt>
                <c:pt idx="4077">
                  <c:v>144.84</c:v>
                </c:pt>
                <c:pt idx="4078">
                  <c:v>113.84</c:v>
                </c:pt>
                <c:pt idx="4079">
                  <c:v>248.62</c:v>
                </c:pt>
                <c:pt idx="4080">
                  <c:v>366.210000000001</c:v>
                </c:pt>
                <c:pt idx="4081">
                  <c:v>703.48</c:v>
                </c:pt>
                <c:pt idx="4082">
                  <c:v>573.87000000000103</c:v>
                </c:pt>
                <c:pt idx="4083">
                  <c:v>704.88499999999999</c:v>
                </c:pt>
                <c:pt idx="4084">
                  <c:v>72.324999999999974</c:v>
                </c:pt>
                <c:pt idx="4085">
                  <c:v>90</c:v>
                </c:pt>
                <c:pt idx="4086">
                  <c:v>169.51499999999999</c:v>
                </c:pt>
                <c:pt idx="4087">
                  <c:v>639.66000000000099</c:v>
                </c:pt>
                <c:pt idx="4088">
                  <c:v>49.784000000000098</c:v>
                </c:pt>
                <c:pt idx="4089">
                  <c:v>148.93</c:v>
                </c:pt>
                <c:pt idx="4090">
                  <c:v>449</c:v>
                </c:pt>
                <c:pt idx="4091">
                  <c:v>376.43499999999989</c:v>
                </c:pt>
                <c:pt idx="4092">
                  <c:v>146.07</c:v>
                </c:pt>
                <c:pt idx="4093">
                  <c:v>133.930000000001</c:v>
                </c:pt>
                <c:pt idx="4094">
                  <c:v>244.33</c:v>
                </c:pt>
                <c:pt idx="4095">
                  <c:v>299.77499999999992</c:v>
                </c:pt>
                <c:pt idx="4096">
                  <c:v>145.14500000000001</c:v>
                </c:pt>
                <c:pt idx="4097">
                  <c:v>129.995</c:v>
                </c:pt>
                <c:pt idx="4098">
                  <c:v>55.057499999999997</c:v>
                </c:pt>
                <c:pt idx="4099">
                  <c:v>208.44499999999999</c:v>
                </c:pt>
                <c:pt idx="4100">
                  <c:v>348.26</c:v>
                </c:pt>
                <c:pt idx="4101">
                  <c:v>96.630000000000109</c:v>
                </c:pt>
                <c:pt idx="4102">
                  <c:v>590.07000000000096</c:v>
                </c:pt>
                <c:pt idx="4103">
                  <c:v>446.11000000000109</c:v>
                </c:pt>
                <c:pt idx="4104">
                  <c:v>265.17500000000001</c:v>
                </c:pt>
                <c:pt idx="4105">
                  <c:v>157.09</c:v>
                </c:pt>
                <c:pt idx="4106">
                  <c:v>123.42</c:v>
                </c:pt>
                <c:pt idx="4107">
                  <c:v>542.91999999999996</c:v>
                </c:pt>
                <c:pt idx="4108">
                  <c:v>437.875</c:v>
                </c:pt>
                <c:pt idx="4109">
                  <c:v>231.965</c:v>
                </c:pt>
                <c:pt idx="4110">
                  <c:v>840.62</c:v>
                </c:pt>
                <c:pt idx="4111">
                  <c:v>182.01499999999999</c:v>
                </c:pt>
                <c:pt idx="4112">
                  <c:v>167.77500000000001</c:v>
                </c:pt>
                <c:pt idx="4113">
                  <c:v>590.57000000000005</c:v>
                </c:pt>
                <c:pt idx="4114">
                  <c:v>424.73</c:v>
                </c:pt>
                <c:pt idx="4115">
                  <c:v>47.697499999999998</c:v>
                </c:pt>
                <c:pt idx="4116">
                  <c:v>336.04000000000099</c:v>
                </c:pt>
                <c:pt idx="4117">
                  <c:v>515.05000000000302</c:v>
                </c:pt>
                <c:pt idx="4118">
                  <c:v>619.74000000000103</c:v>
                </c:pt>
                <c:pt idx="4119">
                  <c:v>574.54000000000497</c:v>
                </c:pt>
                <c:pt idx="4120">
                  <c:v>28.824999999999999</c:v>
                </c:pt>
                <c:pt idx="4121">
                  <c:v>230.02</c:v>
                </c:pt>
                <c:pt idx="4122">
                  <c:v>304.89999999999992</c:v>
                </c:pt>
                <c:pt idx="4123">
                  <c:v>278</c:v>
                </c:pt>
                <c:pt idx="4124">
                  <c:v>379.37</c:v>
                </c:pt>
                <c:pt idx="4125">
                  <c:v>1217.9000000000001</c:v>
                </c:pt>
                <c:pt idx="4126">
                  <c:v>773.270000000001</c:v>
                </c:pt>
                <c:pt idx="4127">
                  <c:v>119.01</c:v>
                </c:pt>
                <c:pt idx="4128">
                  <c:v>202.07499999999999</c:v>
                </c:pt>
                <c:pt idx="4129">
                  <c:v>127.21</c:v>
                </c:pt>
                <c:pt idx="4130">
                  <c:v>1087.44</c:v>
                </c:pt>
                <c:pt idx="4131">
                  <c:v>502.19000000000398</c:v>
                </c:pt>
                <c:pt idx="4132">
                  <c:v>264.52999999999992</c:v>
                </c:pt>
                <c:pt idx="4133">
                  <c:v>240.57</c:v>
                </c:pt>
                <c:pt idx="4134">
                  <c:v>132.59</c:v>
                </c:pt>
                <c:pt idx="4135">
                  <c:v>117.24</c:v>
                </c:pt>
                <c:pt idx="4136">
                  <c:v>495.52</c:v>
                </c:pt>
                <c:pt idx="4137">
                  <c:v>272.38</c:v>
                </c:pt>
                <c:pt idx="4138">
                  <c:v>777.15000000000202</c:v>
                </c:pt>
                <c:pt idx="4139">
                  <c:v>219.07</c:v>
                </c:pt>
                <c:pt idx="4140">
                  <c:v>148.69499999999999</c:v>
                </c:pt>
                <c:pt idx="4141">
                  <c:v>397.33</c:v>
                </c:pt>
                <c:pt idx="4142">
                  <c:v>844.77000000000305</c:v>
                </c:pt>
                <c:pt idx="4143">
                  <c:v>223.29499999999999</c:v>
                </c:pt>
                <c:pt idx="4144">
                  <c:v>208.31</c:v>
                </c:pt>
                <c:pt idx="4145">
                  <c:v>127.71</c:v>
                </c:pt>
                <c:pt idx="4146">
                  <c:v>160.67500000000001</c:v>
                </c:pt>
                <c:pt idx="4147">
                  <c:v>446.375</c:v>
                </c:pt>
                <c:pt idx="4148">
                  <c:v>98.305000000000277</c:v>
                </c:pt>
                <c:pt idx="4149">
                  <c:v>124.5</c:v>
                </c:pt>
                <c:pt idx="4150">
                  <c:v>584.63</c:v>
                </c:pt>
                <c:pt idx="4151">
                  <c:v>253.58500000000001</c:v>
                </c:pt>
                <c:pt idx="4152">
                  <c:v>45.853999999999999</c:v>
                </c:pt>
                <c:pt idx="4153">
                  <c:v>566.43000000000302</c:v>
                </c:pt>
                <c:pt idx="4154">
                  <c:v>298.05</c:v>
                </c:pt>
                <c:pt idx="4155">
                  <c:v>70.624499999999998</c:v>
                </c:pt>
                <c:pt idx="4156">
                  <c:v>449.8175</c:v>
                </c:pt>
                <c:pt idx="4157">
                  <c:v>179.98</c:v>
                </c:pt>
                <c:pt idx="4158">
                  <c:v>238.7</c:v>
                </c:pt>
                <c:pt idx="4159">
                  <c:v>396.43000000000501</c:v>
                </c:pt>
                <c:pt idx="4160">
                  <c:v>255.035</c:v>
                </c:pt>
                <c:pt idx="4161">
                  <c:v>155.76499999999999</c:v>
                </c:pt>
                <c:pt idx="4162">
                  <c:v>666.51000000000101</c:v>
                </c:pt>
                <c:pt idx="4163">
                  <c:v>1328.00000000001</c:v>
                </c:pt>
                <c:pt idx="4164">
                  <c:v>704.39000000000101</c:v>
                </c:pt>
                <c:pt idx="4165">
                  <c:v>509.460000000001</c:v>
                </c:pt>
                <c:pt idx="4166">
                  <c:v>961.73000000000309</c:v>
                </c:pt>
                <c:pt idx="4167">
                  <c:v>168.035</c:v>
                </c:pt>
                <c:pt idx="4168">
                  <c:v>432.29500000000002</c:v>
                </c:pt>
                <c:pt idx="4169">
                  <c:v>564.44999999999993</c:v>
                </c:pt>
                <c:pt idx="4170">
                  <c:v>359.46</c:v>
                </c:pt>
                <c:pt idx="4171">
                  <c:v>305.95999999999992</c:v>
                </c:pt>
                <c:pt idx="4172">
                  <c:v>252.51</c:v>
                </c:pt>
                <c:pt idx="4173">
                  <c:v>47.445</c:v>
                </c:pt>
                <c:pt idx="4174">
                  <c:v>214.56</c:v>
                </c:pt>
                <c:pt idx="4175">
                  <c:v>28.466000000000001</c:v>
                </c:pt>
                <c:pt idx="4176">
                  <c:v>641.29</c:v>
                </c:pt>
                <c:pt idx="4177">
                  <c:v>723.755</c:v>
                </c:pt>
                <c:pt idx="4178">
                  <c:v>120.00024999999999</c:v>
                </c:pt>
                <c:pt idx="4179">
                  <c:v>295.99499999999989</c:v>
                </c:pt>
                <c:pt idx="4180">
                  <c:v>105.66</c:v>
                </c:pt>
                <c:pt idx="4181">
                  <c:v>355.28500000000003</c:v>
                </c:pt>
                <c:pt idx="4182">
                  <c:v>459.75</c:v>
                </c:pt>
                <c:pt idx="4183">
                  <c:v>332.54</c:v>
                </c:pt>
                <c:pt idx="4184">
                  <c:v>557.67999999999995</c:v>
                </c:pt>
                <c:pt idx="4185">
                  <c:v>342.41</c:v>
                </c:pt>
                <c:pt idx="4186">
                  <c:v>243.785</c:v>
                </c:pt>
                <c:pt idx="4187">
                  <c:v>192.715</c:v>
                </c:pt>
                <c:pt idx="4188">
                  <c:v>71.769000000000005</c:v>
                </c:pt>
                <c:pt idx="4189">
                  <c:v>75.5505</c:v>
                </c:pt>
                <c:pt idx="4190">
                  <c:v>254.79</c:v>
                </c:pt>
                <c:pt idx="4191">
                  <c:v>838.73000000000104</c:v>
                </c:pt>
                <c:pt idx="4192">
                  <c:v>458.52</c:v>
                </c:pt>
                <c:pt idx="4193">
                  <c:v>223.52500000000001</c:v>
                </c:pt>
                <c:pt idx="4194">
                  <c:v>292.58</c:v>
                </c:pt>
                <c:pt idx="4195">
                  <c:v>152.83000000000001</c:v>
                </c:pt>
                <c:pt idx="4196">
                  <c:v>317</c:v>
                </c:pt>
                <c:pt idx="4197">
                  <c:v>39.747999999999998</c:v>
                </c:pt>
                <c:pt idx="4198">
                  <c:v>1154</c:v>
                </c:pt>
                <c:pt idx="4199">
                  <c:v>294.45499999999993</c:v>
                </c:pt>
                <c:pt idx="4200">
                  <c:v>280.72000000000003</c:v>
                </c:pt>
                <c:pt idx="4201">
                  <c:v>302.98</c:v>
                </c:pt>
                <c:pt idx="4202">
                  <c:v>1211.68</c:v>
                </c:pt>
                <c:pt idx="4203">
                  <c:v>699.08500000000004</c:v>
                </c:pt>
                <c:pt idx="4204">
                  <c:v>113.85</c:v>
                </c:pt>
                <c:pt idx="4205">
                  <c:v>116.2</c:v>
                </c:pt>
                <c:pt idx="4206">
                  <c:v>493.99</c:v>
                </c:pt>
                <c:pt idx="4207">
                  <c:v>98.089500000000001</c:v>
                </c:pt>
                <c:pt idx="4208">
                  <c:v>563.66999999999996</c:v>
                </c:pt>
                <c:pt idx="4209">
                  <c:v>376.86000000000109</c:v>
                </c:pt>
                <c:pt idx="4210">
                  <c:v>264.83999999999992</c:v>
                </c:pt>
                <c:pt idx="4211">
                  <c:v>1048.6400000000001</c:v>
                </c:pt>
                <c:pt idx="4212">
                  <c:v>268.61</c:v>
                </c:pt>
                <c:pt idx="4213">
                  <c:v>218.76000000000101</c:v>
                </c:pt>
                <c:pt idx="4214">
                  <c:v>58.753</c:v>
                </c:pt>
                <c:pt idx="4215">
                  <c:v>68.933000000000106</c:v>
                </c:pt>
                <c:pt idx="4216">
                  <c:v>477.29</c:v>
                </c:pt>
                <c:pt idx="4217">
                  <c:v>331.520000000001</c:v>
                </c:pt>
                <c:pt idx="4218">
                  <c:v>939.71</c:v>
                </c:pt>
                <c:pt idx="4219">
                  <c:v>612.3599999999999</c:v>
                </c:pt>
                <c:pt idx="4220">
                  <c:v>321.66500000000002</c:v>
                </c:pt>
                <c:pt idx="4221">
                  <c:v>492.77000000000601</c:v>
                </c:pt>
                <c:pt idx="4222">
                  <c:v>409.96</c:v>
                </c:pt>
                <c:pt idx="4223">
                  <c:v>617.91</c:v>
                </c:pt>
                <c:pt idx="4224">
                  <c:v>840.625</c:v>
                </c:pt>
                <c:pt idx="4225">
                  <c:v>460.57000000000301</c:v>
                </c:pt>
                <c:pt idx="4226">
                  <c:v>717.32999999999993</c:v>
                </c:pt>
                <c:pt idx="4227">
                  <c:v>89.846999999999994</c:v>
                </c:pt>
                <c:pt idx="4228">
                  <c:v>901.4</c:v>
                </c:pt>
                <c:pt idx="4229">
                  <c:v>718.30499999999984</c:v>
                </c:pt>
                <c:pt idx="4230">
                  <c:v>117.86</c:v>
                </c:pt>
                <c:pt idx="4231">
                  <c:v>420.54750000000001</c:v>
                </c:pt>
                <c:pt idx="4232">
                  <c:v>109.845</c:v>
                </c:pt>
                <c:pt idx="4233">
                  <c:v>636.61500000000001</c:v>
                </c:pt>
                <c:pt idx="4234">
                  <c:v>401.91</c:v>
                </c:pt>
                <c:pt idx="4235">
                  <c:v>504.17</c:v>
                </c:pt>
                <c:pt idx="4236">
                  <c:v>202.88499999999999</c:v>
                </c:pt>
                <c:pt idx="4237">
                  <c:v>426.42999999999989</c:v>
                </c:pt>
                <c:pt idx="4238">
                  <c:v>79.742999999999995</c:v>
                </c:pt>
                <c:pt idx="4239">
                  <c:v>131.16999999999999</c:v>
                </c:pt>
                <c:pt idx="4240">
                  <c:v>235.12</c:v>
                </c:pt>
                <c:pt idx="4241">
                  <c:v>240.09</c:v>
                </c:pt>
                <c:pt idx="4242">
                  <c:v>154.27000000000001</c:v>
                </c:pt>
                <c:pt idx="4243">
                  <c:v>97.713499999999996</c:v>
                </c:pt>
                <c:pt idx="4244">
                  <c:v>495.91000000000099</c:v>
                </c:pt>
                <c:pt idx="4245">
                  <c:v>164.61</c:v>
                </c:pt>
                <c:pt idx="4246">
                  <c:v>458.56000000000108</c:v>
                </c:pt>
                <c:pt idx="4247">
                  <c:v>180.65</c:v>
                </c:pt>
                <c:pt idx="4248">
                  <c:v>113.53</c:v>
                </c:pt>
                <c:pt idx="4249">
                  <c:v>397.14</c:v>
                </c:pt>
                <c:pt idx="4250">
                  <c:v>110.62</c:v>
                </c:pt>
                <c:pt idx="4251">
                  <c:v>436.16750000000002</c:v>
                </c:pt>
                <c:pt idx="4252">
                  <c:v>418.93499999999989</c:v>
                </c:pt>
                <c:pt idx="4253">
                  <c:v>141.55000000000001</c:v>
                </c:pt>
                <c:pt idx="4254">
                  <c:v>189.63</c:v>
                </c:pt>
                <c:pt idx="4255">
                  <c:v>1013.2</c:v>
                </c:pt>
                <c:pt idx="4256">
                  <c:v>367.20249999999999</c:v>
                </c:pt>
                <c:pt idx="4257">
                  <c:v>424.03750000000002</c:v>
                </c:pt>
                <c:pt idx="4258">
                  <c:v>405.48000000000098</c:v>
                </c:pt>
                <c:pt idx="4259">
                  <c:v>203.91</c:v>
                </c:pt>
                <c:pt idx="4260">
                  <c:v>130.91999999999999</c:v>
                </c:pt>
                <c:pt idx="4261">
                  <c:v>79.8155</c:v>
                </c:pt>
                <c:pt idx="4262">
                  <c:v>96.492000000000203</c:v>
                </c:pt>
                <c:pt idx="4263">
                  <c:v>340.61</c:v>
                </c:pt>
                <c:pt idx="4264">
                  <c:v>107.55</c:v>
                </c:pt>
                <c:pt idx="4265">
                  <c:v>130.19499999999999</c:v>
                </c:pt>
                <c:pt idx="4266">
                  <c:v>201.50749999999999</c:v>
                </c:pt>
                <c:pt idx="4267">
                  <c:v>235.19</c:v>
                </c:pt>
                <c:pt idx="4268">
                  <c:v>147.62</c:v>
                </c:pt>
                <c:pt idx="4269">
                  <c:v>172.9725</c:v>
                </c:pt>
                <c:pt idx="4270">
                  <c:v>177.3</c:v>
                </c:pt>
                <c:pt idx="4271">
                  <c:v>328.11500000000001</c:v>
                </c:pt>
                <c:pt idx="4272">
                  <c:v>125.41</c:v>
                </c:pt>
                <c:pt idx="4273">
                  <c:v>126.03</c:v>
                </c:pt>
                <c:pt idx="4274">
                  <c:v>405.64</c:v>
                </c:pt>
                <c:pt idx="4275">
                  <c:v>416.96499999999992</c:v>
                </c:pt>
                <c:pt idx="4276">
                  <c:v>394.49</c:v>
                </c:pt>
                <c:pt idx="4277">
                  <c:v>162.60000000000099</c:v>
                </c:pt>
                <c:pt idx="4278">
                  <c:v>320.16000000000099</c:v>
                </c:pt>
                <c:pt idx="4279">
                  <c:v>653.11000000000104</c:v>
                </c:pt>
                <c:pt idx="4280">
                  <c:v>470.03500000000003</c:v>
                </c:pt>
                <c:pt idx="4281">
                  <c:v>81.975999999999999</c:v>
                </c:pt>
                <c:pt idx="4282">
                  <c:v>159.6</c:v>
                </c:pt>
                <c:pt idx="4283">
                  <c:v>176.5</c:v>
                </c:pt>
                <c:pt idx="4284">
                  <c:v>275.89999999999992</c:v>
                </c:pt>
                <c:pt idx="4285">
                  <c:v>628.77</c:v>
                </c:pt>
                <c:pt idx="4286">
                  <c:v>195.19499999999999</c:v>
                </c:pt>
                <c:pt idx="4287">
                  <c:v>92.105000000000189</c:v>
                </c:pt>
                <c:pt idx="4288">
                  <c:v>102.39</c:v>
                </c:pt>
                <c:pt idx="4289">
                  <c:v>733.93999999999994</c:v>
                </c:pt>
                <c:pt idx="4290">
                  <c:v>72.416499999999999</c:v>
                </c:pt>
                <c:pt idx="4291">
                  <c:v>274.94</c:v>
                </c:pt>
                <c:pt idx="4292">
                  <c:v>423.72750000000002</c:v>
                </c:pt>
                <c:pt idx="4293">
                  <c:v>321.58749999999992</c:v>
                </c:pt>
                <c:pt idx="4294">
                  <c:v>43.899000000000001</c:v>
                </c:pt>
                <c:pt idx="4295">
                  <c:v>87.727500000000006</c:v>
                </c:pt>
                <c:pt idx="4296">
                  <c:v>746.72</c:v>
                </c:pt>
                <c:pt idx="4297">
                  <c:v>330.96499999999992</c:v>
                </c:pt>
                <c:pt idx="4298">
                  <c:v>323.2</c:v>
                </c:pt>
                <c:pt idx="4299">
                  <c:v>218.68</c:v>
                </c:pt>
                <c:pt idx="4300">
                  <c:v>52.018000000000001</c:v>
                </c:pt>
                <c:pt idx="4301">
                  <c:v>102.96</c:v>
                </c:pt>
                <c:pt idx="4302">
                  <c:v>306.94</c:v>
                </c:pt>
                <c:pt idx="4303">
                  <c:v>158.65</c:v>
                </c:pt>
                <c:pt idx="4304">
                  <c:v>427.17</c:v>
                </c:pt>
                <c:pt idx="4305">
                  <c:v>198.375</c:v>
                </c:pt>
                <c:pt idx="4306">
                  <c:v>915.23</c:v>
                </c:pt>
                <c:pt idx="4307">
                  <c:v>71.394999999999996</c:v>
                </c:pt>
                <c:pt idx="4308">
                  <c:v>720.255</c:v>
                </c:pt>
                <c:pt idx="4309">
                  <c:v>492.59</c:v>
                </c:pt>
                <c:pt idx="4310">
                  <c:v>346.22</c:v>
                </c:pt>
                <c:pt idx="4311">
                  <c:v>605.71500000000003</c:v>
                </c:pt>
                <c:pt idx="4312">
                  <c:v>161.89500000000001</c:v>
                </c:pt>
                <c:pt idx="4313">
                  <c:v>217.19</c:v>
                </c:pt>
                <c:pt idx="4314">
                  <c:v>338.53</c:v>
                </c:pt>
                <c:pt idx="4315">
                  <c:v>44.369</c:v>
                </c:pt>
                <c:pt idx="4316">
                  <c:v>496.37</c:v>
                </c:pt>
                <c:pt idx="4317">
                  <c:v>271.05500000000001</c:v>
                </c:pt>
                <c:pt idx="4318">
                  <c:v>420.85</c:v>
                </c:pt>
                <c:pt idx="4319">
                  <c:v>116.14</c:v>
                </c:pt>
                <c:pt idx="4320">
                  <c:v>157.83000000000001</c:v>
                </c:pt>
                <c:pt idx="4321">
                  <c:v>1048.355</c:v>
                </c:pt>
                <c:pt idx="4322">
                  <c:v>288.10000000000002</c:v>
                </c:pt>
                <c:pt idx="4323">
                  <c:v>162.31</c:v>
                </c:pt>
                <c:pt idx="4324">
                  <c:v>185.75</c:v>
                </c:pt>
                <c:pt idx="4325">
                  <c:v>122.05</c:v>
                </c:pt>
                <c:pt idx="4326">
                  <c:v>527.23</c:v>
                </c:pt>
                <c:pt idx="4327">
                  <c:v>681.66</c:v>
                </c:pt>
                <c:pt idx="4328">
                  <c:v>496.47</c:v>
                </c:pt>
                <c:pt idx="4329">
                  <c:v>86.497500000000002</c:v>
                </c:pt>
                <c:pt idx="4330">
                  <c:v>555.72000000000105</c:v>
                </c:pt>
                <c:pt idx="4331">
                  <c:v>441.54</c:v>
                </c:pt>
                <c:pt idx="4332">
                  <c:v>475.11500000000001</c:v>
                </c:pt>
                <c:pt idx="4333">
                  <c:v>357.875</c:v>
                </c:pt>
                <c:pt idx="4334">
                  <c:v>113.58499999999999</c:v>
                </c:pt>
                <c:pt idx="4335">
                  <c:v>594.75</c:v>
                </c:pt>
                <c:pt idx="4336">
                  <c:v>474.70499999999993</c:v>
                </c:pt>
                <c:pt idx="4337">
                  <c:v>93.086000000000183</c:v>
                </c:pt>
                <c:pt idx="4338">
                  <c:v>77.146000000000001</c:v>
                </c:pt>
                <c:pt idx="4339">
                  <c:v>359.45</c:v>
                </c:pt>
                <c:pt idx="4340">
                  <c:v>769.17000000000098</c:v>
                </c:pt>
                <c:pt idx="4341">
                  <c:v>89.001000000000005</c:v>
                </c:pt>
                <c:pt idx="4342">
                  <c:v>319.93499999999989</c:v>
                </c:pt>
                <c:pt idx="4343">
                  <c:v>778.33000000000084</c:v>
                </c:pt>
                <c:pt idx="4344">
                  <c:v>511.98</c:v>
                </c:pt>
                <c:pt idx="4345">
                  <c:v>384.94</c:v>
                </c:pt>
                <c:pt idx="4346">
                  <c:v>197.64</c:v>
                </c:pt>
                <c:pt idx="4347">
                  <c:v>963.64000000001101</c:v>
                </c:pt>
                <c:pt idx="4348">
                  <c:v>147.24</c:v>
                </c:pt>
                <c:pt idx="4349">
                  <c:v>656.58</c:v>
                </c:pt>
                <c:pt idx="4350">
                  <c:v>104.95</c:v>
                </c:pt>
                <c:pt idx="4351">
                  <c:v>418.32</c:v>
                </c:pt>
                <c:pt idx="4352">
                  <c:v>328.44499999999999</c:v>
                </c:pt>
                <c:pt idx="4353">
                  <c:v>312.48</c:v>
                </c:pt>
                <c:pt idx="4354">
                  <c:v>89.051500000000004</c:v>
                </c:pt>
                <c:pt idx="4355">
                  <c:v>182.22</c:v>
                </c:pt>
                <c:pt idx="4356">
                  <c:v>808.67000000000098</c:v>
                </c:pt>
                <c:pt idx="4357">
                  <c:v>330.83</c:v>
                </c:pt>
                <c:pt idx="4358">
                  <c:v>122.36</c:v>
                </c:pt>
                <c:pt idx="4359">
                  <c:v>720.02</c:v>
                </c:pt>
                <c:pt idx="4360">
                  <c:v>759.530000000001</c:v>
                </c:pt>
                <c:pt idx="4361">
                  <c:v>704.19000000000096</c:v>
                </c:pt>
                <c:pt idx="4362">
                  <c:v>785.82999999999993</c:v>
                </c:pt>
                <c:pt idx="4363">
                  <c:v>90.548000000000002</c:v>
                </c:pt>
                <c:pt idx="4364">
                  <c:v>194.36</c:v>
                </c:pt>
                <c:pt idx="4365">
                  <c:v>145.535</c:v>
                </c:pt>
                <c:pt idx="4366">
                  <c:v>59.347999999999999</c:v>
                </c:pt>
                <c:pt idx="4367">
                  <c:v>568.28499999999997</c:v>
                </c:pt>
                <c:pt idx="4368">
                  <c:v>394.54</c:v>
                </c:pt>
                <c:pt idx="4369">
                  <c:v>614.93499999999983</c:v>
                </c:pt>
                <c:pt idx="4370">
                  <c:v>80.004000000000005</c:v>
                </c:pt>
                <c:pt idx="4371">
                  <c:v>41.976999999999997</c:v>
                </c:pt>
                <c:pt idx="4372">
                  <c:v>33.0015</c:v>
                </c:pt>
                <c:pt idx="4373">
                  <c:v>297.74</c:v>
                </c:pt>
                <c:pt idx="4374">
                  <c:v>513.10749999999996</c:v>
                </c:pt>
                <c:pt idx="4375">
                  <c:v>217.94499999999999</c:v>
                </c:pt>
                <c:pt idx="4376">
                  <c:v>273.745</c:v>
                </c:pt>
                <c:pt idx="4377">
                  <c:v>1091.50000000001</c:v>
                </c:pt>
                <c:pt idx="4378">
                  <c:v>73.856499999999983</c:v>
                </c:pt>
                <c:pt idx="4379">
                  <c:v>81.948999999999998</c:v>
                </c:pt>
                <c:pt idx="4380">
                  <c:v>39.6815</c:v>
                </c:pt>
                <c:pt idx="4381">
                  <c:v>507.20000000000101</c:v>
                </c:pt>
                <c:pt idx="4382">
                  <c:v>305.05</c:v>
                </c:pt>
                <c:pt idx="4383">
                  <c:v>401.4</c:v>
                </c:pt>
                <c:pt idx="4384">
                  <c:v>796.96499999999992</c:v>
                </c:pt>
                <c:pt idx="4385">
                  <c:v>450.62000000000211</c:v>
                </c:pt>
                <c:pt idx="4386">
                  <c:v>127.39749999999999</c:v>
                </c:pt>
                <c:pt idx="4387">
                  <c:v>77.14200000000011</c:v>
                </c:pt>
                <c:pt idx="4388">
                  <c:v>349.13499999999999</c:v>
                </c:pt>
                <c:pt idx="4389">
                  <c:v>409.51</c:v>
                </c:pt>
                <c:pt idx="4390">
                  <c:v>42.042000000000002</c:v>
                </c:pt>
                <c:pt idx="4391">
                  <c:v>658.26</c:v>
                </c:pt>
                <c:pt idx="4392">
                  <c:v>851.1</c:v>
                </c:pt>
                <c:pt idx="4393">
                  <c:v>230.57</c:v>
                </c:pt>
                <c:pt idx="4394">
                  <c:v>792.93499999999983</c:v>
                </c:pt>
                <c:pt idx="4395">
                  <c:v>209.08</c:v>
                </c:pt>
                <c:pt idx="4396">
                  <c:v>208.48500000000001</c:v>
                </c:pt>
                <c:pt idx="4397">
                  <c:v>424.85</c:v>
                </c:pt>
                <c:pt idx="4398">
                  <c:v>187.005</c:v>
                </c:pt>
                <c:pt idx="4399">
                  <c:v>337.18000000000109</c:v>
                </c:pt>
                <c:pt idx="4400">
                  <c:v>165.02</c:v>
                </c:pt>
                <c:pt idx="4401">
                  <c:v>77.721000000000004</c:v>
                </c:pt>
                <c:pt idx="4402">
                  <c:v>439.18000000000109</c:v>
                </c:pt>
                <c:pt idx="4403">
                  <c:v>383.20499999999993</c:v>
                </c:pt>
                <c:pt idx="4404">
                  <c:v>826.8024999999999</c:v>
                </c:pt>
                <c:pt idx="4405">
                  <c:v>583.43999999999994</c:v>
                </c:pt>
                <c:pt idx="4406">
                  <c:v>95.869000000000099</c:v>
                </c:pt>
                <c:pt idx="4407">
                  <c:v>90.888000000000005</c:v>
                </c:pt>
                <c:pt idx="4408">
                  <c:v>1418.4</c:v>
                </c:pt>
                <c:pt idx="4409">
                  <c:v>57.833000000000098</c:v>
                </c:pt>
                <c:pt idx="4410">
                  <c:v>591.09</c:v>
                </c:pt>
                <c:pt idx="4411">
                  <c:v>506.52499999999992</c:v>
                </c:pt>
                <c:pt idx="4412">
                  <c:v>173.685</c:v>
                </c:pt>
                <c:pt idx="4413">
                  <c:v>73.116000000000099</c:v>
                </c:pt>
                <c:pt idx="4414">
                  <c:v>565.15000000000202</c:v>
                </c:pt>
                <c:pt idx="4415">
                  <c:v>68.72175</c:v>
                </c:pt>
                <c:pt idx="4416">
                  <c:v>923.14499999999998</c:v>
                </c:pt>
                <c:pt idx="4417">
                  <c:v>401.34750000000008</c:v>
                </c:pt>
                <c:pt idx="4418">
                  <c:v>361.20499999999993</c:v>
                </c:pt>
                <c:pt idx="4419">
                  <c:v>206.37</c:v>
                </c:pt>
                <c:pt idx="4420">
                  <c:v>237.18</c:v>
                </c:pt>
                <c:pt idx="4421">
                  <c:v>125.770000000001</c:v>
                </c:pt>
                <c:pt idx="4422">
                  <c:v>130.34</c:v>
                </c:pt>
                <c:pt idx="4423">
                  <c:v>56.427000000000099</c:v>
                </c:pt>
                <c:pt idx="4424">
                  <c:v>123.12</c:v>
                </c:pt>
                <c:pt idx="4425">
                  <c:v>248.8175</c:v>
                </c:pt>
                <c:pt idx="4426">
                  <c:v>323.37</c:v>
                </c:pt>
                <c:pt idx="4427">
                  <c:v>305.57</c:v>
                </c:pt>
                <c:pt idx="4428">
                  <c:v>306.57499999999999</c:v>
                </c:pt>
                <c:pt idx="4429">
                  <c:v>415.9</c:v>
                </c:pt>
                <c:pt idx="4430">
                  <c:v>180.22</c:v>
                </c:pt>
                <c:pt idx="4431">
                  <c:v>189.29</c:v>
                </c:pt>
                <c:pt idx="4432">
                  <c:v>579.04000000000303</c:v>
                </c:pt>
                <c:pt idx="4433">
                  <c:v>128.1</c:v>
                </c:pt>
                <c:pt idx="4434">
                  <c:v>720.60749999999996</c:v>
                </c:pt>
                <c:pt idx="4435">
                  <c:v>146.80000000000001</c:v>
                </c:pt>
                <c:pt idx="4436">
                  <c:v>200.91499999999999</c:v>
                </c:pt>
                <c:pt idx="4437">
                  <c:v>1209.5725</c:v>
                </c:pt>
                <c:pt idx="4438">
                  <c:v>154.53</c:v>
                </c:pt>
                <c:pt idx="4439">
                  <c:v>288.33000000000101</c:v>
                </c:pt>
                <c:pt idx="4440">
                  <c:v>236.14750000000001</c:v>
                </c:pt>
                <c:pt idx="4441">
                  <c:v>67.551000000000002</c:v>
                </c:pt>
                <c:pt idx="4442">
                  <c:v>325.90750000000003</c:v>
                </c:pt>
                <c:pt idx="4443">
                  <c:v>623.97749999999996</c:v>
                </c:pt>
                <c:pt idx="4444">
                  <c:v>211.80500000000001</c:v>
                </c:pt>
                <c:pt idx="4445">
                  <c:v>130.24</c:v>
                </c:pt>
                <c:pt idx="4446">
                  <c:v>131.215</c:v>
                </c:pt>
                <c:pt idx="4447">
                  <c:v>44.646500000000003</c:v>
                </c:pt>
                <c:pt idx="4448">
                  <c:v>62.747500000000002</c:v>
                </c:pt>
                <c:pt idx="4449">
                  <c:v>488.03500000000003</c:v>
                </c:pt>
                <c:pt idx="4450">
                  <c:v>73.03800000000011</c:v>
                </c:pt>
                <c:pt idx="4451">
                  <c:v>366.09</c:v>
                </c:pt>
                <c:pt idx="4452">
                  <c:v>617.03</c:v>
                </c:pt>
                <c:pt idx="4453">
                  <c:v>131.5</c:v>
                </c:pt>
                <c:pt idx="4454">
                  <c:v>144.86075</c:v>
                </c:pt>
                <c:pt idx="4455">
                  <c:v>134.78</c:v>
                </c:pt>
                <c:pt idx="4456">
                  <c:v>388.92000000000098</c:v>
                </c:pt>
                <c:pt idx="4457">
                  <c:v>278.35500000000002</c:v>
                </c:pt>
                <c:pt idx="4458">
                  <c:v>350.30000000000109</c:v>
                </c:pt>
                <c:pt idx="4459">
                  <c:v>251.57</c:v>
                </c:pt>
                <c:pt idx="4460">
                  <c:v>193.51</c:v>
                </c:pt>
                <c:pt idx="4461">
                  <c:v>408.92999999999989</c:v>
                </c:pt>
                <c:pt idx="4462">
                  <c:v>124.61000000000099</c:v>
                </c:pt>
                <c:pt idx="4463">
                  <c:v>183.465</c:v>
                </c:pt>
                <c:pt idx="4464">
                  <c:v>364.45</c:v>
                </c:pt>
                <c:pt idx="4465">
                  <c:v>113.91</c:v>
                </c:pt>
                <c:pt idx="4466">
                  <c:v>436.52</c:v>
                </c:pt>
                <c:pt idx="4467">
                  <c:v>213.69</c:v>
                </c:pt>
                <c:pt idx="4468">
                  <c:v>1203.415</c:v>
                </c:pt>
                <c:pt idx="4469">
                  <c:v>281.41000000000201</c:v>
                </c:pt>
                <c:pt idx="4470">
                  <c:v>464.99</c:v>
                </c:pt>
                <c:pt idx="4471">
                  <c:v>203.35</c:v>
                </c:pt>
                <c:pt idx="4472">
                  <c:v>197.80500000000001</c:v>
                </c:pt>
                <c:pt idx="4473">
                  <c:v>438.99000000000098</c:v>
                </c:pt>
                <c:pt idx="4474">
                  <c:v>602.78499999999997</c:v>
                </c:pt>
                <c:pt idx="4475">
                  <c:v>219.47</c:v>
                </c:pt>
                <c:pt idx="4476">
                  <c:v>388.020000000001</c:v>
                </c:pt>
                <c:pt idx="4477">
                  <c:v>403.20499999999993</c:v>
                </c:pt>
                <c:pt idx="4478">
                  <c:v>399.91500000000002</c:v>
                </c:pt>
                <c:pt idx="4479">
                  <c:v>84.127999999999986</c:v>
                </c:pt>
                <c:pt idx="4480">
                  <c:v>185.55500000000001</c:v>
                </c:pt>
                <c:pt idx="4481">
                  <c:v>117.5</c:v>
                </c:pt>
                <c:pt idx="4482">
                  <c:v>753.95000000000084</c:v>
                </c:pt>
                <c:pt idx="4483">
                  <c:v>433.47250000000003</c:v>
                </c:pt>
                <c:pt idx="4484">
                  <c:v>286.590000000001</c:v>
                </c:pt>
                <c:pt idx="4485">
                  <c:v>60.399500000000003</c:v>
                </c:pt>
                <c:pt idx="4486">
                  <c:v>325.61000000000109</c:v>
                </c:pt>
                <c:pt idx="4487">
                  <c:v>303.23250000000002</c:v>
                </c:pt>
                <c:pt idx="4488">
                  <c:v>528.995</c:v>
                </c:pt>
                <c:pt idx="4489">
                  <c:v>321.42999999999989</c:v>
                </c:pt>
                <c:pt idx="4490">
                  <c:v>360.92999999999989</c:v>
                </c:pt>
                <c:pt idx="4491">
                  <c:v>213.33</c:v>
                </c:pt>
                <c:pt idx="4492">
                  <c:v>363.2</c:v>
                </c:pt>
                <c:pt idx="4493">
                  <c:v>320.47000000000003</c:v>
                </c:pt>
                <c:pt idx="4494">
                  <c:v>440.98</c:v>
                </c:pt>
                <c:pt idx="4495">
                  <c:v>654.51</c:v>
                </c:pt>
                <c:pt idx="4496">
                  <c:v>304.60000000000002</c:v>
                </c:pt>
                <c:pt idx="4497">
                  <c:v>44.811</c:v>
                </c:pt>
                <c:pt idx="4498">
                  <c:v>198.16499999999999</c:v>
                </c:pt>
                <c:pt idx="4499">
                  <c:v>400.27</c:v>
                </c:pt>
                <c:pt idx="4500">
                  <c:v>109.765</c:v>
                </c:pt>
                <c:pt idx="4501">
                  <c:v>333.26000000000403</c:v>
                </c:pt>
                <c:pt idx="4502">
                  <c:v>387.875</c:v>
                </c:pt>
                <c:pt idx="4503">
                  <c:v>69.271000000000001</c:v>
                </c:pt>
                <c:pt idx="4504">
                  <c:v>203.88</c:v>
                </c:pt>
                <c:pt idx="4505">
                  <c:v>72.076999999999998</c:v>
                </c:pt>
                <c:pt idx="4506">
                  <c:v>552.80000000000098</c:v>
                </c:pt>
                <c:pt idx="4507">
                  <c:v>97.51</c:v>
                </c:pt>
                <c:pt idx="4508">
                  <c:v>702.14749999999992</c:v>
                </c:pt>
                <c:pt idx="4509">
                  <c:v>388.21</c:v>
                </c:pt>
                <c:pt idx="4510">
                  <c:v>299.45</c:v>
                </c:pt>
                <c:pt idx="4511">
                  <c:v>191.22</c:v>
                </c:pt>
                <c:pt idx="4512">
                  <c:v>75.338000000000108</c:v>
                </c:pt>
                <c:pt idx="4513">
                  <c:v>299.7</c:v>
                </c:pt>
                <c:pt idx="4514">
                  <c:v>108.515</c:v>
                </c:pt>
                <c:pt idx="4515">
                  <c:v>456.93249999999989</c:v>
                </c:pt>
                <c:pt idx="4516">
                  <c:v>100.2865</c:v>
                </c:pt>
                <c:pt idx="4517">
                  <c:v>375.89499999999992</c:v>
                </c:pt>
                <c:pt idx="4518">
                  <c:v>342.1</c:v>
                </c:pt>
                <c:pt idx="4519">
                  <c:v>239.53749999999999</c:v>
                </c:pt>
                <c:pt idx="4520">
                  <c:v>454.26499999999999</c:v>
                </c:pt>
                <c:pt idx="4521">
                  <c:v>169.87</c:v>
                </c:pt>
                <c:pt idx="4522">
                  <c:v>305.61</c:v>
                </c:pt>
                <c:pt idx="4523">
                  <c:v>737.20500000000004</c:v>
                </c:pt>
                <c:pt idx="4524">
                  <c:v>246.710000000001</c:v>
                </c:pt>
                <c:pt idx="4525">
                  <c:v>123.93</c:v>
                </c:pt>
                <c:pt idx="4526">
                  <c:v>313.77999999999992</c:v>
                </c:pt>
                <c:pt idx="4527">
                  <c:v>461.34</c:v>
                </c:pt>
                <c:pt idx="4528">
                  <c:v>101.04</c:v>
                </c:pt>
                <c:pt idx="4529">
                  <c:v>351.06</c:v>
                </c:pt>
                <c:pt idx="4530">
                  <c:v>680.255</c:v>
                </c:pt>
                <c:pt idx="4531">
                  <c:v>203.245</c:v>
                </c:pt>
                <c:pt idx="4532">
                  <c:v>308.01499999999999</c:v>
                </c:pt>
                <c:pt idx="4533">
                  <c:v>632.72500000000002</c:v>
                </c:pt>
                <c:pt idx="4534">
                  <c:v>350.40000000000401</c:v>
                </c:pt>
                <c:pt idx="4535">
                  <c:v>718.48</c:v>
                </c:pt>
                <c:pt idx="4536">
                  <c:v>83.171999999999983</c:v>
                </c:pt>
                <c:pt idx="4537">
                  <c:v>544.76</c:v>
                </c:pt>
                <c:pt idx="4538">
                  <c:v>958.43</c:v>
                </c:pt>
                <c:pt idx="4539">
                  <c:v>568.8549999999999</c:v>
                </c:pt>
                <c:pt idx="4540">
                  <c:v>130.995</c:v>
                </c:pt>
                <c:pt idx="4541">
                  <c:v>379.54</c:v>
                </c:pt>
                <c:pt idx="4542">
                  <c:v>890.26000000000602</c:v>
                </c:pt>
                <c:pt idx="4543">
                  <c:v>151.905</c:v>
                </c:pt>
                <c:pt idx="4544">
                  <c:v>177.14</c:v>
                </c:pt>
                <c:pt idx="4545">
                  <c:v>291.85000000000002</c:v>
                </c:pt>
                <c:pt idx="4546">
                  <c:v>197.48750000000001</c:v>
                </c:pt>
                <c:pt idx="4547">
                  <c:v>141.030000000001</c:v>
                </c:pt>
                <c:pt idx="4548">
                  <c:v>318.42</c:v>
                </c:pt>
                <c:pt idx="4549">
                  <c:v>168.27</c:v>
                </c:pt>
                <c:pt idx="4550">
                  <c:v>713.00000000000102</c:v>
                </c:pt>
                <c:pt idx="4551">
                  <c:v>696.150000000001</c:v>
                </c:pt>
                <c:pt idx="4552">
                  <c:v>144.91999999999999</c:v>
                </c:pt>
                <c:pt idx="4553">
                  <c:v>554.79999999999995</c:v>
                </c:pt>
                <c:pt idx="4554">
                  <c:v>228.51499999999999</c:v>
                </c:pt>
                <c:pt idx="4555">
                  <c:v>34.955500000000001</c:v>
                </c:pt>
                <c:pt idx="4556">
                  <c:v>450.45749999999992</c:v>
                </c:pt>
                <c:pt idx="4557">
                  <c:v>394.45</c:v>
                </c:pt>
                <c:pt idx="4558">
                  <c:v>57.825499999999998</c:v>
                </c:pt>
                <c:pt idx="4559">
                  <c:v>485.02749999999992</c:v>
                </c:pt>
                <c:pt idx="4560">
                  <c:v>406.85500000000002</c:v>
                </c:pt>
                <c:pt idx="4561">
                  <c:v>748.625</c:v>
                </c:pt>
                <c:pt idx="4562">
                  <c:v>983.36249999999973</c:v>
                </c:pt>
                <c:pt idx="4563">
                  <c:v>342.56</c:v>
                </c:pt>
                <c:pt idx="4564">
                  <c:v>93.968999999999994</c:v>
                </c:pt>
                <c:pt idx="4565">
                  <c:v>48.290000000000099</c:v>
                </c:pt>
                <c:pt idx="4566">
                  <c:v>1331.3</c:v>
                </c:pt>
                <c:pt idx="4567">
                  <c:v>503.47000000000099</c:v>
                </c:pt>
                <c:pt idx="4568">
                  <c:v>266.35000000000002</c:v>
                </c:pt>
                <c:pt idx="4569">
                  <c:v>483.77</c:v>
                </c:pt>
                <c:pt idx="4570">
                  <c:v>210.89</c:v>
                </c:pt>
                <c:pt idx="4571">
                  <c:v>414.22500000000002</c:v>
                </c:pt>
                <c:pt idx="4572">
                  <c:v>249.405</c:v>
                </c:pt>
                <c:pt idx="4573">
                  <c:v>95.363000000000099</c:v>
                </c:pt>
                <c:pt idx="4574">
                  <c:v>247.3175</c:v>
                </c:pt>
                <c:pt idx="4575">
                  <c:v>494.39</c:v>
                </c:pt>
                <c:pt idx="4576">
                  <c:v>380.84</c:v>
                </c:pt>
                <c:pt idx="4577">
                  <c:v>675.8649999999999</c:v>
                </c:pt>
                <c:pt idx="4578">
                  <c:v>137.21</c:v>
                </c:pt>
                <c:pt idx="4579">
                  <c:v>167.09</c:v>
                </c:pt>
                <c:pt idx="4580">
                  <c:v>153.47499999999999</c:v>
                </c:pt>
                <c:pt idx="4581">
                  <c:v>319.63000000000198</c:v>
                </c:pt>
                <c:pt idx="4582">
                  <c:v>286.41000000000201</c:v>
                </c:pt>
                <c:pt idx="4583">
                  <c:v>295.89000000000101</c:v>
                </c:pt>
                <c:pt idx="4584">
                  <c:v>81.662999999999982</c:v>
                </c:pt>
                <c:pt idx="4585">
                  <c:v>53.222000000000001</c:v>
                </c:pt>
                <c:pt idx="4586">
                  <c:v>223.095</c:v>
                </c:pt>
                <c:pt idx="4587">
                  <c:v>404.08</c:v>
                </c:pt>
                <c:pt idx="4588">
                  <c:v>614.29000000000099</c:v>
                </c:pt>
                <c:pt idx="4589">
                  <c:v>792.59</c:v>
                </c:pt>
                <c:pt idx="4590">
                  <c:v>174.80250000000001</c:v>
                </c:pt>
                <c:pt idx="4591">
                  <c:v>178.31</c:v>
                </c:pt>
                <c:pt idx="4592">
                  <c:v>164.19499999999999</c:v>
                </c:pt>
                <c:pt idx="4593">
                  <c:v>219.54</c:v>
                </c:pt>
                <c:pt idx="4594">
                  <c:v>147.66999999999999</c:v>
                </c:pt>
                <c:pt idx="4595">
                  <c:v>501.505</c:v>
                </c:pt>
                <c:pt idx="4596">
                  <c:v>738.1674999999999</c:v>
                </c:pt>
                <c:pt idx="4597">
                  <c:v>212.370000000001</c:v>
                </c:pt>
                <c:pt idx="4598">
                  <c:v>297.98500000000001</c:v>
                </c:pt>
                <c:pt idx="4599">
                  <c:v>339.96</c:v>
                </c:pt>
                <c:pt idx="4600">
                  <c:v>577.49</c:v>
                </c:pt>
                <c:pt idx="4601">
                  <c:v>387.57000000000102</c:v>
                </c:pt>
                <c:pt idx="4602">
                  <c:v>883.22</c:v>
                </c:pt>
                <c:pt idx="4603">
                  <c:v>133.55000000000001</c:v>
                </c:pt>
                <c:pt idx="4604">
                  <c:v>76.472999999999999</c:v>
                </c:pt>
                <c:pt idx="4605">
                  <c:v>248.905</c:v>
                </c:pt>
                <c:pt idx="4606">
                  <c:v>758.44999999999993</c:v>
                </c:pt>
                <c:pt idx="4607">
                  <c:v>321.21249999999992</c:v>
                </c:pt>
                <c:pt idx="4608">
                  <c:v>909.43999999999994</c:v>
                </c:pt>
                <c:pt idx="4609">
                  <c:v>612.08500000000004</c:v>
                </c:pt>
                <c:pt idx="4610">
                  <c:v>285.210000000001</c:v>
                </c:pt>
                <c:pt idx="4611">
                  <c:v>284.55500000000001</c:v>
                </c:pt>
                <c:pt idx="4612">
                  <c:v>213.26</c:v>
                </c:pt>
                <c:pt idx="4613">
                  <c:v>297.42</c:v>
                </c:pt>
                <c:pt idx="4614">
                  <c:v>190.845</c:v>
                </c:pt>
                <c:pt idx="4615">
                  <c:v>52.027999999999999</c:v>
                </c:pt>
                <c:pt idx="4616">
                  <c:v>300.01</c:v>
                </c:pt>
                <c:pt idx="4617">
                  <c:v>168.25</c:v>
                </c:pt>
                <c:pt idx="4618">
                  <c:v>170.55</c:v>
                </c:pt>
                <c:pt idx="4619">
                  <c:v>133.13</c:v>
                </c:pt>
                <c:pt idx="4620">
                  <c:v>53.721000000000011</c:v>
                </c:pt>
                <c:pt idx="4621">
                  <c:v>94.110500000000002</c:v>
                </c:pt>
                <c:pt idx="4622">
                  <c:v>288.39000000000101</c:v>
                </c:pt>
                <c:pt idx="4623">
                  <c:v>446.45249999999999</c:v>
                </c:pt>
                <c:pt idx="4624">
                  <c:v>312.92000000000098</c:v>
                </c:pt>
                <c:pt idx="4625">
                  <c:v>184.67</c:v>
                </c:pt>
                <c:pt idx="4626">
                  <c:v>605.51</c:v>
                </c:pt>
                <c:pt idx="4627">
                  <c:v>41.476999999999997</c:v>
                </c:pt>
                <c:pt idx="4628">
                  <c:v>833.07</c:v>
                </c:pt>
                <c:pt idx="4629">
                  <c:v>876.28000000000304</c:v>
                </c:pt>
                <c:pt idx="4630">
                  <c:v>1039.0350000000001</c:v>
                </c:pt>
                <c:pt idx="4631">
                  <c:v>323.26499999999999</c:v>
                </c:pt>
                <c:pt idx="4632">
                  <c:v>130.14500000000001</c:v>
                </c:pt>
                <c:pt idx="4633">
                  <c:v>67.34075</c:v>
                </c:pt>
                <c:pt idx="4634">
                  <c:v>288.5</c:v>
                </c:pt>
                <c:pt idx="4635">
                  <c:v>137.25000000000301</c:v>
                </c:pt>
                <c:pt idx="4636">
                  <c:v>35.391000000000012</c:v>
                </c:pt>
                <c:pt idx="4637">
                  <c:v>295.89</c:v>
                </c:pt>
                <c:pt idx="4638">
                  <c:v>60.2425</c:v>
                </c:pt>
                <c:pt idx="4639">
                  <c:v>369.245</c:v>
                </c:pt>
                <c:pt idx="4640">
                  <c:v>112.42</c:v>
                </c:pt>
                <c:pt idx="4641">
                  <c:v>395.29</c:v>
                </c:pt>
                <c:pt idx="4642">
                  <c:v>588.88499999999999</c:v>
                </c:pt>
                <c:pt idx="4643">
                  <c:v>124.31</c:v>
                </c:pt>
                <c:pt idx="4644">
                  <c:v>171.11500000000001</c:v>
                </c:pt>
                <c:pt idx="4645">
                  <c:v>97.166000000000111</c:v>
                </c:pt>
                <c:pt idx="4646">
                  <c:v>504.94</c:v>
                </c:pt>
                <c:pt idx="4647">
                  <c:v>546.16999999999996</c:v>
                </c:pt>
                <c:pt idx="4648">
                  <c:v>175.6</c:v>
                </c:pt>
                <c:pt idx="4649">
                  <c:v>227.22499999999999</c:v>
                </c:pt>
                <c:pt idx="4650">
                  <c:v>352.07</c:v>
                </c:pt>
                <c:pt idx="4651">
                  <c:v>351.48</c:v>
                </c:pt>
                <c:pt idx="4652">
                  <c:v>115.8575</c:v>
                </c:pt>
                <c:pt idx="4653">
                  <c:v>73.08175</c:v>
                </c:pt>
                <c:pt idx="4654">
                  <c:v>456.07499999999999</c:v>
                </c:pt>
                <c:pt idx="4655">
                  <c:v>363.96</c:v>
                </c:pt>
                <c:pt idx="4656">
                  <c:v>75.004499999999993</c:v>
                </c:pt>
                <c:pt idx="4657">
                  <c:v>38.896000000000001</c:v>
                </c:pt>
                <c:pt idx="4658">
                  <c:v>118.13</c:v>
                </c:pt>
                <c:pt idx="4659">
                  <c:v>415.18000000000109</c:v>
                </c:pt>
                <c:pt idx="4660">
                  <c:v>424.82</c:v>
                </c:pt>
                <c:pt idx="4661">
                  <c:v>167.71250000000001</c:v>
                </c:pt>
                <c:pt idx="4662">
                  <c:v>117.41500000000001</c:v>
                </c:pt>
                <c:pt idx="4663">
                  <c:v>172.49</c:v>
                </c:pt>
                <c:pt idx="4664">
                  <c:v>1416.8</c:v>
                </c:pt>
                <c:pt idx="4665">
                  <c:v>375.78</c:v>
                </c:pt>
                <c:pt idx="4666">
                  <c:v>145.57</c:v>
                </c:pt>
                <c:pt idx="4667">
                  <c:v>954.02</c:v>
                </c:pt>
                <c:pt idx="4668">
                  <c:v>263.46499999999992</c:v>
                </c:pt>
                <c:pt idx="4669">
                  <c:v>392.45</c:v>
                </c:pt>
                <c:pt idx="4670">
                  <c:v>555.85749999999985</c:v>
                </c:pt>
                <c:pt idx="4671">
                  <c:v>465.98</c:v>
                </c:pt>
                <c:pt idx="4672">
                  <c:v>88.398749999999993</c:v>
                </c:pt>
                <c:pt idx="4673">
                  <c:v>355.29500000000002</c:v>
                </c:pt>
                <c:pt idx="4674">
                  <c:v>675.42000000000394</c:v>
                </c:pt>
                <c:pt idx="4675">
                  <c:v>288.57</c:v>
                </c:pt>
                <c:pt idx="4676">
                  <c:v>200.54</c:v>
                </c:pt>
                <c:pt idx="4677">
                  <c:v>323.10000000000002</c:v>
                </c:pt>
                <c:pt idx="4678">
                  <c:v>525.71</c:v>
                </c:pt>
                <c:pt idx="4679">
                  <c:v>40.783000000000001</c:v>
                </c:pt>
                <c:pt idx="4680">
                  <c:v>412.68</c:v>
                </c:pt>
                <c:pt idx="4681">
                  <c:v>72.129499999999979</c:v>
                </c:pt>
                <c:pt idx="4682">
                  <c:v>492.755</c:v>
                </c:pt>
                <c:pt idx="4683">
                  <c:v>41.863999999999997</c:v>
                </c:pt>
                <c:pt idx="4684">
                  <c:v>78.787999999999997</c:v>
                </c:pt>
                <c:pt idx="4685">
                  <c:v>74.667000000000002</c:v>
                </c:pt>
                <c:pt idx="4686">
                  <c:v>300.60750000000002</c:v>
                </c:pt>
                <c:pt idx="4687">
                  <c:v>400.09000000000702</c:v>
                </c:pt>
                <c:pt idx="4688">
                  <c:v>196.1925</c:v>
                </c:pt>
                <c:pt idx="4689">
                  <c:v>815.58</c:v>
                </c:pt>
                <c:pt idx="4690">
                  <c:v>605.02000000000498</c:v>
                </c:pt>
                <c:pt idx="4691">
                  <c:v>620.98749999999984</c:v>
                </c:pt>
                <c:pt idx="4692">
                  <c:v>198.94</c:v>
                </c:pt>
                <c:pt idx="4693">
                  <c:v>395.21499999999992</c:v>
                </c:pt>
                <c:pt idx="4694">
                  <c:v>284.68000000000302</c:v>
                </c:pt>
                <c:pt idx="4695">
                  <c:v>73.257999999999996</c:v>
                </c:pt>
                <c:pt idx="4696">
                  <c:v>89.474999999999994</c:v>
                </c:pt>
                <c:pt idx="4697">
                  <c:v>371.68000000000109</c:v>
                </c:pt>
                <c:pt idx="4698">
                  <c:v>533.81999999999994</c:v>
                </c:pt>
                <c:pt idx="4699">
                  <c:v>999.54</c:v>
                </c:pt>
                <c:pt idx="4700">
                  <c:v>760.65</c:v>
                </c:pt>
                <c:pt idx="4701">
                  <c:v>177.49</c:v>
                </c:pt>
                <c:pt idx="4702">
                  <c:v>173.72</c:v>
                </c:pt>
                <c:pt idx="4703">
                  <c:v>236.33</c:v>
                </c:pt>
                <c:pt idx="4704">
                  <c:v>202.81</c:v>
                </c:pt>
                <c:pt idx="4705">
                  <c:v>248.3</c:v>
                </c:pt>
                <c:pt idx="4706">
                  <c:v>158.62</c:v>
                </c:pt>
                <c:pt idx="4707">
                  <c:v>367.03</c:v>
                </c:pt>
                <c:pt idx="4708">
                  <c:v>88.144000000000105</c:v>
                </c:pt>
                <c:pt idx="4709">
                  <c:v>58.521999999999998</c:v>
                </c:pt>
                <c:pt idx="4710">
                  <c:v>615.64000000000203</c:v>
                </c:pt>
                <c:pt idx="4711">
                  <c:v>825.51</c:v>
                </c:pt>
                <c:pt idx="4712">
                  <c:v>315.14249999999998</c:v>
                </c:pt>
                <c:pt idx="4713">
                  <c:v>511.15499999999997</c:v>
                </c:pt>
                <c:pt idx="4714">
                  <c:v>24.86</c:v>
                </c:pt>
                <c:pt idx="4715">
                  <c:v>651.93999999999994</c:v>
                </c:pt>
                <c:pt idx="4716">
                  <c:v>98.9405</c:v>
                </c:pt>
                <c:pt idx="4717">
                  <c:v>362.79</c:v>
                </c:pt>
                <c:pt idx="4718">
                  <c:v>113.97</c:v>
                </c:pt>
                <c:pt idx="4719">
                  <c:v>238.27</c:v>
                </c:pt>
                <c:pt idx="4720">
                  <c:v>85.837500000000006</c:v>
                </c:pt>
                <c:pt idx="4721">
                  <c:v>183.89500000000001</c:v>
                </c:pt>
                <c:pt idx="4722">
                  <c:v>247.85000000000099</c:v>
                </c:pt>
                <c:pt idx="4723">
                  <c:v>72.527000000000001</c:v>
                </c:pt>
                <c:pt idx="4724">
                  <c:v>202.45500000000001</c:v>
                </c:pt>
                <c:pt idx="4725">
                  <c:v>961.23000000000104</c:v>
                </c:pt>
                <c:pt idx="4726">
                  <c:v>151.44</c:v>
                </c:pt>
                <c:pt idx="4727">
                  <c:v>115.855</c:v>
                </c:pt>
                <c:pt idx="4728">
                  <c:v>179.17500000000001</c:v>
                </c:pt>
                <c:pt idx="4729">
                  <c:v>60.917999999999999</c:v>
                </c:pt>
                <c:pt idx="4730">
                  <c:v>289.02499999999992</c:v>
                </c:pt>
                <c:pt idx="4731">
                  <c:v>198.755</c:v>
                </c:pt>
                <c:pt idx="4732">
                  <c:v>600.09500000000003</c:v>
                </c:pt>
                <c:pt idx="4733">
                  <c:v>415.34</c:v>
                </c:pt>
                <c:pt idx="4734">
                  <c:v>257.31</c:v>
                </c:pt>
                <c:pt idx="4735">
                  <c:v>327.57</c:v>
                </c:pt>
                <c:pt idx="4736">
                  <c:v>504.875</c:v>
                </c:pt>
                <c:pt idx="4737">
                  <c:v>784.27</c:v>
                </c:pt>
                <c:pt idx="4738">
                  <c:v>467.41</c:v>
                </c:pt>
                <c:pt idx="4739">
                  <c:v>240.840000000001</c:v>
                </c:pt>
                <c:pt idx="4740">
                  <c:v>171.77</c:v>
                </c:pt>
                <c:pt idx="4741">
                  <c:v>453.39</c:v>
                </c:pt>
                <c:pt idx="4742">
                  <c:v>26.151499999999999</c:v>
                </c:pt>
                <c:pt idx="4743">
                  <c:v>281.14499999999998</c:v>
                </c:pt>
                <c:pt idx="4744">
                  <c:v>1048.9000000000001</c:v>
                </c:pt>
                <c:pt idx="4745">
                  <c:v>164.99</c:v>
                </c:pt>
                <c:pt idx="4746">
                  <c:v>217.36</c:v>
                </c:pt>
                <c:pt idx="4747">
                  <c:v>390.63000000000102</c:v>
                </c:pt>
                <c:pt idx="4748">
                  <c:v>122.4025</c:v>
                </c:pt>
                <c:pt idx="4749">
                  <c:v>278.32499999999999</c:v>
                </c:pt>
                <c:pt idx="4750">
                  <c:v>106.8075</c:v>
                </c:pt>
                <c:pt idx="4751">
                  <c:v>44.953000000000003</c:v>
                </c:pt>
                <c:pt idx="4752">
                  <c:v>434.67</c:v>
                </c:pt>
                <c:pt idx="4753">
                  <c:v>92.968999999999994</c:v>
                </c:pt>
                <c:pt idx="4754">
                  <c:v>282.60000000000002</c:v>
                </c:pt>
                <c:pt idx="4755">
                  <c:v>126.83</c:v>
                </c:pt>
                <c:pt idx="4756">
                  <c:v>491</c:v>
                </c:pt>
                <c:pt idx="4757">
                  <c:v>475.74000000000109</c:v>
                </c:pt>
                <c:pt idx="4758">
                  <c:v>476.62</c:v>
                </c:pt>
                <c:pt idx="4759">
                  <c:v>235.38499999999999</c:v>
                </c:pt>
                <c:pt idx="4760">
                  <c:v>337.38</c:v>
                </c:pt>
                <c:pt idx="4761">
                  <c:v>396.64</c:v>
                </c:pt>
                <c:pt idx="4762">
                  <c:v>197.23500000000001</c:v>
                </c:pt>
                <c:pt idx="4763">
                  <c:v>70.0745</c:v>
                </c:pt>
                <c:pt idx="4764">
                  <c:v>204.27</c:v>
                </c:pt>
                <c:pt idx="4765">
                  <c:v>657.85000000000082</c:v>
                </c:pt>
                <c:pt idx="4766">
                  <c:v>291.29000000000002</c:v>
                </c:pt>
                <c:pt idx="4767">
                  <c:v>174.00000000000099</c:v>
                </c:pt>
                <c:pt idx="4768">
                  <c:v>195.155</c:v>
                </c:pt>
                <c:pt idx="4769">
                  <c:v>623.74</c:v>
                </c:pt>
                <c:pt idx="4770">
                  <c:v>409.9</c:v>
                </c:pt>
                <c:pt idx="4771">
                  <c:v>255.785</c:v>
                </c:pt>
                <c:pt idx="4772">
                  <c:v>80.113</c:v>
                </c:pt>
                <c:pt idx="4773">
                  <c:v>213.89750000000001</c:v>
                </c:pt>
                <c:pt idx="4774">
                  <c:v>210.08500000000001</c:v>
                </c:pt>
                <c:pt idx="4775">
                  <c:v>313.85000000000002</c:v>
                </c:pt>
                <c:pt idx="4776">
                  <c:v>58.534000000000098</c:v>
                </c:pt>
                <c:pt idx="4777">
                  <c:v>149.47749999999999</c:v>
                </c:pt>
                <c:pt idx="4778">
                  <c:v>766.150000000001</c:v>
                </c:pt>
                <c:pt idx="4779">
                  <c:v>379.16500000000002</c:v>
                </c:pt>
                <c:pt idx="4780">
                  <c:v>652.22000000000105</c:v>
                </c:pt>
                <c:pt idx="4781">
                  <c:v>190.120000000001</c:v>
                </c:pt>
                <c:pt idx="4782">
                  <c:v>977.19000000000301</c:v>
                </c:pt>
                <c:pt idx="4783">
                  <c:v>255.97000000000099</c:v>
                </c:pt>
                <c:pt idx="4784">
                  <c:v>535.91499999999996</c:v>
                </c:pt>
                <c:pt idx="4785">
                  <c:v>397.37</c:v>
                </c:pt>
                <c:pt idx="4786">
                  <c:v>43.747</c:v>
                </c:pt>
                <c:pt idx="4787">
                  <c:v>417.23000000000098</c:v>
                </c:pt>
                <c:pt idx="4788">
                  <c:v>177.24</c:v>
                </c:pt>
                <c:pt idx="4789">
                  <c:v>622.77</c:v>
                </c:pt>
                <c:pt idx="4790">
                  <c:v>833.51749999999993</c:v>
                </c:pt>
                <c:pt idx="4791">
                  <c:v>140.96</c:v>
                </c:pt>
                <c:pt idx="4792">
                  <c:v>349.80000000000109</c:v>
                </c:pt>
                <c:pt idx="4793">
                  <c:v>131.59</c:v>
                </c:pt>
                <c:pt idx="4794">
                  <c:v>106.16</c:v>
                </c:pt>
                <c:pt idx="4795">
                  <c:v>304.98500000000001</c:v>
                </c:pt>
                <c:pt idx="4796">
                  <c:v>142.34</c:v>
                </c:pt>
                <c:pt idx="4797">
                  <c:v>160.29</c:v>
                </c:pt>
                <c:pt idx="4798">
                  <c:v>141.61000000000001</c:v>
                </c:pt>
                <c:pt idx="4799">
                  <c:v>325.76</c:v>
                </c:pt>
                <c:pt idx="4800">
                  <c:v>331.66</c:v>
                </c:pt>
                <c:pt idx="4801">
                  <c:v>274.35250000000002</c:v>
                </c:pt>
                <c:pt idx="4802">
                  <c:v>330.92</c:v>
                </c:pt>
                <c:pt idx="4803">
                  <c:v>160.04</c:v>
                </c:pt>
                <c:pt idx="4804">
                  <c:v>126.58</c:v>
                </c:pt>
                <c:pt idx="4805">
                  <c:v>375.84750000000008</c:v>
                </c:pt>
                <c:pt idx="4806">
                  <c:v>572.40000000000202</c:v>
                </c:pt>
                <c:pt idx="4807">
                  <c:v>393.5</c:v>
                </c:pt>
                <c:pt idx="4808">
                  <c:v>129.42500000000001</c:v>
                </c:pt>
                <c:pt idx="4809">
                  <c:v>482.44</c:v>
                </c:pt>
                <c:pt idx="4810">
                  <c:v>1226.05</c:v>
                </c:pt>
                <c:pt idx="4811">
                  <c:v>456.20499999999993</c:v>
                </c:pt>
                <c:pt idx="4812">
                  <c:v>94.499000000000123</c:v>
                </c:pt>
                <c:pt idx="4813">
                  <c:v>228.34</c:v>
                </c:pt>
                <c:pt idx="4814">
                  <c:v>346.8</c:v>
                </c:pt>
                <c:pt idx="4815">
                  <c:v>296.36</c:v>
                </c:pt>
                <c:pt idx="4816">
                  <c:v>501.18</c:v>
                </c:pt>
                <c:pt idx="4817">
                  <c:v>165.7475</c:v>
                </c:pt>
                <c:pt idx="4818">
                  <c:v>109.765</c:v>
                </c:pt>
                <c:pt idx="4819">
                  <c:v>30.023</c:v>
                </c:pt>
                <c:pt idx="4820">
                  <c:v>384.43000000000097</c:v>
                </c:pt>
                <c:pt idx="4821">
                  <c:v>227.185</c:v>
                </c:pt>
                <c:pt idx="4822">
                  <c:v>352.35500000000002</c:v>
                </c:pt>
                <c:pt idx="4823">
                  <c:v>790.59</c:v>
                </c:pt>
                <c:pt idx="4824">
                  <c:v>109.52</c:v>
                </c:pt>
                <c:pt idx="4825">
                  <c:v>221.86</c:v>
                </c:pt>
                <c:pt idx="4826">
                  <c:v>235.1</c:v>
                </c:pt>
                <c:pt idx="4827">
                  <c:v>887.31</c:v>
                </c:pt>
                <c:pt idx="4828">
                  <c:v>172.27</c:v>
                </c:pt>
                <c:pt idx="4829">
                  <c:v>367.21</c:v>
                </c:pt>
                <c:pt idx="4830">
                  <c:v>40.043000000000013</c:v>
                </c:pt>
                <c:pt idx="4831">
                  <c:v>105.84950000000001</c:v>
                </c:pt>
                <c:pt idx="4832">
                  <c:v>281.40499999999992</c:v>
                </c:pt>
                <c:pt idx="4833">
                  <c:v>260.48</c:v>
                </c:pt>
                <c:pt idx="4834">
                  <c:v>779.53000000000884</c:v>
                </c:pt>
                <c:pt idx="4835">
                  <c:v>321.60000000000002</c:v>
                </c:pt>
                <c:pt idx="4836">
                  <c:v>377.07</c:v>
                </c:pt>
                <c:pt idx="4837">
                  <c:v>158.96</c:v>
                </c:pt>
                <c:pt idx="4838">
                  <c:v>236.72499999999999</c:v>
                </c:pt>
                <c:pt idx="4839">
                  <c:v>129.97</c:v>
                </c:pt>
                <c:pt idx="4840">
                  <c:v>74.513999999999996</c:v>
                </c:pt>
                <c:pt idx="4841">
                  <c:v>344.96</c:v>
                </c:pt>
                <c:pt idx="4842">
                  <c:v>595.68499999999995</c:v>
                </c:pt>
                <c:pt idx="4843">
                  <c:v>288.91000000000003</c:v>
                </c:pt>
                <c:pt idx="4844">
                  <c:v>251.08500000000001</c:v>
                </c:pt>
                <c:pt idx="4845">
                  <c:v>146.63999999999999</c:v>
                </c:pt>
                <c:pt idx="4846">
                  <c:v>172.41</c:v>
                </c:pt>
                <c:pt idx="4847">
                  <c:v>377.04500000000002</c:v>
                </c:pt>
                <c:pt idx="4848">
                  <c:v>293.86</c:v>
                </c:pt>
                <c:pt idx="4849">
                  <c:v>186.100000000004</c:v>
                </c:pt>
                <c:pt idx="4850">
                  <c:v>83.442499999999995</c:v>
                </c:pt>
                <c:pt idx="4851">
                  <c:v>335.74</c:v>
                </c:pt>
                <c:pt idx="4852">
                  <c:v>149</c:v>
                </c:pt>
                <c:pt idx="4853">
                  <c:v>541.94000000000096</c:v>
                </c:pt>
                <c:pt idx="4854">
                  <c:v>304.49499999999989</c:v>
                </c:pt>
                <c:pt idx="4855">
                  <c:v>298.52999999999992</c:v>
                </c:pt>
                <c:pt idx="4856">
                  <c:v>328.78500000000003</c:v>
                </c:pt>
                <c:pt idx="4857">
                  <c:v>180.74</c:v>
                </c:pt>
                <c:pt idx="4858">
                  <c:v>85.068000000000012</c:v>
                </c:pt>
                <c:pt idx="4859">
                  <c:v>693.33499999999992</c:v>
                </c:pt>
                <c:pt idx="4860">
                  <c:v>401.00000000000102</c:v>
                </c:pt>
                <c:pt idx="4861">
                  <c:v>282.38749999999999</c:v>
                </c:pt>
                <c:pt idx="4862">
                  <c:v>116.845</c:v>
                </c:pt>
                <c:pt idx="4863">
                  <c:v>71.195999999999998</c:v>
                </c:pt>
                <c:pt idx="4864">
                  <c:v>190.83</c:v>
                </c:pt>
                <c:pt idx="4865">
                  <c:v>488.82</c:v>
                </c:pt>
                <c:pt idx="4866">
                  <c:v>95.100000000000108</c:v>
                </c:pt>
                <c:pt idx="4867">
                  <c:v>222.80250000000001</c:v>
                </c:pt>
                <c:pt idx="4868">
                  <c:v>366.23</c:v>
                </c:pt>
                <c:pt idx="4869">
                  <c:v>76.898499999999999</c:v>
                </c:pt>
                <c:pt idx="4870">
                  <c:v>357.45</c:v>
                </c:pt>
                <c:pt idx="4871">
                  <c:v>121.245</c:v>
                </c:pt>
                <c:pt idx="4872">
                  <c:v>742.01000000000101</c:v>
                </c:pt>
                <c:pt idx="4873">
                  <c:v>297.20499999999993</c:v>
                </c:pt>
                <c:pt idx="4874">
                  <c:v>223.31</c:v>
                </c:pt>
                <c:pt idx="4875">
                  <c:v>729.51000000000204</c:v>
                </c:pt>
                <c:pt idx="4876">
                  <c:v>225.74</c:v>
                </c:pt>
                <c:pt idx="4877">
                  <c:v>318.745</c:v>
                </c:pt>
                <c:pt idx="4878">
                  <c:v>287.28500000000003</c:v>
                </c:pt>
                <c:pt idx="4879">
                  <c:v>58.832500000000003</c:v>
                </c:pt>
                <c:pt idx="4880">
                  <c:v>344.44</c:v>
                </c:pt>
                <c:pt idx="4881">
                  <c:v>716.01000000000101</c:v>
                </c:pt>
                <c:pt idx="4882">
                  <c:v>415.63</c:v>
                </c:pt>
                <c:pt idx="4883">
                  <c:v>331.48</c:v>
                </c:pt>
                <c:pt idx="4884">
                  <c:v>842.59749999999997</c:v>
                </c:pt>
                <c:pt idx="4885">
                  <c:v>563.39499999999998</c:v>
                </c:pt>
                <c:pt idx="4886">
                  <c:v>551.05000000000098</c:v>
                </c:pt>
                <c:pt idx="4887">
                  <c:v>300.44</c:v>
                </c:pt>
                <c:pt idx="4888">
                  <c:v>263.42999999999989</c:v>
                </c:pt>
                <c:pt idx="4889">
                  <c:v>192.13</c:v>
                </c:pt>
                <c:pt idx="4890">
                  <c:v>111.26</c:v>
                </c:pt>
                <c:pt idx="4891">
                  <c:v>381.15</c:v>
                </c:pt>
                <c:pt idx="4892">
                  <c:v>241.48500000000001</c:v>
                </c:pt>
                <c:pt idx="4893">
                  <c:v>159.95500000000001</c:v>
                </c:pt>
                <c:pt idx="4894">
                  <c:v>296.92</c:v>
                </c:pt>
                <c:pt idx="4895">
                  <c:v>575.6</c:v>
                </c:pt>
                <c:pt idx="4896">
                  <c:v>885.57000000000096</c:v>
                </c:pt>
                <c:pt idx="4897">
                  <c:v>275.81</c:v>
                </c:pt>
                <c:pt idx="4898">
                  <c:v>85.536000000000001</c:v>
                </c:pt>
                <c:pt idx="4899">
                  <c:v>1059.2</c:v>
                </c:pt>
                <c:pt idx="4900">
                  <c:v>411.71</c:v>
                </c:pt>
                <c:pt idx="4901">
                  <c:v>80.912000000000006</c:v>
                </c:pt>
                <c:pt idx="4902">
                  <c:v>485</c:v>
                </c:pt>
                <c:pt idx="4903">
                  <c:v>550.77</c:v>
                </c:pt>
                <c:pt idx="4904">
                  <c:v>350.29500000000002</c:v>
                </c:pt>
                <c:pt idx="4905">
                  <c:v>557.270000000001</c:v>
                </c:pt>
                <c:pt idx="4906">
                  <c:v>245.22</c:v>
                </c:pt>
                <c:pt idx="4907">
                  <c:v>603.33499999999992</c:v>
                </c:pt>
                <c:pt idx="4908">
                  <c:v>370.14249999999998</c:v>
                </c:pt>
                <c:pt idx="4909">
                  <c:v>170.655</c:v>
                </c:pt>
                <c:pt idx="4910">
                  <c:v>70.063999999999993</c:v>
                </c:pt>
                <c:pt idx="4911">
                  <c:v>363.40000000000202</c:v>
                </c:pt>
                <c:pt idx="4912">
                  <c:v>270.38000000000198</c:v>
                </c:pt>
                <c:pt idx="4913">
                  <c:v>403.710000000001</c:v>
                </c:pt>
                <c:pt idx="4914">
                  <c:v>289.82</c:v>
                </c:pt>
                <c:pt idx="4915">
                  <c:v>438.18000000000109</c:v>
                </c:pt>
                <c:pt idx="4916">
                  <c:v>876.89499999999998</c:v>
                </c:pt>
                <c:pt idx="4917">
                  <c:v>404.315</c:v>
                </c:pt>
                <c:pt idx="4918">
                  <c:v>164.11</c:v>
                </c:pt>
                <c:pt idx="4919">
                  <c:v>177.35499999999999</c:v>
                </c:pt>
                <c:pt idx="4920">
                  <c:v>464.17</c:v>
                </c:pt>
                <c:pt idx="4921">
                  <c:v>156.97999999999999</c:v>
                </c:pt>
                <c:pt idx="4922">
                  <c:v>926.93749999999989</c:v>
                </c:pt>
                <c:pt idx="4923">
                  <c:v>200.530000000001</c:v>
                </c:pt>
                <c:pt idx="4924">
                  <c:v>149.82</c:v>
                </c:pt>
                <c:pt idx="4925">
                  <c:v>242.875</c:v>
                </c:pt>
                <c:pt idx="4926">
                  <c:v>1216.50000000002</c:v>
                </c:pt>
                <c:pt idx="4927">
                  <c:v>1066.5999999999999</c:v>
                </c:pt>
                <c:pt idx="4928">
                  <c:v>92.205000000000013</c:v>
                </c:pt>
                <c:pt idx="4929">
                  <c:v>91.0625</c:v>
                </c:pt>
                <c:pt idx="4930">
                  <c:v>647.21000000000095</c:v>
                </c:pt>
                <c:pt idx="4931">
                  <c:v>266.56</c:v>
                </c:pt>
                <c:pt idx="4932">
                  <c:v>148.27000000000001</c:v>
                </c:pt>
                <c:pt idx="4933">
                  <c:v>212.17</c:v>
                </c:pt>
                <c:pt idx="4934">
                  <c:v>478.04000000000798</c:v>
                </c:pt>
                <c:pt idx="4935">
                  <c:v>357.22</c:v>
                </c:pt>
                <c:pt idx="4936">
                  <c:v>340.67500000000001</c:v>
                </c:pt>
                <c:pt idx="4937">
                  <c:v>150.465</c:v>
                </c:pt>
                <c:pt idx="4938">
                  <c:v>55.515500000000003</c:v>
                </c:pt>
                <c:pt idx="4939">
                  <c:v>374.745</c:v>
                </c:pt>
                <c:pt idx="4940">
                  <c:v>306.72000000000003</c:v>
                </c:pt>
                <c:pt idx="4941">
                  <c:v>536.37</c:v>
                </c:pt>
                <c:pt idx="4942">
                  <c:v>663.64</c:v>
                </c:pt>
                <c:pt idx="4943">
                  <c:v>106.435</c:v>
                </c:pt>
                <c:pt idx="4944">
                  <c:v>49.202500000000001</c:v>
                </c:pt>
                <c:pt idx="4945">
                  <c:v>154.53</c:v>
                </c:pt>
                <c:pt idx="4946">
                  <c:v>142.17500000000001</c:v>
                </c:pt>
                <c:pt idx="4947">
                  <c:v>533.83749999999986</c:v>
                </c:pt>
                <c:pt idx="4948">
                  <c:v>78.756500000000003</c:v>
                </c:pt>
                <c:pt idx="4949">
                  <c:v>949.58000000000095</c:v>
                </c:pt>
                <c:pt idx="4950">
                  <c:v>133.06</c:v>
                </c:pt>
                <c:pt idx="4951">
                  <c:v>835.70000000000903</c:v>
                </c:pt>
                <c:pt idx="4952">
                  <c:v>61.863999999999997</c:v>
                </c:pt>
                <c:pt idx="4953">
                  <c:v>425.45</c:v>
                </c:pt>
                <c:pt idx="4954">
                  <c:v>338.09500000000003</c:v>
                </c:pt>
                <c:pt idx="4955">
                  <c:v>665.12</c:v>
                </c:pt>
                <c:pt idx="4956">
                  <c:v>132.21</c:v>
                </c:pt>
                <c:pt idx="4957">
                  <c:v>120.82</c:v>
                </c:pt>
                <c:pt idx="4958">
                  <c:v>1090.4000000000001</c:v>
                </c:pt>
                <c:pt idx="4959">
                  <c:v>108.86499999999999</c:v>
                </c:pt>
                <c:pt idx="4960">
                  <c:v>277.69000000000102</c:v>
                </c:pt>
                <c:pt idx="4961">
                  <c:v>250.68</c:v>
                </c:pt>
                <c:pt idx="4962">
                  <c:v>158.27000000000001</c:v>
                </c:pt>
                <c:pt idx="4963">
                  <c:v>333.8</c:v>
                </c:pt>
                <c:pt idx="4964">
                  <c:v>723.33499999999992</c:v>
                </c:pt>
                <c:pt idx="4965">
                  <c:v>411.30000000000109</c:v>
                </c:pt>
                <c:pt idx="4966">
                  <c:v>398.73500000000001</c:v>
                </c:pt>
                <c:pt idx="4967">
                  <c:v>787.24</c:v>
                </c:pt>
                <c:pt idx="4968">
                  <c:v>506.21</c:v>
                </c:pt>
                <c:pt idx="4969">
                  <c:v>687.19</c:v>
                </c:pt>
                <c:pt idx="4970">
                  <c:v>625.49249999999984</c:v>
                </c:pt>
                <c:pt idx="4971">
                  <c:v>279.20499999999993</c:v>
                </c:pt>
                <c:pt idx="4972">
                  <c:v>297.32</c:v>
                </c:pt>
                <c:pt idx="4973">
                  <c:v>286.83999999999992</c:v>
                </c:pt>
                <c:pt idx="4974">
                  <c:v>341.94</c:v>
                </c:pt>
                <c:pt idx="4975">
                  <c:v>468.77</c:v>
                </c:pt>
                <c:pt idx="4976">
                  <c:v>341.51</c:v>
                </c:pt>
                <c:pt idx="4977">
                  <c:v>40.141500000000001</c:v>
                </c:pt>
                <c:pt idx="4978">
                  <c:v>176.78</c:v>
                </c:pt>
                <c:pt idx="4979">
                  <c:v>114.755</c:v>
                </c:pt>
                <c:pt idx="4980">
                  <c:v>55.844499999999996</c:v>
                </c:pt>
                <c:pt idx="4981">
                  <c:v>204.52</c:v>
                </c:pt>
                <c:pt idx="4982">
                  <c:v>165.92</c:v>
                </c:pt>
                <c:pt idx="4983">
                  <c:v>325.55</c:v>
                </c:pt>
                <c:pt idx="4984">
                  <c:v>288.18</c:v>
                </c:pt>
                <c:pt idx="4985">
                  <c:v>727.5424999999999</c:v>
                </c:pt>
                <c:pt idx="4986">
                  <c:v>213.72</c:v>
                </c:pt>
                <c:pt idx="4987">
                  <c:v>155.49</c:v>
                </c:pt>
                <c:pt idx="4988">
                  <c:v>480.74000000000109</c:v>
                </c:pt>
                <c:pt idx="4989">
                  <c:v>331.28</c:v>
                </c:pt>
                <c:pt idx="4990">
                  <c:v>392.93000000000291</c:v>
                </c:pt>
                <c:pt idx="4991">
                  <c:v>110.25</c:v>
                </c:pt>
                <c:pt idx="4992">
                  <c:v>555.58000000000004</c:v>
                </c:pt>
                <c:pt idx="4993">
                  <c:v>428.88</c:v>
                </c:pt>
                <c:pt idx="4994">
                  <c:v>99.501499999999993</c:v>
                </c:pt>
                <c:pt idx="4995">
                  <c:v>440.35000000000099</c:v>
                </c:pt>
                <c:pt idx="4996">
                  <c:v>73.183999999999983</c:v>
                </c:pt>
                <c:pt idx="4997">
                  <c:v>108.95</c:v>
                </c:pt>
                <c:pt idx="4998">
                  <c:v>262.17500000000001</c:v>
                </c:pt>
                <c:pt idx="4999">
                  <c:v>877.3599999999999</c:v>
                </c:pt>
                <c:pt idx="5000">
                  <c:v>115.64</c:v>
                </c:pt>
                <c:pt idx="5001">
                  <c:v>138.92500000000001</c:v>
                </c:pt>
                <c:pt idx="5002">
                  <c:v>395.04</c:v>
                </c:pt>
                <c:pt idx="5003">
                  <c:v>104.37</c:v>
                </c:pt>
                <c:pt idx="5004">
                  <c:v>565.87000000000103</c:v>
                </c:pt>
                <c:pt idx="5005">
                  <c:v>338.2</c:v>
                </c:pt>
                <c:pt idx="5006">
                  <c:v>110.95</c:v>
                </c:pt>
                <c:pt idx="5007">
                  <c:v>243.24</c:v>
                </c:pt>
                <c:pt idx="5008">
                  <c:v>213.61500000000001</c:v>
                </c:pt>
                <c:pt idx="5009">
                  <c:v>147.28</c:v>
                </c:pt>
                <c:pt idx="5010">
                  <c:v>312.67</c:v>
                </c:pt>
                <c:pt idx="5011">
                  <c:v>81.303000000000111</c:v>
                </c:pt>
                <c:pt idx="5012">
                  <c:v>620.26000000000101</c:v>
                </c:pt>
                <c:pt idx="5013">
                  <c:v>312.20000000000101</c:v>
                </c:pt>
                <c:pt idx="5014">
                  <c:v>190.77500000000001</c:v>
                </c:pt>
                <c:pt idx="5015">
                  <c:v>1020.865</c:v>
                </c:pt>
                <c:pt idx="5016">
                  <c:v>446.78</c:v>
                </c:pt>
                <c:pt idx="5017">
                  <c:v>324.42</c:v>
                </c:pt>
                <c:pt idx="5018">
                  <c:v>113.03</c:v>
                </c:pt>
                <c:pt idx="5019">
                  <c:v>397.36</c:v>
                </c:pt>
                <c:pt idx="5020">
                  <c:v>434.090000000001</c:v>
                </c:pt>
                <c:pt idx="5021">
                  <c:v>58.525000000000098</c:v>
                </c:pt>
                <c:pt idx="5022">
                  <c:v>326.13000000000198</c:v>
                </c:pt>
                <c:pt idx="5023">
                  <c:v>335.39000000000402</c:v>
                </c:pt>
                <c:pt idx="5024">
                  <c:v>249.5975</c:v>
                </c:pt>
                <c:pt idx="5025">
                  <c:v>635.34999999999991</c:v>
                </c:pt>
                <c:pt idx="5026">
                  <c:v>215.94499999999999</c:v>
                </c:pt>
                <c:pt idx="5027">
                  <c:v>313.61</c:v>
                </c:pt>
                <c:pt idx="5028">
                  <c:v>259.340000000001</c:v>
                </c:pt>
                <c:pt idx="5029">
                  <c:v>444.34750000000008</c:v>
                </c:pt>
                <c:pt idx="5030">
                  <c:v>509.16</c:v>
                </c:pt>
                <c:pt idx="5031">
                  <c:v>466.58</c:v>
                </c:pt>
                <c:pt idx="5032">
                  <c:v>389.61750000000001</c:v>
                </c:pt>
                <c:pt idx="5033">
                  <c:v>485.91</c:v>
                </c:pt>
                <c:pt idx="5034">
                  <c:v>62.188499999999998</c:v>
                </c:pt>
                <c:pt idx="5035">
                  <c:v>321.79000000000002</c:v>
                </c:pt>
                <c:pt idx="5036">
                  <c:v>217.995</c:v>
                </c:pt>
                <c:pt idx="5037">
                  <c:v>85.535499999999999</c:v>
                </c:pt>
                <c:pt idx="5038">
                  <c:v>70.520499999999998</c:v>
                </c:pt>
                <c:pt idx="5039">
                  <c:v>370.26749999999993</c:v>
                </c:pt>
                <c:pt idx="5040">
                  <c:v>180.565</c:v>
                </c:pt>
                <c:pt idx="5041">
                  <c:v>335.77</c:v>
                </c:pt>
                <c:pt idx="5042">
                  <c:v>538.91499999999996</c:v>
                </c:pt>
                <c:pt idx="5043">
                  <c:v>488.41</c:v>
                </c:pt>
                <c:pt idx="5044">
                  <c:v>35.988999999999997</c:v>
                </c:pt>
                <c:pt idx="5045">
                  <c:v>166.745</c:v>
                </c:pt>
                <c:pt idx="5046">
                  <c:v>248.23500000000001</c:v>
                </c:pt>
                <c:pt idx="5047">
                  <c:v>533.98</c:v>
                </c:pt>
                <c:pt idx="5048">
                  <c:v>429.41</c:v>
                </c:pt>
                <c:pt idx="5049">
                  <c:v>251.5</c:v>
                </c:pt>
                <c:pt idx="5050">
                  <c:v>166.73</c:v>
                </c:pt>
                <c:pt idx="5051">
                  <c:v>429.62000000000108</c:v>
                </c:pt>
                <c:pt idx="5052">
                  <c:v>201.46</c:v>
                </c:pt>
                <c:pt idx="5053">
                  <c:v>297.99000000000098</c:v>
                </c:pt>
                <c:pt idx="5054">
                  <c:v>23.436</c:v>
                </c:pt>
                <c:pt idx="5055">
                  <c:v>434.90499999999992</c:v>
                </c:pt>
                <c:pt idx="5056">
                  <c:v>614.77</c:v>
                </c:pt>
                <c:pt idx="5057">
                  <c:v>765.62</c:v>
                </c:pt>
                <c:pt idx="5058">
                  <c:v>56.000000000000099</c:v>
                </c:pt>
                <c:pt idx="5059">
                  <c:v>307.7</c:v>
                </c:pt>
                <c:pt idx="5060">
                  <c:v>149.79</c:v>
                </c:pt>
                <c:pt idx="5061">
                  <c:v>674.38499999999999</c:v>
                </c:pt>
                <c:pt idx="5062">
                  <c:v>55.966000000000001</c:v>
                </c:pt>
                <c:pt idx="5063">
                  <c:v>491.76499999999999</c:v>
                </c:pt>
                <c:pt idx="5064">
                  <c:v>398.20499999999993</c:v>
                </c:pt>
                <c:pt idx="5065">
                  <c:v>256.02499999999992</c:v>
                </c:pt>
                <c:pt idx="5066">
                  <c:v>373.315</c:v>
                </c:pt>
                <c:pt idx="5067">
                  <c:v>151.59</c:v>
                </c:pt>
                <c:pt idx="5068">
                  <c:v>495.10000000000099</c:v>
                </c:pt>
                <c:pt idx="5069">
                  <c:v>294.58999999999992</c:v>
                </c:pt>
                <c:pt idx="5070">
                  <c:v>316.77999999999992</c:v>
                </c:pt>
                <c:pt idx="5071">
                  <c:v>298.86</c:v>
                </c:pt>
                <c:pt idx="5072">
                  <c:v>128.995</c:v>
                </c:pt>
                <c:pt idx="5073">
                  <c:v>370.42500000000001</c:v>
                </c:pt>
                <c:pt idx="5074">
                  <c:v>138.38</c:v>
                </c:pt>
                <c:pt idx="5075">
                  <c:v>68.334000000000103</c:v>
                </c:pt>
                <c:pt idx="5076">
                  <c:v>647.46499999999992</c:v>
                </c:pt>
                <c:pt idx="5077">
                  <c:v>301.11500000000001</c:v>
                </c:pt>
                <c:pt idx="5078">
                  <c:v>152.35</c:v>
                </c:pt>
                <c:pt idx="5079">
                  <c:v>342.85</c:v>
                </c:pt>
                <c:pt idx="5080">
                  <c:v>136.62</c:v>
                </c:pt>
                <c:pt idx="5081">
                  <c:v>229.72499999999999</c:v>
                </c:pt>
                <c:pt idx="5082">
                  <c:v>230.1</c:v>
                </c:pt>
                <c:pt idx="5083">
                  <c:v>557.59500000000003</c:v>
                </c:pt>
                <c:pt idx="5084">
                  <c:v>361.17</c:v>
                </c:pt>
                <c:pt idx="5085">
                  <c:v>202.74</c:v>
                </c:pt>
                <c:pt idx="5086">
                  <c:v>119.16</c:v>
                </c:pt>
                <c:pt idx="5087">
                  <c:v>118.72</c:v>
                </c:pt>
                <c:pt idx="5088">
                  <c:v>157.52500000000001</c:v>
                </c:pt>
                <c:pt idx="5089">
                  <c:v>662.25</c:v>
                </c:pt>
                <c:pt idx="5090">
                  <c:v>126.41500000000001</c:v>
                </c:pt>
                <c:pt idx="5091">
                  <c:v>568.03499999999997</c:v>
                </c:pt>
                <c:pt idx="5092">
                  <c:v>72.269499999999994</c:v>
                </c:pt>
                <c:pt idx="5093">
                  <c:v>190.63499999999999</c:v>
                </c:pt>
                <c:pt idx="5094">
                  <c:v>150.22</c:v>
                </c:pt>
                <c:pt idx="5095">
                  <c:v>43.478000000000002</c:v>
                </c:pt>
                <c:pt idx="5096">
                  <c:v>64.001000000000104</c:v>
                </c:pt>
                <c:pt idx="5097">
                  <c:v>318.60500000000002</c:v>
                </c:pt>
                <c:pt idx="5098">
                  <c:v>75.305999999999983</c:v>
                </c:pt>
                <c:pt idx="5099">
                  <c:v>973.3</c:v>
                </c:pt>
                <c:pt idx="5100">
                  <c:v>114.94499999999999</c:v>
                </c:pt>
                <c:pt idx="5101">
                  <c:v>562.48500000000001</c:v>
                </c:pt>
                <c:pt idx="5102">
                  <c:v>175.38499999999999</c:v>
                </c:pt>
                <c:pt idx="5103">
                  <c:v>392.33</c:v>
                </c:pt>
                <c:pt idx="5104">
                  <c:v>342.56</c:v>
                </c:pt>
                <c:pt idx="5105">
                  <c:v>502.840000000001</c:v>
                </c:pt>
                <c:pt idx="5106">
                  <c:v>49.691000000000003</c:v>
                </c:pt>
                <c:pt idx="5107">
                  <c:v>46.006</c:v>
                </c:pt>
                <c:pt idx="5108">
                  <c:v>791.83000000000288</c:v>
                </c:pt>
                <c:pt idx="5109">
                  <c:v>416.38</c:v>
                </c:pt>
                <c:pt idx="5110">
                  <c:v>336.5025</c:v>
                </c:pt>
                <c:pt idx="5111">
                  <c:v>134.08500000000001</c:v>
                </c:pt>
                <c:pt idx="5112">
                  <c:v>393.45499999999993</c:v>
                </c:pt>
                <c:pt idx="5113">
                  <c:v>243.96000000000299</c:v>
                </c:pt>
                <c:pt idx="5114">
                  <c:v>201.9</c:v>
                </c:pt>
                <c:pt idx="5115">
                  <c:v>57.831499999999998</c:v>
                </c:pt>
                <c:pt idx="5116">
                  <c:v>58.485999999999997</c:v>
                </c:pt>
                <c:pt idx="5117">
                  <c:v>676.31499999999994</c:v>
                </c:pt>
                <c:pt idx="5118">
                  <c:v>114.53</c:v>
                </c:pt>
                <c:pt idx="5119">
                  <c:v>320.52</c:v>
                </c:pt>
                <c:pt idx="5120">
                  <c:v>132.97000000000099</c:v>
                </c:pt>
                <c:pt idx="5121">
                  <c:v>68.191500000000005</c:v>
                </c:pt>
                <c:pt idx="5122">
                  <c:v>117.44</c:v>
                </c:pt>
                <c:pt idx="5123">
                  <c:v>491.9</c:v>
                </c:pt>
                <c:pt idx="5124">
                  <c:v>183.7</c:v>
                </c:pt>
                <c:pt idx="5125">
                  <c:v>553.15</c:v>
                </c:pt>
                <c:pt idx="5126">
                  <c:v>143.27500000000001</c:v>
                </c:pt>
                <c:pt idx="5127">
                  <c:v>473.42000000000098</c:v>
                </c:pt>
                <c:pt idx="5128">
                  <c:v>118.49</c:v>
                </c:pt>
                <c:pt idx="5129">
                  <c:v>736.19749999999999</c:v>
                </c:pt>
                <c:pt idx="5130">
                  <c:v>555.07000000000005</c:v>
                </c:pt>
                <c:pt idx="5131">
                  <c:v>313.61</c:v>
                </c:pt>
                <c:pt idx="5132">
                  <c:v>103.1985</c:v>
                </c:pt>
                <c:pt idx="5133">
                  <c:v>178.03</c:v>
                </c:pt>
                <c:pt idx="5134">
                  <c:v>355.96</c:v>
                </c:pt>
                <c:pt idx="5135">
                  <c:v>533.69500000000005</c:v>
                </c:pt>
                <c:pt idx="5136">
                  <c:v>301.09500000000003</c:v>
                </c:pt>
                <c:pt idx="5137">
                  <c:v>409.72000000000099</c:v>
                </c:pt>
                <c:pt idx="5138">
                  <c:v>221.43</c:v>
                </c:pt>
                <c:pt idx="5139">
                  <c:v>171.44</c:v>
                </c:pt>
                <c:pt idx="5140">
                  <c:v>473.3</c:v>
                </c:pt>
                <c:pt idx="5141">
                  <c:v>346.26000000000198</c:v>
                </c:pt>
                <c:pt idx="5142">
                  <c:v>253.370000000001</c:v>
                </c:pt>
                <c:pt idx="5143">
                  <c:v>112.4525</c:v>
                </c:pt>
                <c:pt idx="5144">
                  <c:v>377.44</c:v>
                </c:pt>
                <c:pt idx="5145">
                  <c:v>119.83</c:v>
                </c:pt>
                <c:pt idx="5146">
                  <c:v>799.150000000001</c:v>
                </c:pt>
                <c:pt idx="5147">
                  <c:v>113.71</c:v>
                </c:pt>
                <c:pt idx="5148">
                  <c:v>223.57000000000201</c:v>
                </c:pt>
                <c:pt idx="5149">
                  <c:v>328.55</c:v>
                </c:pt>
                <c:pt idx="5150">
                  <c:v>140.26</c:v>
                </c:pt>
                <c:pt idx="5151">
                  <c:v>271.27499999999992</c:v>
                </c:pt>
                <c:pt idx="5152">
                  <c:v>226.55</c:v>
                </c:pt>
                <c:pt idx="5153">
                  <c:v>393.69</c:v>
                </c:pt>
                <c:pt idx="5154">
                  <c:v>310.82</c:v>
                </c:pt>
                <c:pt idx="5155">
                  <c:v>463.61500000000001</c:v>
                </c:pt>
                <c:pt idx="5156">
                  <c:v>136.745</c:v>
                </c:pt>
                <c:pt idx="5157">
                  <c:v>693.82999999999993</c:v>
                </c:pt>
                <c:pt idx="5158">
                  <c:v>171.59</c:v>
                </c:pt>
                <c:pt idx="5159">
                  <c:v>459.79250000000002</c:v>
                </c:pt>
                <c:pt idx="5160">
                  <c:v>1132.7</c:v>
                </c:pt>
                <c:pt idx="5161">
                  <c:v>367.92500000000001</c:v>
                </c:pt>
                <c:pt idx="5162">
                  <c:v>393.67</c:v>
                </c:pt>
                <c:pt idx="5163">
                  <c:v>1018.9</c:v>
                </c:pt>
                <c:pt idx="5164">
                  <c:v>173.05500000000001</c:v>
                </c:pt>
                <c:pt idx="5165">
                  <c:v>895.97</c:v>
                </c:pt>
                <c:pt idx="5166">
                  <c:v>342.53500000000003</c:v>
                </c:pt>
                <c:pt idx="5167">
                  <c:v>370.08</c:v>
                </c:pt>
                <c:pt idx="5168">
                  <c:v>225.99</c:v>
                </c:pt>
                <c:pt idx="5169">
                  <c:v>75.685999999999993</c:v>
                </c:pt>
                <c:pt idx="5170">
                  <c:v>1095.5550000000001</c:v>
                </c:pt>
                <c:pt idx="5171">
                  <c:v>467.99</c:v>
                </c:pt>
                <c:pt idx="5172">
                  <c:v>179.39</c:v>
                </c:pt>
                <c:pt idx="5173">
                  <c:v>357.85</c:v>
                </c:pt>
                <c:pt idx="5174">
                  <c:v>287.11</c:v>
                </c:pt>
                <c:pt idx="5175">
                  <c:v>33.962000000000003</c:v>
                </c:pt>
                <c:pt idx="5176">
                  <c:v>253.55</c:v>
                </c:pt>
                <c:pt idx="5177">
                  <c:v>466.4</c:v>
                </c:pt>
                <c:pt idx="5178">
                  <c:v>363.64</c:v>
                </c:pt>
                <c:pt idx="5179">
                  <c:v>564.34000000000208</c:v>
                </c:pt>
                <c:pt idx="5180">
                  <c:v>468.76</c:v>
                </c:pt>
                <c:pt idx="5181">
                  <c:v>483.01</c:v>
                </c:pt>
                <c:pt idx="5182">
                  <c:v>415.19000000000102</c:v>
                </c:pt>
                <c:pt idx="5183">
                  <c:v>910.67000000000098</c:v>
                </c:pt>
                <c:pt idx="5184">
                  <c:v>137.78</c:v>
                </c:pt>
                <c:pt idx="5185">
                  <c:v>315.91250000000002</c:v>
                </c:pt>
                <c:pt idx="5186">
                  <c:v>868.47000000000105</c:v>
                </c:pt>
                <c:pt idx="5187">
                  <c:v>190.24</c:v>
                </c:pt>
                <c:pt idx="5188">
                  <c:v>377.65000000000202</c:v>
                </c:pt>
                <c:pt idx="5189">
                  <c:v>388.53500000000003</c:v>
                </c:pt>
                <c:pt idx="5190">
                  <c:v>839.29</c:v>
                </c:pt>
                <c:pt idx="5191">
                  <c:v>46.5</c:v>
                </c:pt>
                <c:pt idx="5192">
                  <c:v>83.832499999999982</c:v>
                </c:pt>
                <c:pt idx="5193">
                  <c:v>140.11500000000001</c:v>
                </c:pt>
                <c:pt idx="5194">
                  <c:v>378.02499999999992</c:v>
                </c:pt>
                <c:pt idx="5195">
                  <c:v>499.17500000000001</c:v>
                </c:pt>
                <c:pt idx="5196">
                  <c:v>381.27</c:v>
                </c:pt>
                <c:pt idx="5197">
                  <c:v>151.49</c:v>
                </c:pt>
                <c:pt idx="5198">
                  <c:v>62.586000000000013</c:v>
                </c:pt>
                <c:pt idx="5199">
                  <c:v>1353.8</c:v>
                </c:pt>
                <c:pt idx="5200">
                  <c:v>934.26749999999993</c:v>
                </c:pt>
                <c:pt idx="5201">
                  <c:v>362.32</c:v>
                </c:pt>
                <c:pt idx="5202">
                  <c:v>40.615000000000002</c:v>
                </c:pt>
                <c:pt idx="5203">
                  <c:v>167.62</c:v>
                </c:pt>
                <c:pt idx="5204">
                  <c:v>179.72499999999999</c:v>
                </c:pt>
                <c:pt idx="5205">
                  <c:v>437.16</c:v>
                </c:pt>
                <c:pt idx="5206">
                  <c:v>250.45</c:v>
                </c:pt>
                <c:pt idx="5207">
                  <c:v>125.28</c:v>
                </c:pt>
                <c:pt idx="5208">
                  <c:v>84.048500000000004</c:v>
                </c:pt>
                <c:pt idx="5209">
                  <c:v>260.315</c:v>
                </c:pt>
                <c:pt idx="5210">
                  <c:v>214.2175</c:v>
                </c:pt>
                <c:pt idx="5211">
                  <c:v>209.91499999999999</c:v>
                </c:pt>
                <c:pt idx="5212">
                  <c:v>51.148499999999999</c:v>
                </c:pt>
                <c:pt idx="5213">
                  <c:v>368.860000000002</c:v>
                </c:pt>
                <c:pt idx="5214">
                  <c:v>141.22000000000099</c:v>
                </c:pt>
                <c:pt idx="5215">
                  <c:v>619.8649999999999</c:v>
                </c:pt>
                <c:pt idx="5216">
                  <c:v>471.68</c:v>
                </c:pt>
                <c:pt idx="5217">
                  <c:v>1454.45</c:v>
                </c:pt>
                <c:pt idx="5218">
                  <c:v>77.555000000000177</c:v>
                </c:pt>
                <c:pt idx="5219">
                  <c:v>68.046499999999995</c:v>
                </c:pt>
                <c:pt idx="5220">
                  <c:v>473.41000000000292</c:v>
                </c:pt>
                <c:pt idx="5221">
                  <c:v>350.99499999999989</c:v>
                </c:pt>
                <c:pt idx="5222">
                  <c:v>331.96000000000299</c:v>
                </c:pt>
                <c:pt idx="5223">
                  <c:v>416.20499999999993</c:v>
                </c:pt>
                <c:pt idx="5224">
                  <c:v>308.22000000000003</c:v>
                </c:pt>
                <c:pt idx="5225">
                  <c:v>55.534500000000001</c:v>
                </c:pt>
                <c:pt idx="5226">
                  <c:v>443.69</c:v>
                </c:pt>
                <c:pt idx="5227">
                  <c:v>360.35</c:v>
                </c:pt>
                <c:pt idx="5228">
                  <c:v>341.34000000000299</c:v>
                </c:pt>
                <c:pt idx="5229">
                  <c:v>428.49000000000098</c:v>
                </c:pt>
                <c:pt idx="5230">
                  <c:v>170.48</c:v>
                </c:pt>
                <c:pt idx="5231">
                  <c:v>411.07000000000102</c:v>
                </c:pt>
                <c:pt idx="5232">
                  <c:v>689.80000000000098</c:v>
                </c:pt>
                <c:pt idx="5233">
                  <c:v>142.38249999999999</c:v>
                </c:pt>
                <c:pt idx="5234">
                  <c:v>442.39</c:v>
                </c:pt>
                <c:pt idx="5235">
                  <c:v>206.32</c:v>
                </c:pt>
                <c:pt idx="5236">
                  <c:v>34.249000000000002</c:v>
                </c:pt>
                <c:pt idx="5237">
                  <c:v>578.0474999999999</c:v>
                </c:pt>
                <c:pt idx="5238">
                  <c:v>696.69</c:v>
                </c:pt>
                <c:pt idx="5239">
                  <c:v>153.71</c:v>
                </c:pt>
                <c:pt idx="5240">
                  <c:v>72.130499999999998</c:v>
                </c:pt>
                <c:pt idx="5241">
                  <c:v>25.838000000000001</c:v>
                </c:pt>
                <c:pt idx="5242">
                  <c:v>333.19</c:v>
                </c:pt>
                <c:pt idx="5243">
                  <c:v>469.78500000000003</c:v>
                </c:pt>
                <c:pt idx="5244">
                  <c:v>288.13</c:v>
                </c:pt>
                <c:pt idx="5245">
                  <c:v>291.71249999999992</c:v>
                </c:pt>
                <c:pt idx="5246">
                  <c:v>251.46</c:v>
                </c:pt>
                <c:pt idx="5247">
                  <c:v>501.73</c:v>
                </c:pt>
                <c:pt idx="5248">
                  <c:v>542.02499999999998</c:v>
                </c:pt>
                <c:pt idx="5249">
                  <c:v>40.780749999999998</c:v>
                </c:pt>
                <c:pt idx="5250">
                  <c:v>644.29</c:v>
                </c:pt>
                <c:pt idx="5251">
                  <c:v>127.47</c:v>
                </c:pt>
                <c:pt idx="5252">
                  <c:v>352.54500000000002</c:v>
                </c:pt>
                <c:pt idx="5253">
                  <c:v>137.62</c:v>
                </c:pt>
                <c:pt idx="5254">
                  <c:v>454.62</c:v>
                </c:pt>
                <c:pt idx="5255">
                  <c:v>239.64</c:v>
                </c:pt>
                <c:pt idx="5256">
                  <c:v>617.74</c:v>
                </c:pt>
                <c:pt idx="5257">
                  <c:v>596.48000000001309</c:v>
                </c:pt>
                <c:pt idx="5258">
                  <c:v>60.717000000000098</c:v>
                </c:pt>
                <c:pt idx="5259">
                  <c:v>228.71</c:v>
                </c:pt>
                <c:pt idx="5260">
                  <c:v>738.49</c:v>
                </c:pt>
                <c:pt idx="5261">
                  <c:v>62.319000000000003</c:v>
                </c:pt>
                <c:pt idx="5262">
                  <c:v>254.95</c:v>
                </c:pt>
                <c:pt idx="5263">
                  <c:v>52.451000000000001</c:v>
                </c:pt>
                <c:pt idx="5264">
                  <c:v>687.31499999999994</c:v>
                </c:pt>
                <c:pt idx="5265">
                  <c:v>145.94999999999999</c:v>
                </c:pt>
                <c:pt idx="5266">
                  <c:v>43.145000000000003</c:v>
                </c:pt>
                <c:pt idx="5267">
                  <c:v>109.215</c:v>
                </c:pt>
                <c:pt idx="5268">
                  <c:v>167.19499999999999</c:v>
                </c:pt>
                <c:pt idx="5269">
                  <c:v>379.96499999999992</c:v>
                </c:pt>
                <c:pt idx="5270">
                  <c:v>424.32</c:v>
                </c:pt>
                <c:pt idx="5271">
                  <c:v>1142.4000000000001</c:v>
                </c:pt>
                <c:pt idx="5272">
                  <c:v>198.47</c:v>
                </c:pt>
                <c:pt idx="5273">
                  <c:v>742.5</c:v>
                </c:pt>
                <c:pt idx="5274">
                  <c:v>162.93</c:v>
                </c:pt>
                <c:pt idx="5275">
                  <c:v>52.669499999999999</c:v>
                </c:pt>
                <c:pt idx="5276">
                  <c:v>607.800000000002</c:v>
                </c:pt>
                <c:pt idx="5277">
                  <c:v>514.44000000000096</c:v>
                </c:pt>
                <c:pt idx="5278">
                  <c:v>411.69</c:v>
                </c:pt>
                <c:pt idx="5279">
                  <c:v>770.65</c:v>
                </c:pt>
                <c:pt idx="5280">
                  <c:v>42.299000000000007</c:v>
                </c:pt>
                <c:pt idx="5281">
                  <c:v>163.48500000000001</c:v>
                </c:pt>
                <c:pt idx="5282">
                  <c:v>220.96</c:v>
                </c:pt>
                <c:pt idx="5283">
                  <c:v>344.98500000000001</c:v>
                </c:pt>
                <c:pt idx="5284">
                  <c:v>798.33499999999992</c:v>
                </c:pt>
                <c:pt idx="5285">
                  <c:v>197.69</c:v>
                </c:pt>
                <c:pt idx="5286">
                  <c:v>611.77</c:v>
                </c:pt>
                <c:pt idx="5287">
                  <c:v>361.63000000000301</c:v>
                </c:pt>
                <c:pt idx="5288">
                  <c:v>361.17500000000001</c:v>
                </c:pt>
                <c:pt idx="5289">
                  <c:v>63.334249999999997</c:v>
                </c:pt>
                <c:pt idx="5290">
                  <c:v>593.16999999999996</c:v>
                </c:pt>
                <c:pt idx="5291">
                  <c:v>145.08000000000001</c:v>
                </c:pt>
                <c:pt idx="5292">
                  <c:v>591.91</c:v>
                </c:pt>
                <c:pt idx="5293">
                  <c:v>384.09500000000003</c:v>
                </c:pt>
                <c:pt idx="5294">
                  <c:v>178.48</c:v>
                </c:pt>
                <c:pt idx="5295">
                  <c:v>1007.9450000000001</c:v>
                </c:pt>
                <c:pt idx="5296">
                  <c:v>807.36000000000081</c:v>
                </c:pt>
                <c:pt idx="5297">
                  <c:v>135.13499999999999</c:v>
                </c:pt>
                <c:pt idx="5298">
                  <c:v>502.79500000000002</c:v>
                </c:pt>
                <c:pt idx="5299">
                  <c:v>141.25</c:v>
                </c:pt>
                <c:pt idx="5300">
                  <c:v>822.01000000000101</c:v>
                </c:pt>
                <c:pt idx="5301">
                  <c:v>214.73</c:v>
                </c:pt>
                <c:pt idx="5302">
                  <c:v>48.182000000000002</c:v>
                </c:pt>
                <c:pt idx="5303">
                  <c:v>980.48</c:v>
                </c:pt>
                <c:pt idx="5304">
                  <c:v>650.13</c:v>
                </c:pt>
                <c:pt idx="5305">
                  <c:v>326.78500000000003</c:v>
                </c:pt>
                <c:pt idx="5306">
                  <c:v>209.35</c:v>
                </c:pt>
                <c:pt idx="5307">
                  <c:v>180.88</c:v>
                </c:pt>
                <c:pt idx="5308">
                  <c:v>103.65</c:v>
                </c:pt>
                <c:pt idx="5309">
                  <c:v>604.23000000000104</c:v>
                </c:pt>
                <c:pt idx="5310">
                  <c:v>543.34000000000083</c:v>
                </c:pt>
                <c:pt idx="5311">
                  <c:v>130.60499999999999</c:v>
                </c:pt>
                <c:pt idx="5312">
                  <c:v>749.43000000000393</c:v>
                </c:pt>
                <c:pt idx="5313">
                  <c:v>319.08000000000101</c:v>
                </c:pt>
                <c:pt idx="5314">
                  <c:v>668.97</c:v>
                </c:pt>
                <c:pt idx="5315">
                  <c:v>769.51000000000499</c:v>
                </c:pt>
                <c:pt idx="5316">
                  <c:v>22.954499999999999</c:v>
                </c:pt>
                <c:pt idx="5317">
                  <c:v>651.93999999999994</c:v>
                </c:pt>
                <c:pt idx="5318">
                  <c:v>1016.8475</c:v>
                </c:pt>
                <c:pt idx="5319">
                  <c:v>86.400999999999996</c:v>
                </c:pt>
                <c:pt idx="5320">
                  <c:v>414.685</c:v>
                </c:pt>
                <c:pt idx="5321">
                  <c:v>735.56000000000597</c:v>
                </c:pt>
                <c:pt idx="5322">
                  <c:v>195.76</c:v>
                </c:pt>
                <c:pt idx="5323">
                  <c:v>275.82</c:v>
                </c:pt>
                <c:pt idx="5324">
                  <c:v>101.52</c:v>
                </c:pt>
                <c:pt idx="5325">
                  <c:v>183.02</c:v>
                </c:pt>
                <c:pt idx="5326">
                  <c:v>1022.57</c:v>
                </c:pt>
                <c:pt idx="5327">
                  <c:v>332.24</c:v>
                </c:pt>
                <c:pt idx="5328">
                  <c:v>306.88499999999999</c:v>
                </c:pt>
                <c:pt idx="5329">
                  <c:v>269.31</c:v>
                </c:pt>
                <c:pt idx="5330">
                  <c:v>87.348000000000013</c:v>
                </c:pt>
                <c:pt idx="5331">
                  <c:v>202.18</c:v>
                </c:pt>
                <c:pt idx="5332">
                  <c:v>222.39</c:v>
                </c:pt>
                <c:pt idx="5333">
                  <c:v>300.48500000000001</c:v>
                </c:pt>
                <c:pt idx="5334">
                  <c:v>197.4075</c:v>
                </c:pt>
                <c:pt idx="5335">
                  <c:v>82.96875</c:v>
                </c:pt>
                <c:pt idx="5336">
                  <c:v>518.48</c:v>
                </c:pt>
                <c:pt idx="5337">
                  <c:v>559.34499999999991</c:v>
                </c:pt>
                <c:pt idx="5338">
                  <c:v>443.400000000001</c:v>
                </c:pt>
                <c:pt idx="5339">
                  <c:v>296.04500000000002</c:v>
                </c:pt>
                <c:pt idx="5340">
                  <c:v>423.72</c:v>
                </c:pt>
                <c:pt idx="5341">
                  <c:v>110.92</c:v>
                </c:pt>
                <c:pt idx="5342">
                  <c:v>832.55</c:v>
                </c:pt>
                <c:pt idx="5343">
                  <c:v>220.33</c:v>
                </c:pt>
                <c:pt idx="5344">
                  <c:v>658.92499999999984</c:v>
                </c:pt>
                <c:pt idx="5345">
                  <c:v>245.72</c:v>
                </c:pt>
                <c:pt idx="5346">
                  <c:v>166.89</c:v>
                </c:pt>
                <c:pt idx="5347">
                  <c:v>148.02000000000001</c:v>
                </c:pt>
                <c:pt idx="5348">
                  <c:v>765.66000000000497</c:v>
                </c:pt>
                <c:pt idx="5349">
                  <c:v>144.46</c:v>
                </c:pt>
                <c:pt idx="5350">
                  <c:v>216.39</c:v>
                </c:pt>
                <c:pt idx="5351">
                  <c:v>857.625</c:v>
                </c:pt>
                <c:pt idx="5352">
                  <c:v>483.82</c:v>
                </c:pt>
                <c:pt idx="5353">
                  <c:v>229.935</c:v>
                </c:pt>
                <c:pt idx="5354">
                  <c:v>604.59500000000003</c:v>
                </c:pt>
                <c:pt idx="5355">
                  <c:v>522.01</c:v>
                </c:pt>
                <c:pt idx="5356">
                  <c:v>152.5</c:v>
                </c:pt>
                <c:pt idx="5357">
                  <c:v>779.15</c:v>
                </c:pt>
                <c:pt idx="5358">
                  <c:v>402.24</c:v>
                </c:pt>
                <c:pt idx="5359">
                  <c:v>280.98</c:v>
                </c:pt>
                <c:pt idx="5360">
                  <c:v>444.97000000000099</c:v>
                </c:pt>
                <c:pt idx="5361">
                  <c:v>82.289000000000001</c:v>
                </c:pt>
                <c:pt idx="5362">
                  <c:v>52.052999999999997</c:v>
                </c:pt>
                <c:pt idx="5363">
                  <c:v>264.12</c:v>
                </c:pt>
                <c:pt idx="5364">
                  <c:v>559.62</c:v>
                </c:pt>
              </c:numCache>
            </c:numRef>
          </c:xVal>
          <c:yVal>
            <c:numRef>
              <c:f>'[Source_shuffled_sub1500 - Final.xlsx]ANN16_BR'!$P$2:$P$5366</c:f>
              <c:numCache>
                <c:formatCode>0</c:formatCode>
                <c:ptCount val="5365"/>
                <c:pt idx="0">
                  <c:v>788.08943887604198</c:v>
                </c:pt>
                <c:pt idx="1">
                  <c:v>269.47303057621588</c:v>
                </c:pt>
                <c:pt idx="2">
                  <c:v>420.61657055241801</c:v>
                </c:pt>
                <c:pt idx="3">
                  <c:v>109.74673221801901</c:v>
                </c:pt>
                <c:pt idx="4">
                  <c:v>206.11784939511</c:v>
                </c:pt>
                <c:pt idx="5">
                  <c:v>195.368402978674</c:v>
                </c:pt>
                <c:pt idx="6">
                  <c:v>177.40158901022201</c:v>
                </c:pt>
                <c:pt idx="7">
                  <c:v>781.84558804866003</c:v>
                </c:pt>
                <c:pt idx="8">
                  <c:v>129.50248445689201</c:v>
                </c:pt>
                <c:pt idx="9">
                  <c:v>279.46284875624292</c:v>
                </c:pt>
                <c:pt idx="10">
                  <c:v>291.511470168796</c:v>
                </c:pt>
                <c:pt idx="11">
                  <c:v>268.77869005806792</c:v>
                </c:pt>
                <c:pt idx="12">
                  <c:v>171.61422198115099</c:v>
                </c:pt>
                <c:pt idx="13">
                  <c:v>375.76256579066802</c:v>
                </c:pt>
                <c:pt idx="14">
                  <c:v>569.0412304044869</c:v>
                </c:pt>
                <c:pt idx="15">
                  <c:v>635.99554904677996</c:v>
                </c:pt>
                <c:pt idx="16">
                  <c:v>204.53652831467099</c:v>
                </c:pt>
                <c:pt idx="17">
                  <c:v>195.65015310516901</c:v>
                </c:pt>
                <c:pt idx="18">
                  <c:v>231.77089528061401</c:v>
                </c:pt>
                <c:pt idx="19">
                  <c:v>160.00995528449701</c:v>
                </c:pt>
                <c:pt idx="20">
                  <c:v>678.61305036736496</c:v>
                </c:pt>
                <c:pt idx="21">
                  <c:v>124.677169934864</c:v>
                </c:pt>
                <c:pt idx="22">
                  <c:v>269.22585778980903</c:v>
                </c:pt>
                <c:pt idx="23">
                  <c:v>424.03930139911108</c:v>
                </c:pt>
                <c:pt idx="24">
                  <c:v>766.180166571266</c:v>
                </c:pt>
                <c:pt idx="25">
                  <c:v>200.658896654919</c:v>
                </c:pt>
                <c:pt idx="26">
                  <c:v>1162.82311628754</c:v>
                </c:pt>
                <c:pt idx="27">
                  <c:v>1135.67937074716</c:v>
                </c:pt>
                <c:pt idx="28">
                  <c:v>366.91112628618981</c:v>
                </c:pt>
                <c:pt idx="29">
                  <c:v>155.889346191334</c:v>
                </c:pt>
                <c:pt idx="30">
                  <c:v>332.51300280062202</c:v>
                </c:pt>
                <c:pt idx="31">
                  <c:v>41.030013171679897</c:v>
                </c:pt>
                <c:pt idx="32">
                  <c:v>352.78569479503102</c:v>
                </c:pt>
                <c:pt idx="33">
                  <c:v>292.89658344137291</c:v>
                </c:pt>
                <c:pt idx="34">
                  <c:v>644.67235815861602</c:v>
                </c:pt>
                <c:pt idx="35">
                  <c:v>54.5037923659836</c:v>
                </c:pt>
                <c:pt idx="36">
                  <c:v>659.20891073156702</c:v>
                </c:pt>
                <c:pt idx="37">
                  <c:v>328.24710243460493</c:v>
                </c:pt>
                <c:pt idx="38">
                  <c:v>300.44800294329588</c:v>
                </c:pt>
                <c:pt idx="39">
                  <c:v>131.614240708838</c:v>
                </c:pt>
                <c:pt idx="40">
                  <c:v>31.080442070955591</c:v>
                </c:pt>
                <c:pt idx="41">
                  <c:v>575.08535858806999</c:v>
                </c:pt>
                <c:pt idx="42">
                  <c:v>300.99234543180899</c:v>
                </c:pt>
                <c:pt idx="43">
                  <c:v>190.61352322798891</c:v>
                </c:pt>
                <c:pt idx="44">
                  <c:v>61.241326911268999</c:v>
                </c:pt>
                <c:pt idx="45">
                  <c:v>404.5889384687859</c:v>
                </c:pt>
                <c:pt idx="46">
                  <c:v>1114.6347256752999</c:v>
                </c:pt>
                <c:pt idx="47">
                  <c:v>719.70041885471596</c:v>
                </c:pt>
                <c:pt idx="48">
                  <c:v>234.97715202756501</c:v>
                </c:pt>
                <c:pt idx="49">
                  <c:v>533.43470032141397</c:v>
                </c:pt>
                <c:pt idx="50">
                  <c:v>144.58258805730699</c:v>
                </c:pt>
                <c:pt idx="51">
                  <c:v>42.113900804291703</c:v>
                </c:pt>
                <c:pt idx="52">
                  <c:v>166.483930860783</c:v>
                </c:pt>
                <c:pt idx="53">
                  <c:v>84.369956181091482</c:v>
                </c:pt>
                <c:pt idx="54">
                  <c:v>369.77291486166001</c:v>
                </c:pt>
                <c:pt idx="55">
                  <c:v>464.87629032867801</c:v>
                </c:pt>
                <c:pt idx="56">
                  <c:v>485.75424096388599</c:v>
                </c:pt>
                <c:pt idx="57">
                  <c:v>121.91801521641599</c:v>
                </c:pt>
                <c:pt idx="58">
                  <c:v>389.482863529398</c:v>
                </c:pt>
                <c:pt idx="59">
                  <c:v>688.80347759135395</c:v>
                </c:pt>
                <c:pt idx="60">
                  <c:v>547.10733614288495</c:v>
                </c:pt>
                <c:pt idx="61">
                  <c:v>947.62191783381593</c:v>
                </c:pt>
                <c:pt idx="62">
                  <c:v>85.360169840208201</c:v>
                </c:pt>
                <c:pt idx="63">
                  <c:v>204.45354508634</c:v>
                </c:pt>
                <c:pt idx="64">
                  <c:v>320.70614704563189</c:v>
                </c:pt>
                <c:pt idx="65">
                  <c:v>532.28572368638322</c:v>
                </c:pt>
                <c:pt idx="66">
                  <c:v>505.62399999759788</c:v>
                </c:pt>
                <c:pt idx="67">
                  <c:v>884.41381207456504</c:v>
                </c:pt>
                <c:pt idx="68">
                  <c:v>354.05646237576002</c:v>
                </c:pt>
                <c:pt idx="69">
                  <c:v>659.95438039249996</c:v>
                </c:pt>
                <c:pt idx="70">
                  <c:v>662.11122821840991</c:v>
                </c:pt>
                <c:pt idx="71">
                  <c:v>330.24965299718701</c:v>
                </c:pt>
                <c:pt idx="72">
                  <c:v>333.02819917572799</c:v>
                </c:pt>
                <c:pt idx="73">
                  <c:v>136.18164918661299</c:v>
                </c:pt>
                <c:pt idx="74">
                  <c:v>494.21462385029702</c:v>
                </c:pt>
                <c:pt idx="75">
                  <c:v>798.66578172078198</c:v>
                </c:pt>
                <c:pt idx="76">
                  <c:v>798.54546405186102</c:v>
                </c:pt>
                <c:pt idx="77">
                  <c:v>34.687424148081099</c:v>
                </c:pt>
                <c:pt idx="78">
                  <c:v>225.805915188309</c:v>
                </c:pt>
                <c:pt idx="79">
                  <c:v>324.25750497747089</c:v>
                </c:pt>
                <c:pt idx="80">
                  <c:v>362.83274139794202</c:v>
                </c:pt>
                <c:pt idx="81">
                  <c:v>493.85350104567692</c:v>
                </c:pt>
                <c:pt idx="82">
                  <c:v>37.142020113905602</c:v>
                </c:pt>
                <c:pt idx="83">
                  <c:v>213.456487932816</c:v>
                </c:pt>
                <c:pt idx="84">
                  <c:v>70.916249736083202</c:v>
                </c:pt>
                <c:pt idx="85">
                  <c:v>319.47911200114493</c:v>
                </c:pt>
                <c:pt idx="86">
                  <c:v>858.14315765006995</c:v>
                </c:pt>
                <c:pt idx="87">
                  <c:v>141.153820592106</c:v>
                </c:pt>
                <c:pt idx="88">
                  <c:v>215.49321743224499</c:v>
                </c:pt>
                <c:pt idx="89">
                  <c:v>106.934662682095</c:v>
                </c:pt>
                <c:pt idx="90">
                  <c:v>552.88311215630404</c:v>
                </c:pt>
                <c:pt idx="91">
                  <c:v>953.90147650110998</c:v>
                </c:pt>
                <c:pt idx="92">
                  <c:v>207.785271397971</c:v>
                </c:pt>
                <c:pt idx="93">
                  <c:v>402.42286163151999</c:v>
                </c:pt>
                <c:pt idx="94">
                  <c:v>532.4542711238289</c:v>
                </c:pt>
                <c:pt idx="95">
                  <c:v>822.161399375153</c:v>
                </c:pt>
                <c:pt idx="96">
                  <c:v>215.34506635196001</c:v>
                </c:pt>
                <c:pt idx="97">
                  <c:v>301.39706159584802</c:v>
                </c:pt>
                <c:pt idx="98">
                  <c:v>578.60903699509311</c:v>
                </c:pt>
                <c:pt idx="99">
                  <c:v>622.3474220662539</c:v>
                </c:pt>
                <c:pt idx="100">
                  <c:v>283.29984067836398</c:v>
                </c:pt>
                <c:pt idx="101">
                  <c:v>68.898185899320382</c:v>
                </c:pt>
                <c:pt idx="102">
                  <c:v>491.373663595587</c:v>
                </c:pt>
                <c:pt idx="103">
                  <c:v>37.240907982017603</c:v>
                </c:pt>
                <c:pt idx="104">
                  <c:v>127.560840514549</c:v>
                </c:pt>
                <c:pt idx="105">
                  <c:v>74.906489498363797</c:v>
                </c:pt>
                <c:pt idx="106">
                  <c:v>389.31227628613402</c:v>
                </c:pt>
                <c:pt idx="107">
                  <c:v>168.61567760089801</c:v>
                </c:pt>
                <c:pt idx="108">
                  <c:v>220.781156035848</c:v>
                </c:pt>
                <c:pt idx="109">
                  <c:v>72.423551519541192</c:v>
                </c:pt>
                <c:pt idx="110">
                  <c:v>952.60149403491891</c:v>
                </c:pt>
                <c:pt idx="111">
                  <c:v>278.38663693502502</c:v>
                </c:pt>
                <c:pt idx="112">
                  <c:v>149.01126338532501</c:v>
                </c:pt>
                <c:pt idx="113">
                  <c:v>92.10097201575995</c:v>
                </c:pt>
                <c:pt idx="114">
                  <c:v>275.91700978104092</c:v>
                </c:pt>
                <c:pt idx="115">
                  <c:v>288.03135672287488</c:v>
                </c:pt>
                <c:pt idx="116">
                  <c:v>193.910936947425</c:v>
                </c:pt>
                <c:pt idx="117">
                  <c:v>366.98347292346199</c:v>
                </c:pt>
                <c:pt idx="118">
                  <c:v>63.455975702102002</c:v>
                </c:pt>
                <c:pt idx="119">
                  <c:v>385.09733566731302</c:v>
                </c:pt>
                <c:pt idx="120">
                  <c:v>205.86786837147699</c:v>
                </c:pt>
                <c:pt idx="121">
                  <c:v>358.55675573184402</c:v>
                </c:pt>
                <c:pt idx="122">
                  <c:v>134.66371381866401</c:v>
                </c:pt>
                <c:pt idx="123">
                  <c:v>215.56890906922399</c:v>
                </c:pt>
                <c:pt idx="124">
                  <c:v>49.8007398064833</c:v>
                </c:pt>
                <c:pt idx="125">
                  <c:v>91.856091927397401</c:v>
                </c:pt>
                <c:pt idx="126">
                  <c:v>107.212754798541</c:v>
                </c:pt>
                <c:pt idx="127">
                  <c:v>244.85827663223199</c:v>
                </c:pt>
                <c:pt idx="128">
                  <c:v>238.15215221362001</c:v>
                </c:pt>
                <c:pt idx="129">
                  <c:v>440.31911321169389</c:v>
                </c:pt>
                <c:pt idx="130">
                  <c:v>153.09066995278999</c:v>
                </c:pt>
                <c:pt idx="131">
                  <c:v>102.04998958062799</c:v>
                </c:pt>
                <c:pt idx="132">
                  <c:v>142.61655070716901</c:v>
                </c:pt>
                <c:pt idx="133">
                  <c:v>95.526399754648793</c:v>
                </c:pt>
                <c:pt idx="134">
                  <c:v>647.34551665926392</c:v>
                </c:pt>
                <c:pt idx="135">
                  <c:v>462.578937613785</c:v>
                </c:pt>
                <c:pt idx="136">
                  <c:v>376.77913406496901</c:v>
                </c:pt>
                <c:pt idx="137">
                  <c:v>1045.77841895198</c:v>
                </c:pt>
                <c:pt idx="138">
                  <c:v>156.56802772564501</c:v>
                </c:pt>
                <c:pt idx="139">
                  <c:v>380.81914406645501</c:v>
                </c:pt>
                <c:pt idx="140">
                  <c:v>333.07640135402499</c:v>
                </c:pt>
                <c:pt idx="141">
                  <c:v>292.38568606966601</c:v>
                </c:pt>
                <c:pt idx="142">
                  <c:v>148.06071213505601</c:v>
                </c:pt>
                <c:pt idx="143">
                  <c:v>944.80406454458807</c:v>
                </c:pt>
                <c:pt idx="144">
                  <c:v>449.95284369379101</c:v>
                </c:pt>
                <c:pt idx="145">
                  <c:v>165.73275209608099</c:v>
                </c:pt>
                <c:pt idx="146">
                  <c:v>986.611526430092</c:v>
                </c:pt>
                <c:pt idx="147">
                  <c:v>98.40610756299138</c:v>
                </c:pt>
                <c:pt idx="148">
                  <c:v>639.54715853948392</c:v>
                </c:pt>
                <c:pt idx="149">
                  <c:v>73.565202018503669</c:v>
                </c:pt>
                <c:pt idx="150">
                  <c:v>462.44228641350497</c:v>
                </c:pt>
                <c:pt idx="151">
                  <c:v>376.602657273305</c:v>
                </c:pt>
                <c:pt idx="152">
                  <c:v>879.32442997832004</c:v>
                </c:pt>
                <c:pt idx="153">
                  <c:v>307.92127072438188</c:v>
                </c:pt>
                <c:pt idx="154">
                  <c:v>618.77492943792311</c:v>
                </c:pt>
                <c:pt idx="155">
                  <c:v>138.55379805258099</c:v>
                </c:pt>
                <c:pt idx="156">
                  <c:v>121.914524246886</c:v>
                </c:pt>
                <c:pt idx="157">
                  <c:v>338.3541518953121</c:v>
                </c:pt>
                <c:pt idx="158">
                  <c:v>280.1280104615069</c:v>
                </c:pt>
                <c:pt idx="159">
                  <c:v>230.92490678929599</c:v>
                </c:pt>
                <c:pt idx="160">
                  <c:v>405.15199653306797</c:v>
                </c:pt>
                <c:pt idx="161">
                  <c:v>396.01506665010697</c:v>
                </c:pt>
                <c:pt idx="162">
                  <c:v>276.51850624660091</c:v>
                </c:pt>
                <c:pt idx="163">
                  <c:v>86.409598586105602</c:v>
                </c:pt>
                <c:pt idx="164">
                  <c:v>124.244844313584</c:v>
                </c:pt>
                <c:pt idx="165">
                  <c:v>243.266663652641</c:v>
                </c:pt>
                <c:pt idx="166">
                  <c:v>299.49750468910599</c:v>
                </c:pt>
                <c:pt idx="167">
                  <c:v>180.35281734033299</c:v>
                </c:pt>
                <c:pt idx="168">
                  <c:v>83.679084274456571</c:v>
                </c:pt>
                <c:pt idx="169">
                  <c:v>507.03437879760003</c:v>
                </c:pt>
                <c:pt idx="170">
                  <c:v>176.754279468889</c:v>
                </c:pt>
                <c:pt idx="171">
                  <c:v>50.115320989914103</c:v>
                </c:pt>
                <c:pt idx="172">
                  <c:v>203.48803415684301</c:v>
                </c:pt>
                <c:pt idx="173">
                  <c:v>253.13311209225299</c:v>
                </c:pt>
                <c:pt idx="174">
                  <c:v>78.143224138753681</c:v>
                </c:pt>
                <c:pt idx="175">
                  <c:v>259.96354319215999</c:v>
                </c:pt>
                <c:pt idx="176">
                  <c:v>413.16485006994299</c:v>
                </c:pt>
                <c:pt idx="177">
                  <c:v>96.408783579170205</c:v>
                </c:pt>
                <c:pt idx="178">
                  <c:v>204.174838089963</c:v>
                </c:pt>
                <c:pt idx="179">
                  <c:v>275.58893073582499</c:v>
                </c:pt>
                <c:pt idx="180">
                  <c:v>530.48029686965697</c:v>
                </c:pt>
                <c:pt idx="181">
                  <c:v>295.34680995032102</c:v>
                </c:pt>
                <c:pt idx="182">
                  <c:v>158.73832714738401</c:v>
                </c:pt>
                <c:pt idx="183">
                  <c:v>955.47595859836201</c:v>
                </c:pt>
                <c:pt idx="184">
                  <c:v>275.68786653863401</c:v>
                </c:pt>
                <c:pt idx="185">
                  <c:v>479.73881844162088</c:v>
                </c:pt>
                <c:pt idx="186">
                  <c:v>74.122932578132378</c:v>
                </c:pt>
                <c:pt idx="187">
                  <c:v>373.85108147106598</c:v>
                </c:pt>
                <c:pt idx="188">
                  <c:v>51.210248116088998</c:v>
                </c:pt>
                <c:pt idx="189">
                  <c:v>532.93589798911705</c:v>
                </c:pt>
                <c:pt idx="190">
                  <c:v>238.997244251935</c:v>
                </c:pt>
                <c:pt idx="191">
                  <c:v>610.81488151276994</c:v>
                </c:pt>
                <c:pt idx="192">
                  <c:v>371.18873384507589</c:v>
                </c:pt>
                <c:pt idx="193">
                  <c:v>547.69919936358099</c:v>
                </c:pt>
                <c:pt idx="194">
                  <c:v>519.091133725085</c:v>
                </c:pt>
                <c:pt idx="195">
                  <c:v>249.90572428368</c:v>
                </c:pt>
                <c:pt idx="196">
                  <c:v>136.407793016928</c:v>
                </c:pt>
                <c:pt idx="197">
                  <c:v>520.50261826027099</c:v>
                </c:pt>
                <c:pt idx="198">
                  <c:v>388.16100844013692</c:v>
                </c:pt>
                <c:pt idx="199">
                  <c:v>380.87396704285698</c:v>
                </c:pt>
                <c:pt idx="200">
                  <c:v>242.68370931592401</c:v>
                </c:pt>
                <c:pt idx="201">
                  <c:v>856.97194145987896</c:v>
                </c:pt>
                <c:pt idx="202">
                  <c:v>89.822046393121269</c:v>
                </c:pt>
                <c:pt idx="203">
                  <c:v>904.01956652285901</c:v>
                </c:pt>
                <c:pt idx="204">
                  <c:v>346.43762657494898</c:v>
                </c:pt>
                <c:pt idx="205">
                  <c:v>214.60740441219099</c:v>
                </c:pt>
                <c:pt idx="206">
                  <c:v>341.77172676732903</c:v>
                </c:pt>
                <c:pt idx="207">
                  <c:v>572.35038196762821</c:v>
                </c:pt>
                <c:pt idx="208">
                  <c:v>472.40333125341988</c:v>
                </c:pt>
                <c:pt idx="209">
                  <c:v>206.81852825593799</c:v>
                </c:pt>
                <c:pt idx="210">
                  <c:v>334.4968464851699</c:v>
                </c:pt>
                <c:pt idx="211">
                  <c:v>115.98597602862399</c:v>
                </c:pt>
                <c:pt idx="212">
                  <c:v>1018.43131821508</c:v>
                </c:pt>
                <c:pt idx="213">
                  <c:v>298.84746612958099</c:v>
                </c:pt>
                <c:pt idx="214">
                  <c:v>826.688848910307</c:v>
                </c:pt>
                <c:pt idx="215">
                  <c:v>369.47374108995098</c:v>
                </c:pt>
                <c:pt idx="216">
                  <c:v>395.27154340962892</c:v>
                </c:pt>
                <c:pt idx="217">
                  <c:v>35.383926254234893</c:v>
                </c:pt>
                <c:pt idx="218">
                  <c:v>152.421195977678</c:v>
                </c:pt>
                <c:pt idx="219">
                  <c:v>97.945338422298079</c:v>
                </c:pt>
                <c:pt idx="220">
                  <c:v>484.56291137621992</c:v>
                </c:pt>
                <c:pt idx="221">
                  <c:v>129.03330590884801</c:v>
                </c:pt>
                <c:pt idx="222">
                  <c:v>502.98676827152389</c:v>
                </c:pt>
                <c:pt idx="223">
                  <c:v>61.3015563365717</c:v>
                </c:pt>
                <c:pt idx="224">
                  <c:v>218.484240241104</c:v>
                </c:pt>
                <c:pt idx="225">
                  <c:v>531.66788744135295</c:v>
                </c:pt>
                <c:pt idx="226">
                  <c:v>613.93523396695105</c:v>
                </c:pt>
                <c:pt idx="227">
                  <c:v>24.993159553826899</c:v>
                </c:pt>
                <c:pt idx="228">
                  <c:v>177.25622665121301</c:v>
                </c:pt>
                <c:pt idx="229">
                  <c:v>499.707709293476</c:v>
                </c:pt>
                <c:pt idx="230">
                  <c:v>77.453496842596877</c:v>
                </c:pt>
                <c:pt idx="231">
                  <c:v>260.82286514297903</c:v>
                </c:pt>
                <c:pt idx="232">
                  <c:v>166.7497437328779</c:v>
                </c:pt>
                <c:pt idx="233">
                  <c:v>373.16861016826903</c:v>
                </c:pt>
                <c:pt idx="234">
                  <c:v>71.866696965854601</c:v>
                </c:pt>
                <c:pt idx="235">
                  <c:v>455.34440645695202</c:v>
                </c:pt>
                <c:pt idx="236">
                  <c:v>195.42110744643301</c:v>
                </c:pt>
                <c:pt idx="237">
                  <c:v>401.42987717876701</c:v>
                </c:pt>
                <c:pt idx="238">
                  <c:v>175.530405637358</c:v>
                </c:pt>
                <c:pt idx="239">
                  <c:v>87.929027377114281</c:v>
                </c:pt>
                <c:pt idx="240">
                  <c:v>143.47753605248201</c:v>
                </c:pt>
                <c:pt idx="241">
                  <c:v>373.56138655633492</c:v>
                </c:pt>
                <c:pt idx="242">
                  <c:v>367.28135109207392</c:v>
                </c:pt>
                <c:pt idx="243">
                  <c:v>374.95252838760501</c:v>
                </c:pt>
                <c:pt idx="244">
                  <c:v>82.978651398515382</c:v>
                </c:pt>
                <c:pt idx="245">
                  <c:v>351.73445622208601</c:v>
                </c:pt>
                <c:pt idx="246">
                  <c:v>60.7624023533483</c:v>
                </c:pt>
                <c:pt idx="247">
                  <c:v>341.124633460788</c:v>
                </c:pt>
                <c:pt idx="248">
                  <c:v>322.45734213839597</c:v>
                </c:pt>
                <c:pt idx="249">
                  <c:v>343.06529532811197</c:v>
                </c:pt>
                <c:pt idx="250">
                  <c:v>701.99297562932099</c:v>
                </c:pt>
                <c:pt idx="251">
                  <c:v>130.452249291903</c:v>
                </c:pt>
                <c:pt idx="252">
                  <c:v>455.80390781787492</c:v>
                </c:pt>
                <c:pt idx="253">
                  <c:v>130.56807093569199</c:v>
                </c:pt>
                <c:pt idx="254">
                  <c:v>431.95832458586102</c:v>
                </c:pt>
                <c:pt idx="255">
                  <c:v>165.41949418572301</c:v>
                </c:pt>
                <c:pt idx="256">
                  <c:v>100.30390015186499</c:v>
                </c:pt>
                <c:pt idx="257">
                  <c:v>265.29791135126288</c:v>
                </c:pt>
                <c:pt idx="258">
                  <c:v>195.406133647806</c:v>
                </c:pt>
                <c:pt idx="259">
                  <c:v>582.98135924230905</c:v>
                </c:pt>
                <c:pt idx="260">
                  <c:v>1007.69591929836</c:v>
                </c:pt>
                <c:pt idx="261">
                  <c:v>344.007636311125</c:v>
                </c:pt>
                <c:pt idx="262">
                  <c:v>955.49665963984603</c:v>
                </c:pt>
                <c:pt idx="263">
                  <c:v>674.99472249860003</c:v>
                </c:pt>
                <c:pt idx="264">
                  <c:v>286.243866082029</c:v>
                </c:pt>
                <c:pt idx="265">
                  <c:v>336.274822993898</c:v>
                </c:pt>
                <c:pt idx="266">
                  <c:v>569.36066326929802</c:v>
                </c:pt>
                <c:pt idx="267">
                  <c:v>823.61656747184384</c:v>
                </c:pt>
                <c:pt idx="268">
                  <c:v>338.79026288457601</c:v>
                </c:pt>
                <c:pt idx="269">
                  <c:v>155.39929793982901</c:v>
                </c:pt>
                <c:pt idx="270">
                  <c:v>292.50255294479501</c:v>
                </c:pt>
                <c:pt idx="271">
                  <c:v>491.86740923692008</c:v>
                </c:pt>
                <c:pt idx="272">
                  <c:v>466.24976040950298</c:v>
                </c:pt>
                <c:pt idx="273">
                  <c:v>196.42745331978699</c:v>
                </c:pt>
                <c:pt idx="274">
                  <c:v>96.407805762665205</c:v>
                </c:pt>
                <c:pt idx="275">
                  <c:v>172.63063985122901</c:v>
                </c:pt>
                <c:pt idx="276">
                  <c:v>184.13730780984599</c:v>
                </c:pt>
                <c:pt idx="277">
                  <c:v>180.73409048573399</c:v>
                </c:pt>
                <c:pt idx="278">
                  <c:v>236.61776608986801</c:v>
                </c:pt>
                <c:pt idx="279">
                  <c:v>132.46084068451</c:v>
                </c:pt>
                <c:pt idx="280">
                  <c:v>62.1235597901292</c:v>
                </c:pt>
                <c:pt idx="281">
                  <c:v>83.910721790519602</c:v>
                </c:pt>
                <c:pt idx="282">
                  <c:v>924.889380304876</c:v>
                </c:pt>
                <c:pt idx="283">
                  <c:v>383.008360299635</c:v>
                </c:pt>
                <c:pt idx="284">
                  <c:v>543.05417290501805</c:v>
                </c:pt>
                <c:pt idx="285">
                  <c:v>560.74506160310102</c:v>
                </c:pt>
                <c:pt idx="286">
                  <c:v>172.71855964004601</c:v>
                </c:pt>
                <c:pt idx="287">
                  <c:v>193.82916747509901</c:v>
                </c:pt>
                <c:pt idx="288">
                  <c:v>59.735822917152603</c:v>
                </c:pt>
                <c:pt idx="289">
                  <c:v>567.00984110874504</c:v>
                </c:pt>
                <c:pt idx="290">
                  <c:v>680.052657059387</c:v>
                </c:pt>
                <c:pt idx="291">
                  <c:v>144.718375495136</c:v>
                </c:pt>
                <c:pt idx="292">
                  <c:v>148.25817088897199</c:v>
                </c:pt>
                <c:pt idx="293">
                  <c:v>393.99010820957392</c:v>
                </c:pt>
                <c:pt idx="294">
                  <c:v>544.65019151266904</c:v>
                </c:pt>
                <c:pt idx="295">
                  <c:v>80.750129559864007</c:v>
                </c:pt>
                <c:pt idx="296">
                  <c:v>1161.38428949391</c:v>
                </c:pt>
                <c:pt idx="297">
                  <c:v>522.45193869056584</c:v>
                </c:pt>
                <c:pt idx="298">
                  <c:v>76.843420964324395</c:v>
                </c:pt>
                <c:pt idx="299">
                  <c:v>927.27504843370696</c:v>
                </c:pt>
                <c:pt idx="300">
                  <c:v>208.08732784363301</c:v>
                </c:pt>
                <c:pt idx="301">
                  <c:v>345.129048828181</c:v>
                </c:pt>
                <c:pt idx="302">
                  <c:v>752.09573783015696</c:v>
                </c:pt>
                <c:pt idx="303">
                  <c:v>57.612206680601901</c:v>
                </c:pt>
                <c:pt idx="304">
                  <c:v>487.76189608093699</c:v>
                </c:pt>
                <c:pt idx="305">
                  <c:v>636.20535124432695</c:v>
                </c:pt>
                <c:pt idx="306">
                  <c:v>179.036041760796</c:v>
                </c:pt>
                <c:pt idx="307">
                  <c:v>490.35340495522001</c:v>
                </c:pt>
                <c:pt idx="308">
                  <c:v>359.30047306612801</c:v>
                </c:pt>
                <c:pt idx="309">
                  <c:v>1122.41169162131</c:v>
                </c:pt>
                <c:pt idx="310">
                  <c:v>222.003656028444</c:v>
                </c:pt>
                <c:pt idx="311">
                  <c:v>143.64117749241299</c:v>
                </c:pt>
                <c:pt idx="312">
                  <c:v>33.520298320787802</c:v>
                </c:pt>
                <c:pt idx="313">
                  <c:v>451.26612166363492</c:v>
                </c:pt>
                <c:pt idx="314">
                  <c:v>283.04091817516297</c:v>
                </c:pt>
                <c:pt idx="315">
                  <c:v>401.623145109794</c:v>
                </c:pt>
                <c:pt idx="316">
                  <c:v>503.92856872884101</c:v>
                </c:pt>
                <c:pt idx="317">
                  <c:v>62.831759496721901</c:v>
                </c:pt>
                <c:pt idx="318">
                  <c:v>270.54536851727988</c:v>
                </c:pt>
                <c:pt idx="319">
                  <c:v>211.74980318672499</c:v>
                </c:pt>
                <c:pt idx="320">
                  <c:v>675.65571045570096</c:v>
                </c:pt>
                <c:pt idx="321">
                  <c:v>361.11919896946989</c:v>
                </c:pt>
                <c:pt idx="322">
                  <c:v>164.83464285908201</c:v>
                </c:pt>
                <c:pt idx="323">
                  <c:v>225.02899200579199</c:v>
                </c:pt>
                <c:pt idx="324">
                  <c:v>90.477956772115704</c:v>
                </c:pt>
                <c:pt idx="325">
                  <c:v>618.88013522474398</c:v>
                </c:pt>
                <c:pt idx="326">
                  <c:v>455.49217272743692</c:v>
                </c:pt>
                <c:pt idx="327">
                  <c:v>690.43134940982304</c:v>
                </c:pt>
                <c:pt idx="328">
                  <c:v>362.22706297340301</c:v>
                </c:pt>
                <c:pt idx="329">
                  <c:v>540.81445422461604</c:v>
                </c:pt>
                <c:pt idx="330">
                  <c:v>185.50566972445989</c:v>
                </c:pt>
                <c:pt idx="331">
                  <c:v>126.683695695328</c:v>
                </c:pt>
                <c:pt idx="332">
                  <c:v>152.13096444114089</c:v>
                </c:pt>
                <c:pt idx="333">
                  <c:v>59.989234171673992</c:v>
                </c:pt>
                <c:pt idx="334">
                  <c:v>363.94538712262698</c:v>
                </c:pt>
                <c:pt idx="335">
                  <c:v>618.26500726830102</c:v>
                </c:pt>
                <c:pt idx="336">
                  <c:v>193.76464780406101</c:v>
                </c:pt>
                <c:pt idx="337">
                  <c:v>73.095568915068583</c:v>
                </c:pt>
                <c:pt idx="338">
                  <c:v>818.113204201131</c:v>
                </c:pt>
                <c:pt idx="339">
                  <c:v>181.16845578425401</c:v>
                </c:pt>
                <c:pt idx="340">
                  <c:v>496.55158703369602</c:v>
                </c:pt>
                <c:pt idx="341">
                  <c:v>139.579131562013</c:v>
                </c:pt>
                <c:pt idx="342">
                  <c:v>288.97286788444097</c:v>
                </c:pt>
                <c:pt idx="343">
                  <c:v>110.852867593263</c:v>
                </c:pt>
                <c:pt idx="344">
                  <c:v>322.45046962711001</c:v>
                </c:pt>
                <c:pt idx="345">
                  <c:v>191.464082148307</c:v>
                </c:pt>
                <c:pt idx="346">
                  <c:v>316.81753921860991</c:v>
                </c:pt>
                <c:pt idx="347">
                  <c:v>118.26857141221601</c:v>
                </c:pt>
                <c:pt idx="348">
                  <c:v>415.65130656198988</c:v>
                </c:pt>
                <c:pt idx="349">
                  <c:v>202.07041208223399</c:v>
                </c:pt>
                <c:pt idx="350">
                  <c:v>425.21670089489493</c:v>
                </c:pt>
                <c:pt idx="351">
                  <c:v>195.33960165213799</c:v>
                </c:pt>
                <c:pt idx="352">
                  <c:v>382.35258451960902</c:v>
                </c:pt>
                <c:pt idx="353">
                  <c:v>456.76814491961102</c:v>
                </c:pt>
                <c:pt idx="354">
                  <c:v>533.17582134945098</c:v>
                </c:pt>
                <c:pt idx="355">
                  <c:v>70.843483630340799</c:v>
                </c:pt>
                <c:pt idx="356">
                  <c:v>155.93897866168399</c:v>
                </c:pt>
                <c:pt idx="357">
                  <c:v>600.77328931859904</c:v>
                </c:pt>
                <c:pt idx="358">
                  <c:v>210.651310322048</c:v>
                </c:pt>
                <c:pt idx="359">
                  <c:v>147.17559925619301</c:v>
                </c:pt>
                <c:pt idx="360">
                  <c:v>272.62069872618389</c:v>
                </c:pt>
                <c:pt idx="361">
                  <c:v>360.99791019340199</c:v>
                </c:pt>
                <c:pt idx="362">
                  <c:v>89.667440019822081</c:v>
                </c:pt>
                <c:pt idx="363">
                  <c:v>459.11778344416001</c:v>
                </c:pt>
                <c:pt idx="364">
                  <c:v>83.301246086386882</c:v>
                </c:pt>
                <c:pt idx="365">
                  <c:v>252.280525803015</c:v>
                </c:pt>
                <c:pt idx="366">
                  <c:v>372.94581939485698</c:v>
                </c:pt>
                <c:pt idx="367">
                  <c:v>255.97563688149299</c:v>
                </c:pt>
                <c:pt idx="368">
                  <c:v>532.90333293743402</c:v>
                </c:pt>
                <c:pt idx="369">
                  <c:v>250.70185362008999</c:v>
                </c:pt>
                <c:pt idx="370">
                  <c:v>218.23709681768599</c:v>
                </c:pt>
                <c:pt idx="371">
                  <c:v>181.59556632015099</c:v>
                </c:pt>
                <c:pt idx="372">
                  <c:v>144.70991075174689</c:v>
                </c:pt>
                <c:pt idx="373">
                  <c:v>339.67059770974799</c:v>
                </c:pt>
                <c:pt idx="374">
                  <c:v>149.19339952304301</c:v>
                </c:pt>
                <c:pt idx="375">
                  <c:v>431.052647040051</c:v>
                </c:pt>
                <c:pt idx="376">
                  <c:v>424.80156396563501</c:v>
                </c:pt>
                <c:pt idx="377">
                  <c:v>296.91121412635601</c:v>
                </c:pt>
                <c:pt idx="378">
                  <c:v>344.326689198888</c:v>
                </c:pt>
                <c:pt idx="379">
                  <c:v>993.33133465152605</c:v>
                </c:pt>
                <c:pt idx="380">
                  <c:v>335.87412303582801</c:v>
                </c:pt>
                <c:pt idx="381">
                  <c:v>70.791566267412307</c:v>
                </c:pt>
                <c:pt idx="382">
                  <c:v>323.15018216529</c:v>
                </c:pt>
                <c:pt idx="383">
                  <c:v>408.06023752760188</c:v>
                </c:pt>
                <c:pt idx="384">
                  <c:v>248.15912429657999</c:v>
                </c:pt>
                <c:pt idx="385">
                  <c:v>316.87919958706601</c:v>
                </c:pt>
                <c:pt idx="386">
                  <c:v>578.60930484649498</c:v>
                </c:pt>
                <c:pt idx="387">
                  <c:v>280.618786020767</c:v>
                </c:pt>
                <c:pt idx="388">
                  <c:v>201.96563493001099</c:v>
                </c:pt>
                <c:pt idx="389">
                  <c:v>325.01946069903698</c:v>
                </c:pt>
                <c:pt idx="390">
                  <c:v>326.56062147995499</c:v>
                </c:pt>
                <c:pt idx="391">
                  <c:v>116.312497471412</c:v>
                </c:pt>
                <c:pt idx="392">
                  <c:v>497.64478571087602</c:v>
                </c:pt>
                <c:pt idx="393">
                  <c:v>208.53720122239</c:v>
                </c:pt>
                <c:pt idx="394">
                  <c:v>350.32207536622099</c:v>
                </c:pt>
                <c:pt idx="395">
                  <c:v>340.326142505956</c:v>
                </c:pt>
                <c:pt idx="396">
                  <c:v>429.164859742727</c:v>
                </c:pt>
                <c:pt idx="397">
                  <c:v>121.498253036732</c:v>
                </c:pt>
                <c:pt idx="398">
                  <c:v>176.239728310549</c:v>
                </c:pt>
                <c:pt idx="399">
                  <c:v>175.29267834295399</c:v>
                </c:pt>
                <c:pt idx="400">
                  <c:v>1027.8792438118101</c:v>
                </c:pt>
                <c:pt idx="401">
                  <c:v>541.60792445739696</c:v>
                </c:pt>
                <c:pt idx="402">
                  <c:v>285.15734389353599</c:v>
                </c:pt>
                <c:pt idx="403">
                  <c:v>212.68147131390899</c:v>
                </c:pt>
                <c:pt idx="404">
                  <c:v>514.07685168383705</c:v>
                </c:pt>
                <c:pt idx="405">
                  <c:v>145.71372300455991</c:v>
                </c:pt>
                <c:pt idx="406">
                  <c:v>747.38836862322205</c:v>
                </c:pt>
                <c:pt idx="407">
                  <c:v>230.137195831447</c:v>
                </c:pt>
                <c:pt idx="408">
                  <c:v>154.51598795022099</c:v>
                </c:pt>
                <c:pt idx="409">
                  <c:v>884.23460257235399</c:v>
                </c:pt>
                <c:pt idx="410">
                  <c:v>574.84884338343386</c:v>
                </c:pt>
                <c:pt idx="411">
                  <c:v>1215.16538376535</c:v>
                </c:pt>
                <c:pt idx="412">
                  <c:v>374.40610446551187</c:v>
                </c:pt>
                <c:pt idx="413">
                  <c:v>71.237885682057097</c:v>
                </c:pt>
                <c:pt idx="414">
                  <c:v>1060.98780034329</c:v>
                </c:pt>
                <c:pt idx="415">
                  <c:v>444.053489171872</c:v>
                </c:pt>
                <c:pt idx="416">
                  <c:v>599.91743531594693</c:v>
                </c:pt>
                <c:pt idx="417">
                  <c:v>644.13597294422095</c:v>
                </c:pt>
                <c:pt idx="418">
                  <c:v>711.78275335499802</c:v>
                </c:pt>
                <c:pt idx="419">
                  <c:v>268.41948400722993</c:v>
                </c:pt>
                <c:pt idx="420">
                  <c:v>405.63205434760692</c:v>
                </c:pt>
                <c:pt idx="421">
                  <c:v>917.94638259574197</c:v>
                </c:pt>
                <c:pt idx="422">
                  <c:v>794.46009611787997</c:v>
                </c:pt>
                <c:pt idx="423">
                  <c:v>190.628947678527</c:v>
                </c:pt>
                <c:pt idx="424">
                  <c:v>1053.7021719394299</c:v>
                </c:pt>
                <c:pt idx="425">
                  <c:v>595.199621635585</c:v>
                </c:pt>
                <c:pt idx="426">
                  <c:v>83.231702416631578</c:v>
                </c:pt>
                <c:pt idx="427">
                  <c:v>583.82238884823494</c:v>
                </c:pt>
                <c:pt idx="428">
                  <c:v>192.660691692515</c:v>
                </c:pt>
                <c:pt idx="429">
                  <c:v>1189.63924679</c:v>
                </c:pt>
                <c:pt idx="430">
                  <c:v>162.68475268886399</c:v>
                </c:pt>
                <c:pt idx="431">
                  <c:v>241.50828637792799</c:v>
                </c:pt>
                <c:pt idx="432">
                  <c:v>676.75804805509495</c:v>
                </c:pt>
                <c:pt idx="433">
                  <c:v>263.26633713582299</c:v>
                </c:pt>
                <c:pt idx="434">
                  <c:v>57.818159337781303</c:v>
                </c:pt>
                <c:pt idx="435">
                  <c:v>241.259400509383</c:v>
                </c:pt>
                <c:pt idx="436">
                  <c:v>137.31143469848399</c:v>
                </c:pt>
                <c:pt idx="437">
                  <c:v>710.07670461518899</c:v>
                </c:pt>
                <c:pt idx="438">
                  <c:v>232.34992072553399</c:v>
                </c:pt>
                <c:pt idx="439">
                  <c:v>308.30091846664601</c:v>
                </c:pt>
                <c:pt idx="440">
                  <c:v>323.56111144054188</c:v>
                </c:pt>
                <c:pt idx="441">
                  <c:v>579.64718767051704</c:v>
                </c:pt>
                <c:pt idx="442">
                  <c:v>95.754519006213798</c:v>
                </c:pt>
                <c:pt idx="443">
                  <c:v>387.04781432902001</c:v>
                </c:pt>
                <c:pt idx="444">
                  <c:v>328.97713461296991</c:v>
                </c:pt>
                <c:pt idx="445">
                  <c:v>611.44136663303698</c:v>
                </c:pt>
                <c:pt idx="446">
                  <c:v>128.482066248899</c:v>
                </c:pt>
                <c:pt idx="447">
                  <c:v>85.350132579885084</c:v>
                </c:pt>
                <c:pt idx="448">
                  <c:v>213.86772557064799</c:v>
                </c:pt>
                <c:pt idx="449">
                  <c:v>513.68232059811498</c:v>
                </c:pt>
                <c:pt idx="450">
                  <c:v>363.86361792087689</c:v>
                </c:pt>
                <c:pt idx="451">
                  <c:v>506.12863405871002</c:v>
                </c:pt>
                <c:pt idx="452">
                  <c:v>208.065082094899</c:v>
                </c:pt>
                <c:pt idx="453">
                  <c:v>268.66474784186897</c:v>
                </c:pt>
                <c:pt idx="454">
                  <c:v>681.56325390109703</c:v>
                </c:pt>
                <c:pt idx="455">
                  <c:v>451.28802189866991</c:v>
                </c:pt>
                <c:pt idx="456">
                  <c:v>371.22801104850191</c:v>
                </c:pt>
                <c:pt idx="457">
                  <c:v>310.73070062693199</c:v>
                </c:pt>
                <c:pt idx="458">
                  <c:v>356.46614934943199</c:v>
                </c:pt>
                <c:pt idx="459">
                  <c:v>181.07895191304399</c:v>
                </c:pt>
                <c:pt idx="460">
                  <c:v>598.58508548988004</c:v>
                </c:pt>
                <c:pt idx="461">
                  <c:v>429.920492816776</c:v>
                </c:pt>
                <c:pt idx="462">
                  <c:v>204.54182826300701</c:v>
                </c:pt>
                <c:pt idx="463">
                  <c:v>644.80877908831303</c:v>
                </c:pt>
                <c:pt idx="464">
                  <c:v>161.61696862430489</c:v>
                </c:pt>
                <c:pt idx="465">
                  <c:v>168.83352989189001</c:v>
                </c:pt>
                <c:pt idx="466">
                  <c:v>281.75184255503899</c:v>
                </c:pt>
                <c:pt idx="467">
                  <c:v>263.12204166772102</c:v>
                </c:pt>
                <c:pt idx="468">
                  <c:v>295.93682538794502</c:v>
                </c:pt>
                <c:pt idx="469">
                  <c:v>234.07724282618</c:v>
                </c:pt>
                <c:pt idx="470">
                  <c:v>262.44450257810092</c:v>
                </c:pt>
                <c:pt idx="471">
                  <c:v>67.961893796842006</c:v>
                </c:pt>
                <c:pt idx="472">
                  <c:v>146.81546863389099</c:v>
                </c:pt>
                <c:pt idx="473">
                  <c:v>669.52249020318504</c:v>
                </c:pt>
                <c:pt idx="474">
                  <c:v>326.40982142967999</c:v>
                </c:pt>
                <c:pt idx="475">
                  <c:v>51.255912023277098</c:v>
                </c:pt>
                <c:pt idx="476">
                  <c:v>424.747871270421</c:v>
                </c:pt>
                <c:pt idx="477">
                  <c:v>77.095055537922789</c:v>
                </c:pt>
                <c:pt idx="478">
                  <c:v>31.26304003393729</c:v>
                </c:pt>
                <c:pt idx="479">
                  <c:v>139.753839904073</c:v>
                </c:pt>
                <c:pt idx="480">
                  <c:v>142.784900034272</c:v>
                </c:pt>
                <c:pt idx="481">
                  <c:v>322.07681437239688</c:v>
                </c:pt>
                <c:pt idx="482">
                  <c:v>193.239612585706</c:v>
                </c:pt>
                <c:pt idx="483">
                  <c:v>39.633589396054099</c:v>
                </c:pt>
                <c:pt idx="484">
                  <c:v>354.54862850378299</c:v>
                </c:pt>
                <c:pt idx="485">
                  <c:v>961.40178844480897</c:v>
                </c:pt>
                <c:pt idx="486">
                  <c:v>728.91885139860403</c:v>
                </c:pt>
                <c:pt idx="487">
                  <c:v>232.56336734060599</c:v>
                </c:pt>
                <c:pt idx="488">
                  <c:v>493.71659096406393</c:v>
                </c:pt>
                <c:pt idx="489">
                  <c:v>809.68072651886303</c:v>
                </c:pt>
                <c:pt idx="490">
                  <c:v>404.31519238935402</c:v>
                </c:pt>
                <c:pt idx="491">
                  <c:v>150.06580660838199</c:v>
                </c:pt>
                <c:pt idx="492">
                  <c:v>252.646179089263</c:v>
                </c:pt>
                <c:pt idx="493">
                  <c:v>245.34063899294301</c:v>
                </c:pt>
                <c:pt idx="494">
                  <c:v>123.943665593219</c:v>
                </c:pt>
                <c:pt idx="495">
                  <c:v>215.72716753602401</c:v>
                </c:pt>
                <c:pt idx="496">
                  <c:v>867.37709631392693</c:v>
                </c:pt>
                <c:pt idx="497">
                  <c:v>296.14817156349397</c:v>
                </c:pt>
                <c:pt idx="498">
                  <c:v>60.319235760702803</c:v>
                </c:pt>
                <c:pt idx="499">
                  <c:v>203.74270990951601</c:v>
                </c:pt>
                <c:pt idx="500">
                  <c:v>664.40462684678494</c:v>
                </c:pt>
                <c:pt idx="501">
                  <c:v>531.61500436777601</c:v>
                </c:pt>
                <c:pt idx="502">
                  <c:v>887.21408493776801</c:v>
                </c:pt>
                <c:pt idx="503">
                  <c:v>341.94350794943603</c:v>
                </c:pt>
                <c:pt idx="504">
                  <c:v>455.55072225041499</c:v>
                </c:pt>
                <c:pt idx="505">
                  <c:v>855.42146793465997</c:v>
                </c:pt>
                <c:pt idx="506">
                  <c:v>1023.9219264298</c:v>
                </c:pt>
                <c:pt idx="507">
                  <c:v>809.17410886570303</c:v>
                </c:pt>
                <c:pt idx="508">
                  <c:v>209.70726110828201</c:v>
                </c:pt>
                <c:pt idx="509">
                  <c:v>133.26872531771599</c:v>
                </c:pt>
                <c:pt idx="510">
                  <c:v>190.39005265222801</c:v>
                </c:pt>
                <c:pt idx="511">
                  <c:v>461.59474857925602</c:v>
                </c:pt>
                <c:pt idx="512">
                  <c:v>263.16970046781108</c:v>
                </c:pt>
                <c:pt idx="513">
                  <c:v>473.00640581877201</c:v>
                </c:pt>
                <c:pt idx="514">
                  <c:v>663.86564852770891</c:v>
                </c:pt>
                <c:pt idx="515">
                  <c:v>389.70845001837989</c:v>
                </c:pt>
                <c:pt idx="516">
                  <c:v>283.79425429222391</c:v>
                </c:pt>
                <c:pt idx="517">
                  <c:v>278.36909543413799</c:v>
                </c:pt>
                <c:pt idx="518">
                  <c:v>181.568508537632</c:v>
                </c:pt>
                <c:pt idx="519">
                  <c:v>82.570388060291378</c:v>
                </c:pt>
                <c:pt idx="520">
                  <c:v>695.59578456570603</c:v>
                </c:pt>
                <c:pt idx="521">
                  <c:v>151.65923744976499</c:v>
                </c:pt>
                <c:pt idx="522">
                  <c:v>412.76270594633593</c:v>
                </c:pt>
                <c:pt idx="523">
                  <c:v>193.40474777085299</c:v>
                </c:pt>
                <c:pt idx="524">
                  <c:v>171.052649171209</c:v>
                </c:pt>
                <c:pt idx="525">
                  <c:v>669.38062818784783</c:v>
                </c:pt>
                <c:pt idx="526">
                  <c:v>925.76883540720303</c:v>
                </c:pt>
                <c:pt idx="527">
                  <c:v>899.08694217320101</c:v>
                </c:pt>
                <c:pt idx="528">
                  <c:v>595.65831134379198</c:v>
                </c:pt>
                <c:pt idx="529">
                  <c:v>102.424001643056</c:v>
                </c:pt>
                <c:pt idx="530">
                  <c:v>1062.3940193507001</c:v>
                </c:pt>
                <c:pt idx="531">
                  <c:v>386.91823918101392</c:v>
                </c:pt>
                <c:pt idx="532">
                  <c:v>307.13506939436502</c:v>
                </c:pt>
                <c:pt idx="533">
                  <c:v>324.16409865661097</c:v>
                </c:pt>
                <c:pt idx="534">
                  <c:v>140.881245478897</c:v>
                </c:pt>
                <c:pt idx="535">
                  <c:v>171.16022688350799</c:v>
                </c:pt>
                <c:pt idx="536">
                  <c:v>213.05419692898101</c:v>
                </c:pt>
                <c:pt idx="537">
                  <c:v>1340.2957619355</c:v>
                </c:pt>
                <c:pt idx="538">
                  <c:v>1070.2855723164</c:v>
                </c:pt>
                <c:pt idx="539">
                  <c:v>186.82753746495499</c:v>
                </c:pt>
                <c:pt idx="540">
                  <c:v>61.678895804917403</c:v>
                </c:pt>
                <c:pt idx="541">
                  <c:v>693.23890382812101</c:v>
                </c:pt>
                <c:pt idx="542">
                  <c:v>247.72407032516401</c:v>
                </c:pt>
                <c:pt idx="543">
                  <c:v>972.53224327858595</c:v>
                </c:pt>
                <c:pt idx="544">
                  <c:v>345.73013571429789</c:v>
                </c:pt>
                <c:pt idx="545">
                  <c:v>350.98625569357893</c:v>
                </c:pt>
                <c:pt idx="546">
                  <c:v>77.582927287865502</c:v>
                </c:pt>
                <c:pt idx="547">
                  <c:v>186.44803754996201</c:v>
                </c:pt>
                <c:pt idx="548">
                  <c:v>276.84788651078799</c:v>
                </c:pt>
                <c:pt idx="549">
                  <c:v>656.90294118961992</c:v>
                </c:pt>
                <c:pt idx="550">
                  <c:v>995.28527692613</c:v>
                </c:pt>
                <c:pt idx="551">
                  <c:v>145.107812492584</c:v>
                </c:pt>
                <c:pt idx="552">
                  <c:v>121.96614724858399</c:v>
                </c:pt>
                <c:pt idx="553">
                  <c:v>258.14197907093802</c:v>
                </c:pt>
                <c:pt idx="554">
                  <c:v>96.342559674759983</c:v>
                </c:pt>
                <c:pt idx="555">
                  <c:v>150.822865633215</c:v>
                </c:pt>
                <c:pt idx="556">
                  <c:v>283.4714124911219</c:v>
                </c:pt>
                <c:pt idx="557">
                  <c:v>394.39257750087103</c:v>
                </c:pt>
                <c:pt idx="558">
                  <c:v>680.81186140461489</c:v>
                </c:pt>
                <c:pt idx="559">
                  <c:v>123.135740405551</c:v>
                </c:pt>
                <c:pt idx="560">
                  <c:v>219.96313937037201</c:v>
                </c:pt>
                <c:pt idx="561">
                  <c:v>448.78639830071899</c:v>
                </c:pt>
                <c:pt idx="562">
                  <c:v>282.347307807128</c:v>
                </c:pt>
                <c:pt idx="563">
                  <c:v>63.138472487701897</c:v>
                </c:pt>
                <c:pt idx="564">
                  <c:v>608.08813723520495</c:v>
                </c:pt>
                <c:pt idx="565">
                  <c:v>24.3380829786691</c:v>
                </c:pt>
                <c:pt idx="566">
                  <c:v>55.278072893034299</c:v>
                </c:pt>
                <c:pt idx="567">
                  <c:v>234.734447629968</c:v>
                </c:pt>
                <c:pt idx="568">
                  <c:v>198.24506699950689</c:v>
                </c:pt>
                <c:pt idx="569">
                  <c:v>162.30446760238601</c:v>
                </c:pt>
                <c:pt idx="570">
                  <c:v>123.82336464193099</c:v>
                </c:pt>
                <c:pt idx="571">
                  <c:v>537.81918672816903</c:v>
                </c:pt>
                <c:pt idx="572">
                  <c:v>294.12459413246597</c:v>
                </c:pt>
                <c:pt idx="573">
                  <c:v>349.161143450358</c:v>
                </c:pt>
                <c:pt idx="574">
                  <c:v>138.97009012486191</c:v>
                </c:pt>
                <c:pt idx="575">
                  <c:v>354.00761535151003</c:v>
                </c:pt>
                <c:pt idx="576">
                  <c:v>526.70373885866695</c:v>
                </c:pt>
                <c:pt idx="577">
                  <c:v>522.61041812039309</c:v>
                </c:pt>
                <c:pt idx="578">
                  <c:v>563.9141687622249</c:v>
                </c:pt>
                <c:pt idx="579">
                  <c:v>439.04367481652702</c:v>
                </c:pt>
                <c:pt idx="580">
                  <c:v>637.18139688749898</c:v>
                </c:pt>
                <c:pt idx="581">
                  <c:v>174.57754480333401</c:v>
                </c:pt>
                <c:pt idx="582">
                  <c:v>-9.8215002390279391</c:v>
                </c:pt>
                <c:pt idx="583">
                  <c:v>359.30324270737401</c:v>
                </c:pt>
                <c:pt idx="584">
                  <c:v>350.10101448542292</c:v>
                </c:pt>
                <c:pt idx="585">
                  <c:v>226.59553923541199</c:v>
                </c:pt>
                <c:pt idx="586">
                  <c:v>84.811472925694687</c:v>
                </c:pt>
                <c:pt idx="587">
                  <c:v>152.703397427303</c:v>
                </c:pt>
                <c:pt idx="588">
                  <c:v>68.015830815764673</c:v>
                </c:pt>
                <c:pt idx="589">
                  <c:v>192.950338674639</c:v>
                </c:pt>
                <c:pt idx="590">
                  <c:v>52.889100520721399</c:v>
                </c:pt>
                <c:pt idx="591">
                  <c:v>165.066598351252</c:v>
                </c:pt>
                <c:pt idx="592">
                  <c:v>243.54735903304001</c:v>
                </c:pt>
                <c:pt idx="593">
                  <c:v>151.57756798755801</c:v>
                </c:pt>
                <c:pt idx="594">
                  <c:v>105.641968770278</c:v>
                </c:pt>
                <c:pt idx="595">
                  <c:v>659.89250625463001</c:v>
                </c:pt>
                <c:pt idx="596">
                  <c:v>403.04036826142197</c:v>
                </c:pt>
                <c:pt idx="597">
                  <c:v>549.13880420353905</c:v>
                </c:pt>
                <c:pt idx="598">
                  <c:v>270.96326333273799</c:v>
                </c:pt>
                <c:pt idx="599">
                  <c:v>710.59041098321802</c:v>
                </c:pt>
                <c:pt idx="600">
                  <c:v>102.60205951161601</c:v>
                </c:pt>
                <c:pt idx="601">
                  <c:v>195.26047911517</c:v>
                </c:pt>
                <c:pt idx="602">
                  <c:v>112.405242642788</c:v>
                </c:pt>
                <c:pt idx="603">
                  <c:v>255.12128423781201</c:v>
                </c:pt>
                <c:pt idx="604">
                  <c:v>140.62979596932399</c:v>
                </c:pt>
                <c:pt idx="605">
                  <c:v>206.93128255035401</c:v>
                </c:pt>
                <c:pt idx="606">
                  <c:v>668.14731043307199</c:v>
                </c:pt>
                <c:pt idx="607">
                  <c:v>215.55773079949199</c:v>
                </c:pt>
                <c:pt idx="608">
                  <c:v>124.90502280793601</c:v>
                </c:pt>
                <c:pt idx="609">
                  <c:v>328.59996504112303</c:v>
                </c:pt>
                <c:pt idx="610">
                  <c:v>514.54109350793794</c:v>
                </c:pt>
                <c:pt idx="611">
                  <c:v>1219.77809039095</c:v>
                </c:pt>
                <c:pt idx="612">
                  <c:v>533.13813242533195</c:v>
                </c:pt>
                <c:pt idx="613">
                  <c:v>357.79397955077292</c:v>
                </c:pt>
                <c:pt idx="614">
                  <c:v>142.66512955731201</c:v>
                </c:pt>
                <c:pt idx="615">
                  <c:v>295.54797119038301</c:v>
                </c:pt>
                <c:pt idx="616">
                  <c:v>646.81181869184991</c:v>
                </c:pt>
                <c:pt idx="617">
                  <c:v>78.491732082189287</c:v>
                </c:pt>
                <c:pt idx="618">
                  <c:v>312.81591926611389</c:v>
                </c:pt>
                <c:pt idx="619">
                  <c:v>1224.4333838976199</c:v>
                </c:pt>
                <c:pt idx="620">
                  <c:v>56.900382202198898</c:v>
                </c:pt>
                <c:pt idx="621">
                  <c:v>433.33132595777789</c:v>
                </c:pt>
                <c:pt idx="622">
                  <c:v>223.68160588677</c:v>
                </c:pt>
                <c:pt idx="623">
                  <c:v>588.00417519844098</c:v>
                </c:pt>
                <c:pt idx="624">
                  <c:v>310.1570665371471</c:v>
                </c:pt>
                <c:pt idx="625">
                  <c:v>829.86894214314998</c:v>
                </c:pt>
                <c:pt idx="626">
                  <c:v>503.41718140799492</c:v>
                </c:pt>
                <c:pt idx="627">
                  <c:v>347.58897373742099</c:v>
                </c:pt>
                <c:pt idx="628">
                  <c:v>985.080337848299</c:v>
                </c:pt>
                <c:pt idx="629">
                  <c:v>99.430505641900893</c:v>
                </c:pt>
                <c:pt idx="630">
                  <c:v>421.95382952827089</c:v>
                </c:pt>
                <c:pt idx="631">
                  <c:v>304.80482313777998</c:v>
                </c:pt>
                <c:pt idx="632">
                  <c:v>105.26256109834701</c:v>
                </c:pt>
                <c:pt idx="633">
                  <c:v>452.86154970382302</c:v>
                </c:pt>
                <c:pt idx="634">
                  <c:v>522.32631670987098</c:v>
                </c:pt>
                <c:pt idx="635">
                  <c:v>193.54899390962399</c:v>
                </c:pt>
                <c:pt idx="636">
                  <c:v>551.48290288925887</c:v>
                </c:pt>
                <c:pt idx="637">
                  <c:v>125.00498880749799</c:v>
                </c:pt>
                <c:pt idx="638">
                  <c:v>274.240688053285</c:v>
                </c:pt>
                <c:pt idx="639">
                  <c:v>501.38151678440892</c:v>
                </c:pt>
                <c:pt idx="640">
                  <c:v>587.71624960189399</c:v>
                </c:pt>
                <c:pt idx="641">
                  <c:v>69.333441023532288</c:v>
                </c:pt>
                <c:pt idx="642">
                  <c:v>415.80515983188701</c:v>
                </c:pt>
                <c:pt idx="643">
                  <c:v>541.63860792598803</c:v>
                </c:pt>
                <c:pt idx="644">
                  <c:v>657.46085000428889</c:v>
                </c:pt>
                <c:pt idx="645">
                  <c:v>143.91441601573399</c:v>
                </c:pt>
                <c:pt idx="646">
                  <c:v>205.714255803605</c:v>
                </c:pt>
                <c:pt idx="647">
                  <c:v>395.48707897633699</c:v>
                </c:pt>
                <c:pt idx="648">
                  <c:v>181.534720946909</c:v>
                </c:pt>
                <c:pt idx="649">
                  <c:v>910</c:v>
                </c:pt>
                <c:pt idx="650">
                  <c:v>533.59922783980892</c:v>
                </c:pt>
                <c:pt idx="651">
                  <c:v>179.90810869598599</c:v>
                </c:pt>
                <c:pt idx="652">
                  <c:v>583.15375539177808</c:v>
                </c:pt>
                <c:pt idx="653">
                  <c:v>213.523848974206</c:v>
                </c:pt>
                <c:pt idx="654">
                  <c:v>218.92080955645599</c:v>
                </c:pt>
                <c:pt idx="655">
                  <c:v>200.63335332806301</c:v>
                </c:pt>
                <c:pt idx="656">
                  <c:v>569.011735157266</c:v>
                </c:pt>
                <c:pt idx="657">
                  <c:v>112.875051563798</c:v>
                </c:pt>
                <c:pt idx="658">
                  <c:v>392.13960671397001</c:v>
                </c:pt>
                <c:pt idx="659">
                  <c:v>81.132920394472492</c:v>
                </c:pt>
                <c:pt idx="660">
                  <c:v>75.427732068757592</c:v>
                </c:pt>
                <c:pt idx="661">
                  <c:v>541.39829718380872</c:v>
                </c:pt>
                <c:pt idx="662">
                  <c:v>164.55678595676699</c:v>
                </c:pt>
                <c:pt idx="663">
                  <c:v>194.16124285842699</c:v>
                </c:pt>
                <c:pt idx="664">
                  <c:v>123.883997392399</c:v>
                </c:pt>
                <c:pt idx="665">
                  <c:v>764.67212637737202</c:v>
                </c:pt>
                <c:pt idx="666">
                  <c:v>126.754521359799</c:v>
                </c:pt>
                <c:pt idx="667">
                  <c:v>209.138590070741</c:v>
                </c:pt>
                <c:pt idx="668">
                  <c:v>619.15029420910309</c:v>
                </c:pt>
                <c:pt idx="669">
                  <c:v>762.80536258284496</c:v>
                </c:pt>
                <c:pt idx="670">
                  <c:v>347.96150922400301</c:v>
                </c:pt>
                <c:pt idx="671">
                  <c:v>940.92406867519401</c:v>
                </c:pt>
                <c:pt idx="672">
                  <c:v>290.58887316330498</c:v>
                </c:pt>
                <c:pt idx="673">
                  <c:v>121.551921720934</c:v>
                </c:pt>
                <c:pt idx="674">
                  <c:v>807</c:v>
                </c:pt>
                <c:pt idx="675">
                  <c:v>501.75929145970701</c:v>
                </c:pt>
                <c:pt idx="676">
                  <c:v>269.70777717082399</c:v>
                </c:pt>
                <c:pt idx="677">
                  <c:v>127.160614592727</c:v>
                </c:pt>
                <c:pt idx="678">
                  <c:v>144.26570156020199</c:v>
                </c:pt>
                <c:pt idx="679">
                  <c:v>170.41752174271099</c:v>
                </c:pt>
                <c:pt idx="680">
                  <c:v>444.48595969671999</c:v>
                </c:pt>
                <c:pt idx="681">
                  <c:v>719.80356174365795</c:v>
                </c:pt>
                <c:pt idx="682">
                  <c:v>351.808681281551</c:v>
                </c:pt>
                <c:pt idx="683">
                  <c:v>299.52546624771799</c:v>
                </c:pt>
                <c:pt idx="684">
                  <c:v>145.38764309235799</c:v>
                </c:pt>
                <c:pt idx="685">
                  <c:v>418.75705000518002</c:v>
                </c:pt>
                <c:pt idx="686">
                  <c:v>922.37729930505486</c:v>
                </c:pt>
                <c:pt idx="687">
                  <c:v>69.579890814275487</c:v>
                </c:pt>
                <c:pt idx="688">
                  <c:v>227.740606363034</c:v>
                </c:pt>
                <c:pt idx="689">
                  <c:v>76.170051888799065</c:v>
                </c:pt>
                <c:pt idx="690">
                  <c:v>419.67098562884308</c:v>
                </c:pt>
                <c:pt idx="691">
                  <c:v>148.63353665641901</c:v>
                </c:pt>
                <c:pt idx="692">
                  <c:v>253.01241322071601</c:v>
                </c:pt>
                <c:pt idx="693">
                  <c:v>238.533812771654</c:v>
                </c:pt>
                <c:pt idx="694">
                  <c:v>135.29955392652789</c:v>
                </c:pt>
                <c:pt idx="695">
                  <c:v>180.717747744321</c:v>
                </c:pt>
                <c:pt idx="696">
                  <c:v>286.28613677221279</c:v>
                </c:pt>
                <c:pt idx="697">
                  <c:v>1396.9896426098201</c:v>
                </c:pt>
                <c:pt idx="698">
                  <c:v>331.76908830515998</c:v>
                </c:pt>
                <c:pt idx="699">
                  <c:v>238.883705759734</c:v>
                </c:pt>
                <c:pt idx="700">
                  <c:v>374.84946445357002</c:v>
                </c:pt>
                <c:pt idx="701">
                  <c:v>252.79886383876399</c:v>
                </c:pt>
                <c:pt idx="702">
                  <c:v>803.49751361015603</c:v>
                </c:pt>
                <c:pt idx="703">
                  <c:v>221.85934470294501</c:v>
                </c:pt>
                <c:pt idx="704">
                  <c:v>778.83372262763703</c:v>
                </c:pt>
                <c:pt idx="705">
                  <c:v>209.92589826153099</c:v>
                </c:pt>
                <c:pt idx="706">
                  <c:v>572.48116998904788</c:v>
                </c:pt>
                <c:pt idx="707">
                  <c:v>498.55910879802201</c:v>
                </c:pt>
                <c:pt idx="708">
                  <c:v>593.48563609758003</c:v>
                </c:pt>
                <c:pt idx="709">
                  <c:v>86.096185949787795</c:v>
                </c:pt>
                <c:pt idx="710">
                  <c:v>292.79036436402492</c:v>
                </c:pt>
                <c:pt idx="711">
                  <c:v>432.53428920523902</c:v>
                </c:pt>
                <c:pt idx="712">
                  <c:v>95.979057315586971</c:v>
                </c:pt>
                <c:pt idx="713">
                  <c:v>886.69773680066601</c:v>
                </c:pt>
                <c:pt idx="714">
                  <c:v>498.09649304846403</c:v>
                </c:pt>
                <c:pt idx="715">
                  <c:v>445.26042529469402</c:v>
                </c:pt>
                <c:pt idx="716">
                  <c:v>130.696584837274</c:v>
                </c:pt>
                <c:pt idx="717">
                  <c:v>474.84003184250201</c:v>
                </c:pt>
                <c:pt idx="718">
                  <c:v>20.101602159473291</c:v>
                </c:pt>
                <c:pt idx="719">
                  <c:v>320.55658972530199</c:v>
                </c:pt>
                <c:pt idx="720">
                  <c:v>636.02378941086397</c:v>
                </c:pt>
                <c:pt idx="721">
                  <c:v>515.01828928458099</c:v>
                </c:pt>
                <c:pt idx="722">
                  <c:v>553.70976817101098</c:v>
                </c:pt>
                <c:pt idx="723">
                  <c:v>926.99592145527583</c:v>
                </c:pt>
                <c:pt idx="724">
                  <c:v>97.459737649513798</c:v>
                </c:pt>
                <c:pt idx="725">
                  <c:v>218.720331936517</c:v>
                </c:pt>
                <c:pt idx="726">
                  <c:v>427.71369400560792</c:v>
                </c:pt>
                <c:pt idx="727">
                  <c:v>30.5583123963901</c:v>
                </c:pt>
                <c:pt idx="728">
                  <c:v>305.68746548870809</c:v>
                </c:pt>
                <c:pt idx="729">
                  <c:v>551.83701774751887</c:v>
                </c:pt>
                <c:pt idx="730">
                  <c:v>474.639531357338</c:v>
                </c:pt>
                <c:pt idx="731">
                  <c:v>424.04412954687302</c:v>
                </c:pt>
                <c:pt idx="732">
                  <c:v>393.16635659235499</c:v>
                </c:pt>
                <c:pt idx="733">
                  <c:v>159.794961281133</c:v>
                </c:pt>
                <c:pt idx="734">
                  <c:v>246.70008147636301</c:v>
                </c:pt>
                <c:pt idx="735">
                  <c:v>295.67499193577902</c:v>
                </c:pt>
                <c:pt idx="736">
                  <c:v>415.07480132007998</c:v>
                </c:pt>
                <c:pt idx="737">
                  <c:v>646.94467228271094</c:v>
                </c:pt>
                <c:pt idx="738">
                  <c:v>117.06407985053499</c:v>
                </c:pt>
                <c:pt idx="739">
                  <c:v>72.265632671869298</c:v>
                </c:pt>
                <c:pt idx="740">
                  <c:v>971.580563458754</c:v>
                </c:pt>
                <c:pt idx="741">
                  <c:v>333.14462135449099</c:v>
                </c:pt>
                <c:pt idx="742">
                  <c:v>640.50216958186297</c:v>
                </c:pt>
                <c:pt idx="743">
                  <c:v>95.121196467494869</c:v>
                </c:pt>
                <c:pt idx="744">
                  <c:v>106.1558790274</c:v>
                </c:pt>
                <c:pt idx="745">
                  <c:v>107.752939282452</c:v>
                </c:pt>
                <c:pt idx="746">
                  <c:v>1036.57098075606</c:v>
                </c:pt>
                <c:pt idx="747">
                  <c:v>116.128968369842</c:v>
                </c:pt>
                <c:pt idx="748">
                  <c:v>163.38092680545401</c:v>
                </c:pt>
                <c:pt idx="749">
                  <c:v>425.93414735372198</c:v>
                </c:pt>
                <c:pt idx="750">
                  <c:v>98.85135542498108</c:v>
                </c:pt>
                <c:pt idx="751">
                  <c:v>151.376977709334</c:v>
                </c:pt>
                <c:pt idx="752">
                  <c:v>536.22053073417896</c:v>
                </c:pt>
                <c:pt idx="753">
                  <c:v>548.74539540062699</c:v>
                </c:pt>
                <c:pt idx="754">
                  <c:v>530.58758876782497</c:v>
                </c:pt>
                <c:pt idx="755">
                  <c:v>303.66172280398001</c:v>
                </c:pt>
                <c:pt idx="756">
                  <c:v>617.38916703554992</c:v>
                </c:pt>
                <c:pt idx="757">
                  <c:v>327.42701750557791</c:v>
                </c:pt>
                <c:pt idx="758">
                  <c:v>24.914958748954799</c:v>
                </c:pt>
                <c:pt idx="759">
                  <c:v>628.46264086762199</c:v>
                </c:pt>
                <c:pt idx="760">
                  <c:v>253.10639436681001</c:v>
                </c:pt>
                <c:pt idx="761">
                  <c:v>252.6146549613149</c:v>
                </c:pt>
                <c:pt idx="762">
                  <c:v>390.72643409950001</c:v>
                </c:pt>
                <c:pt idx="763">
                  <c:v>192.56322839846899</c:v>
                </c:pt>
                <c:pt idx="764">
                  <c:v>404.32085392574999</c:v>
                </c:pt>
                <c:pt idx="765">
                  <c:v>511.27266867451698</c:v>
                </c:pt>
                <c:pt idx="766">
                  <c:v>696.98949867054398</c:v>
                </c:pt>
                <c:pt idx="767">
                  <c:v>339.41607409025488</c:v>
                </c:pt>
                <c:pt idx="768">
                  <c:v>92.014713768041801</c:v>
                </c:pt>
                <c:pt idx="769">
                  <c:v>421.93456898695803</c:v>
                </c:pt>
                <c:pt idx="770">
                  <c:v>609.99872715195602</c:v>
                </c:pt>
                <c:pt idx="771">
                  <c:v>927.99488601258201</c:v>
                </c:pt>
                <c:pt idx="772">
                  <c:v>138.636916825768</c:v>
                </c:pt>
                <c:pt idx="773">
                  <c:v>451.24640144080689</c:v>
                </c:pt>
                <c:pt idx="774">
                  <c:v>203.78497460426101</c:v>
                </c:pt>
                <c:pt idx="775">
                  <c:v>431.813054393458</c:v>
                </c:pt>
                <c:pt idx="776">
                  <c:v>520.79703054228321</c:v>
                </c:pt>
                <c:pt idx="777">
                  <c:v>330.99776139384602</c:v>
                </c:pt>
                <c:pt idx="778">
                  <c:v>1157.33086484519</c:v>
                </c:pt>
                <c:pt idx="779">
                  <c:v>822.15160419133986</c:v>
                </c:pt>
                <c:pt idx="780">
                  <c:v>294.532244105323</c:v>
                </c:pt>
                <c:pt idx="781">
                  <c:v>164.42876547057801</c:v>
                </c:pt>
                <c:pt idx="782">
                  <c:v>165.676940742874</c:v>
                </c:pt>
                <c:pt idx="783">
                  <c:v>183.22687527145689</c:v>
                </c:pt>
                <c:pt idx="784">
                  <c:v>262.63738847934502</c:v>
                </c:pt>
                <c:pt idx="785">
                  <c:v>449.66881122336798</c:v>
                </c:pt>
                <c:pt idx="786">
                  <c:v>252.37437256335099</c:v>
                </c:pt>
                <c:pt idx="787">
                  <c:v>127.59326642660101</c:v>
                </c:pt>
                <c:pt idx="788">
                  <c:v>1239.93845293804</c:v>
                </c:pt>
                <c:pt idx="789">
                  <c:v>328.52900627666202</c:v>
                </c:pt>
                <c:pt idx="790">
                  <c:v>312.33398752556297</c:v>
                </c:pt>
                <c:pt idx="791">
                  <c:v>105.86685504260301</c:v>
                </c:pt>
                <c:pt idx="792">
                  <c:v>16.082168336245701</c:v>
                </c:pt>
                <c:pt idx="793">
                  <c:v>482.855299490802</c:v>
                </c:pt>
                <c:pt idx="794">
                  <c:v>566.32003440416804</c:v>
                </c:pt>
                <c:pt idx="795">
                  <c:v>366.32149352543598</c:v>
                </c:pt>
                <c:pt idx="796">
                  <c:v>395.58585435112388</c:v>
                </c:pt>
                <c:pt idx="797">
                  <c:v>405.32540725280899</c:v>
                </c:pt>
                <c:pt idx="798">
                  <c:v>433.92345091895987</c:v>
                </c:pt>
                <c:pt idx="799">
                  <c:v>227.96003775181799</c:v>
                </c:pt>
                <c:pt idx="800">
                  <c:v>846.37453978125393</c:v>
                </c:pt>
                <c:pt idx="801">
                  <c:v>79.623927778410092</c:v>
                </c:pt>
                <c:pt idx="802">
                  <c:v>106.957201108585</c:v>
                </c:pt>
                <c:pt idx="803">
                  <c:v>393.21521821085099</c:v>
                </c:pt>
                <c:pt idx="804">
                  <c:v>345.129048828181</c:v>
                </c:pt>
                <c:pt idx="805">
                  <c:v>127.01296794059</c:v>
                </c:pt>
                <c:pt idx="806">
                  <c:v>591.63072430296893</c:v>
                </c:pt>
                <c:pt idx="807">
                  <c:v>430.15386918528901</c:v>
                </c:pt>
                <c:pt idx="808">
                  <c:v>1266.9213343777801</c:v>
                </c:pt>
                <c:pt idx="809">
                  <c:v>51.002850820080297</c:v>
                </c:pt>
                <c:pt idx="810">
                  <c:v>226.31627779182901</c:v>
                </c:pt>
                <c:pt idx="811">
                  <c:v>167.727933637837</c:v>
                </c:pt>
                <c:pt idx="812">
                  <c:v>306.574609526649</c:v>
                </c:pt>
                <c:pt idx="813">
                  <c:v>57.594374515880197</c:v>
                </c:pt>
                <c:pt idx="814">
                  <c:v>445.66211634596999</c:v>
                </c:pt>
                <c:pt idx="815">
                  <c:v>389.96871945082592</c:v>
                </c:pt>
                <c:pt idx="816">
                  <c:v>78.687782260789874</c:v>
                </c:pt>
                <c:pt idx="817">
                  <c:v>699.29857840937098</c:v>
                </c:pt>
                <c:pt idx="818">
                  <c:v>358.05588227128698</c:v>
                </c:pt>
                <c:pt idx="819">
                  <c:v>318.90123755785493</c:v>
                </c:pt>
                <c:pt idx="820">
                  <c:v>665.75325208746006</c:v>
                </c:pt>
                <c:pt idx="821">
                  <c:v>157.319745151696</c:v>
                </c:pt>
                <c:pt idx="822">
                  <c:v>46.374573010981898</c:v>
                </c:pt>
                <c:pt idx="823">
                  <c:v>106.039853572038</c:v>
                </c:pt>
                <c:pt idx="824">
                  <c:v>187.48262025053299</c:v>
                </c:pt>
                <c:pt idx="825">
                  <c:v>279.61870599873401</c:v>
                </c:pt>
                <c:pt idx="826">
                  <c:v>374.57275134225199</c:v>
                </c:pt>
                <c:pt idx="827">
                  <c:v>47.6472182689633</c:v>
                </c:pt>
                <c:pt idx="828">
                  <c:v>133.23084729106901</c:v>
                </c:pt>
                <c:pt idx="829">
                  <c:v>80.516172306736877</c:v>
                </c:pt>
                <c:pt idx="830">
                  <c:v>205.527713850054</c:v>
                </c:pt>
                <c:pt idx="831">
                  <c:v>491.42310253833892</c:v>
                </c:pt>
                <c:pt idx="832">
                  <c:v>317.205476231847</c:v>
                </c:pt>
                <c:pt idx="833">
                  <c:v>495.23031320646788</c:v>
                </c:pt>
                <c:pt idx="834">
                  <c:v>283.18256001872601</c:v>
                </c:pt>
                <c:pt idx="835">
                  <c:v>75.25623734178869</c:v>
                </c:pt>
                <c:pt idx="836">
                  <c:v>182.13724899321201</c:v>
                </c:pt>
                <c:pt idx="837">
                  <c:v>123.432191741933</c:v>
                </c:pt>
                <c:pt idx="838">
                  <c:v>771.50906994538695</c:v>
                </c:pt>
                <c:pt idx="839">
                  <c:v>338.11377876180399</c:v>
                </c:pt>
                <c:pt idx="840">
                  <c:v>187.38750527239</c:v>
                </c:pt>
                <c:pt idx="841">
                  <c:v>139.31439457779399</c:v>
                </c:pt>
                <c:pt idx="842">
                  <c:v>284.66503496588803</c:v>
                </c:pt>
                <c:pt idx="843">
                  <c:v>395.92641075115688</c:v>
                </c:pt>
                <c:pt idx="844">
                  <c:v>337.09917315340601</c:v>
                </c:pt>
                <c:pt idx="845">
                  <c:v>149.78415897500301</c:v>
                </c:pt>
                <c:pt idx="846">
                  <c:v>700.18836275760202</c:v>
                </c:pt>
                <c:pt idx="847">
                  <c:v>244.97682657048099</c:v>
                </c:pt>
                <c:pt idx="848">
                  <c:v>146.66485982961501</c:v>
                </c:pt>
                <c:pt idx="849">
                  <c:v>740.32088937118897</c:v>
                </c:pt>
                <c:pt idx="850">
                  <c:v>147.37280632755801</c:v>
                </c:pt>
                <c:pt idx="851">
                  <c:v>325.61073329882203</c:v>
                </c:pt>
                <c:pt idx="852">
                  <c:v>712.10730493807398</c:v>
                </c:pt>
                <c:pt idx="853">
                  <c:v>190.88004331802301</c:v>
                </c:pt>
                <c:pt idx="854">
                  <c:v>10.863981645343699</c:v>
                </c:pt>
                <c:pt idx="855">
                  <c:v>112.226626656593</c:v>
                </c:pt>
                <c:pt idx="856">
                  <c:v>212.328131432503</c:v>
                </c:pt>
                <c:pt idx="857">
                  <c:v>538.56639855260005</c:v>
                </c:pt>
                <c:pt idx="858">
                  <c:v>187.70503937286699</c:v>
                </c:pt>
                <c:pt idx="859">
                  <c:v>41.222409770740299</c:v>
                </c:pt>
                <c:pt idx="860">
                  <c:v>311.0765560742949</c:v>
                </c:pt>
                <c:pt idx="861">
                  <c:v>299.76728201542397</c:v>
                </c:pt>
                <c:pt idx="862">
                  <c:v>671.41320000224391</c:v>
                </c:pt>
                <c:pt idx="863">
                  <c:v>280.90142024550789</c:v>
                </c:pt>
                <c:pt idx="864">
                  <c:v>419.46466496025403</c:v>
                </c:pt>
                <c:pt idx="865">
                  <c:v>638.32784800975094</c:v>
                </c:pt>
                <c:pt idx="866">
                  <c:v>209.71331742815499</c:v>
                </c:pt>
                <c:pt idx="867">
                  <c:v>415.75627537831792</c:v>
                </c:pt>
                <c:pt idx="868">
                  <c:v>410.80892726973002</c:v>
                </c:pt>
                <c:pt idx="869">
                  <c:v>73.87973588593529</c:v>
                </c:pt>
                <c:pt idx="870">
                  <c:v>1169.8938585318799</c:v>
                </c:pt>
                <c:pt idx="871">
                  <c:v>74.527407801114279</c:v>
                </c:pt>
                <c:pt idx="872">
                  <c:v>490.76751499120689</c:v>
                </c:pt>
                <c:pt idx="873">
                  <c:v>94.788874250211691</c:v>
                </c:pt>
                <c:pt idx="874">
                  <c:v>263.98566856943501</c:v>
                </c:pt>
                <c:pt idx="875">
                  <c:v>310.17855577356499</c:v>
                </c:pt>
                <c:pt idx="876">
                  <c:v>112.537725239162</c:v>
                </c:pt>
                <c:pt idx="877">
                  <c:v>349.36202891672701</c:v>
                </c:pt>
                <c:pt idx="878">
                  <c:v>341.145604231221</c:v>
                </c:pt>
                <c:pt idx="879">
                  <c:v>371.63035175783602</c:v>
                </c:pt>
                <c:pt idx="880">
                  <c:v>745.05164425179498</c:v>
                </c:pt>
                <c:pt idx="881">
                  <c:v>324.66144068610299</c:v>
                </c:pt>
                <c:pt idx="882">
                  <c:v>638.43226459969196</c:v>
                </c:pt>
                <c:pt idx="883">
                  <c:v>437.802558074937</c:v>
                </c:pt>
                <c:pt idx="884">
                  <c:v>342.59090176068889</c:v>
                </c:pt>
                <c:pt idx="885">
                  <c:v>1113.53686930257</c:v>
                </c:pt>
                <c:pt idx="886">
                  <c:v>412.88762951146202</c:v>
                </c:pt>
                <c:pt idx="887">
                  <c:v>23.534638713719598</c:v>
                </c:pt>
                <c:pt idx="888">
                  <c:v>775.95034064435595</c:v>
                </c:pt>
                <c:pt idx="889">
                  <c:v>699.19591684973</c:v>
                </c:pt>
                <c:pt idx="890">
                  <c:v>435.53501417999792</c:v>
                </c:pt>
                <c:pt idx="891">
                  <c:v>91.774438378852977</c:v>
                </c:pt>
                <c:pt idx="892">
                  <c:v>363.76682703761099</c:v>
                </c:pt>
                <c:pt idx="893">
                  <c:v>80.998273402747301</c:v>
                </c:pt>
                <c:pt idx="894">
                  <c:v>280.79276125608288</c:v>
                </c:pt>
                <c:pt idx="895">
                  <c:v>487.42477702969899</c:v>
                </c:pt>
                <c:pt idx="896">
                  <c:v>792.43961853006294</c:v>
                </c:pt>
                <c:pt idx="897">
                  <c:v>443.31419563989402</c:v>
                </c:pt>
                <c:pt idx="898">
                  <c:v>734.42624071749196</c:v>
                </c:pt>
                <c:pt idx="899">
                  <c:v>67.656591585257104</c:v>
                </c:pt>
                <c:pt idx="900">
                  <c:v>283.82880223922899</c:v>
                </c:pt>
                <c:pt idx="901">
                  <c:v>119.698069755699</c:v>
                </c:pt>
                <c:pt idx="902">
                  <c:v>334.46090901623501</c:v>
                </c:pt>
                <c:pt idx="903">
                  <c:v>70.176285215123087</c:v>
                </c:pt>
                <c:pt idx="904">
                  <c:v>147.730006494886</c:v>
                </c:pt>
                <c:pt idx="905">
                  <c:v>373.64695254021501</c:v>
                </c:pt>
                <c:pt idx="906">
                  <c:v>302.04020371122903</c:v>
                </c:pt>
                <c:pt idx="907">
                  <c:v>462.78163816807188</c:v>
                </c:pt>
                <c:pt idx="908">
                  <c:v>392.50063289552497</c:v>
                </c:pt>
                <c:pt idx="909">
                  <c:v>164.18929497250201</c:v>
                </c:pt>
                <c:pt idx="910">
                  <c:v>778.15134366676398</c:v>
                </c:pt>
                <c:pt idx="911">
                  <c:v>91.806334316884971</c:v>
                </c:pt>
                <c:pt idx="912">
                  <c:v>490.24572382174398</c:v>
                </c:pt>
                <c:pt idx="913">
                  <c:v>216.117947294564</c:v>
                </c:pt>
                <c:pt idx="914">
                  <c:v>534.86041318420973</c:v>
                </c:pt>
                <c:pt idx="915">
                  <c:v>188.41959906839099</c:v>
                </c:pt>
                <c:pt idx="916">
                  <c:v>174.26294708962499</c:v>
                </c:pt>
                <c:pt idx="917">
                  <c:v>891.80562567664595</c:v>
                </c:pt>
                <c:pt idx="918">
                  <c:v>254.6088343454</c:v>
                </c:pt>
                <c:pt idx="919">
                  <c:v>423.71961667557599</c:v>
                </c:pt>
                <c:pt idx="920">
                  <c:v>113.725063126384</c:v>
                </c:pt>
                <c:pt idx="921">
                  <c:v>212.35448042814099</c:v>
                </c:pt>
                <c:pt idx="922">
                  <c:v>378.02458237307502</c:v>
                </c:pt>
                <c:pt idx="923">
                  <c:v>479.36883076338302</c:v>
                </c:pt>
                <c:pt idx="924">
                  <c:v>370.40977269212198</c:v>
                </c:pt>
                <c:pt idx="925">
                  <c:v>554.39113711553591</c:v>
                </c:pt>
                <c:pt idx="926">
                  <c:v>644.37327927444505</c:v>
                </c:pt>
                <c:pt idx="927">
                  <c:v>555.63573734915701</c:v>
                </c:pt>
                <c:pt idx="928">
                  <c:v>347.42688953868691</c:v>
                </c:pt>
                <c:pt idx="929">
                  <c:v>426.06137098276503</c:v>
                </c:pt>
                <c:pt idx="930">
                  <c:v>273.51476655455599</c:v>
                </c:pt>
                <c:pt idx="931">
                  <c:v>85.544392055239399</c:v>
                </c:pt>
                <c:pt idx="932">
                  <c:v>155.02143719547101</c:v>
                </c:pt>
                <c:pt idx="933">
                  <c:v>55.0259170065276</c:v>
                </c:pt>
                <c:pt idx="934">
                  <c:v>327.89645281716793</c:v>
                </c:pt>
                <c:pt idx="935">
                  <c:v>887.34704732700584</c:v>
                </c:pt>
                <c:pt idx="936">
                  <c:v>564.04983591751898</c:v>
                </c:pt>
                <c:pt idx="937">
                  <c:v>485.26133008528592</c:v>
                </c:pt>
                <c:pt idx="938">
                  <c:v>952.60149403491891</c:v>
                </c:pt>
                <c:pt idx="939">
                  <c:v>101.326725366343</c:v>
                </c:pt>
                <c:pt idx="940">
                  <c:v>194.29410558561199</c:v>
                </c:pt>
                <c:pt idx="941">
                  <c:v>107.549862698808</c:v>
                </c:pt>
                <c:pt idx="942">
                  <c:v>503.54385587951708</c:v>
                </c:pt>
                <c:pt idx="943">
                  <c:v>541.21551630649697</c:v>
                </c:pt>
                <c:pt idx="944">
                  <c:v>330.15012098698702</c:v>
                </c:pt>
                <c:pt idx="945">
                  <c:v>75.4303555519339</c:v>
                </c:pt>
                <c:pt idx="946">
                  <c:v>294.06671116141803</c:v>
                </c:pt>
                <c:pt idx="947">
                  <c:v>186.40694783121401</c:v>
                </c:pt>
                <c:pt idx="948">
                  <c:v>215.681558808479</c:v>
                </c:pt>
                <c:pt idx="949">
                  <c:v>162.082325901834</c:v>
                </c:pt>
                <c:pt idx="950">
                  <c:v>845.68242452282902</c:v>
                </c:pt>
                <c:pt idx="951">
                  <c:v>138.34884209681701</c:v>
                </c:pt>
                <c:pt idx="952">
                  <c:v>335.063686574114</c:v>
                </c:pt>
                <c:pt idx="953">
                  <c:v>127.475672162454</c:v>
                </c:pt>
                <c:pt idx="954">
                  <c:v>86.567665144274002</c:v>
                </c:pt>
                <c:pt idx="955">
                  <c:v>415.362188698615</c:v>
                </c:pt>
                <c:pt idx="956">
                  <c:v>48.916519662086692</c:v>
                </c:pt>
                <c:pt idx="957">
                  <c:v>93.862113261705105</c:v>
                </c:pt>
                <c:pt idx="958">
                  <c:v>511.76726872884399</c:v>
                </c:pt>
                <c:pt idx="959">
                  <c:v>251.57622234360801</c:v>
                </c:pt>
                <c:pt idx="960">
                  <c:v>54.213197729362001</c:v>
                </c:pt>
                <c:pt idx="961">
                  <c:v>103.74178210261201</c:v>
                </c:pt>
                <c:pt idx="962">
                  <c:v>450.47680468890201</c:v>
                </c:pt>
                <c:pt idx="963">
                  <c:v>357.99451391634699</c:v>
                </c:pt>
                <c:pt idx="964">
                  <c:v>150.20906490818089</c:v>
                </c:pt>
                <c:pt idx="965">
                  <c:v>763.41159801870003</c:v>
                </c:pt>
                <c:pt idx="966">
                  <c:v>266.90708378028688</c:v>
                </c:pt>
                <c:pt idx="967">
                  <c:v>1117.7461987909901</c:v>
                </c:pt>
                <c:pt idx="968">
                  <c:v>293.31376499365899</c:v>
                </c:pt>
                <c:pt idx="969">
                  <c:v>197.54211409552599</c:v>
                </c:pt>
                <c:pt idx="970">
                  <c:v>300.19681334231188</c:v>
                </c:pt>
                <c:pt idx="971">
                  <c:v>918.159353461568</c:v>
                </c:pt>
                <c:pt idx="972">
                  <c:v>154.59671679481701</c:v>
                </c:pt>
                <c:pt idx="973">
                  <c:v>270.71066144068988</c:v>
                </c:pt>
                <c:pt idx="974">
                  <c:v>296.35715998997301</c:v>
                </c:pt>
                <c:pt idx="975">
                  <c:v>915.94534907748005</c:v>
                </c:pt>
                <c:pt idx="976">
                  <c:v>139.31943554355601</c:v>
                </c:pt>
                <c:pt idx="977">
                  <c:v>442.92769206342098</c:v>
                </c:pt>
                <c:pt idx="978">
                  <c:v>390.15260399325001</c:v>
                </c:pt>
                <c:pt idx="979">
                  <c:v>95.446822049217104</c:v>
                </c:pt>
                <c:pt idx="980">
                  <c:v>109.69539600847</c:v>
                </c:pt>
                <c:pt idx="981">
                  <c:v>836.46300737673005</c:v>
                </c:pt>
                <c:pt idx="982">
                  <c:v>294.30247455505099</c:v>
                </c:pt>
                <c:pt idx="983">
                  <c:v>162.36629099830199</c:v>
                </c:pt>
                <c:pt idx="984">
                  <c:v>870.97824364746702</c:v>
                </c:pt>
                <c:pt idx="985">
                  <c:v>123.265159598034</c:v>
                </c:pt>
                <c:pt idx="986">
                  <c:v>19.5551265432861</c:v>
                </c:pt>
                <c:pt idx="987">
                  <c:v>739.16893109291198</c:v>
                </c:pt>
                <c:pt idx="988">
                  <c:v>127.79568376543899</c:v>
                </c:pt>
                <c:pt idx="989">
                  <c:v>79.645829134834969</c:v>
                </c:pt>
                <c:pt idx="990">
                  <c:v>209.401419913897</c:v>
                </c:pt>
                <c:pt idx="991">
                  <c:v>71.474511510254985</c:v>
                </c:pt>
                <c:pt idx="992">
                  <c:v>194.434988283997</c:v>
                </c:pt>
                <c:pt idx="993">
                  <c:v>1125.4700244000201</c:v>
                </c:pt>
                <c:pt idx="994">
                  <c:v>280.87570769164</c:v>
                </c:pt>
                <c:pt idx="995">
                  <c:v>110.850043749945</c:v>
                </c:pt>
                <c:pt idx="996">
                  <c:v>843.41315394684102</c:v>
                </c:pt>
                <c:pt idx="997">
                  <c:v>109.802303381953</c:v>
                </c:pt>
                <c:pt idx="998">
                  <c:v>271.418827793167</c:v>
                </c:pt>
                <c:pt idx="999">
                  <c:v>150.72186738221899</c:v>
                </c:pt>
                <c:pt idx="1000">
                  <c:v>66.161958605062907</c:v>
                </c:pt>
                <c:pt idx="1001">
                  <c:v>875.34397669572184</c:v>
                </c:pt>
                <c:pt idx="1002">
                  <c:v>159.750004053879</c:v>
                </c:pt>
                <c:pt idx="1003">
                  <c:v>161.526683557681</c:v>
                </c:pt>
                <c:pt idx="1004">
                  <c:v>147.071219994448</c:v>
                </c:pt>
                <c:pt idx="1005">
                  <c:v>47.322999264761599</c:v>
                </c:pt>
                <c:pt idx="1006">
                  <c:v>499.66041873458101</c:v>
                </c:pt>
                <c:pt idx="1007">
                  <c:v>430.71276338532999</c:v>
                </c:pt>
                <c:pt idx="1008">
                  <c:v>680.72383889775597</c:v>
                </c:pt>
                <c:pt idx="1009">
                  <c:v>463.01694993179188</c:v>
                </c:pt>
                <c:pt idx="1010">
                  <c:v>204.482259210601</c:v>
                </c:pt>
                <c:pt idx="1011">
                  <c:v>614.38911567585808</c:v>
                </c:pt>
                <c:pt idx="1012">
                  <c:v>529.58761968261797</c:v>
                </c:pt>
                <c:pt idx="1013">
                  <c:v>174.336749488392</c:v>
                </c:pt>
                <c:pt idx="1014">
                  <c:v>159.866907289506</c:v>
                </c:pt>
                <c:pt idx="1015">
                  <c:v>394.60569692025098</c:v>
                </c:pt>
                <c:pt idx="1016">
                  <c:v>504.66205316428199</c:v>
                </c:pt>
                <c:pt idx="1017">
                  <c:v>119.867614205311</c:v>
                </c:pt>
                <c:pt idx="1018">
                  <c:v>694.08805360827603</c:v>
                </c:pt>
                <c:pt idx="1019">
                  <c:v>367.27942031431598</c:v>
                </c:pt>
                <c:pt idx="1020">
                  <c:v>54.841367307348293</c:v>
                </c:pt>
                <c:pt idx="1021">
                  <c:v>117.752244869159</c:v>
                </c:pt>
                <c:pt idx="1022">
                  <c:v>68.187461533654954</c:v>
                </c:pt>
                <c:pt idx="1023">
                  <c:v>592.65878329403904</c:v>
                </c:pt>
                <c:pt idx="1024">
                  <c:v>496.23651755673387</c:v>
                </c:pt>
                <c:pt idx="1025">
                  <c:v>518.44416121942299</c:v>
                </c:pt>
                <c:pt idx="1026">
                  <c:v>566.00726261818204</c:v>
                </c:pt>
                <c:pt idx="1027">
                  <c:v>135.188920062221</c:v>
                </c:pt>
                <c:pt idx="1028">
                  <c:v>57.511587779420488</c:v>
                </c:pt>
                <c:pt idx="1029">
                  <c:v>434.35939349387297</c:v>
                </c:pt>
                <c:pt idx="1030">
                  <c:v>84.091338913721273</c:v>
                </c:pt>
                <c:pt idx="1031">
                  <c:v>208.343647320364</c:v>
                </c:pt>
                <c:pt idx="1032">
                  <c:v>99.813987637428866</c:v>
                </c:pt>
                <c:pt idx="1033">
                  <c:v>405.65589670369098</c:v>
                </c:pt>
                <c:pt idx="1034">
                  <c:v>186.599308818575</c:v>
                </c:pt>
                <c:pt idx="1035">
                  <c:v>224.19592072175999</c:v>
                </c:pt>
                <c:pt idx="1036">
                  <c:v>146.493283125978</c:v>
                </c:pt>
                <c:pt idx="1037">
                  <c:v>514.78838022624905</c:v>
                </c:pt>
                <c:pt idx="1038">
                  <c:v>29.604128503831799</c:v>
                </c:pt>
                <c:pt idx="1039">
                  <c:v>103.19840072784901</c:v>
                </c:pt>
                <c:pt idx="1040">
                  <c:v>326.42373692226789</c:v>
                </c:pt>
                <c:pt idx="1041">
                  <c:v>149.39830482945001</c:v>
                </c:pt>
                <c:pt idx="1042">
                  <c:v>846.36642775566372</c:v>
                </c:pt>
                <c:pt idx="1043">
                  <c:v>867.88738334899494</c:v>
                </c:pt>
                <c:pt idx="1044">
                  <c:v>382.80938677800799</c:v>
                </c:pt>
                <c:pt idx="1045">
                  <c:v>627.95321235788094</c:v>
                </c:pt>
                <c:pt idx="1046">
                  <c:v>980.76720250357391</c:v>
                </c:pt>
                <c:pt idx="1047">
                  <c:v>83.850126528898983</c:v>
                </c:pt>
                <c:pt idx="1048">
                  <c:v>104.464384975843</c:v>
                </c:pt>
                <c:pt idx="1049">
                  <c:v>1197.4304533893901</c:v>
                </c:pt>
                <c:pt idx="1050">
                  <c:v>334.38482614621</c:v>
                </c:pt>
                <c:pt idx="1051">
                  <c:v>13.137739032558301</c:v>
                </c:pt>
                <c:pt idx="1052">
                  <c:v>211.887982288638</c:v>
                </c:pt>
                <c:pt idx="1053">
                  <c:v>173.621117829338</c:v>
                </c:pt>
                <c:pt idx="1054">
                  <c:v>755.60567982528698</c:v>
                </c:pt>
                <c:pt idx="1055">
                  <c:v>408.85261671779199</c:v>
                </c:pt>
                <c:pt idx="1056">
                  <c:v>92.809466948324783</c:v>
                </c:pt>
                <c:pt idx="1057">
                  <c:v>331.47772601949202</c:v>
                </c:pt>
                <c:pt idx="1058">
                  <c:v>1313.05420945739</c:v>
                </c:pt>
                <c:pt idx="1059">
                  <c:v>122.854197630561</c:v>
                </c:pt>
                <c:pt idx="1060">
                  <c:v>177.56186661935499</c:v>
                </c:pt>
                <c:pt idx="1061">
                  <c:v>154.29010127953401</c:v>
                </c:pt>
                <c:pt idx="1062">
                  <c:v>365.34291828487898</c:v>
                </c:pt>
                <c:pt idx="1063">
                  <c:v>454.84639108258301</c:v>
                </c:pt>
                <c:pt idx="1064">
                  <c:v>486.99233304308592</c:v>
                </c:pt>
                <c:pt idx="1065">
                  <c:v>176.37176173519799</c:v>
                </c:pt>
                <c:pt idx="1066">
                  <c:v>320.10575754309389</c:v>
                </c:pt>
                <c:pt idx="1067">
                  <c:v>907.82339255630905</c:v>
                </c:pt>
                <c:pt idx="1068">
                  <c:v>343.44349970091099</c:v>
                </c:pt>
                <c:pt idx="1069">
                  <c:v>64.502904864089885</c:v>
                </c:pt>
                <c:pt idx="1070">
                  <c:v>491.37191730148788</c:v>
                </c:pt>
                <c:pt idx="1071">
                  <c:v>335.46699384145802</c:v>
                </c:pt>
                <c:pt idx="1072">
                  <c:v>290.179878519081</c:v>
                </c:pt>
                <c:pt idx="1073">
                  <c:v>480.48600760429292</c:v>
                </c:pt>
                <c:pt idx="1074">
                  <c:v>386.42296313594801</c:v>
                </c:pt>
                <c:pt idx="1075">
                  <c:v>1015.33677594926</c:v>
                </c:pt>
                <c:pt idx="1076">
                  <c:v>323.28945988912602</c:v>
                </c:pt>
                <c:pt idx="1077">
                  <c:v>224.824120087729</c:v>
                </c:pt>
                <c:pt idx="1078">
                  <c:v>272.68567347257391</c:v>
                </c:pt>
                <c:pt idx="1079">
                  <c:v>113.47805385177899</c:v>
                </c:pt>
                <c:pt idx="1080">
                  <c:v>186.751028959248</c:v>
                </c:pt>
                <c:pt idx="1081">
                  <c:v>299.56449555576302</c:v>
                </c:pt>
                <c:pt idx="1082">
                  <c:v>98.108784678896086</c:v>
                </c:pt>
                <c:pt idx="1083">
                  <c:v>309.12004025195</c:v>
                </c:pt>
                <c:pt idx="1084">
                  <c:v>228.009802347266</c:v>
                </c:pt>
                <c:pt idx="1085">
                  <c:v>79.398546533626472</c:v>
                </c:pt>
                <c:pt idx="1086">
                  <c:v>211.62808493714999</c:v>
                </c:pt>
                <c:pt idx="1087">
                  <c:v>53.411132255575701</c:v>
                </c:pt>
                <c:pt idx="1088">
                  <c:v>82.68603298011098</c:v>
                </c:pt>
                <c:pt idx="1089">
                  <c:v>221.074667352093</c:v>
                </c:pt>
                <c:pt idx="1090">
                  <c:v>425.27092339599699</c:v>
                </c:pt>
                <c:pt idx="1091">
                  <c:v>692.79561681947598</c:v>
                </c:pt>
                <c:pt idx="1092">
                  <c:v>36.806056673156689</c:v>
                </c:pt>
                <c:pt idx="1093">
                  <c:v>962.81812283388592</c:v>
                </c:pt>
                <c:pt idx="1094">
                  <c:v>399.56677861225899</c:v>
                </c:pt>
                <c:pt idx="1095">
                  <c:v>64.788900522003587</c:v>
                </c:pt>
                <c:pt idx="1096">
                  <c:v>211.81063858285501</c:v>
                </c:pt>
                <c:pt idx="1097">
                  <c:v>109.447165761524</c:v>
                </c:pt>
                <c:pt idx="1098">
                  <c:v>752.05852741607805</c:v>
                </c:pt>
                <c:pt idx="1099">
                  <c:v>481.91977286629992</c:v>
                </c:pt>
                <c:pt idx="1100">
                  <c:v>126.27200090478701</c:v>
                </c:pt>
                <c:pt idx="1101">
                  <c:v>180.62098704650001</c:v>
                </c:pt>
                <c:pt idx="1102">
                  <c:v>326.67614646124088</c:v>
                </c:pt>
                <c:pt idx="1103">
                  <c:v>172.32452230766901</c:v>
                </c:pt>
                <c:pt idx="1104">
                  <c:v>101.76860135112599</c:v>
                </c:pt>
                <c:pt idx="1105">
                  <c:v>1096.97965940007</c:v>
                </c:pt>
                <c:pt idx="1106">
                  <c:v>433.202428725782</c:v>
                </c:pt>
                <c:pt idx="1107">
                  <c:v>381.90681695886587</c:v>
                </c:pt>
                <c:pt idx="1108">
                  <c:v>335.49985342328603</c:v>
                </c:pt>
                <c:pt idx="1109">
                  <c:v>686.25642137304305</c:v>
                </c:pt>
                <c:pt idx="1110">
                  <c:v>167.835613094823</c:v>
                </c:pt>
                <c:pt idx="1111">
                  <c:v>517.47455536261498</c:v>
                </c:pt>
                <c:pt idx="1112">
                  <c:v>311.49098598660493</c:v>
                </c:pt>
                <c:pt idx="1113">
                  <c:v>823.02206619050378</c:v>
                </c:pt>
                <c:pt idx="1114">
                  <c:v>129.78352817374099</c:v>
                </c:pt>
                <c:pt idx="1115">
                  <c:v>437.06698253552008</c:v>
                </c:pt>
                <c:pt idx="1116">
                  <c:v>557.87127610463392</c:v>
                </c:pt>
                <c:pt idx="1117">
                  <c:v>217.42703321236399</c:v>
                </c:pt>
                <c:pt idx="1118">
                  <c:v>477.40525899946698</c:v>
                </c:pt>
                <c:pt idx="1119">
                  <c:v>704.71348450680205</c:v>
                </c:pt>
                <c:pt idx="1120">
                  <c:v>124.478328173252</c:v>
                </c:pt>
                <c:pt idx="1121">
                  <c:v>563.86000081637496</c:v>
                </c:pt>
                <c:pt idx="1122">
                  <c:v>520.39785713913102</c:v>
                </c:pt>
                <c:pt idx="1123">
                  <c:v>118.660630854283</c:v>
                </c:pt>
                <c:pt idx="1124">
                  <c:v>111.61365995345599</c:v>
                </c:pt>
                <c:pt idx="1125">
                  <c:v>75.187971946919191</c:v>
                </c:pt>
                <c:pt idx="1126">
                  <c:v>360.17678021948598</c:v>
                </c:pt>
                <c:pt idx="1127">
                  <c:v>296.440344301864</c:v>
                </c:pt>
                <c:pt idx="1128">
                  <c:v>384.98683615530501</c:v>
                </c:pt>
                <c:pt idx="1129">
                  <c:v>525.07236294723498</c:v>
                </c:pt>
                <c:pt idx="1130">
                  <c:v>426.852582089446</c:v>
                </c:pt>
                <c:pt idx="1131">
                  <c:v>421.68177418413501</c:v>
                </c:pt>
                <c:pt idx="1132">
                  <c:v>418.96519472524199</c:v>
                </c:pt>
                <c:pt idx="1133">
                  <c:v>481.07732614049701</c:v>
                </c:pt>
                <c:pt idx="1134">
                  <c:v>32.846693025461903</c:v>
                </c:pt>
                <c:pt idx="1135">
                  <c:v>153.50941010907499</c:v>
                </c:pt>
                <c:pt idx="1136">
                  <c:v>95.456665940399304</c:v>
                </c:pt>
                <c:pt idx="1137">
                  <c:v>294.57444121111502</c:v>
                </c:pt>
                <c:pt idx="1138">
                  <c:v>595.82372488694989</c:v>
                </c:pt>
                <c:pt idx="1139">
                  <c:v>76.664363516562091</c:v>
                </c:pt>
                <c:pt idx="1140">
                  <c:v>588.81383004586496</c:v>
                </c:pt>
                <c:pt idx="1141">
                  <c:v>154.190218327216</c:v>
                </c:pt>
                <c:pt idx="1142">
                  <c:v>175.797846524813</c:v>
                </c:pt>
                <c:pt idx="1143">
                  <c:v>360.69929361231902</c:v>
                </c:pt>
                <c:pt idx="1144">
                  <c:v>313.23466913456201</c:v>
                </c:pt>
                <c:pt idx="1145">
                  <c:v>292.63114771795392</c:v>
                </c:pt>
                <c:pt idx="1146">
                  <c:v>1023.14582050909</c:v>
                </c:pt>
                <c:pt idx="1147">
                  <c:v>100.438593062192</c:v>
                </c:pt>
                <c:pt idx="1148">
                  <c:v>439.86216050249101</c:v>
                </c:pt>
                <c:pt idx="1149">
                  <c:v>139.48328545861</c:v>
                </c:pt>
                <c:pt idx="1150">
                  <c:v>143.69692916852401</c:v>
                </c:pt>
                <c:pt idx="1151">
                  <c:v>237.01763303449599</c:v>
                </c:pt>
                <c:pt idx="1152">
                  <c:v>116.756590867356</c:v>
                </c:pt>
                <c:pt idx="1153">
                  <c:v>164.84238804574699</c:v>
                </c:pt>
                <c:pt idx="1154">
                  <c:v>95.789095829505399</c:v>
                </c:pt>
                <c:pt idx="1155">
                  <c:v>89.282194823049679</c:v>
                </c:pt>
                <c:pt idx="1156">
                  <c:v>786.40786736074801</c:v>
                </c:pt>
                <c:pt idx="1157">
                  <c:v>97.975896858375592</c:v>
                </c:pt>
                <c:pt idx="1158">
                  <c:v>601.51857350474597</c:v>
                </c:pt>
                <c:pt idx="1159">
                  <c:v>190.07208345455101</c:v>
                </c:pt>
                <c:pt idx="1160">
                  <c:v>140.71762033232201</c:v>
                </c:pt>
                <c:pt idx="1161">
                  <c:v>35.515627016753491</c:v>
                </c:pt>
                <c:pt idx="1162">
                  <c:v>314.46818191294199</c:v>
                </c:pt>
                <c:pt idx="1163">
                  <c:v>521.00387678628397</c:v>
                </c:pt>
                <c:pt idx="1164">
                  <c:v>178.975147776347</c:v>
                </c:pt>
                <c:pt idx="1165">
                  <c:v>1278.4163541616999</c:v>
                </c:pt>
                <c:pt idx="1166">
                  <c:v>1042.0803497577699</c:v>
                </c:pt>
                <c:pt idx="1167">
                  <c:v>115.52323460635399</c:v>
                </c:pt>
                <c:pt idx="1168">
                  <c:v>447.90426162143802</c:v>
                </c:pt>
                <c:pt idx="1169">
                  <c:v>502.52736382487501</c:v>
                </c:pt>
                <c:pt idx="1170">
                  <c:v>277.70719876680789</c:v>
                </c:pt>
                <c:pt idx="1171">
                  <c:v>715.245790500618</c:v>
                </c:pt>
                <c:pt idx="1172">
                  <c:v>134.38518962649201</c:v>
                </c:pt>
                <c:pt idx="1173">
                  <c:v>272.525826621833</c:v>
                </c:pt>
                <c:pt idx="1174">
                  <c:v>217.67473869527501</c:v>
                </c:pt>
                <c:pt idx="1175">
                  <c:v>916.95450867007901</c:v>
                </c:pt>
                <c:pt idx="1176">
                  <c:v>220</c:v>
                </c:pt>
                <c:pt idx="1177">
                  <c:v>1253.25357370551</c:v>
                </c:pt>
                <c:pt idx="1178">
                  <c:v>161.29349130223699</c:v>
                </c:pt>
                <c:pt idx="1179">
                  <c:v>105.54946253553</c:v>
                </c:pt>
                <c:pt idx="1180">
                  <c:v>473.73929574344203</c:v>
                </c:pt>
                <c:pt idx="1181">
                  <c:v>601.88329620703098</c:v>
                </c:pt>
                <c:pt idx="1182">
                  <c:v>248.69486797710499</c:v>
                </c:pt>
                <c:pt idx="1183">
                  <c:v>205.06436522367599</c:v>
                </c:pt>
                <c:pt idx="1184">
                  <c:v>507.37057861762599</c:v>
                </c:pt>
                <c:pt idx="1185">
                  <c:v>684.93436715554606</c:v>
                </c:pt>
                <c:pt idx="1186">
                  <c:v>128.26763822237001</c:v>
                </c:pt>
                <c:pt idx="1187">
                  <c:v>807.96271848049878</c:v>
                </c:pt>
                <c:pt idx="1188">
                  <c:v>234.188667158729</c:v>
                </c:pt>
                <c:pt idx="1189">
                  <c:v>198.51977367902501</c:v>
                </c:pt>
                <c:pt idx="1190">
                  <c:v>249.44128018667101</c:v>
                </c:pt>
                <c:pt idx="1191">
                  <c:v>80.004783123678081</c:v>
                </c:pt>
                <c:pt idx="1192">
                  <c:v>128.868202900108</c:v>
                </c:pt>
                <c:pt idx="1193">
                  <c:v>471.018162809312</c:v>
                </c:pt>
                <c:pt idx="1194">
                  <c:v>269.35377200077602</c:v>
                </c:pt>
                <c:pt idx="1195">
                  <c:v>221.159640705573</c:v>
                </c:pt>
                <c:pt idx="1196">
                  <c:v>315.04933659270301</c:v>
                </c:pt>
                <c:pt idx="1197">
                  <c:v>229.359317440409</c:v>
                </c:pt>
                <c:pt idx="1198">
                  <c:v>327.26566446407293</c:v>
                </c:pt>
                <c:pt idx="1199">
                  <c:v>456.42014472663601</c:v>
                </c:pt>
                <c:pt idx="1200">
                  <c:v>190.79091613438101</c:v>
                </c:pt>
                <c:pt idx="1201">
                  <c:v>33.874017332420401</c:v>
                </c:pt>
                <c:pt idx="1202">
                  <c:v>158.52494615498</c:v>
                </c:pt>
                <c:pt idx="1203">
                  <c:v>923.74072953970096</c:v>
                </c:pt>
                <c:pt idx="1204">
                  <c:v>272.084893899858</c:v>
                </c:pt>
                <c:pt idx="1205">
                  <c:v>270.27563410319999</c:v>
                </c:pt>
                <c:pt idx="1206">
                  <c:v>71.961219014510903</c:v>
                </c:pt>
                <c:pt idx="1207">
                  <c:v>144.57048518571099</c:v>
                </c:pt>
                <c:pt idx="1208">
                  <c:v>299.36085805992701</c:v>
                </c:pt>
                <c:pt idx="1209">
                  <c:v>429.46052486823288</c:v>
                </c:pt>
                <c:pt idx="1210">
                  <c:v>417.79659164855889</c:v>
                </c:pt>
                <c:pt idx="1211">
                  <c:v>441.05999344942597</c:v>
                </c:pt>
                <c:pt idx="1212">
                  <c:v>268.01719224406099</c:v>
                </c:pt>
                <c:pt idx="1213">
                  <c:v>100.39141157888599</c:v>
                </c:pt>
                <c:pt idx="1214">
                  <c:v>820.88625116040987</c:v>
                </c:pt>
                <c:pt idx="1215">
                  <c:v>100.304517618117</c:v>
                </c:pt>
                <c:pt idx="1216">
                  <c:v>224.26468226679791</c:v>
                </c:pt>
                <c:pt idx="1217">
                  <c:v>381.97529957833399</c:v>
                </c:pt>
                <c:pt idx="1218">
                  <c:v>442.72211796401592</c:v>
                </c:pt>
                <c:pt idx="1219">
                  <c:v>153.368159410598</c:v>
                </c:pt>
                <c:pt idx="1220">
                  <c:v>462.56509300718102</c:v>
                </c:pt>
                <c:pt idx="1221">
                  <c:v>297.8046467767021</c:v>
                </c:pt>
                <c:pt idx="1222">
                  <c:v>591.71760166389697</c:v>
                </c:pt>
                <c:pt idx="1223">
                  <c:v>232.175130415946</c:v>
                </c:pt>
                <c:pt idx="1224">
                  <c:v>113.402370282218</c:v>
                </c:pt>
                <c:pt idx="1225">
                  <c:v>38.086224619368693</c:v>
                </c:pt>
                <c:pt idx="1226">
                  <c:v>317.07710789117988</c:v>
                </c:pt>
                <c:pt idx="1227">
                  <c:v>772.20526650518696</c:v>
                </c:pt>
                <c:pt idx="1228">
                  <c:v>89.516863562936805</c:v>
                </c:pt>
                <c:pt idx="1229">
                  <c:v>444.537461296392</c:v>
                </c:pt>
                <c:pt idx="1230">
                  <c:v>349.359380373139</c:v>
                </c:pt>
                <c:pt idx="1231">
                  <c:v>291.31752986022701</c:v>
                </c:pt>
                <c:pt idx="1232">
                  <c:v>124.05367520132501</c:v>
                </c:pt>
                <c:pt idx="1233">
                  <c:v>326.45476760729201</c:v>
                </c:pt>
                <c:pt idx="1234">
                  <c:v>181.727636611452</c:v>
                </c:pt>
                <c:pt idx="1235">
                  <c:v>54.385549681579903</c:v>
                </c:pt>
                <c:pt idx="1236">
                  <c:v>108.54608263625801</c:v>
                </c:pt>
                <c:pt idx="1237">
                  <c:v>86.660435668661592</c:v>
                </c:pt>
                <c:pt idx="1238">
                  <c:v>31.361309962212101</c:v>
                </c:pt>
                <c:pt idx="1239">
                  <c:v>278.41424114924399</c:v>
                </c:pt>
                <c:pt idx="1240">
                  <c:v>380.00296925353302</c:v>
                </c:pt>
                <c:pt idx="1241">
                  <c:v>953.46510453169003</c:v>
                </c:pt>
                <c:pt idx="1242">
                  <c:v>68.335707542602165</c:v>
                </c:pt>
                <c:pt idx="1243">
                  <c:v>251.700501360338</c:v>
                </c:pt>
                <c:pt idx="1244">
                  <c:v>400.04474918604097</c:v>
                </c:pt>
                <c:pt idx="1245">
                  <c:v>494.52394219060102</c:v>
                </c:pt>
                <c:pt idx="1246">
                  <c:v>228.29762337605601</c:v>
                </c:pt>
                <c:pt idx="1247">
                  <c:v>275.62261463506002</c:v>
                </c:pt>
                <c:pt idx="1248">
                  <c:v>421.180112509438</c:v>
                </c:pt>
                <c:pt idx="1249">
                  <c:v>933.93703865126304</c:v>
                </c:pt>
                <c:pt idx="1250">
                  <c:v>1113.36121613006</c:v>
                </c:pt>
                <c:pt idx="1251">
                  <c:v>1037.7640769249799</c:v>
                </c:pt>
                <c:pt idx="1252">
                  <c:v>198.40299122466399</c:v>
                </c:pt>
                <c:pt idx="1253">
                  <c:v>341.01788143378297</c:v>
                </c:pt>
                <c:pt idx="1254">
                  <c:v>133.77416325673991</c:v>
                </c:pt>
                <c:pt idx="1255">
                  <c:v>150.504762384928</c:v>
                </c:pt>
                <c:pt idx="1256">
                  <c:v>842.82276098527188</c:v>
                </c:pt>
                <c:pt idx="1257">
                  <c:v>223.62044843808701</c:v>
                </c:pt>
                <c:pt idx="1258">
                  <c:v>219.68325134453201</c:v>
                </c:pt>
                <c:pt idx="1259">
                  <c:v>202.94273896555001</c:v>
                </c:pt>
                <c:pt idx="1260">
                  <c:v>256.33058197396099</c:v>
                </c:pt>
                <c:pt idx="1261">
                  <c:v>156.120877130395</c:v>
                </c:pt>
                <c:pt idx="1262">
                  <c:v>266.555800394041</c:v>
                </c:pt>
                <c:pt idx="1263">
                  <c:v>215.67823578621099</c:v>
                </c:pt>
                <c:pt idx="1264">
                  <c:v>107.30996818051599</c:v>
                </c:pt>
                <c:pt idx="1265">
                  <c:v>1195.70828855784</c:v>
                </c:pt>
                <c:pt idx="1266">
                  <c:v>447.49912093308689</c:v>
                </c:pt>
                <c:pt idx="1267">
                  <c:v>895.04218592932807</c:v>
                </c:pt>
                <c:pt idx="1268">
                  <c:v>355.41191749535989</c:v>
                </c:pt>
                <c:pt idx="1269">
                  <c:v>319.46389728260192</c:v>
                </c:pt>
                <c:pt idx="1270">
                  <c:v>368.03602244160987</c:v>
                </c:pt>
                <c:pt idx="1271">
                  <c:v>532.71757625154703</c:v>
                </c:pt>
                <c:pt idx="1272">
                  <c:v>466.62913629759203</c:v>
                </c:pt>
                <c:pt idx="1273">
                  <c:v>326.62075967035702</c:v>
                </c:pt>
                <c:pt idx="1274">
                  <c:v>215.78684538442201</c:v>
                </c:pt>
                <c:pt idx="1275">
                  <c:v>326.14444924038099</c:v>
                </c:pt>
                <c:pt idx="1276">
                  <c:v>192.05163335547201</c:v>
                </c:pt>
                <c:pt idx="1277">
                  <c:v>226.29590302859901</c:v>
                </c:pt>
                <c:pt idx="1278">
                  <c:v>176.82652093309099</c:v>
                </c:pt>
                <c:pt idx="1279">
                  <c:v>646.82513580557873</c:v>
                </c:pt>
                <c:pt idx="1280">
                  <c:v>232.22441941112299</c:v>
                </c:pt>
                <c:pt idx="1281">
                  <c:v>535.71344416666898</c:v>
                </c:pt>
                <c:pt idx="1282">
                  <c:v>492.23169366161699</c:v>
                </c:pt>
                <c:pt idx="1283">
                  <c:v>450.56428618338202</c:v>
                </c:pt>
                <c:pt idx="1284">
                  <c:v>637.22950807608697</c:v>
                </c:pt>
                <c:pt idx="1285">
                  <c:v>111.253037969967</c:v>
                </c:pt>
                <c:pt idx="1286">
                  <c:v>401.33377990151689</c:v>
                </c:pt>
                <c:pt idx="1287">
                  <c:v>263.4616740452829</c:v>
                </c:pt>
                <c:pt idx="1288">
                  <c:v>439.82823248342203</c:v>
                </c:pt>
                <c:pt idx="1289">
                  <c:v>248.73525842536699</c:v>
                </c:pt>
                <c:pt idx="1290">
                  <c:v>446.08885744981302</c:v>
                </c:pt>
                <c:pt idx="1291">
                  <c:v>318.59529053680097</c:v>
                </c:pt>
                <c:pt idx="1292">
                  <c:v>781.41746429464183</c:v>
                </c:pt>
                <c:pt idx="1293">
                  <c:v>128.61812722765899</c:v>
                </c:pt>
                <c:pt idx="1294">
                  <c:v>1185.70116318075</c:v>
                </c:pt>
                <c:pt idx="1295">
                  <c:v>680.10888775313322</c:v>
                </c:pt>
                <c:pt idx="1296">
                  <c:v>336.96884866731398</c:v>
                </c:pt>
                <c:pt idx="1297">
                  <c:v>1015.5204823566301</c:v>
                </c:pt>
                <c:pt idx="1298">
                  <c:v>680.22291180229888</c:v>
                </c:pt>
                <c:pt idx="1299">
                  <c:v>547.72358338650702</c:v>
                </c:pt>
                <c:pt idx="1300">
                  <c:v>167.87461280941301</c:v>
                </c:pt>
                <c:pt idx="1301">
                  <c:v>421.98656888600789</c:v>
                </c:pt>
                <c:pt idx="1302">
                  <c:v>30.3257475985504</c:v>
                </c:pt>
                <c:pt idx="1303">
                  <c:v>158.084095950337</c:v>
                </c:pt>
                <c:pt idx="1304">
                  <c:v>373.71277740243488</c:v>
                </c:pt>
                <c:pt idx="1305">
                  <c:v>228.866597219993</c:v>
                </c:pt>
                <c:pt idx="1306">
                  <c:v>241.60588969325499</c:v>
                </c:pt>
                <c:pt idx="1307">
                  <c:v>639.615956546706</c:v>
                </c:pt>
                <c:pt idx="1308">
                  <c:v>155.33390896994601</c:v>
                </c:pt>
                <c:pt idx="1309">
                  <c:v>484.47810000892088</c:v>
                </c:pt>
                <c:pt idx="1310">
                  <c:v>66.530806139276592</c:v>
                </c:pt>
                <c:pt idx="1311">
                  <c:v>150.049341555849</c:v>
                </c:pt>
                <c:pt idx="1312">
                  <c:v>166.56440466602501</c:v>
                </c:pt>
                <c:pt idx="1313">
                  <c:v>970.30342628748997</c:v>
                </c:pt>
                <c:pt idx="1314">
                  <c:v>69.977375451837105</c:v>
                </c:pt>
                <c:pt idx="1315">
                  <c:v>292.73622336511193</c:v>
                </c:pt>
                <c:pt idx="1316">
                  <c:v>354.16115868794492</c:v>
                </c:pt>
                <c:pt idx="1317">
                  <c:v>588.39000175020794</c:v>
                </c:pt>
                <c:pt idx="1318">
                  <c:v>279.85395461102502</c:v>
                </c:pt>
                <c:pt idx="1319">
                  <c:v>830.31747787026484</c:v>
                </c:pt>
                <c:pt idx="1320">
                  <c:v>72.784079835718501</c:v>
                </c:pt>
                <c:pt idx="1321">
                  <c:v>193.534469187052</c:v>
                </c:pt>
                <c:pt idx="1322">
                  <c:v>333.85787862776698</c:v>
                </c:pt>
                <c:pt idx="1323">
                  <c:v>137.485772867809</c:v>
                </c:pt>
                <c:pt idx="1324">
                  <c:v>79.558375859695374</c:v>
                </c:pt>
                <c:pt idx="1325">
                  <c:v>206.246746446278</c:v>
                </c:pt>
                <c:pt idx="1326">
                  <c:v>735.04266565635601</c:v>
                </c:pt>
                <c:pt idx="1327">
                  <c:v>773.09248225978001</c:v>
                </c:pt>
                <c:pt idx="1328">
                  <c:v>599.77620181280884</c:v>
                </c:pt>
                <c:pt idx="1329">
                  <c:v>645.84939886940697</c:v>
                </c:pt>
                <c:pt idx="1330">
                  <c:v>201.663232418718</c:v>
                </c:pt>
                <c:pt idx="1331">
                  <c:v>859.03166824143796</c:v>
                </c:pt>
                <c:pt idx="1332">
                  <c:v>293.07552981904098</c:v>
                </c:pt>
                <c:pt idx="1333">
                  <c:v>479.90481248110592</c:v>
                </c:pt>
                <c:pt idx="1334">
                  <c:v>92.669769515660889</c:v>
                </c:pt>
                <c:pt idx="1335">
                  <c:v>157.16655409082301</c:v>
                </c:pt>
                <c:pt idx="1336">
                  <c:v>705.46444092062995</c:v>
                </c:pt>
                <c:pt idx="1337">
                  <c:v>46.292437788468099</c:v>
                </c:pt>
                <c:pt idx="1338">
                  <c:v>80.964013731140398</c:v>
                </c:pt>
                <c:pt idx="1339">
                  <c:v>93.591025090439899</c:v>
                </c:pt>
                <c:pt idx="1340">
                  <c:v>489.50582466555198</c:v>
                </c:pt>
                <c:pt idx="1341">
                  <c:v>221.56884342150499</c:v>
                </c:pt>
                <c:pt idx="1342">
                  <c:v>305.37767773826801</c:v>
                </c:pt>
                <c:pt idx="1343">
                  <c:v>622.27048557259604</c:v>
                </c:pt>
                <c:pt idx="1344">
                  <c:v>225.841482512049</c:v>
                </c:pt>
                <c:pt idx="1345">
                  <c:v>293.27253691889291</c:v>
                </c:pt>
                <c:pt idx="1346">
                  <c:v>89.091059532885879</c:v>
                </c:pt>
                <c:pt idx="1347">
                  <c:v>491.55916978211002</c:v>
                </c:pt>
                <c:pt idx="1348">
                  <c:v>259.78119461864389</c:v>
                </c:pt>
                <c:pt idx="1349">
                  <c:v>660.14698534370598</c:v>
                </c:pt>
                <c:pt idx="1350">
                  <c:v>704.03387463523097</c:v>
                </c:pt>
                <c:pt idx="1351">
                  <c:v>145.84887823360901</c:v>
                </c:pt>
                <c:pt idx="1352">
                  <c:v>409.50133997849781</c:v>
                </c:pt>
                <c:pt idx="1353">
                  <c:v>850</c:v>
                </c:pt>
                <c:pt idx="1354">
                  <c:v>259.957702684867</c:v>
                </c:pt>
                <c:pt idx="1355">
                  <c:v>507.28561983150092</c:v>
                </c:pt>
                <c:pt idx="1356">
                  <c:v>445.291494733734</c:v>
                </c:pt>
                <c:pt idx="1357">
                  <c:v>719.75623352395098</c:v>
                </c:pt>
                <c:pt idx="1358">
                  <c:v>333.89679720299188</c:v>
                </c:pt>
                <c:pt idx="1359">
                  <c:v>130.652282155705</c:v>
                </c:pt>
                <c:pt idx="1360">
                  <c:v>624.314827506185</c:v>
                </c:pt>
                <c:pt idx="1361">
                  <c:v>355.9267003212729</c:v>
                </c:pt>
                <c:pt idx="1362">
                  <c:v>306.45323071861088</c:v>
                </c:pt>
                <c:pt idx="1363">
                  <c:v>140.6782325753</c:v>
                </c:pt>
                <c:pt idx="1364">
                  <c:v>213.882753373339</c:v>
                </c:pt>
                <c:pt idx="1365">
                  <c:v>203.97609088927999</c:v>
                </c:pt>
                <c:pt idx="1366">
                  <c:v>353.02467576563993</c:v>
                </c:pt>
                <c:pt idx="1367">
                  <c:v>820.79960815607205</c:v>
                </c:pt>
                <c:pt idx="1368">
                  <c:v>71.504621934327602</c:v>
                </c:pt>
                <c:pt idx="1369">
                  <c:v>49.295441772836298</c:v>
                </c:pt>
                <c:pt idx="1370">
                  <c:v>314.49944024222287</c:v>
                </c:pt>
                <c:pt idx="1371">
                  <c:v>291.51084452631198</c:v>
                </c:pt>
                <c:pt idx="1372">
                  <c:v>105.386182672735</c:v>
                </c:pt>
                <c:pt idx="1373">
                  <c:v>594.62052130219308</c:v>
                </c:pt>
                <c:pt idx="1374">
                  <c:v>336.27658526452899</c:v>
                </c:pt>
                <c:pt idx="1375">
                  <c:v>325.47739571589892</c:v>
                </c:pt>
                <c:pt idx="1376">
                  <c:v>1216.22802011418</c:v>
                </c:pt>
                <c:pt idx="1377">
                  <c:v>101.101589466172</c:v>
                </c:pt>
                <c:pt idx="1378">
                  <c:v>496.820752736759</c:v>
                </c:pt>
                <c:pt idx="1379">
                  <c:v>603.06135878494081</c:v>
                </c:pt>
                <c:pt idx="1380">
                  <c:v>570.20414559061896</c:v>
                </c:pt>
                <c:pt idx="1381">
                  <c:v>666.63108850238598</c:v>
                </c:pt>
                <c:pt idx="1382">
                  <c:v>1141.0186556313599</c:v>
                </c:pt>
                <c:pt idx="1383">
                  <c:v>336.22553261019488</c:v>
                </c:pt>
                <c:pt idx="1384">
                  <c:v>36.318883186429701</c:v>
                </c:pt>
                <c:pt idx="1385">
                  <c:v>593.04241182603994</c:v>
                </c:pt>
                <c:pt idx="1386">
                  <c:v>336.37182148153101</c:v>
                </c:pt>
                <c:pt idx="1387">
                  <c:v>711</c:v>
                </c:pt>
                <c:pt idx="1388">
                  <c:v>530.87194369276096</c:v>
                </c:pt>
                <c:pt idx="1389">
                  <c:v>613.20853228808801</c:v>
                </c:pt>
                <c:pt idx="1390">
                  <c:v>235.13762445104601</c:v>
                </c:pt>
                <c:pt idx="1391">
                  <c:v>304.27777905296892</c:v>
                </c:pt>
                <c:pt idx="1392">
                  <c:v>227.26265686372099</c:v>
                </c:pt>
                <c:pt idx="1393">
                  <c:v>30.0029128536436</c:v>
                </c:pt>
                <c:pt idx="1394">
                  <c:v>592.09902194415497</c:v>
                </c:pt>
                <c:pt idx="1395">
                  <c:v>293.07921574933903</c:v>
                </c:pt>
                <c:pt idx="1396">
                  <c:v>309.54010814793901</c:v>
                </c:pt>
                <c:pt idx="1397">
                  <c:v>139.01269085337299</c:v>
                </c:pt>
                <c:pt idx="1398">
                  <c:v>254.570720397142</c:v>
                </c:pt>
                <c:pt idx="1399">
                  <c:v>1067.6982655921199</c:v>
                </c:pt>
                <c:pt idx="1400">
                  <c:v>552.30971493332197</c:v>
                </c:pt>
                <c:pt idx="1401">
                  <c:v>474.23523355338801</c:v>
                </c:pt>
                <c:pt idx="1402">
                  <c:v>606.281106992726</c:v>
                </c:pt>
                <c:pt idx="1403">
                  <c:v>214.00140843253499</c:v>
                </c:pt>
                <c:pt idx="1404">
                  <c:v>201.263206035173</c:v>
                </c:pt>
                <c:pt idx="1405">
                  <c:v>120.004255237774</c:v>
                </c:pt>
                <c:pt idx="1406">
                  <c:v>370.99133803620589</c:v>
                </c:pt>
                <c:pt idx="1407">
                  <c:v>1043.8744365764189</c:v>
                </c:pt>
                <c:pt idx="1408">
                  <c:v>706.06688258279701</c:v>
                </c:pt>
                <c:pt idx="1409">
                  <c:v>347.97031467641602</c:v>
                </c:pt>
                <c:pt idx="1410">
                  <c:v>75.145443263145594</c:v>
                </c:pt>
                <c:pt idx="1411">
                  <c:v>293.63726544491499</c:v>
                </c:pt>
                <c:pt idx="1412">
                  <c:v>649.05718107463701</c:v>
                </c:pt>
                <c:pt idx="1413">
                  <c:v>714.77972667490008</c:v>
                </c:pt>
                <c:pt idx="1414">
                  <c:v>163.82136901785199</c:v>
                </c:pt>
                <c:pt idx="1415">
                  <c:v>276.71452644340599</c:v>
                </c:pt>
                <c:pt idx="1416">
                  <c:v>131.488316931056</c:v>
                </c:pt>
                <c:pt idx="1417">
                  <c:v>93.621329933054568</c:v>
                </c:pt>
                <c:pt idx="1418">
                  <c:v>208.20054089653601</c:v>
                </c:pt>
                <c:pt idx="1419">
                  <c:v>427.847011823331</c:v>
                </c:pt>
                <c:pt idx="1420">
                  <c:v>899.99569878925183</c:v>
                </c:pt>
                <c:pt idx="1421">
                  <c:v>443.01660591163102</c:v>
                </c:pt>
                <c:pt idx="1422">
                  <c:v>120.379237182683</c:v>
                </c:pt>
                <c:pt idx="1423">
                  <c:v>103.32739603337799</c:v>
                </c:pt>
                <c:pt idx="1424">
                  <c:v>371.77056976624391</c:v>
                </c:pt>
                <c:pt idx="1425">
                  <c:v>208.567689726444</c:v>
                </c:pt>
                <c:pt idx="1426">
                  <c:v>1240.1007100255399</c:v>
                </c:pt>
                <c:pt idx="1427">
                  <c:v>325.10353137799302</c:v>
                </c:pt>
                <c:pt idx="1428">
                  <c:v>523.25775999937002</c:v>
                </c:pt>
                <c:pt idx="1429">
                  <c:v>26.2028178095978</c:v>
                </c:pt>
                <c:pt idx="1430">
                  <c:v>144.58893562694601</c:v>
                </c:pt>
                <c:pt idx="1431">
                  <c:v>721.86415817665602</c:v>
                </c:pt>
                <c:pt idx="1432">
                  <c:v>1361.1479578436999</c:v>
                </c:pt>
                <c:pt idx="1433">
                  <c:v>276.50208207020898</c:v>
                </c:pt>
                <c:pt idx="1434">
                  <c:v>952.80858349773496</c:v>
                </c:pt>
                <c:pt idx="1435">
                  <c:v>100.727855457906</c:v>
                </c:pt>
                <c:pt idx="1436">
                  <c:v>488.23601103466592</c:v>
                </c:pt>
                <c:pt idx="1437">
                  <c:v>204.846928468729</c:v>
                </c:pt>
                <c:pt idx="1438">
                  <c:v>439.314717684919</c:v>
                </c:pt>
                <c:pt idx="1439">
                  <c:v>186.485086902218</c:v>
                </c:pt>
                <c:pt idx="1440">
                  <c:v>25.3113755208627</c:v>
                </c:pt>
                <c:pt idx="1441">
                  <c:v>309.85609463118197</c:v>
                </c:pt>
                <c:pt idx="1442">
                  <c:v>114.053234674736</c:v>
                </c:pt>
                <c:pt idx="1443">
                  <c:v>90.117398915871888</c:v>
                </c:pt>
                <c:pt idx="1444">
                  <c:v>311.256569429835</c:v>
                </c:pt>
                <c:pt idx="1445">
                  <c:v>285.74092816994897</c:v>
                </c:pt>
                <c:pt idx="1446">
                  <c:v>245.346377940184</c:v>
                </c:pt>
                <c:pt idx="1447">
                  <c:v>51.423413041417497</c:v>
                </c:pt>
                <c:pt idx="1448">
                  <c:v>41.270091594033701</c:v>
                </c:pt>
                <c:pt idx="1449">
                  <c:v>298.73311414673589</c:v>
                </c:pt>
                <c:pt idx="1450">
                  <c:v>110.15590230416601</c:v>
                </c:pt>
                <c:pt idx="1451">
                  <c:v>346.78221508767592</c:v>
                </c:pt>
                <c:pt idx="1452">
                  <c:v>340.37332678684402</c:v>
                </c:pt>
                <c:pt idx="1453">
                  <c:v>210.94517522697589</c:v>
                </c:pt>
                <c:pt idx="1454">
                  <c:v>213.49560454068899</c:v>
                </c:pt>
                <c:pt idx="1455">
                  <c:v>398.09087371679402</c:v>
                </c:pt>
                <c:pt idx="1456">
                  <c:v>384.59616998183992</c:v>
                </c:pt>
                <c:pt idx="1457">
                  <c:v>231.57656466693791</c:v>
                </c:pt>
                <c:pt idx="1458">
                  <c:v>822.3236054428329</c:v>
                </c:pt>
                <c:pt idx="1459">
                  <c:v>1446.4649987841799</c:v>
                </c:pt>
                <c:pt idx="1460">
                  <c:v>34.046767024376592</c:v>
                </c:pt>
                <c:pt idx="1461">
                  <c:v>1325.8920016064801</c:v>
                </c:pt>
                <c:pt idx="1462">
                  <c:v>435.39713981610203</c:v>
                </c:pt>
                <c:pt idx="1463">
                  <c:v>139.197122196121</c:v>
                </c:pt>
                <c:pt idx="1464">
                  <c:v>322.47303028608792</c:v>
                </c:pt>
                <c:pt idx="1465">
                  <c:v>534.58315353069804</c:v>
                </c:pt>
                <c:pt idx="1466">
                  <c:v>606.1028603259399</c:v>
                </c:pt>
                <c:pt idx="1467">
                  <c:v>169.20345993498901</c:v>
                </c:pt>
                <c:pt idx="1468">
                  <c:v>295.40302642320489</c:v>
                </c:pt>
                <c:pt idx="1469">
                  <c:v>131.50719031489101</c:v>
                </c:pt>
                <c:pt idx="1470">
                  <c:v>198.155365975232</c:v>
                </c:pt>
                <c:pt idx="1471">
                  <c:v>158.35838179640299</c:v>
                </c:pt>
                <c:pt idx="1472">
                  <c:v>403.58219219733598</c:v>
                </c:pt>
                <c:pt idx="1473">
                  <c:v>206.92509521829501</c:v>
                </c:pt>
                <c:pt idx="1474">
                  <c:v>145.26193573796201</c:v>
                </c:pt>
                <c:pt idx="1475">
                  <c:v>51.810326831218092</c:v>
                </c:pt>
                <c:pt idx="1476">
                  <c:v>158.94634387307499</c:v>
                </c:pt>
                <c:pt idx="1477">
                  <c:v>196.58162256372299</c:v>
                </c:pt>
                <c:pt idx="1478">
                  <c:v>83.632564785572796</c:v>
                </c:pt>
                <c:pt idx="1479">
                  <c:v>1073.88611713769</c:v>
                </c:pt>
                <c:pt idx="1480">
                  <c:v>303.13731458752801</c:v>
                </c:pt>
                <c:pt idx="1481">
                  <c:v>324.16658631801698</c:v>
                </c:pt>
                <c:pt idx="1482">
                  <c:v>162.0307192948689</c:v>
                </c:pt>
                <c:pt idx="1483">
                  <c:v>862.13839942772199</c:v>
                </c:pt>
                <c:pt idx="1484">
                  <c:v>110.256344842199</c:v>
                </c:pt>
                <c:pt idx="1485">
                  <c:v>371.40398682844898</c:v>
                </c:pt>
                <c:pt idx="1486">
                  <c:v>321.62145475818392</c:v>
                </c:pt>
                <c:pt idx="1487">
                  <c:v>440.29972203638999</c:v>
                </c:pt>
                <c:pt idx="1488">
                  <c:v>173.420097689269</c:v>
                </c:pt>
                <c:pt idx="1489">
                  <c:v>99.894646768800499</c:v>
                </c:pt>
                <c:pt idx="1490">
                  <c:v>723.988501053297</c:v>
                </c:pt>
                <c:pt idx="1491">
                  <c:v>492.86436847502898</c:v>
                </c:pt>
                <c:pt idx="1492">
                  <c:v>762.13403697325998</c:v>
                </c:pt>
                <c:pt idx="1493">
                  <c:v>515.00932056480303</c:v>
                </c:pt>
                <c:pt idx="1494">
                  <c:v>107.468676925369</c:v>
                </c:pt>
                <c:pt idx="1495">
                  <c:v>301.39135369414203</c:v>
                </c:pt>
                <c:pt idx="1496">
                  <c:v>369.3148838731791</c:v>
                </c:pt>
                <c:pt idx="1497">
                  <c:v>38.95792907233529</c:v>
                </c:pt>
                <c:pt idx="1498">
                  <c:v>348.67498520518302</c:v>
                </c:pt>
                <c:pt idx="1499">
                  <c:v>121.10409752646</c:v>
                </c:pt>
                <c:pt idx="1500">
                  <c:v>583.59074679108699</c:v>
                </c:pt>
                <c:pt idx="1501">
                  <c:v>393.94395108605102</c:v>
                </c:pt>
                <c:pt idx="1502">
                  <c:v>476.11024607473598</c:v>
                </c:pt>
                <c:pt idx="1503">
                  <c:v>435.22147410559199</c:v>
                </c:pt>
                <c:pt idx="1504">
                  <c:v>620.51457808253883</c:v>
                </c:pt>
                <c:pt idx="1505">
                  <c:v>123.910545817512</c:v>
                </c:pt>
                <c:pt idx="1506">
                  <c:v>90.493032890310204</c:v>
                </c:pt>
                <c:pt idx="1507">
                  <c:v>169.857206640154</c:v>
                </c:pt>
                <c:pt idx="1508">
                  <c:v>249.33139436796401</c:v>
                </c:pt>
                <c:pt idx="1509">
                  <c:v>515.06189046568102</c:v>
                </c:pt>
                <c:pt idx="1510">
                  <c:v>1014.13844449384</c:v>
                </c:pt>
                <c:pt idx="1511">
                  <c:v>388.384216032849</c:v>
                </c:pt>
                <c:pt idx="1512">
                  <c:v>163.58847982581199</c:v>
                </c:pt>
                <c:pt idx="1513">
                  <c:v>88.6008031392752</c:v>
                </c:pt>
                <c:pt idx="1514">
                  <c:v>264.57508550967702</c:v>
                </c:pt>
                <c:pt idx="1515">
                  <c:v>87.438014844304604</c:v>
                </c:pt>
                <c:pt idx="1516">
                  <c:v>267.81493189965801</c:v>
                </c:pt>
                <c:pt idx="1517">
                  <c:v>370.29392307860888</c:v>
                </c:pt>
                <c:pt idx="1518">
                  <c:v>356.65910122399498</c:v>
                </c:pt>
                <c:pt idx="1519">
                  <c:v>454.479579325131</c:v>
                </c:pt>
                <c:pt idx="1520">
                  <c:v>395.68027926969688</c:v>
                </c:pt>
                <c:pt idx="1521">
                  <c:v>223.29242413835499</c:v>
                </c:pt>
                <c:pt idx="1522">
                  <c:v>279.49641844823378</c:v>
                </c:pt>
                <c:pt idx="1523">
                  <c:v>78.664321176064476</c:v>
                </c:pt>
                <c:pt idx="1524">
                  <c:v>97.213743849264503</c:v>
                </c:pt>
                <c:pt idx="1525">
                  <c:v>1025.2001580705301</c:v>
                </c:pt>
                <c:pt idx="1526">
                  <c:v>288.8026413035991</c:v>
                </c:pt>
                <c:pt idx="1527">
                  <c:v>198.32089144842101</c:v>
                </c:pt>
                <c:pt idx="1528">
                  <c:v>587.62597216361098</c:v>
                </c:pt>
                <c:pt idx="1529">
                  <c:v>55.852188781151902</c:v>
                </c:pt>
                <c:pt idx="1530">
                  <c:v>333.47476776041299</c:v>
                </c:pt>
                <c:pt idx="1531">
                  <c:v>901.49619613789196</c:v>
                </c:pt>
                <c:pt idx="1532">
                  <c:v>700.34531835636506</c:v>
                </c:pt>
                <c:pt idx="1533">
                  <c:v>288.88572398654799</c:v>
                </c:pt>
                <c:pt idx="1534">
                  <c:v>220.301105030521</c:v>
                </c:pt>
                <c:pt idx="1535">
                  <c:v>466.65409704552002</c:v>
                </c:pt>
                <c:pt idx="1536">
                  <c:v>581.15802326658195</c:v>
                </c:pt>
                <c:pt idx="1537">
                  <c:v>63.701359783662291</c:v>
                </c:pt>
                <c:pt idx="1538">
                  <c:v>60.1456237290232</c:v>
                </c:pt>
                <c:pt idx="1539">
                  <c:v>894.16452484728984</c:v>
                </c:pt>
                <c:pt idx="1540">
                  <c:v>377.49462014883301</c:v>
                </c:pt>
                <c:pt idx="1541">
                  <c:v>115.93202766541999</c:v>
                </c:pt>
                <c:pt idx="1542">
                  <c:v>421.19934958713799</c:v>
                </c:pt>
                <c:pt idx="1543">
                  <c:v>217.39830346851099</c:v>
                </c:pt>
                <c:pt idx="1544">
                  <c:v>86.452395801396392</c:v>
                </c:pt>
                <c:pt idx="1545">
                  <c:v>220.27339412480691</c:v>
                </c:pt>
                <c:pt idx="1546">
                  <c:v>726.93504148218597</c:v>
                </c:pt>
                <c:pt idx="1547">
                  <c:v>868.73359666156205</c:v>
                </c:pt>
                <c:pt idx="1548">
                  <c:v>143.85251186636799</c:v>
                </c:pt>
                <c:pt idx="1549">
                  <c:v>444.07798756755602</c:v>
                </c:pt>
                <c:pt idx="1550">
                  <c:v>308.36782654061398</c:v>
                </c:pt>
                <c:pt idx="1551">
                  <c:v>251.97329384545901</c:v>
                </c:pt>
                <c:pt idx="1552">
                  <c:v>457.154271909486</c:v>
                </c:pt>
                <c:pt idx="1553">
                  <c:v>744.24750936541091</c:v>
                </c:pt>
                <c:pt idx="1554">
                  <c:v>846.37453978125393</c:v>
                </c:pt>
                <c:pt idx="1555">
                  <c:v>194.11258648881901</c:v>
                </c:pt>
                <c:pt idx="1556">
                  <c:v>509.41443392366199</c:v>
                </c:pt>
                <c:pt idx="1557">
                  <c:v>118.069270040332</c:v>
                </c:pt>
                <c:pt idx="1558">
                  <c:v>287.30394785321101</c:v>
                </c:pt>
                <c:pt idx="1559">
                  <c:v>139.49898092104601</c:v>
                </c:pt>
                <c:pt idx="1560">
                  <c:v>109.57675009780399</c:v>
                </c:pt>
                <c:pt idx="1561">
                  <c:v>117.789513349302</c:v>
                </c:pt>
                <c:pt idx="1562">
                  <c:v>435.09082346678889</c:v>
                </c:pt>
                <c:pt idx="1563">
                  <c:v>390.18655558459989</c:v>
                </c:pt>
                <c:pt idx="1564">
                  <c:v>520.66666137110883</c:v>
                </c:pt>
                <c:pt idx="1565">
                  <c:v>728.09376781845697</c:v>
                </c:pt>
                <c:pt idx="1566">
                  <c:v>110.475096421139</c:v>
                </c:pt>
                <c:pt idx="1567">
                  <c:v>96.899622677092793</c:v>
                </c:pt>
                <c:pt idx="1568">
                  <c:v>101.650235594091</c:v>
                </c:pt>
                <c:pt idx="1569">
                  <c:v>342.64846670878399</c:v>
                </c:pt>
                <c:pt idx="1570">
                  <c:v>400.41261628001502</c:v>
                </c:pt>
                <c:pt idx="1571">
                  <c:v>1077.3323435622799</c:v>
                </c:pt>
                <c:pt idx="1572">
                  <c:v>661.30121585089296</c:v>
                </c:pt>
                <c:pt idx="1573">
                  <c:v>286.60494697979198</c:v>
                </c:pt>
                <c:pt idx="1574">
                  <c:v>198.964987946191</c:v>
                </c:pt>
                <c:pt idx="1575">
                  <c:v>46.49768746621298</c:v>
                </c:pt>
                <c:pt idx="1576">
                  <c:v>148.35289590242499</c:v>
                </c:pt>
                <c:pt idx="1577">
                  <c:v>666.29733059407397</c:v>
                </c:pt>
                <c:pt idx="1578">
                  <c:v>381.50118909653702</c:v>
                </c:pt>
                <c:pt idx="1579">
                  <c:v>528.13190090096805</c:v>
                </c:pt>
                <c:pt idx="1580">
                  <c:v>82.521661539978197</c:v>
                </c:pt>
                <c:pt idx="1581">
                  <c:v>151.152206806577</c:v>
                </c:pt>
                <c:pt idx="1582">
                  <c:v>169.14854173431399</c:v>
                </c:pt>
                <c:pt idx="1583">
                  <c:v>205.21827923057799</c:v>
                </c:pt>
                <c:pt idx="1584">
                  <c:v>26.664470156957599</c:v>
                </c:pt>
                <c:pt idx="1585">
                  <c:v>520.5915121858709</c:v>
                </c:pt>
                <c:pt idx="1586">
                  <c:v>63.026727556727593</c:v>
                </c:pt>
                <c:pt idx="1587">
                  <c:v>1150.34989352916</c:v>
                </c:pt>
                <c:pt idx="1588">
                  <c:v>792.818812040799</c:v>
                </c:pt>
                <c:pt idx="1589">
                  <c:v>337.12228312617498</c:v>
                </c:pt>
                <c:pt idx="1590">
                  <c:v>625.87121514499381</c:v>
                </c:pt>
                <c:pt idx="1591">
                  <c:v>361.22608584183689</c:v>
                </c:pt>
                <c:pt idx="1592">
                  <c:v>373.86011837999001</c:v>
                </c:pt>
                <c:pt idx="1593">
                  <c:v>307.291671879722</c:v>
                </c:pt>
                <c:pt idx="1594">
                  <c:v>111.14868284101</c:v>
                </c:pt>
                <c:pt idx="1595">
                  <c:v>870.25605905955103</c:v>
                </c:pt>
                <c:pt idx="1596">
                  <c:v>199.118215245182</c:v>
                </c:pt>
                <c:pt idx="1597">
                  <c:v>391.09763978579792</c:v>
                </c:pt>
                <c:pt idx="1598">
                  <c:v>200.18226655979899</c:v>
                </c:pt>
                <c:pt idx="1599">
                  <c:v>957.21148974208302</c:v>
                </c:pt>
                <c:pt idx="1600">
                  <c:v>130.08102385928001</c:v>
                </c:pt>
                <c:pt idx="1601">
                  <c:v>220.19425602407901</c:v>
                </c:pt>
                <c:pt idx="1602">
                  <c:v>145.38529758841599</c:v>
                </c:pt>
                <c:pt idx="1603">
                  <c:v>327.94073711912</c:v>
                </c:pt>
                <c:pt idx="1604">
                  <c:v>61.6208145721831</c:v>
                </c:pt>
                <c:pt idx="1605">
                  <c:v>271.97573540074592</c:v>
                </c:pt>
                <c:pt idx="1606">
                  <c:v>499.79477011761003</c:v>
                </c:pt>
                <c:pt idx="1607">
                  <c:v>532.41966754595194</c:v>
                </c:pt>
                <c:pt idx="1608">
                  <c:v>49.640960226511403</c:v>
                </c:pt>
                <c:pt idx="1609">
                  <c:v>304.53364692009899</c:v>
                </c:pt>
                <c:pt idx="1610">
                  <c:v>412.21609248437193</c:v>
                </c:pt>
                <c:pt idx="1611">
                  <c:v>183.59727706259801</c:v>
                </c:pt>
                <c:pt idx="1612">
                  <c:v>184.389865961673</c:v>
                </c:pt>
                <c:pt idx="1613">
                  <c:v>357.33427308944908</c:v>
                </c:pt>
                <c:pt idx="1614">
                  <c:v>131.98724313501</c:v>
                </c:pt>
                <c:pt idx="1615">
                  <c:v>348.57899147752192</c:v>
                </c:pt>
                <c:pt idx="1616">
                  <c:v>25.686801662893501</c:v>
                </c:pt>
                <c:pt idx="1617">
                  <c:v>720.61261130370588</c:v>
                </c:pt>
                <c:pt idx="1618">
                  <c:v>269.20965618004101</c:v>
                </c:pt>
                <c:pt idx="1619">
                  <c:v>1068.29317638813</c:v>
                </c:pt>
                <c:pt idx="1620">
                  <c:v>393.46300904162803</c:v>
                </c:pt>
                <c:pt idx="1621">
                  <c:v>496.34331277132202</c:v>
                </c:pt>
                <c:pt idx="1622">
                  <c:v>384.42351656533492</c:v>
                </c:pt>
                <c:pt idx="1623">
                  <c:v>342.00002787968299</c:v>
                </c:pt>
                <c:pt idx="1624">
                  <c:v>73.456749333083678</c:v>
                </c:pt>
                <c:pt idx="1625">
                  <c:v>457.69657273396302</c:v>
                </c:pt>
                <c:pt idx="1626">
                  <c:v>610.18888539330499</c:v>
                </c:pt>
                <c:pt idx="1627">
                  <c:v>391.63859249264488</c:v>
                </c:pt>
                <c:pt idx="1628">
                  <c:v>494.78392610679202</c:v>
                </c:pt>
                <c:pt idx="1629">
                  <c:v>387.74014518765102</c:v>
                </c:pt>
                <c:pt idx="1630">
                  <c:v>141.28726488743999</c:v>
                </c:pt>
                <c:pt idx="1631">
                  <c:v>225.02206821024001</c:v>
                </c:pt>
                <c:pt idx="1632">
                  <c:v>281.8820385721969</c:v>
                </c:pt>
                <c:pt idx="1633">
                  <c:v>407.04620514728089</c:v>
                </c:pt>
                <c:pt idx="1634">
                  <c:v>170.816860576702</c:v>
                </c:pt>
                <c:pt idx="1635">
                  <c:v>199.69956178095589</c:v>
                </c:pt>
                <c:pt idx="1636">
                  <c:v>426.34669838635801</c:v>
                </c:pt>
                <c:pt idx="1637">
                  <c:v>168.74421805908301</c:v>
                </c:pt>
                <c:pt idx="1638">
                  <c:v>680.89836908970392</c:v>
                </c:pt>
                <c:pt idx="1639">
                  <c:v>1008.8373683251</c:v>
                </c:pt>
                <c:pt idx="1640">
                  <c:v>293.15797204026001</c:v>
                </c:pt>
                <c:pt idx="1641">
                  <c:v>57.630141498516487</c:v>
                </c:pt>
                <c:pt idx="1642">
                  <c:v>318.40907741646993</c:v>
                </c:pt>
                <c:pt idx="1643">
                  <c:v>249.77671688404399</c:v>
                </c:pt>
                <c:pt idx="1644">
                  <c:v>737.66370276020496</c:v>
                </c:pt>
                <c:pt idx="1645">
                  <c:v>338.26555510518989</c:v>
                </c:pt>
                <c:pt idx="1646">
                  <c:v>268.26840692314499</c:v>
                </c:pt>
                <c:pt idx="1647">
                  <c:v>363.32519387890193</c:v>
                </c:pt>
                <c:pt idx="1648">
                  <c:v>666.99646799189998</c:v>
                </c:pt>
                <c:pt idx="1649">
                  <c:v>368.2260787780059</c:v>
                </c:pt>
                <c:pt idx="1650">
                  <c:v>409.61181523097503</c:v>
                </c:pt>
                <c:pt idx="1651">
                  <c:v>1447.0511078120601</c:v>
                </c:pt>
                <c:pt idx="1652">
                  <c:v>363.56381732846108</c:v>
                </c:pt>
                <c:pt idx="1653">
                  <c:v>318.49564581361301</c:v>
                </c:pt>
                <c:pt idx="1654">
                  <c:v>340.33417150048689</c:v>
                </c:pt>
                <c:pt idx="1655">
                  <c:v>359.68657406051801</c:v>
                </c:pt>
                <c:pt idx="1656">
                  <c:v>138.864539084472</c:v>
                </c:pt>
                <c:pt idx="1657">
                  <c:v>117.255641385498</c:v>
                </c:pt>
                <c:pt idx="1658">
                  <c:v>460.84650151436</c:v>
                </c:pt>
                <c:pt idx="1659">
                  <c:v>222.89205046784099</c:v>
                </c:pt>
                <c:pt idx="1660">
                  <c:v>759.40964460048883</c:v>
                </c:pt>
                <c:pt idx="1661">
                  <c:v>744.65768040351486</c:v>
                </c:pt>
                <c:pt idx="1662">
                  <c:v>71.861998846865092</c:v>
                </c:pt>
                <c:pt idx="1663">
                  <c:v>284.525234831533</c:v>
                </c:pt>
                <c:pt idx="1664">
                  <c:v>111.620061988104</c:v>
                </c:pt>
                <c:pt idx="1665">
                  <c:v>195.468407555109</c:v>
                </c:pt>
                <c:pt idx="1666">
                  <c:v>223.89884240812501</c:v>
                </c:pt>
                <c:pt idx="1667">
                  <c:v>322.84524494280203</c:v>
                </c:pt>
                <c:pt idx="1668">
                  <c:v>499.18682284726799</c:v>
                </c:pt>
                <c:pt idx="1669">
                  <c:v>356.09887002088902</c:v>
                </c:pt>
                <c:pt idx="1670">
                  <c:v>141.55583360520399</c:v>
                </c:pt>
                <c:pt idx="1671">
                  <c:v>424.08602835997391</c:v>
                </c:pt>
                <c:pt idx="1672">
                  <c:v>108.239572189897</c:v>
                </c:pt>
                <c:pt idx="1673">
                  <c:v>296.967532213818</c:v>
                </c:pt>
                <c:pt idx="1674">
                  <c:v>472.631831803159</c:v>
                </c:pt>
                <c:pt idx="1675">
                  <c:v>210.27071159898901</c:v>
                </c:pt>
                <c:pt idx="1676">
                  <c:v>287.42133265244303</c:v>
                </c:pt>
                <c:pt idx="1677">
                  <c:v>555.4088653064681</c:v>
                </c:pt>
                <c:pt idx="1678">
                  <c:v>240.319732386493</c:v>
                </c:pt>
                <c:pt idx="1679">
                  <c:v>564.72403213503696</c:v>
                </c:pt>
                <c:pt idx="1680">
                  <c:v>146.80868046936399</c:v>
                </c:pt>
                <c:pt idx="1681">
                  <c:v>105.591255444924</c:v>
                </c:pt>
                <c:pt idx="1682">
                  <c:v>167.67285131061399</c:v>
                </c:pt>
                <c:pt idx="1683">
                  <c:v>219.12217436295501</c:v>
                </c:pt>
                <c:pt idx="1684">
                  <c:v>441.99349460747487</c:v>
                </c:pt>
                <c:pt idx="1685">
                  <c:v>379.15187463466401</c:v>
                </c:pt>
                <c:pt idx="1686">
                  <c:v>108.521463360612</c:v>
                </c:pt>
                <c:pt idx="1687">
                  <c:v>586.91318617587206</c:v>
                </c:pt>
                <c:pt idx="1688">
                  <c:v>327.49594529050302</c:v>
                </c:pt>
                <c:pt idx="1689">
                  <c:v>115.291380851375</c:v>
                </c:pt>
                <c:pt idx="1690">
                  <c:v>297.57971026804302</c:v>
                </c:pt>
                <c:pt idx="1691">
                  <c:v>325.4216567461209</c:v>
                </c:pt>
                <c:pt idx="1692">
                  <c:v>261.307204795156</c:v>
                </c:pt>
                <c:pt idx="1693">
                  <c:v>157.463606648731</c:v>
                </c:pt>
                <c:pt idx="1694">
                  <c:v>44.704679208092102</c:v>
                </c:pt>
                <c:pt idx="1695">
                  <c:v>158.36510763553301</c:v>
                </c:pt>
                <c:pt idx="1696">
                  <c:v>290.18304313920697</c:v>
                </c:pt>
                <c:pt idx="1697">
                  <c:v>296.27938218252501</c:v>
                </c:pt>
                <c:pt idx="1698">
                  <c:v>357.79884278146199</c:v>
                </c:pt>
                <c:pt idx="1699">
                  <c:v>235.49147825421301</c:v>
                </c:pt>
                <c:pt idx="1700">
                  <c:v>157.56078355203701</c:v>
                </c:pt>
                <c:pt idx="1701">
                  <c:v>625.26721765076684</c:v>
                </c:pt>
                <c:pt idx="1702">
                  <c:v>239.20195581927899</c:v>
                </c:pt>
                <c:pt idx="1703">
                  <c:v>277.13001977188088</c:v>
                </c:pt>
                <c:pt idx="1704">
                  <c:v>595.72581694983705</c:v>
                </c:pt>
                <c:pt idx="1705">
                  <c:v>287.13486044294899</c:v>
                </c:pt>
                <c:pt idx="1706">
                  <c:v>611.90845775478101</c:v>
                </c:pt>
                <c:pt idx="1707">
                  <c:v>495.68745856627203</c:v>
                </c:pt>
                <c:pt idx="1708">
                  <c:v>115.59023190754</c:v>
                </c:pt>
                <c:pt idx="1709">
                  <c:v>535.95578190087599</c:v>
                </c:pt>
                <c:pt idx="1710">
                  <c:v>206.52558514202499</c:v>
                </c:pt>
                <c:pt idx="1711">
                  <c:v>97.765331790633184</c:v>
                </c:pt>
                <c:pt idx="1712">
                  <c:v>143.34027635373701</c:v>
                </c:pt>
                <c:pt idx="1713">
                  <c:v>273.27733981660191</c:v>
                </c:pt>
                <c:pt idx="1714">
                  <c:v>29.1443233870969</c:v>
                </c:pt>
                <c:pt idx="1715">
                  <c:v>131.07773138470299</c:v>
                </c:pt>
                <c:pt idx="1716">
                  <c:v>142.13003078054601</c:v>
                </c:pt>
                <c:pt idx="1717">
                  <c:v>663.67996513770197</c:v>
                </c:pt>
                <c:pt idx="1718">
                  <c:v>630.780522409828</c:v>
                </c:pt>
                <c:pt idx="1719">
                  <c:v>265.78101401570001</c:v>
                </c:pt>
                <c:pt idx="1720">
                  <c:v>745.01794325363005</c:v>
                </c:pt>
                <c:pt idx="1721">
                  <c:v>243.79797481897501</c:v>
                </c:pt>
                <c:pt idx="1722">
                  <c:v>131.63759619932</c:v>
                </c:pt>
                <c:pt idx="1723">
                  <c:v>340.76725619717092</c:v>
                </c:pt>
                <c:pt idx="1724">
                  <c:v>84.301209511234305</c:v>
                </c:pt>
                <c:pt idx="1725">
                  <c:v>377.79493882699592</c:v>
                </c:pt>
                <c:pt idx="1726">
                  <c:v>175.81034650795399</c:v>
                </c:pt>
                <c:pt idx="1727">
                  <c:v>252.29971204735401</c:v>
                </c:pt>
                <c:pt idx="1728">
                  <c:v>297.058193699345</c:v>
                </c:pt>
                <c:pt idx="1729">
                  <c:v>52.019172710284202</c:v>
                </c:pt>
                <c:pt idx="1730">
                  <c:v>168.46761070190399</c:v>
                </c:pt>
                <c:pt idx="1731">
                  <c:v>648.57335034028699</c:v>
                </c:pt>
                <c:pt idx="1732">
                  <c:v>204.37395602930101</c:v>
                </c:pt>
                <c:pt idx="1733">
                  <c:v>224.54666412697401</c:v>
                </c:pt>
                <c:pt idx="1734">
                  <c:v>134.61290566094189</c:v>
                </c:pt>
                <c:pt idx="1735">
                  <c:v>65.555763476043779</c:v>
                </c:pt>
                <c:pt idx="1736">
                  <c:v>73.173156560886966</c:v>
                </c:pt>
                <c:pt idx="1737">
                  <c:v>1013.4851586854001</c:v>
                </c:pt>
                <c:pt idx="1738">
                  <c:v>87.832705191536675</c:v>
                </c:pt>
                <c:pt idx="1739">
                  <c:v>184.20463056731299</c:v>
                </c:pt>
                <c:pt idx="1740">
                  <c:v>314.35177182164801</c:v>
                </c:pt>
                <c:pt idx="1741">
                  <c:v>649.72070166329195</c:v>
                </c:pt>
                <c:pt idx="1742">
                  <c:v>1180.39662325773</c:v>
                </c:pt>
                <c:pt idx="1743">
                  <c:v>129.65809240294601</c:v>
                </c:pt>
                <c:pt idx="1744">
                  <c:v>638.11701186665198</c:v>
                </c:pt>
                <c:pt idx="1745">
                  <c:v>473.75713672757092</c:v>
                </c:pt>
                <c:pt idx="1746">
                  <c:v>120.40273544163701</c:v>
                </c:pt>
                <c:pt idx="1747">
                  <c:v>738.10196460831196</c:v>
                </c:pt>
                <c:pt idx="1748">
                  <c:v>549.28573577651605</c:v>
                </c:pt>
                <c:pt idx="1749">
                  <c:v>344.04823077632</c:v>
                </c:pt>
                <c:pt idx="1750">
                  <c:v>129.000464405944</c:v>
                </c:pt>
                <c:pt idx="1751">
                  <c:v>435.21082589431802</c:v>
                </c:pt>
                <c:pt idx="1752">
                  <c:v>661.93424631124492</c:v>
                </c:pt>
                <c:pt idx="1753">
                  <c:v>639.0790836044531</c:v>
                </c:pt>
                <c:pt idx="1754">
                  <c:v>243.527111294191</c:v>
                </c:pt>
                <c:pt idx="1755">
                  <c:v>274.98659263690899</c:v>
                </c:pt>
                <c:pt idx="1756">
                  <c:v>634.480774784039</c:v>
                </c:pt>
                <c:pt idx="1757">
                  <c:v>866.69905467606804</c:v>
                </c:pt>
                <c:pt idx="1758">
                  <c:v>635.19024455036697</c:v>
                </c:pt>
                <c:pt idx="1759">
                  <c:v>78.876322434513966</c:v>
                </c:pt>
                <c:pt idx="1760">
                  <c:v>955.40123758292884</c:v>
                </c:pt>
                <c:pt idx="1761">
                  <c:v>704.90449906162905</c:v>
                </c:pt>
                <c:pt idx="1762">
                  <c:v>52.699813065761496</c:v>
                </c:pt>
                <c:pt idx="1763">
                  <c:v>374.947567355118</c:v>
                </c:pt>
                <c:pt idx="1764">
                  <c:v>1023.34786942638</c:v>
                </c:pt>
                <c:pt idx="1765">
                  <c:v>298.15795519522499</c:v>
                </c:pt>
                <c:pt idx="1766">
                  <c:v>263.27245647491702</c:v>
                </c:pt>
                <c:pt idx="1767">
                  <c:v>105.159558628553</c:v>
                </c:pt>
                <c:pt idx="1768">
                  <c:v>682.55372902574288</c:v>
                </c:pt>
                <c:pt idx="1769">
                  <c:v>274.02159720796288</c:v>
                </c:pt>
                <c:pt idx="1770">
                  <c:v>341.23218730494801</c:v>
                </c:pt>
                <c:pt idx="1771">
                  <c:v>76.782795798148982</c:v>
                </c:pt>
                <c:pt idx="1772">
                  <c:v>693.88251839949191</c:v>
                </c:pt>
                <c:pt idx="1773">
                  <c:v>130.36133933497601</c:v>
                </c:pt>
                <c:pt idx="1774">
                  <c:v>258.56823289850001</c:v>
                </c:pt>
                <c:pt idx="1775">
                  <c:v>59.4753983756599</c:v>
                </c:pt>
                <c:pt idx="1776">
                  <c:v>41.353467178206678</c:v>
                </c:pt>
                <c:pt idx="1777">
                  <c:v>52.210910695501099</c:v>
                </c:pt>
                <c:pt idx="1778">
                  <c:v>401.74283714966799</c:v>
                </c:pt>
                <c:pt idx="1779">
                  <c:v>369.23246768587501</c:v>
                </c:pt>
                <c:pt idx="1780">
                  <c:v>1303.83647645571</c:v>
                </c:pt>
                <c:pt idx="1781">
                  <c:v>431.40095184713192</c:v>
                </c:pt>
                <c:pt idx="1782">
                  <c:v>635.89965671471589</c:v>
                </c:pt>
                <c:pt idx="1783">
                  <c:v>1219.68804235783</c:v>
                </c:pt>
                <c:pt idx="1784">
                  <c:v>139.087941315347</c:v>
                </c:pt>
                <c:pt idx="1785">
                  <c:v>183.40563242855501</c:v>
                </c:pt>
                <c:pt idx="1786">
                  <c:v>368.74944134263399</c:v>
                </c:pt>
                <c:pt idx="1787">
                  <c:v>270.047964278206</c:v>
                </c:pt>
                <c:pt idx="1788">
                  <c:v>244.994158092774</c:v>
                </c:pt>
                <c:pt idx="1789">
                  <c:v>321.01634412138901</c:v>
                </c:pt>
                <c:pt idx="1790">
                  <c:v>142.577904293393</c:v>
                </c:pt>
                <c:pt idx="1791">
                  <c:v>50.320618490746988</c:v>
                </c:pt>
                <c:pt idx="1792">
                  <c:v>273.65077690035508</c:v>
                </c:pt>
                <c:pt idx="1793">
                  <c:v>211.169332915349</c:v>
                </c:pt>
                <c:pt idx="1794">
                  <c:v>1020.79616749065</c:v>
                </c:pt>
                <c:pt idx="1795">
                  <c:v>924.30548470296992</c:v>
                </c:pt>
                <c:pt idx="1796">
                  <c:v>337.39114070390502</c:v>
                </c:pt>
                <c:pt idx="1797">
                  <c:v>745.68275413637821</c:v>
                </c:pt>
                <c:pt idx="1798">
                  <c:v>685.32249316185289</c:v>
                </c:pt>
                <c:pt idx="1799">
                  <c:v>169.12542644237701</c:v>
                </c:pt>
                <c:pt idx="1800">
                  <c:v>365.26670938927788</c:v>
                </c:pt>
                <c:pt idx="1801">
                  <c:v>358.19732844470599</c:v>
                </c:pt>
                <c:pt idx="1802">
                  <c:v>424.21873435537287</c:v>
                </c:pt>
                <c:pt idx="1803">
                  <c:v>565.60561269739003</c:v>
                </c:pt>
                <c:pt idx="1804">
                  <c:v>226.761326495839</c:v>
                </c:pt>
                <c:pt idx="1805">
                  <c:v>439.65115035175597</c:v>
                </c:pt>
                <c:pt idx="1806">
                  <c:v>258.86477802215501</c:v>
                </c:pt>
                <c:pt idx="1807">
                  <c:v>78.103952566417391</c:v>
                </c:pt>
                <c:pt idx="1808">
                  <c:v>799.27180030709701</c:v>
                </c:pt>
                <c:pt idx="1809">
                  <c:v>486.83782137162899</c:v>
                </c:pt>
                <c:pt idx="1810">
                  <c:v>768.67030175283696</c:v>
                </c:pt>
                <c:pt idx="1811">
                  <c:v>186.44410273712299</c:v>
                </c:pt>
                <c:pt idx="1812">
                  <c:v>234.79838081624399</c:v>
                </c:pt>
                <c:pt idx="1813">
                  <c:v>221.488130259841</c:v>
                </c:pt>
                <c:pt idx="1814">
                  <c:v>458.90342797501302</c:v>
                </c:pt>
                <c:pt idx="1815">
                  <c:v>701.06634062127898</c:v>
                </c:pt>
                <c:pt idx="1816">
                  <c:v>101.90940234608</c:v>
                </c:pt>
                <c:pt idx="1817">
                  <c:v>993.24144785211104</c:v>
                </c:pt>
                <c:pt idx="1818">
                  <c:v>1255.4340686043799</c:v>
                </c:pt>
                <c:pt idx="1819">
                  <c:v>875.9553151502729</c:v>
                </c:pt>
                <c:pt idx="1820">
                  <c:v>155.74889067112201</c:v>
                </c:pt>
                <c:pt idx="1821">
                  <c:v>81.662805856765573</c:v>
                </c:pt>
                <c:pt idx="1822">
                  <c:v>241.84387703862001</c:v>
                </c:pt>
                <c:pt idx="1823">
                  <c:v>67.355131797635167</c:v>
                </c:pt>
                <c:pt idx="1824">
                  <c:v>364.99690537908589</c:v>
                </c:pt>
                <c:pt idx="1825">
                  <c:v>86.23171722605008</c:v>
                </c:pt>
                <c:pt idx="1826">
                  <c:v>298.86387603717799</c:v>
                </c:pt>
                <c:pt idx="1827">
                  <c:v>97.421430865716303</c:v>
                </c:pt>
                <c:pt idx="1828">
                  <c:v>95.993954325245397</c:v>
                </c:pt>
                <c:pt idx="1829">
                  <c:v>424.60943657440902</c:v>
                </c:pt>
                <c:pt idx="1830">
                  <c:v>201.19080129540399</c:v>
                </c:pt>
                <c:pt idx="1831">
                  <c:v>852.50113926732809</c:v>
                </c:pt>
                <c:pt idx="1832">
                  <c:v>251.109351258</c:v>
                </c:pt>
                <c:pt idx="1833">
                  <c:v>205.51252282209799</c:v>
                </c:pt>
                <c:pt idx="1834">
                  <c:v>299.109975634026</c:v>
                </c:pt>
                <c:pt idx="1835">
                  <c:v>407.64249427444997</c:v>
                </c:pt>
                <c:pt idx="1836">
                  <c:v>616.56241633556988</c:v>
                </c:pt>
                <c:pt idx="1837">
                  <c:v>577.71615925497383</c:v>
                </c:pt>
                <c:pt idx="1838">
                  <c:v>432.25694568013608</c:v>
                </c:pt>
                <c:pt idx="1839">
                  <c:v>1181.601673116</c:v>
                </c:pt>
                <c:pt idx="1840">
                  <c:v>412.33109729420488</c:v>
                </c:pt>
                <c:pt idx="1841">
                  <c:v>370.040587178039</c:v>
                </c:pt>
                <c:pt idx="1842">
                  <c:v>457.27667146371101</c:v>
                </c:pt>
                <c:pt idx="1843">
                  <c:v>196.33342435294699</c:v>
                </c:pt>
                <c:pt idx="1844">
                  <c:v>339.686094855828</c:v>
                </c:pt>
                <c:pt idx="1845">
                  <c:v>524.50870194768504</c:v>
                </c:pt>
                <c:pt idx="1846">
                  <c:v>102.57091579078801</c:v>
                </c:pt>
                <c:pt idx="1847">
                  <c:v>1039.1293049374899</c:v>
                </c:pt>
                <c:pt idx="1848">
                  <c:v>693.21856507063501</c:v>
                </c:pt>
                <c:pt idx="1849">
                  <c:v>356.84635609231901</c:v>
                </c:pt>
                <c:pt idx="1850">
                  <c:v>228.27667366618789</c:v>
                </c:pt>
                <c:pt idx="1851">
                  <c:v>96.346186384889492</c:v>
                </c:pt>
                <c:pt idx="1852">
                  <c:v>110.385186419313</c:v>
                </c:pt>
                <c:pt idx="1853">
                  <c:v>193.38069644562901</c:v>
                </c:pt>
                <c:pt idx="1854">
                  <c:v>87.288058193356576</c:v>
                </c:pt>
                <c:pt idx="1855">
                  <c:v>698.02331531192203</c:v>
                </c:pt>
                <c:pt idx="1856">
                  <c:v>268.86955318049411</c:v>
                </c:pt>
                <c:pt idx="1857">
                  <c:v>349.81883283017902</c:v>
                </c:pt>
                <c:pt idx="1858">
                  <c:v>484.79929504644099</c:v>
                </c:pt>
                <c:pt idx="1859">
                  <c:v>371.5130088529969</c:v>
                </c:pt>
                <c:pt idx="1860">
                  <c:v>457.77930598679188</c:v>
                </c:pt>
                <c:pt idx="1861">
                  <c:v>373.934988735101</c:v>
                </c:pt>
                <c:pt idx="1862">
                  <c:v>125.833601912669</c:v>
                </c:pt>
                <c:pt idx="1863">
                  <c:v>204.60258602037001</c:v>
                </c:pt>
                <c:pt idx="1864">
                  <c:v>190.67465462693889</c:v>
                </c:pt>
                <c:pt idx="1865">
                  <c:v>155.30601032101299</c:v>
                </c:pt>
                <c:pt idx="1866">
                  <c:v>111.802747420899</c:v>
                </c:pt>
                <c:pt idx="1867">
                  <c:v>106.451885855564</c:v>
                </c:pt>
                <c:pt idx="1868">
                  <c:v>89.237854256071202</c:v>
                </c:pt>
                <c:pt idx="1869">
                  <c:v>722.44443550730307</c:v>
                </c:pt>
                <c:pt idx="1870">
                  <c:v>354.51994315641099</c:v>
                </c:pt>
                <c:pt idx="1871">
                  <c:v>556.61147709965303</c:v>
                </c:pt>
                <c:pt idx="1872">
                  <c:v>1022.4730518936</c:v>
                </c:pt>
                <c:pt idx="1873">
                  <c:v>143.15397530520201</c:v>
                </c:pt>
                <c:pt idx="1874">
                  <c:v>167.6992637996469</c:v>
                </c:pt>
                <c:pt idx="1875">
                  <c:v>635.57503690756403</c:v>
                </c:pt>
                <c:pt idx="1876">
                  <c:v>523.653992224597</c:v>
                </c:pt>
                <c:pt idx="1877">
                  <c:v>69.599601688860901</c:v>
                </c:pt>
                <c:pt idx="1878">
                  <c:v>48.411678973419903</c:v>
                </c:pt>
                <c:pt idx="1879">
                  <c:v>355.65179801914599</c:v>
                </c:pt>
                <c:pt idx="1880">
                  <c:v>79.333548004279081</c:v>
                </c:pt>
                <c:pt idx="1881">
                  <c:v>689.41637830505999</c:v>
                </c:pt>
                <c:pt idx="1882">
                  <c:v>940.21447621208495</c:v>
                </c:pt>
                <c:pt idx="1883">
                  <c:v>239.320947451693</c:v>
                </c:pt>
                <c:pt idx="1884">
                  <c:v>105.21946968059</c:v>
                </c:pt>
                <c:pt idx="1885">
                  <c:v>228.28065021212299</c:v>
                </c:pt>
                <c:pt idx="1886">
                  <c:v>321.91751614786102</c:v>
                </c:pt>
                <c:pt idx="1887">
                  <c:v>769.04226787422681</c:v>
                </c:pt>
                <c:pt idx="1888">
                  <c:v>56.375914586919798</c:v>
                </c:pt>
                <c:pt idx="1889">
                  <c:v>176.651066284004</c:v>
                </c:pt>
                <c:pt idx="1890">
                  <c:v>740.91201623353493</c:v>
                </c:pt>
                <c:pt idx="1891">
                  <c:v>87.029485539037481</c:v>
                </c:pt>
                <c:pt idx="1892">
                  <c:v>287.35121108734899</c:v>
                </c:pt>
                <c:pt idx="1893">
                  <c:v>354.67971222983698</c:v>
                </c:pt>
                <c:pt idx="1894">
                  <c:v>204.53436521300401</c:v>
                </c:pt>
                <c:pt idx="1895">
                  <c:v>310.56322254639292</c:v>
                </c:pt>
                <c:pt idx="1896">
                  <c:v>114.252509101489</c:v>
                </c:pt>
                <c:pt idx="1897">
                  <c:v>113.679862250979</c:v>
                </c:pt>
                <c:pt idx="1898">
                  <c:v>217.392747717959</c:v>
                </c:pt>
                <c:pt idx="1899">
                  <c:v>850.18422039994391</c:v>
                </c:pt>
                <c:pt idx="1900">
                  <c:v>54.848024256321899</c:v>
                </c:pt>
                <c:pt idx="1901">
                  <c:v>254.125801259924</c:v>
                </c:pt>
                <c:pt idx="1902">
                  <c:v>223.79266982934689</c:v>
                </c:pt>
                <c:pt idx="1903">
                  <c:v>655.48875540553695</c:v>
                </c:pt>
                <c:pt idx="1904">
                  <c:v>111.476470422324</c:v>
                </c:pt>
                <c:pt idx="1905">
                  <c:v>224.65416405436801</c:v>
                </c:pt>
                <c:pt idx="1906">
                  <c:v>43.976235978655303</c:v>
                </c:pt>
                <c:pt idx="1907">
                  <c:v>411.78974606981001</c:v>
                </c:pt>
                <c:pt idx="1908">
                  <c:v>48.538916484272796</c:v>
                </c:pt>
                <c:pt idx="1909">
                  <c:v>178.59695995392701</c:v>
                </c:pt>
                <c:pt idx="1910">
                  <c:v>196.70886517728701</c:v>
                </c:pt>
                <c:pt idx="1911">
                  <c:v>57.0437299055342</c:v>
                </c:pt>
                <c:pt idx="1912">
                  <c:v>473.78266317205299</c:v>
                </c:pt>
                <c:pt idx="1913">
                  <c:v>104.554306409521</c:v>
                </c:pt>
                <c:pt idx="1914">
                  <c:v>566.99527608068695</c:v>
                </c:pt>
                <c:pt idx="1915">
                  <c:v>364.76504360694202</c:v>
                </c:pt>
                <c:pt idx="1916">
                  <c:v>420.03832855932689</c:v>
                </c:pt>
                <c:pt idx="1917">
                  <c:v>98.225700405694667</c:v>
                </c:pt>
                <c:pt idx="1918">
                  <c:v>97.364346674116604</c:v>
                </c:pt>
                <c:pt idx="1919">
                  <c:v>256.11062226957</c:v>
                </c:pt>
                <c:pt idx="1920">
                  <c:v>1265.9867187269001</c:v>
                </c:pt>
                <c:pt idx="1921">
                  <c:v>663.10298428141994</c:v>
                </c:pt>
                <c:pt idx="1922">
                  <c:v>147.88767142588</c:v>
                </c:pt>
                <c:pt idx="1923">
                  <c:v>251.19137468476799</c:v>
                </c:pt>
                <c:pt idx="1924">
                  <c:v>253.29585830572</c:v>
                </c:pt>
                <c:pt idx="1925">
                  <c:v>725.28530773256398</c:v>
                </c:pt>
                <c:pt idx="1926">
                  <c:v>269.98337203532901</c:v>
                </c:pt>
                <c:pt idx="1927">
                  <c:v>292.68228690034402</c:v>
                </c:pt>
                <c:pt idx="1928">
                  <c:v>319.55029201778802</c:v>
                </c:pt>
                <c:pt idx="1929">
                  <c:v>258.41606785766493</c:v>
                </c:pt>
                <c:pt idx="1930">
                  <c:v>95.051810852279985</c:v>
                </c:pt>
                <c:pt idx="1931">
                  <c:v>361.62942041386498</c:v>
                </c:pt>
                <c:pt idx="1932">
                  <c:v>262.50239797045992</c:v>
                </c:pt>
                <c:pt idx="1933">
                  <c:v>567.01441818599085</c:v>
                </c:pt>
                <c:pt idx="1934">
                  <c:v>314.74521192088991</c:v>
                </c:pt>
                <c:pt idx="1935">
                  <c:v>238.10250750332901</c:v>
                </c:pt>
                <c:pt idx="1936">
                  <c:v>189.15857877289599</c:v>
                </c:pt>
                <c:pt idx="1937">
                  <c:v>537.29073083879496</c:v>
                </c:pt>
                <c:pt idx="1938">
                  <c:v>569.91729208158188</c:v>
                </c:pt>
                <c:pt idx="1939">
                  <c:v>728.61357092711103</c:v>
                </c:pt>
                <c:pt idx="1940">
                  <c:v>741.5199770811181</c:v>
                </c:pt>
                <c:pt idx="1941">
                  <c:v>303.83744795665001</c:v>
                </c:pt>
                <c:pt idx="1942">
                  <c:v>324.616007795531</c:v>
                </c:pt>
                <c:pt idx="1943">
                  <c:v>135.86386876668001</c:v>
                </c:pt>
                <c:pt idx="1944">
                  <c:v>819.16874794765704</c:v>
                </c:pt>
                <c:pt idx="1945">
                  <c:v>110.152858659014</c:v>
                </c:pt>
                <c:pt idx="1946">
                  <c:v>385.80352272236502</c:v>
                </c:pt>
                <c:pt idx="1947">
                  <c:v>386.92315131090288</c:v>
                </c:pt>
                <c:pt idx="1948">
                  <c:v>113.062710957956</c:v>
                </c:pt>
                <c:pt idx="1949">
                  <c:v>224.02952427515791</c:v>
                </c:pt>
                <c:pt idx="1950">
                  <c:v>419.98829232880689</c:v>
                </c:pt>
                <c:pt idx="1951">
                  <c:v>283.095969102742</c:v>
                </c:pt>
                <c:pt idx="1952">
                  <c:v>23.1361999433487</c:v>
                </c:pt>
                <c:pt idx="1953">
                  <c:v>182.658249418878</c:v>
                </c:pt>
                <c:pt idx="1954">
                  <c:v>292.97994539582999</c:v>
                </c:pt>
                <c:pt idx="1955">
                  <c:v>527.26085152610403</c:v>
                </c:pt>
                <c:pt idx="1956">
                  <c:v>322.06644636555399</c:v>
                </c:pt>
                <c:pt idx="1957">
                  <c:v>259.08515076413693</c:v>
                </c:pt>
                <c:pt idx="1958">
                  <c:v>234.82677758633</c:v>
                </c:pt>
                <c:pt idx="1959">
                  <c:v>25.45160973573519</c:v>
                </c:pt>
                <c:pt idx="1960">
                  <c:v>126.83340212915201</c:v>
                </c:pt>
                <c:pt idx="1961">
                  <c:v>57.190317904491202</c:v>
                </c:pt>
                <c:pt idx="1962">
                  <c:v>309.89890532344901</c:v>
                </c:pt>
                <c:pt idx="1963">
                  <c:v>432.73434585164392</c:v>
                </c:pt>
                <c:pt idx="1964">
                  <c:v>662.901589549346</c:v>
                </c:pt>
                <c:pt idx="1965">
                  <c:v>76.780509464940394</c:v>
                </c:pt>
                <c:pt idx="1966">
                  <c:v>70.389489925043094</c:v>
                </c:pt>
                <c:pt idx="1967">
                  <c:v>169.24067391216201</c:v>
                </c:pt>
                <c:pt idx="1968">
                  <c:v>519.22972110755302</c:v>
                </c:pt>
                <c:pt idx="1969">
                  <c:v>168.837548477761</c:v>
                </c:pt>
                <c:pt idx="1970">
                  <c:v>591.468389828417</c:v>
                </c:pt>
                <c:pt idx="1971">
                  <c:v>945.02511303926883</c:v>
                </c:pt>
                <c:pt idx="1972">
                  <c:v>169.91580467595</c:v>
                </c:pt>
                <c:pt idx="1973">
                  <c:v>33.003446737790902</c:v>
                </c:pt>
                <c:pt idx="1974">
                  <c:v>553.02792469695282</c:v>
                </c:pt>
                <c:pt idx="1975">
                  <c:v>252.06593425900201</c:v>
                </c:pt>
                <c:pt idx="1976">
                  <c:v>464.23249828634499</c:v>
                </c:pt>
                <c:pt idx="1977">
                  <c:v>285.35712376554102</c:v>
                </c:pt>
                <c:pt idx="1978">
                  <c:v>57.221811174874198</c:v>
                </c:pt>
                <c:pt idx="1979">
                  <c:v>107.37860792391901</c:v>
                </c:pt>
                <c:pt idx="1980">
                  <c:v>223.82066536899401</c:v>
                </c:pt>
                <c:pt idx="1981">
                  <c:v>413.63321289133211</c:v>
                </c:pt>
                <c:pt idx="1982">
                  <c:v>126.849306156081</c:v>
                </c:pt>
                <c:pt idx="1983">
                  <c:v>352.01685964143701</c:v>
                </c:pt>
                <c:pt idx="1984">
                  <c:v>640.190644816651</c:v>
                </c:pt>
                <c:pt idx="1985">
                  <c:v>53.528233621595099</c:v>
                </c:pt>
                <c:pt idx="1986">
                  <c:v>162.11805785736601</c:v>
                </c:pt>
                <c:pt idx="1987">
                  <c:v>912.32851604936604</c:v>
                </c:pt>
                <c:pt idx="1988">
                  <c:v>192.44091134520201</c:v>
                </c:pt>
                <c:pt idx="1989">
                  <c:v>931.65044857631699</c:v>
                </c:pt>
                <c:pt idx="1990">
                  <c:v>310.16653983118903</c:v>
                </c:pt>
                <c:pt idx="1991">
                  <c:v>175.37766516153701</c:v>
                </c:pt>
                <c:pt idx="1992">
                  <c:v>270.32909743837592</c:v>
                </c:pt>
                <c:pt idx="1993">
                  <c:v>348.31249164610199</c:v>
                </c:pt>
                <c:pt idx="1994">
                  <c:v>451.56263701287293</c:v>
                </c:pt>
                <c:pt idx="1995">
                  <c:v>172.81317611921401</c:v>
                </c:pt>
                <c:pt idx="1996">
                  <c:v>27.8033242695954</c:v>
                </c:pt>
                <c:pt idx="1997">
                  <c:v>855.88485185073898</c:v>
                </c:pt>
                <c:pt idx="1998">
                  <c:v>528.698923747187</c:v>
                </c:pt>
                <c:pt idx="1999">
                  <c:v>368.822795239546</c:v>
                </c:pt>
                <c:pt idx="2000">
                  <c:v>190.432252770693</c:v>
                </c:pt>
                <c:pt idx="2001">
                  <c:v>711.43447366336397</c:v>
                </c:pt>
                <c:pt idx="2002">
                  <c:v>115.297598163629</c:v>
                </c:pt>
                <c:pt idx="2003">
                  <c:v>197.25684523980789</c:v>
                </c:pt>
                <c:pt idx="2004">
                  <c:v>185.529049700537</c:v>
                </c:pt>
                <c:pt idx="2005">
                  <c:v>180.78314475113899</c:v>
                </c:pt>
                <c:pt idx="2006">
                  <c:v>437.40412361783899</c:v>
                </c:pt>
                <c:pt idx="2007">
                  <c:v>227.652970591697</c:v>
                </c:pt>
                <c:pt idx="2008">
                  <c:v>769.80696587986199</c:v>
                </c:pt>
                <c:pt idx="2009">
                  <c:v>283.08452256468593</c:v>
                </c:pt>
                <c:pt idx="2010">
                  <c:v>110.51397257314299</c:v>
                </c:pt>
                <c:pt idx="2011">
                  <c:v>451.65385765050308</c:v>
                </c:pt>
                <c:pt idx="2012">
                  <c:v>811.95076246453789</c:v>
                </c:pt>
                <c:pt idx="2013">
                  <c:v>291.58220676066492</c:v>
                </c:pt>
                <c:pt idx="2014">
                  <c:v>410.03888313549601</c:v>
                </c:pt>
                <c:pt idx="2015">
                  <c:v>797.499076086988</c:v>
                </c:pt>
                <c:pt idx="2016">
                  <c:v>169.35433178863499</c:v>
                </c:pt>
                <c:pt idx="2017">
                  <c:v>1026.1890801464399</c:v>
                </c:pt>
                <c:pt idx="2018">
                  <c:v>87.268961108941383</c:v>
                </c:pt>
                <c:pt idx="2019">
                  <c:v>143.01002181804401</c:v>
                </c:pt>
                <c:pt idx="2020">
                  <c:v>739.33977540667604</c:v>
                </c:pt>
                <c:pt idx="2021">
                  <c:v>298.24904317545202</c:v>
                </c:pt>
                <c:pt idx="2022">
                  <c:v>185.103171438576</c:v>
                </c:pt>
                <c:pt idx="2023">
                  <c:v>1072.1225064504799</c:v>
                </c:pt>
                <c:pt idx="2024">
                  <c:v>380.49946833466299</c:v>
                </c:pt>
                <c:pt idx="2025">
                  <c:v>142.290491018404</c:v>
                </c:pt>
                <c:pt idx="2026">
                  <c:v>206.57206826200999</c:v>
                </c:pt>
                <c:pt idx="2027">
                  <c:v>680.69137255462704</c:v>
                </c:pt>
                <c:pt idx="2028">
                  <c:v>113.37996995544501</c:v>
                </c:pt>
                <c:pt idx="2029">
                  <c:v>330.60056094015403</c:v>
                </c:pt>
                <c:pt idx="2030">
                  <c:v>484.81215857022403</c:v>
                </c:pt>
                <c:pt idx="2031">
                  <c:v>1135.3946505988099</c:v>
                </c:pt>
                <c:pt idx="2032">
                  <c:v>286.55485998688101</c:v>
                </c:pt>
                <c:pt idx="2033">
                  <c:v>362.904316099548</c:v>
                </c:pt>
                <c:pt idx="2034">
                  <c:v>291.06787231266901</c:v>
                </c:pt>
                <c:pt idx="2035">
                  <c:v>232.57471278663701</c:v>
                </c:pt>
                <c:pt idx="2036">
                  <c:v>128.83306752705599</c:v>
                </c:pt>
                <c:pt idx="2037">
                  <c:v>164.823174704991</c:v>
                </c:pt>
                <c:pt idx="2038">
                  <c:v>355.37938873969199</c:v>
                </c:pt>
                <c:pt idx="2039">
                  <c:v>47.710388673784898</c:v>
                </c:pt>
                <c:pt idx="2040">
                  <c:v>217.50874714587201</c:v>
                </c:pt>
                <c:pt idx="2041">
                  <c:v>277.91142822982499</c:v>
                </c:pt>
                <c:pt idx="2042">
                  <c:v>331.97518417111399</c:v>
                </c:pt>
                <c:pt idx="2043">
                  <c:v>588.26298227191398</c:v>
                </c:pt>
                <c:pt idx="2044">
                  <c:v>303.39309473950499</c:v>
                </c:pt>
                <c:pt idx="2045">
                  <c:v>869.81833425569403</c:v>
                </c:pt>
                <c:pt idx="2046">
                  <c:v>351.43683290104588</c:v>
                </c:pt>
                <c:pt idx="2047">
                  <c:v>361.83874327153688</c:v>
                </c:pt>
                <c:pt idx="2048">
                  <c:v>452.848724025156</c:v>
                </c:pt>
                <c:pt idx="2049">
                  <c:v>30.931921613059</c:v>
                </c:pt>
                <c:pt idx="2050">
                  <c:v>487.04043433521798</c:v>
                </c:pt>
                <c:pt idx="2051">
                  <c:v>149.608622750629</c:v>
                </c:pt>
                <c:pt idx="2052">
                  <c:v>137.12475483244799</c:v>
                </c:pt>
                <c:pt idx="2053">
                  <c:v>107.33964921499199</c:v>
                </c:pt>
                <c:pt idx="2054">
                  <c:v>253.193865432693</c:v>
                </c:pt>
                <c:pt idx="2055">
                  <c:v>154.251085002238</c:v>
                </c:pt>
                <c:pt idx="2056">
                  <c:v>373.55116939593501</c:v>
                </c:pt>
                <c:pt idx="2057">
                  <c:v>570.54188423061703</c:v>
                </c:pt>
                <c:pt idx="2058">
                  <c:v>167.72852444638301</c:v>
                </c:pt>
                <c:pt idx="2059">
                  <c:v>128.809451800994</c:v>
                </c:pt>
                <c:pt idx="2060">
                  <c:v>29.395519815131291</c:v>
                </c:pt>
                <c:pt idx="2061">
                  <c:v>95.968643553071402</c:v>
                </c:pt>
                <c:pt idx="2062">
                  <c:v>463.92361724332989</c:v>
                </c:pt>
                <c:pt idx="2063">
                  <c:v>371.25489185305099</c:v>
                </c:pt>
                <c:pt idx="2064">
                  <c:v>403.79573192761887</c:v>
                </c:pt>
                <c:pt idx="2065">
                  <c:v>484.90791490392388</c:v>
                </c:pt>
                <c:pt idx="2066">
                  <c:v>201.86660019103701</c:v>
                </c:pt>
                <c:pt idx="2067">
                  <c:v>160.18236439473901</c:v>
                </c:pt>
                <c:pt idx="2068">
                  <c:v>299.657307203372</c:v>
                </c:pt>
                <c:pt idx="2069">
                  <c:v>67.361091677210098</c:v>
                </c:pt>
                <c:pt idx="2070">
                  <c:v>160.62135359820601</c:v>
                </c:pt>
                <c:pt idx="2071">
                  <c:v>607.07112592894998</c:v>
                </c:pt>
                <c:pt idx="2072">
                  <c:v>114.170919750544</c:v>
                </c:pt>
                <c:pt idx="2073">
                  <c:v>134.24184981272001</c:v>
                </c:pt>
                <c:pt idx="2074">
                  <c:v>103.20462960952</c:v>
                </c:pt>
                <c:pt idx="2075">
                  <c:v>237.02571761448701</c:v>
                </c:pt>
                <c:pt idx="2076">
                  <c:v>39.109212360152902</c:v>
                </c:pt>
                <c:pt idx="2077">
                  <c:v>587.08695506546701</c:v>
                </c:pt>
                <c:pt idx="2078">
                  <c:v>83.767146158098498</c:v>
                </c:pt>
                <c:pt idx="2079">
                  <c:v>71.700536053394984</c:v>
                </c:pt>
                <c:pt idx="2080">
                  <c:v>192.823519102897</c:v>
                </c:pt>
                <c:pt idx="2081">
                  <c:v>207.31591338801601</c:v>
                </c:pt>
                <c:pt idx="2082">
                  <c:v>483.99370245474302</c:v>
                </c:pt>
                <c:pt idx="2083">
                  <c:v>291.01392441947888</c:v>
                </c:pt>
                <c:pt idx="2084">
                  <c:v>256.47172371665192</c:v>
                </c:pt>
                <c:pt idx="2085">
                  <c:v>693.74932291440598</c:v>
                </c:pt>
                <c:pt idx="2086">
                  <c:v>646.22126498374485</c:v>
                </c:pt>
                <c:pt idx="2087">
                  <c:v>87.653585077047481</c:v>
                </c:pt>
                <c:pt idx="2088">
                  <c:v>215.391325783919</c:v>
                </c:pt>
                <c:pt idx="2089">
                  <c:v>963.26003940767998</c:v>
                </c:pt>
                <c:pt idx="2090">
                  <c:v>368.92729695365603</c:v>
                </c:pt>
                <c:pt idx="2091">
                  <c:v>205.031643784176</c:v>
                </c:pt>
                <c:pt idx="2092">
                  <c:v>576.09383291657105</c:v>
                </c:pt>
                <c:pt idx="2093">
                  <c:v>107.385451874582</c:v>
                </c:pt>
                <c:pt idx="2094">
                  <c:v>150.223346219223</c:v>
                </c:pt>
                <c:pt idx="2095">
                  <c:v>384.37131044108281</c:v>
                </c:pt>
                <c:pt idx="2096">
                  <c:v>888.97445465763303</c:v>
                </c:pt>
                <c:pt idx="2097">
                  <c:v>273.48863376875403</c:v>
                </c:pt>
                <c:pt idx="2098">
                  <c:v>156.28523502656699</c:v>
                </c:pt>
                <c:pt idx="2099">
                  <c:v>452.88167404969403</c:v>
                </c:pt>
                <c:pt idx="2100">
                  <c:v>83.082091299725889</c:v>
                </c:pt>
                <c:pt idx="2101">
                  <c:v>527.94477173058795</c:v>
                </c:pt>
                <c:pt idx="2102">
                  <c:v>109.585427836165</c:v>
                </c:pt>
                <c:pt idx="2103">
                  <c:v>157.52864684164999</c:v>
                </c:pt>
                <c:pt idx="2104">
                  <c:v>309.18336352002302</c:v>
                </c:pt>
                <c:pt idx="2105">
                  <c:v>774.85585625229999</c:v>
                </c:pt>
                <c:pt idx="2106">
                  <c:v>144.25126978165801</c:v>
                </c:pt>
                <c:pt idx="2107">
                  <c:v>450.45645923701602</c:v>
                </c:pt>
                <c:pt idx="2108">
                  <c:v>122.636694599328</c:v>
                </c:pt>
                <c:pt idx="2109">
                  <c:v>690.45421585425879</c:v>
                </c:pt>
                <c:pt idx="2110">
                  <c:v>168.96595499444189</c:v>
                </c:pt>
                <c:pt idx="2111">
                  <c:v>380.33672893689601</c:v>
                </c:pt>
                <c:pt idx="2112">
                  <c:v>122.161380445123</c:v>
                </c:pt>
                <c:pt idx="2113">
                  <c:v>587.51574132056203</c:v>
                </c:pt>
                <c:pt idx="2114">
                  <c:v>45.293960193834899</c:v>
                </c:pt>
                <c:pt idx="2115">
                  <c:v>676.19915653595399</c:v>
                </c:pt>
                <c:pt idx="2116">
                  <c:v>549.73635127233501</c:v>
                </c:pt>
                <c:pt idx="2117">
                  <c:v>299.639278324131</c:v>
                </c:pt>
                <c:pt idx="2118">
                  <c:v>904.729903220648</c:v>
                </c:pt>
                <c:pt idx="2119">
                  <c:v>434.99233672589389</c:v>
                </c:pt>
                <c:pt idx="2120">
                  <c:v>404.97191192176399</c:v>
                </c:pt>
                <c:pt idx="2121">
                  <c:v>51.406648703303688</c:v>
                </c:pt>
                <c:pt idx="2122">
                  <c:v>280.83381894731292</c:v>
                </c:pt>
                <c:pt idx="2123">
                  <c:v>271.15628540283501</c:v>
                </c:pt>
                <c:pt idx="2124">
                  <c:v>403.22092082745701</c:v>
                </c:pt>
                <c:pt idx="2125">
                  <c:v>891.97174387255097</c:v>
                </c:pt>
                <c:pt idx="2126">
                  <c:v>544.93951452299802</c:v>
                </c:pt>
                <c:pt idx="2127">
                  <c:v>533.18587278801897</c:v>
                </c:pt>
                <c:pt idx="2128">
                  <c:v>1277.0982699241599</c:v>
                </c:pt>
                <c:pt idx="2129">
                  <c:v>127.93657649436901</c:v>
                </c:pt>
                <c:pt idx="2130">
                  <c:v>748.818416437922</c:v>
                </c:pt>
                <c:pt idx="2131">
                  <c:v>205.36035110685901</c:v>
                </c:pt>
                <c:pt idx="2132">
                  <c:v>467.40269730857199</c:v>
                </c:pt>
                <c:pt idx="2133">
                  <c:v>176.47537678267699</c:v>
                </c:pt>
                <c:pt idx="2134">
                  <c:v>511.0422830336841</c:v>
                </c:pt>
                <c:pt idx="2135">
                  <c:v>392.57003720771189</c:v>
                </c:pt>
                <c:pt idx="2136">
                  <c:v>80.995889643338799</c:v>
                </c:pt>
                <c:pt idx="2137">
                  <c:v>358.20142238850889</c:v>
                </c:pt>
                <c:pt idx="2138">
                  <c:v>218.64421405173599</c:v>
                </c:pt>
                <c:pt idx="2139">
                  <c:v>353.90523412532701</c:v>
                </c:pt>
                <c:pt idx="2140">
                  <c:v>543.32251203388489</c:v>
                </c:pt>
                <c:pt idx="2141">
                  <c:v>126.10460908810801</c:v>
                </c:pt>
                <c:pt idx="2142">
                  <c:v>235.38112117849599</c:v>
                </c:pt>
                <c:pt idx="2143">
                  <c:v>243.306541636362</c:v>
                </c:pt>
                <c:pt idx="2144">
                  <c:v>239.28751970006499</c:v>
                </c:pt>
                <c:pt idx="2145">
                  <c:v>420.80669640974799</c:v>
                </c:pt>
                <c:pt idx="2146">
                  <c:v>314.32323444936799</c:v>
                </c:pt>
                <c:pt idx="2147">
                  <c:v>189.42367014102399</c:v>
                </c:pt>
                <c:pt idx="2148">
                  <c:v>1012.90649010547</c:v>
                </c:pt>
                <c:pt idx="2149">
                  <c:v>1143.11359264826</c:v>
                </c:pt>
                <c:pt idx="2150">
                  <c:v>317.43619324520188</c:v>
                </c:pt>
                <c:pt idx="2151">
                  <c:v>380.74406546117501</c:v>
                </c:pt>
                <c:pt idx="2152">
                  <c:v>466.14806832319101</c:v>
                </c:pt>
                <c:pt idx="2153">
                  <c:v>34.9623872413977</c:v>
                </c:pt>
                <c:pt idx="2154">
                  <c:v>85.465462648457006</c:v>
                </c:pt>
                <c:pt idx="2155">
                  <c:v>346.69712703723093</c:v>
                </c:pt>
                <c:pt idx="2156">
                  <c:v>1168.5353625410801</c:v>
                </c:pt>
                <c:pt idx="2157">
                  <c:v>50.63161947589829</c:v>
                </c:pt>
                <c:pt idx="2158">
                  <c:v>54.006759586003703</c:v>
                </c:pt>
                <c:pt idx="2159">
                  <c:v>516.31868264004095</c:v>
                </c:pt>
                <c:pt idx="2160">
                  <c:v>42.333211371495103</c:v>
                </c:pt>
                <c:pt idx="2161">
                  <c:v>119.53211226794301</c:v>
                </c:pt>
                <c:pt idx="2162">
                  <c:v>354.81007455270299</c:v>
                </c:pt>
                <c:pt idx="2163">
                  <c:v>389.24525304802802</c:v>
                </c:pt>
                <c:pt idx="2164">
                  <c:v>226.77169794800699</c:v>
                </c:pt>
                <c:pt idx="2165">
                  <c:v>84.974058943601293</c:v>
                </c:pt>
                <c:pt idx="2166">
                  <c:v>41.17638385536619</c:v>
                </c:pt>
                <c:pt idx="2167">
                  <c:v>110.159429021148</c:v>
                </c:pt>
                <c:pt idx="2168">
                  <c:v>323.46763812207189</c:v>
                </c:pt>
                <c:pt idx="2169">
                  <c:v>330.74530859317889</c:v>
                </c:pt>
                <c:pt idx="2170">
                  <c:v>126.26241817173501</c:v>
                </c:pt>
                <c:pt idx="2171">
                  <c:v>210.083453839974</c:v>
                </c:pt>
                <c:pt idx="2172">
                  <c:v>312.459792311022</c:v>
                </c:pt>
                <c:pt idx="2173">
                  <c:v>308.58206491045598</c:v>
                </c:pt>
                <c:pt idx="2174">
                  <c:v>250.316573815347</c:v>
                </c:pt>
                <c:pt idx="2175">
                  <c:v>388.333600171336</c:v>
                </c:pt>
                <c:pt idx="2176">
                  <c:v>98.509598035617699</c:v>
                </c:pt>
                <c:pt idx="2177">
                  <c:v>83.651842723773385</c:v>
                </c:pt>
                <c:pt idx="2178">
                  <c:v>86.602100984379902</c:v>
                </c:pt>
                <c:pt idx="2179">
                  <c:v>55.006407852139198</c:v>
                </c:pt>
                <c:pt idx="2180">
                  <c:v>489.21418985365898</c:v>
                </c:pt>
                <c:pt idx="2181">
                  <c:v>224.87692654351901</c:v>
                </c:pt>
                <c:pt idx="2182">
                  <c:v>473.47652909311199</c:v>
                </c:pt>
                <c:pt idx="2183">
                  <c:v>154.75972925118799</c:v>
                </c:pt>
                <c:pt idx="2184">
                  <c:v>381.561028135757</c:v>
                </c:pt>
                <c:pt idx="2185">
                  <c:v>82.272010710804267</c:v>
                </c:pt>
                <c:pt idx="2186">
                  <c:v>1389.17031826475</c:v>
                </c:pt>
                <c:pt idx="2187">
                  <c:v>321.2862544258719</c:v>
                </c:pt>
                <c:pt idx="2188">
                  <c:v>253.64832084586101</c:v>
                </c:pt>
                <c:pt idx="2189">
                  <c:v>1032.5853425657499</c:v>
                </c:pt>
                <c:pt idx="2190">
                  <c:v>168.94413134572901</c:v>
                </c:pt>
                <c:pt idx="2191">
                  <c:v>140.362188925141</c:v>
                </c:pt>
                <c:pt idx="2192">
                  <c:v>1269.0802151294099</c:v>
                </c:pt>
                <c:pt idx="2193">
                  <c:v>49.433539688057799</c:v>
                </c:pt>
                <c:pt idx="2194">
                  <c:v>64.951204891881503</c:v>
                </c:pt>
                <c:pt idx="2195">
                  <c:v>38.142839677765899</c:v>
                </c:pt>
                <c:pt idx="2196">
                  <c:v>46.088173609436801</c:v>
                </c:pt>
                <c:pt idx="2197">
                  <c:v>355.22859870049888</c:v>
                </c:pt>
                <c:pt idx="2198">
                  <c:v>538.15532822782404</c:v>
                </c:pt>
                <c:pt idx="2199">
                  <c:v>445.32719938365898</c:v>
                </c:pt>
                <c:pt idx="2200">
                  <c:v>68.919429703543202</c:v>
                </c:pt>
                <c:pt idx="2201">
                  <c:v>574.93816817508093</c:v>
                </c:pt>
                <c:pt idx="2202">
                  <c:v>311.91993567722892</c:v>
                </c:pt>
                <c:pt idx="2203">
                  <c:v>119.60883481245</c:v>
                </c:pt>
                <c:pt idx="2204">
                  <c:v>893.52701847694084</c:v>
                </c:pt>
                <c:pt idx="2205">
                  <c:v>922.27552551589804</c:v>
                </c:pt>
                <c:pt idx="2206">
                  <c:v>159.308776450435</c:v>
                </c:pt>
                <c:pt idx="2207">
                  <c:v>533.56070190934895</c:v>
                </c:pt>
                <c:pt idx="2208">
                  <c:v>576.65287713310897</c:v>
                </c:pt>
                <c:pt idx="2209">
                  <c:v>62.642192309585198</c:v>
                </c:pt>
                <c:pt idx="2210">
                  <c:v>196.21768525773501</c:v>
                </c:pt>
                <c:pt idx="2211">
                  <c:v>443.01214968761502</c:v>
                </c:pt>
                <c:pt idx="2212">
                  <c:v>160.70604037653601</c:v>
                </c:pt>
                <c:pt idx="2213">
                  <c:v>532.64119073523887</c:v>
                </c:pt>
                <c:pt idx="2214">
                  <c:v>54.032227203595397</c:v>
                </c:pt>
                <c:pt idx="2215">
                  <c:v>443.92293184324399</c:v>
                </c:pt>
                <c:pt idx="2216">
                  <c:v>160.42385298075101</c:v>
                </c:pt>
                <c:pt idx="2217">
                  <c:v>286.23100309120503</c:v>
                </c:pt>
                <c:pt idx="2218">
                  <c:v>283.19865185125599</c:v>
                </c:pt>
                <c:pt idx="2219">
                  <c:v>292.82163277031799</c:v>
                </c:pt>
                <c:pt idx="2220">
                  <c:v>89.221252321931701</c:v>
                </c:pt>
                <c:pt idx="2221">
                  <c:v>262.08959143288001</c:v>
                </c:pt>
                <c:pt idx="2222">
                  <c:v>387.784924166628</c:v>
                </c:pt>
                <c:pt idx="2223">
                  <c:v>280.83189448266103</c:v>
                </c:pt>
                <c:pt idx="2224">
                  <c:v>584.31616618699081</c:v>
                </c:pt>
                <c:pt idx="2225">
                  <c:v>675.80556883544875</c:v>
                </c:pt>
                <c:pt idx="2226">
                  <c:v>236.07963695068801</c:v>
                </c:pt>
                <c:pt idx="2227">
                  <c:v>147.39612963886199</c:v>
                </c:pt>
                <c:pt idx="2228">
                  <c:v>259.22258732584697</c:v>
                </c:pt>
                <c:pt idx="2229">
                  <c:v>454.64094527896202</c:v>
                </c:pt>
                <c:pt idx="2230">
                  <c:v>772.76370294582307</c:v>
                </c:pt>
                <c:pt idx="2231">
                  <c:v>206.59112326885599</c:v>
                </c:pt>
                <c:pt idx="2232">
                  <c:v>307.31645658234203</c:v>
                </c:pt>
                <c:pt idx="2233">
                  <c:v>262.13004101147402</c:v>
                </c:pt>
                <c:pt idx="2234">
                  <c:v>380.23847494584493</c:v>
                </c:pt>
                <c:pt idx="2235">
                  <c:v>432.12998698502008</c:v>
                </c:pt>
                <c:pt idx="2236">
                  <c:v>787.99052351060402</c:v>
                </c:pt>
                <c:pt idx="2237">
                  <c:v>298.27010754826392</c:v>
                </c:pt>
                <c:pt idx="2238">
                  <c:v>527.84551730269288</c:v>
                </c:pt>
                <c:pt idx="2239">
                  <c:v>154.918171362663</c:v>
                </c:pt>
                <c:pt idx="2240">
                  <c:v>33.386327302769487</c:v>
                </c:pt>
                <c:pt idx="2241">
                  <c:v>67.217682595779095</c:v>
                </c:pt>
                <c:pt idx="2242">
                  <c:v>61.243124988228502</c:v>
                </c:pt>
                <c:pt idx="2243">
                  <c:v>411.13734670492602</c:v>
                </c:pt>
                <c:pt idx="2244">
                  <c:v>120.925429519833</c:v>
                </c:pt>
                <c:pt idx="2245">
                  <c:v>831.84307815077705</c:v>
                </c:pt>
                <c:pt idx="2246">
                  <c:v>482.39707815878688</c:v>
                </c:pt>
                <c:pt idx="2247">
                  <c:v>469.72668161217302</c:v>
                </c:pt>
                <c:pt idx="2248">
                  <c:v>251.61799956544499</c:v>
                </c:pt>
                <c:pt idx="2249">
                  <c:v>75.316293605515398</c:v>
                </c:pt>
                <c:pt idx="2250">
                  <c:v>213.56812809438401</c:v>
                </c:pt>
                <c:pt idx="2251">
                  <c:v>323.19823084296701</c:v>
                </c:pt>
                <c:pt idx="2252">
                  <c:v>213.15470096020701</c:v>
                </c:pt>
                <c:pt idx="2253">
                  <c:v>1077.3752197311901</c:v>
                </c:pt>
                <c:pt idx="2254">
                  <c:v>220.96658441319599</c:v>
                </c:pt>
                <c:pt idx="2255">
                  <c:v>575.58091968442693</c:v>
                </c:pt>
                <c:pt idx="2256">
                  <c:v>1030.84331006251</c:v>
                </c:pt>
                <c:pt idx="2257">
                  <c:v>313.28802267183698</c:v>
                </c:pt>
                <c:pt idx="2258">
                  <c:v>370.269967786802</c:v>
                </c:pt>
                <c:pt idx="2259">
                  <c:v>758.66867280551799</c:v>
                </c:pt>
                <c:pt idx="2260">
                  <c:v>203.106474915804</c:v>
                </c:pt>
                <c:pt idx="2261">
                  <c:v>162.59023565280901</c:v>
                </c:pt>
                <c:pt idx="2262">
                  <c:v>143.800633839325</c:v>
                </c:pt>
                <c:pt idx="2263">
                  <c:v>361.75916607340298</c:v>
                </c:pt>
                <c:pt idx="2264">
                  <c:v>185.50340326336891</c:v>
                </c:pt>
                <c:pt idx="2265">
                  <c:v>300.02790646012892</c:v>
                </c:pt>
                <c:pt idx="2266">
                  <c:v>27.914578295893801</c:v>
                </c:pt>
                <c:pt idx="2267">
                  <c:v>78.022221864389181</c:v>
                </c:pt>
                <c:pt idx="2268">
                  <c:v>160.906443259263</c:v>
                </c:pt>
                <c:pt idx="2269">
                  <c:v>262.07423789914498</c:v>
                </c:pt>
                <c:pt idx="2270">
                  <c:v>213.507036142445</c:v>
                </c:pt>
                <c:pt idx="2271">
                  <c:v>394.94573765090303</c:v>
                </c:pt>
                <c:pt idx="2272">
                  <c:v>601.94693515906897</c:v>
                </c:pt>
                <c:pt idx="2273">
                  <c:v>402.79417110779889</c:v>
                </c:pt>
                <c:pt idx="2274">
                  <c:v>347.000358339147</c:v>
                </c:pt>
                <c:pt idx="2275">
                  <c:v>355.27249603997399</c:v>
                </c:pt>
                <c:pt idx="2276">
                  <c:v>504.08770968250002</c:v>
                </c:pt>
                <c:pt idx="2277">
                  <c:v>407.16424127832499</c:v>
                </c:pt>
                <c:pt idx="2278">
                  <c:v>498.7389317579449</c:v>
                </c:pt>
                <c:pt idx="2279">
                  <c:v>715.62596966755905</c:v>
                </c:pt>
                <c:pt idx="2280">
                  <c:v>91.371981209247906</c:v>
                </c:pt>
                <c:pt idx="2281">
                  <c:v>305.85851159823488</c:v>
                </c:pt>
                <c:pt idx="2282">
                  <c:v>105.959539589968</c:v>
                </c:pt>
                <c:pt idx="2283">
                  <c:v>180.856053540017</c:v>
                </c:pt>
                <c:pt idx="2284">
                  <c:v>199.984897905959</c:v>
                </c:pt>
                <c:pt idx="2285">
                  <c:v>90.285303621542297</c:v>
                </c:pt>
                <c:pt idx="2286">
                  <c:v>210.272399693625</c:v>
                </c:pt>
                <c:pt idx="2287">
                  <c:v>95.1604106597281</c:v>
                </c:pt>
                <c:pt idx="2288">
                  <c:v>249.234034555666</c:v>
                </c:pt>
                <c:pt idx="2289">
                  <c:v>220.179371005523</c:v>
                </c:pt>
                <c:pt idx="2290">
                  <c:v>356.2506218295091</c:v>
                </c:pt>
                <c:pt idx="2291">
                  <c:v>121.75425460629</c:v>
                </c:pt>
                <c:pt idx="2292">
                  <c:v>333.88330148857591</c:v>
                </c:pt>
                <c:pt idx="2293">
                  <c:v>269.39090758505</c:v>
                </c:pt>
                <c:pt idx="2294">
                  <c:v>31.6402012615996</c:v>
                </c:pt>
                <c:pt idx="2295">
                  <c:v>198.414626421473</c:v>
                </c:pt>
                <c:pt idx="2296">
                  <c:v>247.189457139003</c:v>
                </c:pt>
                <c:pt idx="2297">
                  <c:v>375.69868915777801</c:v>
                </c:pt>
                <c:pt idx="2298">
                  <c:v>74.390651771533882</c:v>
                </c:pt>
                <c:pt idx="2299">
                  <c:v>632.26073446747102</c:v>
                </c:pt>
                <c:pt idx="2300">
                  <c:v>640.25609702211102</c:v>
                </c:pt>
                <c:pt idx="2301">
                  <c:v>413.11575824464592</c:v>
                </c:pt>
                <c:pt idx="2302">
                  <c:v>148.40824805154699</c:v>
                </c:pt>
                <c:pt idx="2303">
                  <c:v>238.126462249165</c:v>
                </c:pt>
                <c:pt idx="2304">
                  <c:v>261.92540956992889</c:v>
                </c:pt>
                <c:pt idx="2305">
                  <c:v>128.382527059681</c:v>
                </c:pt>
                <c:pt idx="2306">
                  <c:v>366.5560540075939</c:v>
                </c:pt>
                <c:pt idx="2307">
                  <c:v>621.80083810851704</c:v>
                </c:pt>
                <c:pt idx="2308">
                  <c:v>472.12485420389208</c:v>
                </c:pt>
                <c:pt idx="2309">
                  <c:v>867.71520125135305</c:v>
                </c:pt>
                <c:pt idx="2310">
                  <c:v>378.24977553848493</c:v>
                </c:pt>
                <c:pt idx="2311">
                  <c:v>1178.22216690809</c:v>
                </c:pt>
                <c:pt idx="2312">
                  <c:v>82.744644389956406</c:v>
                </c:pt>
                <c:pt idx="2313">
                  <c:v>90.839815748605801</c:v>
                </c:pt>
                <c:pt idx="2314">
                  <c:v>408.12739704198492</c:v>
                </c:pt>
                <c:pt idx="2315">
                  <c:v>798.14782455630996</c:v>
                </c:pt>
                <c:pt idx="2316">
                  <c:v>187.11613241351699</c:v>
                </c:pt>
                <c:pt idx="2317">
                  <c:v>370.24895476248088</c:v>
                </c:pt>
                <c:pt idx="2318">
                  <c:v>71.303285916536566</c:v>
                </c:pt>
                <c:pt idx="2319">
                  <c:v>368.04312997007492</c:v>
                </c:pt>
                <c:pt idx="2320">
                  <c:v>229.55552436471999</c:v>
                </c:pt>
                <c:pt idx="2321">
                  <c:v>478.03688730966701</c:v>
                </c:pt>
                <c:pt idx="2322">
                  <c:v>47.5121131846754</c:v>
                </c:pt>
                <c:pt idx="2323">
                  <c:v>198.361805900364</c:v>
                </c:pt>
                <c:pt idx="2324">
                  <c:v>423.34238385100502</c:v>
                </c:pt>
                <c:pt idx="2325">
                  <c:v>534.48123898887309</c:v>
                </c:pt>
                <c:pt idx="2326">
                  <c:v>808.44167812910302</c:v>
                </c:pt>
                <c:pt idx="2327">
                  <c:v>182.20368438729099</c:v>
                </c:pt>
                <c:pt idx="2328">
                  <c:v>90.755810820901388</c:v>
                </c:pt>
                <c:pt idx="2329">
                  <c:v>352.48194843139493</c:v>
                </c:pt>
                <c:pt idx="2330">
                  <c:v>675.85242752349382</c:v>
                </c:pt>
                <c:pt idx="2331">
                  <c:v>65.144680926754788</c:v>
                </c:pt>
                <c:pt idx="2332">
                  <c:v>299.16391980076099</c:v>
                </c:pt>
                <c:pt idx="2333">
                  <c:v>1068.8393408027</c:v>
                </c:pt>
                <c:pt idx="2334">
                  <c:v>190.81032293074401</c:v>
                </c:pt>
                <c:pt idx="2335">
                  <c:v>202.506090301744</c:v>
                </c:pt>
                <c:pt idx="2336">
                  <c:v>678.868986718222</c:v>
                </c:pt>
                <c:pt idx="2337">
                  <c:v>812.88375090726004</c:v>
                </c:pt>
                <c:pt idx="2338">
                  <c:v>405.73235161199489</c:v>
                </c:pt>
                <c:pt idx="2339">
                  <c:v>129.7006739351589</c:v>
                </c:pt>
                <c:pt idx="2340">
                  <c:v>94.519660104082305</c:v>
                </c:pt>
                <c:pt idx="2341">
                  <c:v>139.99309498298601</c:v>
                </c:pt>
                <c:pt idx="2342">
                  <c:v>82.425846650905399</c:v>
                </c:pt>
                <c:pt idx="2343">
                  <c:v>172.677020638621</c:v>
                </c:pt>
                <c:pt idx="2344">
                  <c:v>194.589234300192</c:v>
                </c:pt>
                <c:pt idx="2345">
                  <c:v>127.192787323229</c:v>
                </c:pt>
                <c:pt idx="2346">
                  <c:v>338.722443665502</c:v>
                </c:pt>
                <c:pt idx="2347">
                  <c:v>383.03284740203202</c:v>
                </c:pt>
                <c:pt idx="2348">
                  <c:v>383.58879637208503</c:v>
                </c:pt>
                <c:pt idx="2349">
                  <c:v>217.084388052619</c:v>
                </c:pt>
                <c:pt idx="2350">
                  <c:v>742.07360468091099</c:v>
                </c:pt>
                <c:pt idx="2351">
                  <c:v>117.349888033857</c:v>
                </c:pt>
                <c:pt idx="2352">
                  <c:v>328.86454195920197</c:v>
                </c:pt>
                <c:pt idx="2353">
                  <c:v>141.184707311719</c:v>
                </c:pt>
                <c:pt idx="2354">
                  <c:v>329.05313315809389</c:v>
                </c:pt>
                <c:pt idx="2355">
                  <c:v>1011.77612437911</c:v>
                </c:pt>
                <c:pt idx="2356">
                  <c:v>234.304490143008</c:v>
                </c:pt>
                <c:pt idx="2357">
                  <c:v>187.43032353817401</c:v>
                </c:pt>
                <c:pt idx="2358">
                  <c:v>667.69240099999695</c:v>
                </c:pt>
                <c:pt idx="2359">
                  <c:v>92.037421068106298</c:v>
                </c:pt>
                <c:pt idx="2360">
                  <c:v>361.64585531224299</c:v>
                </c:pt>
                <c:pt idx="2361">
                  <c:v>86.445681212455469</c:v>
                </c:pt>
                <c:pt idx="2362">
                  <c:v>513.10050335553206</c:v>
                </c:pt>
                <c:pt idx="2363">
                  <c:v>278.97903529331597</c:v>
                </c:pt>
                <c:pt idx="2364">
                  <c:v>886.86176760329283</c:v>
                </c:pt>
                <c:pt idx="2365">
                  <c:v>250.111482066549</c:v>
                </c:pt>
                <c:pt idx="2366">
                  <c:v>336.89387694279588</c:v>
                </c:pt>
                <c:pt idx="2367">
                  <c:v>213.55764163929101</c:v>
                </c:pt>
                <c:pt idx="2368">
                  <c:v>265.48385285478702</c:v>
                </c:pt>
                <c:pt idx="2369">
                  <c:v>322.35751698090701</c:v>
                </c:pt>
                <c:pt idx="2370">
                  <c:v>181.72902821499301</c:v>
                </c:pt>
                <c:pt idx="2371">
                  <c:v>940.26712031658599</c:v>
                </c:pt>
                <c:pt idx="2372">
                  <c:v>470.85624250370398</c:v>
                </c:pt>
                <c:pt idx="2373">
                  <c:v>77.873472176605461</c:v>
                </c:pt>
                <c:pt idx="2374">
                  <c:v>243.46417464453901</c:v>
                </c:pt>
                <c:pt idx="2375">
                  <c:v>208.70860158455901</c:v>
                </c:pt>
                <c:pt idx="2376">
                  <c:v>461.39392002770501</c:v>
                </c:pt>
                <c:pt idx="2377">
                  <c:v>596.73090675099809</c:v>
                </c:pt>
                <c:pt idx="2378">
                  <c:v>192.71788507258501</c:v>
                </c:pt>
                <c:pt idx="2379">
                  <c:v>369.53368041628801</c:v>
                </c:pt>
                <c:pt idx="2380">
                  <c:v>359.70494418276002</c:v>
                </c:pt>
                <c:pt idx="2381">
                  <c:v>377.66122267375101</c:v>
                </c:pt>
                <c:pt idx="2382">
                  <c:v>598.75763331592589</c:v>
                </c:pt>
                <c:pt idx="2383">
                  <c:v>171.20135057022</c:v>
                </c:pt>
                <c:pt idx="2384">
                  <c:v>480.12994569193398</c:v>
                </c:pt>
                <c:pt idx="2385">
                  <c:v>543.58095992330198</c:v>
                </c:pt>
                <c:pt idx="2386">
                  <c:v>905.87836920167001</c:v>
                </c:pt>
                <c:pt idx="2387">
                  <c:v>42.790435595845302</c:v>
                </c:pt>
                <c:pt idx="2388">
                  <c:v>191.75845881694801</c:v>
                </c:pt>
                <c:pt idx="2389">
                  <c:v>224.38313828168299</c:v>
                </c:pt>
                <c:pt idx="2390">
                  <c:v>488.49650993829391</c:v>
                </c:pt>
                <c:pt idx="2391">
                  <c:v>100.12616054607101</c:v>
                </c:pt>
                <c:pt idx="2392">
                  <c:v>56.954329646024</c:v>
                </c:pt>
                <c:pt idx="2393">
                  <c:v>306.258011184206</c:v>
                </c:pt>
                <c:pt idx="2394">
                  <c:v>211.094996080801</c:v>
                </c:pt>
                <c:pt idx="2395">
                  <c:v>474.09976572061493</c:v>
                </c:pt>
                <c:pt idx="2396">
                  <c:v>134.49258951728899</c:v>
                </c:pt>
                <c:pt idx="2397">
                  <c:v>479.85882274259501</c:v>
                </c:pt>
                <c:pt idx="2398">
                  <c:v>994.46041461440984</c:v>
                </c:pt>
                <c:pt idx="2399">
                  <c:v>153.61586474442791</c:v>
                </c:pt>
                <c:pt idx="2400">
                  <c:v>643.06407206726897</c:v>
                </c:pt>
                <c:pt idx="2401">
                  <c:v>671.14710329748698</c:v>
                </c:pt>
                <c:pt idx="2402">
                  <c:v>105.347649687656</c:v>
                </c:pt>
                <c:pt idx="2403">
                  <c:v>498.01742829210099</c:v>
                </c:pt>
                <c:pt idx="2404">
                  <c:v>744.42512901327279</c:v>
                </c:pt>
                <c:pt idx="2405">
                  <c:v>952.35100620759704</c:v>
                </c:pt>
                <c:pt idx="2406">
                  <c:v>384.53976900036599</c:v>
                </c:pt>
                <c:pt idx="2407">
                  <c:v>187.754004107328</c:v>
                </c:pt>
                <c:pt idx="2408">
                  <c:v>60.364920520731587</c:v>
                </c:pt>
                <c:pt idx="2409">
                  <c:v>845.73258136930599</c:v>
                </c:pt>
                <c:pt idx="2410">
                  <c:v>288.72315341501189</c:v>
                </c:pt>
                <c:pt idx="2411">
                  <c:v>95.238482843680572</c:v>
                </c:pt>
                <c:pt idx="2412">
                  <c:v>97.510308403920291</c:v>
                </c:pt>
                <c:pt idx="2413">
                  <c:v>125.998783772774</c:v>
                </c:pt>
                <c:pt idx="2414">
                  <c:v>357.9448905832391</c:v>
                </c:pt>
                <c:pt idx="2415">
                  <c:v>791.87518966114305</c:v>
                </c:pt>
                <c:pt idx="2416">
                  <c:v>118.801627423524</c:v>
                </c:pt>
                <c:pt idx="2417">
                  <c:v>227.65560926267901</c:v>
                </c:pt>
                <c:pt idx="2418">
                  <c:v>498.76202313851002</c:v>
                </c:pt>
                <c:pt idx="2419">
                  <c:v>185.48686124246399</c:v>
                </c:pt>
                <c:pt idx="2420">
                  <c:v>412.03508433317302</c:v>
                </c:pt>
                <c:pt idx="2421">
                  <c:v>639.75161218649282</c:v>
                </c:pt>
                <c:pt idx="2422">
                  <c:v>605.79377577820401</c:v>
                </c:pt>
                <c:pt idx="2423">
                  <c:v>125.35130024526499</c:v>
                </c:pt>
                <c:pt idx="2424">
                  <c:v>183.2340501343119</c:v>
                </c:pt>
                <c:pt idx="2425">
                  <c:v>68.623806232566764</c:v>
                </c:pt>
                <c:pt idx="2426">
                  <c:v>414.07640794082403</c:v>
                </c:pt>
                <c:pt idx="2427">
                  <c:v>440.17158966913308</c:v>
                </c:pt>
                <c:pt idx="2428">
                  <c:v>245.139078005329</c:v>
                </c:pt>
                <c:pt idx="2429">
                  <c:v>457.63856179182699</c:v>
                </c:pt>
                <c:pt idx="2430">
                  <c:v>103.765732159607</c:v>
                </c:pt>
                <c:pt idx="2431">
                  <c:v>57.621771583227293</c:v>
                </c:pt>
                <c:pt idx="2432">
                  <c:v>1227.29999239261</c:v>
                </c:pt>
                <c:pt idx="2433">
                  <c:v>447.11391962177203</c:v>
                </c:pt>
                <c:pt idx="2434">
                  <c:v>542.605335229822</c:v>
                </c:pt>
                <c:pt idx="2435">
                  <c:v>278.93544164207492</c:v>
                </c:pt>
                <c:pt idx="2436">
                  <c:v>243.73974994660199</c:v>
                </c:pt>
                <c:pt idx="2437">
                  <c:v>535.58449560518795</c:v>
                </c:pt>
                <c:pt idx="2438">
                  <c:v>531.77013705169702</c:v>
                </c:pt>
                <c:pt idx="2439">
                  <c:v>235.51201913680001</c:v>
                </c:pt>
                <c:pt idx="2440">
                  <c:v>188.117878692332</c:v>
                </c:pt>
                <c:pt idx="2441">
                  <c:v>44.7010245209187</c:v>
                </c:pt>
                <c:pt idx="2442">
                  <c:v>201.94656218405891</c:v>
                </c:pt>
                <c:pt idx="2443">
                  <c:v>781.66518222902096</c:v>
                </c:pt>
                <c:pt idx="2444">
                  <c:v>254.51734758599</c:v>
                </c:pt>
                <c:pt idx="2445">
                  <c:v>181.03899452386699</c:v>
                </c:pt>
                <c:pt idx="2446">
                  <c:v>487.23197289561892</c:v>
                </c:pt>
                <c:pt idx="2447">
                  <c:v>78.551420575776405</c:v>
                </c:pt>
                <c:pt idx="2448">
                  <c:v>450.509964892347</c:v>
                </c:pt>
                <c:pt idx="2449">
                  <c:v>676.33158715371087</c:v>
                </c:pt>
                <c:pt idx="2450">
                  <c:v>225.782409485844</c:v>
                </c:pt>
                <c:pt idx="2451">
                  <c:v>49.746199766275097</c:v>
                </c:pt>
                <c:pt idx="2452">
                  <c:v>182.24307918856101</c:v>
                </c:pt>
                <c:pt idx="2453">
                  <c:v>136.992572372918</c:v>
                </c:pt>
                <c:pt idx="2454">
                  <c:v>489.06962005939801</c:v>
                </c:pt>
                <c:pt idx="2455">
                  <c:v>1129.9221935855001</c:v>
                </c:pt>
                <c:pt idx="2456">
                  <c:v>607.41078726607998</c:v>
                </c:pt>
                <c:pt idx="2457">
                  <c:v>347.020262761325</c:v>
                </c:pt>
                <c:pt idx="2458">
                  <c:v>528.65461707791496</c:v>
                </c:pt>
                <c:pt idx="2459">
                  <c:v>135.73167259392</c:v>
                </c:pt>
                <c:pt idx="2460">
                  <c:v>381.00899828386599</c:v>
                </c:pt>
                <c:pt idx="2461">
                  <c:v>182.12157695215001</c:v>
                </c:pt>
                <c:pt idx="2462">
                  <c:v>527.13981250053598</c:v>
                </c:pt>
                <c:pt idx="2463">
                  <c:v>477.6998031768</c:v>
                </c:pt>
                <c:pt idx="2464">
                  <c:v>344.03934199764689</c:v>
                </c:pt>
                <c:pt idx="2465">
                  <c:v>628.592975745231</c:v>
                </c:pt>
                <c:pt idx="2466">
                  <c:v>85.836239192242104</c:v>
                </c:pt>
                <c:pt idx="2467">
                  <c:v>349.14128422853599</c:v>
                </c:pt>
                <c:pt idx="2468">
                  <c:v>73.482119845473207</c:v>
                </c:pt>
                <c:pt idx="2469">
                  <c:v>426.92495728049488</c:v>
                </c:pt>
                <c:pt idx="2470">
                  <c:v>481.72598542010701</c:v>
                </c:pt>
                <c:pt idx="2471">
                  <c:v>416.63756570586008</c:v>
                </c:pt>
                <c:pt idx="2472">
                  <c:v>436.96209313297101</c:v>
                </c:pt>
                <c:pt idx="2473">
                  <c:v>383.72049127831099</c:v>
                </c:pt>
                <c:pt idx="2474">
                  <c:v>842.49700645720804</c:v>
                </c:pt>
                <c:pt idx="2475">
                  <c:v>279.05645046191893</c:v>
                </c:pt>
                <c:pt idx="2476">
                  <c:v>411.96928055117093</c:v>
                </c:pt>
                <c:pt idx="2477">
                  <c:v>215.194681498629</c:v>
                </c:pt>
                <c:pt idx="2478">
                  <c:v>364.35750699152402</c:v>
                </c:pt>
                <c:pt idx="2479">
                  <c:v>296.23971190271487</c:v>
                </c:pt>
                <c:pt idx="2480">
                  <c:v>691.46949449753799</c:v>
                </c:pt>
                <c:pt idx="2481">
                  <c:v>23.341354418376199</c:v>
                </c:pt>
                <c:pt idx="2482">
                  <c:v>280.74577739434801</c:v>
                </c:pt>
                <c:pt idx="2483">
                  <c:v>644.68815884767696</c:v>
                </c:pt>
                <c:pt idx="2484">
                  <c:v>312.24242216870999</c:v>
                </c:pt>
                <c:pt idx="2485">
                  <c:v>511.17854124998303</c:v>
                </c:pt>
                <c:pt idx="2486">
                  <c:v>96.874761072510267</c:v>
                </c:pt>
                <c:pt idx="2487">
                  <c:v>1173.1056442936599</c:v>
                </c:pt>
                <c:pt idx="2488">
                  <c:v>220.88098030053101</c:v>
                </c:pt>
                <c:pt idx="2489">
                  <c:v>132.81810823642601</c:v>
                </c:pt>
                <c:pt idx="2490">
                  <c:v>110.014887761225</c:v>
                </c:pt>
                <c:pt idx="2491">
                  <c:v>944.16764267135295</c:v>
                </c:pt>
                <c:pt idx="2492">
                  <c:v>805.51012696355099</c:v>
                </c:pt>
                <c:pt idx="2493">
                  <c:v>450.007504863615</c:v>
                </c:pt>
                <c:pt idx="2494">
                  <c:v>116.52688477104</c:v>
                </c:pt>
                <c:pt idx="2495">
                  <c:v>562.29906550420503</c:v>
                </c:pt>
                <c:pt idx="2496">
                  <c:v>648.61672851762808</c:v>
                </c:pt>
                <c:pt idx="2497">
                  <c:v>538.5830370837931</c:v>
                </c:pt>
                <c:pt idx="2498">
                  <c:v>207.38433249729701</c:v>
                </c:pt>
                <c:pt idx="2499">
                  <c:v>899.99869179867903</c:v>
                </c:pt>
                <c:pt idx="2500">
                  <c:v>144.35053700559999</c:v>
                </c:pt>
                <c:pt idx="2501">
                  <c:v>958.55255320521383</c:v>
                </c:pt>
                <c:pt idx="2502">
                  <c:v>527.05522883129777</c:v>
                </c:pt>
                <c:pt idx="2503">
                  <c:v>76.888980517914376</c:v>
                </c:pt>
                <c:pt idx="2504">
                  <c:v>83.505136288653489</c:v>
                </c:pt>
                <c:pt idx="2505">
                  <c:v>683.12691100311702</c:v>
                </c:pt>
                <c:pt idx="2506">
                  <c:v>666.08291918147586</c:v>
                </c:pt>
                <c:pt idx="2507">
                  <c:v>231.124421383852</c:v>
                </c:pt>
                <c:pt idx="2508">
                  <c:v>234.670714448339</c:v>
                </c:pt>
                <c:pt idx="2509">
                  <c:v>409.92043259324203</c:v>
                </c:pt>
                <c:pt idx="2510">
                  <c:v>187.51646001792901</c:v>
                </c:pt>
                <c:pt idx="2511">
                  <c:v>372.97962000984108</c:v>
                </c:pt>
                <c:pt idx="2512">
                  <c:v>179.45801946259701</c:v>
                </c:pt>
                <c:pt idx="2513">
                  <c:v>172.92505164267601</c:v>
                </c:pt>
                <c:pt idx="2514">
                  <c:v>155.72323452233601</c:v>
                </c:pt>
                <c:pt idx="2515">
                  <c:v>454.19043796526989</c:v>
                </c:pt>
                <c:pt idx="2516">
                  <c:v>474.755548199516</c:v>
                </c:pt>
                <c:pt idx="2517">
                  <c:v>230.165736641042</c:v>
                </c:pt>
                <c:pt idx="2518">
                  <c:v>148.44597822498699</c:v>
                </c:pt>
                <c:pt idx="2519">
                  <c:v>155.10614530644</c:v>
                </c:pt>
                <c:pt idx="2520">
                  <c:v>404.0661070696799</c:v>
                </c:pt>
                <c:pt idx="2521">
                  <c:v>75.514307499244396</c:v>
                </c:pt>
                <c:pt idx="2522">
                  <c:v>326.36585557317102</c:v>
                </c:pt>
                <c:pt idx="2523">
                  <c:v>289.7076408777541</c:v>
                </c:pt>
                <c:pt idx="2524">
                  <c:v>404.38550133627399</c:v>
                </c:pt>
                <c:pt idx="2525">
                  <c:v>100.84324966537601</c:v>
                </c:pt>
                <c:pt idx="2526">
                  <c:v>698.96076920917994</c:v>
                </c:pt>
                <c:pt idx="2527">
                  <c:v>330.32512334095401</c:v>
                </c:pt>
                <c:pt idx="2528">
                  <c:v>417.32993435674899</c:v>
                </c:pt>
                <c:pt idx="2529">
                  <c:v>557.02186785380184</c:v>
                </c:pt>
                <c:pt idx="2530">
                  <c:v>142.97947207940101</c:v>
                </c:pt>
                <c:pt idx="2531">
                  <c:v>201.61266091549101</c:v>
                </c:pt>
                <c:pt idx="2532">
                  <c:v>167.782144388847</c:v>
                </c:pt>
                <c:pt idx="2533">
                  <c:v>105.29329774607901</c:v>
                </c:pt>
                <c:pt idx="2534">
                  <c:v>405.27249521914399</c:v>
                </c:pt>
                <c:pt idx="2535">
                  <c:v>264.051790800319</c:v>
                </c:pt>
                <c:pt idx="2536">
                  <c:v>462.15525170369699</c:v>
                </c:pt>
                <c:pt idx="2537">
                  <c:v>538.24580848383698</c:v>
                </c:pt>
                <c:pt idx="2538">
                  <c:v>54.066035983455698</c:v>
                </c:pt>
                <c:pt idx="2539">
                  <c:v>359.59790769602802</c:v>
                </c:pt>
                <c:pt idx="2540">
                  <c:v>216.90865444902701</c:v>
                </c:pt>
                <c:pt idx="2541">
                  <c:v>614.75948656400499</c:v>
                </c:pt>
                <c:pt idx="2542">
                  <c:v>323.42076243977999</c:v>
                </c:pt>
                <c:pt idx="2543">
                  <c:v>385.24041500824688</c:v>
                </c:pt>
                <c:pt idx="2544">
                  <c:v>570.62263069534697</c:v>
                </c:pt>
                <c:pt idx="2545">
                  <c:v>233.74865425618401</c:v>
                </c:pt>
                <c:pt idx="2546">
                  <c:v>575.66352139416392</c:v>
                </c:pt>
                <c:pt idx="2547">
                  <c:v>876.49319258760602</c:v>
                </c:pt>
                <c:pt idx="2548">
                  <c:v>249.90005449482601</c:v>
                </c:pt>
                <c:pt idx="2549">
                  <c:v>92.37106750738829</c:v>
                </c:pt>
                <c:pt idx="2550">
                  <c:v>192.75685908389201</c:v>
                </c:pt>
                <c:pt idx="2551">
                  <c:v>139.640962353578</c:v>
                </c:pt>
                <c:pt idx="2552">
                  <c:v>213.82193703701199</c:v>
                </c:pt>
                <c:pt idx="2553">
                  <c:v>525.59492159307604</c:v>
                </c:pt>
                <c:pt idx="2554">
                  <c:v>142.11172495417301</c:v>
                </c:pt>
                <c:pt idx="2555">
                  <c:v>275.13427488044908</c:v>
                </c:pt>
                <c:pt idx="2556">
                  <c:v>803.37229139406281</c:v>
                </c:pt>
                <c:pt idx="2557">
                  <c:v>636.40264274997799</c:v>
                </c:pt>
                <c:pt idx="2558">
                  <c:v>131.62932441760199</c:v>
                </c:pt>
                <c:pt idx="2559">
                  <c:v>260.69210574924801</c:v>
                </c:pt>
                <c:pt idx="2560">
                  <c:v>280.94808836148093</c:v>
                </c:pt>
                <c:pt idx="2561">
                  <c:v>292.48449360722901</c:v>
                </c:pt>
                <c:pt idx="2562">
                  <c:v>55.456682957599803</c:v>
                </c:pt>
                <c:pt idx="2563">
                  <c:v>552.35548909254283</c:v>
                </c:pt>
                <c:pt idx="2564">
                  <c:v>152.816723514138</c:v>
                </c:pt>
                <c:pt idx="2565">
                  <c:v>411.63114197601692</c:v>
                </c:pt>
                <c:pt idx="2566">
                  <c:v>149.07579925586799</c:v>
                </c:pt>
                <c:pt idx="2567">
                  <c:v>129.39025098575499</c:v>
                </c:pt>
                <c:pt idx="2568">
                  <c:v>614.89194073274393</c:v>
                </c:pt>
                <c:pt idx="2569">
                  <c:v>445.19291049237688</c:v>
                </c:pt>
                <c:pt idx="2570">
                  <c:v>836.73823804296103</c:v>
                </c:pt>
                <c:pt idx="2571">
                  <c:v>85.396089411327594</c:v>
                </c:pt>
                <c:pt idx="2572">
                  <c:v>76.254490010948103</c:v>
                </c:pt>
                <c:pt idx="2573">
                  <c:v>574.33282667360493</c:v>
                </c:pt>
                <c:pt idx="2574">
                  <c:v>606.88233012702699</c:v>
                </c:pt>
                <c:pt idx="2575">
                  <c:v>325.57043090210988</c:v>
                </c:pt>
                <c:pt idx="2576">
                  <c:v>139.076158219078</c:v>
                </c:pt>
                <c:pt idx="2577">
                  <c:v>1190.61106676184</c:v>
                </c:pt>
                <c:pt idx="2578">
                  <c:v>715.37791533088603</c:v>
                </c:pt>
                <c:pt idx="2579">
                  <c:v>513.46972815957383</c:v>
                </c:pt>
                <c:pt idx="2580">
                  <c:v>326.06610136819393</c:v>
                </c:pt>
                <c:pt idx="2581">
                  <c:v>553.88618922454202</c:v>
                </c:pt>
                <c:pt idx="2582">
                  <c:v>357.72562956657089</c:v>
                </c:pt>
                <c:pt idx="2583">
                  <c:v>631.59163409736095</c:v>
                </c:pt>
                <c:pt idx="2584">
                  <c:v>89.044299928108799</c:v>
                </c:pt>
                <c:pt idx="2585">
                  <c:v>535.34753862383388</c:v>
                </c:pt>
                <c:pt idx="2586">
                  <c:v>1237.46191994061</c:v>
                </c:pt>
                <c:pt idx="2587">
                  <c:v>303.71756506487299</c:v>
                </c:pt>
                <c:pt idx="2588">
                  <c:v>146.51615957186999</c:v>
                </c:pt>
                <c:pt idx="2589">
                  <c:v>240.88744881608599</c:v>
                </c:pt>
                <c:pt idx="2590">
                  <c:v>71.835571328211387</c:v>
                </c:pt>
                <c:pt idx="2591">
                  <c:v>387.21571232999003</c:v>
                </c:pt>
                <c:pt idx="2592">
                  <c:v>316.07277214238002</c:v>
                </c:pt>
                <c:pt idx="2593">
                  <c:v>484.31987551014902</c:v>
                </c:pt>
                <c:pt idx="2594">
                  <c:v>427.02653391924503</c:v>
                </c:pt>
                <c:pt idx="2595">
                  <c:v>396.94853362626702</c:v>
                </c:pt>
                <c:pt idx="2596">
                  <c:v>69.713527169879399</c:v>
                </c:pt>
                <c:pt idx="2597">
                  <c:v>358.763390611521</c:v>
                </c:pt>
                <c:pt idx="2598">
                  <c:v>238.52246093171601</c:v>
                </c:pt>
                <c:pt idx="2599">
                  <c:v>348.55363705796992</c:v>
                </c:pt>
                <c:pt idx="2600">
                  <c:v>1147.8747695807999</c:v>
                </c:pt>
                <c:pt idx="2601">
                  <c:v>357.60955882724102</c:v>
                </c:pt>
                <c:pt idx="2602">
                  <c:v>194.040610084306</c:v>
                </c:pt>
                <c:pt idx="2603">
                  <c:v>459.25505182041098</c:v>
                </c:pt>
                <c:pt idx="2604">
                  <c:v>133.6733850233519</c:v>
                </c:pt>
                <c:pt idx="2605">
                  <c:v>142.99048651325</c:v>
                </c:pt>
                <c:pt idx="2606">
                  <c:v>206.87123191698001</c:v>
                </c:pt>
                <c:pt idx="2607">
                  <c:v>242.668112704902</c:v>
                </c:pt>
                <c:pt idx="2608">
                  <c:v>159.92295380729399</c:v>
                </c:pt>
                <c:pt idx="2609">
                  <c:v>165.73991477397499</c:v>
                </c:pt>
                <c:pt idx="2610">
                  <c:v>160.74175448592399</c:v>
                </c:pt>
                <c:pt idx="2611">
                  <c:v>245.13545341341199</c:v>
                </c:pt>
                <c:pt idx="2612">
                  <c:v>183.26015261639901</c:v>
                </c:pt>
                <c:pt idx="2613">
                  <c:v>115.115213936559</c:v>
                </c:pt>
                <c:pt idx="2614">
                  <c:v>540.863481922907</c:v>
                </c:pt>
                <c:pt idx="2615">
                  <c:v>626.22710846850703</c:v>
                </c:pt>
                <c:pt idx="2616">
                  <c:v>390.81694793182402</c:v>
                </c:pt>
                <c:pt idx="2617">
                  <c:v>139.34437742745001</c:v>
                </c:pt>
                <c:pt idx="2618">
                  <c:v>438.58204881783701</c:v>
                </c:pt>
                <c:pt idx="2619">
                  <c:v>258.20000794176701</c:v>
                </c:pt>
                <c:pt idx="2620">
                  <c:v>178.47705077692501</c:v>
                </c:pt>
                <c:pt idx="2621">
                  <c:v>584.61854703202096</c:v>
                </c:pt>
                <c:pt idx="2622">
                  <c:v>601.74838875174999</c:v>
                </c:pt>
                <c:pt idx="2623">
                  <c:v>799.39701299901697</c:v>
                </c:pt>
                <c:pt idx="2624">
                  <c:v>396.819564127023</c:v>
                </c:pt>
                <c:pt idx="2625">
                  <c:v>157.02256235374099</c:v>
                </c:pt>
                <c:pt idx="2626">
                  <c:v>215.734030535637</c:v>
                </c:pt>
                <c:pt idx="2627">
                  <c:v>329.45074443415598</c:v>
                </c:pt>
                <c:pt idx="2628">
                  <c:v>557.80177127438321</c:v>
                </c:pt>
                <c:pt idx="2629">
                  <c:v>365.15808385651502</c:v>
                </c:pt>
                <c:pt idx="2630">
                  <c:v>195.63011167982799</c:v>
                </c:pt>
                <c:pt idx="2631">
                  <c:v>931.34985535105704</c:v>
                </c:pt>
                <c:pt idx="2632">
                  <c:v>89.807661068901297</c:v>
                </c:pt>
                <c:pt idx="2633">
                  <c:v>126.879805648447</c:v>
                </c:pt>
                <c:pt idx="2634">
                  <c:v>288.62783488449008</c:v>
                </c:pt>
                <c:pt idx="2635">
                  <c:v>212.27060907266301</c:v>
                </c:pt>
                <c:pt idx="2636">
                  <c:v>59.143336035498201</c:v>
                </c:pt>
                <c:pt idx="2637">
                  <c:v>177.47041830221801</c:v>
                </c:pt>
                <c:pt idx="2638">
                  <c:v>124.91260908770499</c:v>
                </c:pt>
                <c:pt idx="2639">
                  <c:v>103.723549184718</c:v>
                </c:pt>
                <c:pt idx="2640">
                  <c:v>391.66710605486298</c:v>
                </c:pt>
                <c:pt idx="2641">
                  <c:v>389.77149490485698</c:v>
                </c:pt>
                <c:pt idx="2642">
                  <c:v>215.36902846824199</c:v>
                </c:pt>
                <c:pt idx="2643">
                  <c:v>48.323077486393387</c:v>
                </c:pt>
                <c:pt idx="2644">
                  <c:v>458.78752392110192</c:v>
                </c:pt>
                <c:pt idx="2645">
                  <c:v>201.970268198447</c:v>
                </c:pt>
                <c:pt idx="2646">
                  <c:v>906.20912306173</c:v>
                </c:pt>
                <c:pt idx="2647">
                  <c:v>453.89248247246002</c:v>
                </c:pt>
                <c:pt idx="2648">
                  <c:v>175.852942117483</c:v>
                </c:pt>
                <c:pt idx="2649">
                  <c:v>199.185882570111</c:v>
                </c:pt>
                <c:pt idx="2650">
                  <c:v>74.717561357962296</c:v>
                </c:pt>
                <c:pt idx="2651">
                  <c:v>877.11227902385383</c:v>
                </c:pt>
                <c:pt idx="2652">
                  <c:v>459.061911119608</c:v>
                </c:pt>
                <c:pt idx="2653">
                  <c:v>903.83556963588694</c:v>
                </c:pt>
                <c:pt idx="2654">
                  <c:v>926.92108421219302</c:v>
                </c:pt>
                <c:pt idx="2655">
                  <c:v>166.03351295452799</c:v>
                </c:pt>
                <c:pt idx="2656">
                  <c:v>222.74535625560401</c:v>
                </c:pt>
                <c:pt idx="2657">
                  <c:v>528.18822603172305</c:v>
                </c:pt>
                <c:pt idx="2658">
                  <c:v>252.24405838505001</c:v>
                </c:pt>
                <c:pt idx="2659">
                  <c:v>197.53072463155701</c:v>
                </c:pt>
                <c:pt idx="2660">
                  <c:v>338.36689219024498</c:v>
                </c:pt>
                <c:pt idx="2661">
                  <c:v>381.93226335326989</c:v>
                </c:pt>
                <c:pt idx="2662">
                  <c:v>59.272648712443903</c:v>
                </c:pt>
                <c:pt idx="2663">
                  <c:v>161.41725372649699</c:v>
                </c:pt>
                <c:pt idx="2664">
                  <c:v>118.350646869927</c:v>
                </c:pt>
                <c:pt idx="2665">
                  <c:v>260.07599255857389</c:v>
                </c:pt>
                <c:pt idx="2666">
                  <c:v>613.88124109811702</c:v>
                </c:pt>
                <c:pt idx="2667">
                  <c:v>177.394327919403</c:v>
                </c:pt>
                <c:pt idx="2668">
                  <c:v>327.71551470970292</c:v>
                </c:pt>
                <c:pt idx="2669">
                  <c:v>323.46149294080101</c:v>
                </c:pt>
                <c:pt idx="2670">
                  <c:v>199.893634308739</c:v>
                </c:pt>
                <c:pt idx="2671">
                  <c:v>505.02173985197379</c:v>
                </c:pt>
                <c:pt idx="2672">
                  <c:v>555.89245200991593</c:v>
                </c:pt>
                <c:pt idx="2673">
                  <c:v>446.01768370819502</c:v>
                </c:pt>
                <c:pt idx="2674">
                  <c:v>815.91700333594281</c:v>
                </c:pt>
                <c:pt idx="2675">
                  <c:v>240.80188980831599</c:v>
                </c:pt>
                <c:pt idx="2676">
                  <c:v>232.976612926467</c:v>
                </c:pt>
                <c:pt idx="2677">
                  <c:v>87.002022563807301</c:v>
                </c:pt>
                <c:pt idx="2678">
                  <c:v>357.36553226553889</c:v>
                </c:pt>
                <c:pt idx="2679">
                  <c:v>369.70225478366598</c:v>
                </c:pt>
                <c:pt idx="2680">
                  <c:v>327.20862350142102</c:v>
                </c:pt>
                <c:pt idx="2681">
                  <c:v>964.69170847109501</c:v>
                </c:pt>
                <c:pt idx="2682">
                  <c:v>192.45338419444101</c:v>
                </c:pt>
                <c:pt idx="2683">
                  <c:v>426.31872625094002</c:v>
                </c:pt>
                <c:pt idx="2684">
                  <c:v>97.282696373192792</c:v>
                </c:pt>
                <c:pt idx="2685">
                  <c:v>1231.684246277249</c:v>
                </c:pt>
                <c:pt idx="2686">
                  <c:v>73.761704853280591</c:v>
                </c:pt>
                <c:pt idx="2687">
                  <c:v>998.97702823018005</c:v>
                </c:pt>
                <c:pt idx="2688">
                  <c:v>652.55871842706995</c:v>
                </c:pt>
                <c:pt idx="2689">
                  <c:v>378.9048938803341</c:v>
                </c:pt>
                <c:pt idx="2690">
                  <c:v>457.11384078202798</c:v>
                </c:pt>
                <c:pt idx="2691">
                  <c:v>132.07186371984989</c:v>
                </c:pt>
                <c:pt idx="2692">
                  <c:v>379.36483774218289</c:v>
                </c:pt>
                <c:pt idx="2693">
                  <c:v>583.69508076128204</c:v>
                </c:pt>
                <c:pt idx="2694">
                  <c:v>170.91562049763201</c:v>
                </c:pt>
                <c:pt idx="2695">
                  <c:v>178.63337029177291</c:v>
                </c:pt>
                <c:pt idx="2696">
                  <c:v>377.28962057398098</c:v>
                </c:pt>
                <c:pt idx="2697">
                  <c:v>669.2321978427359</c:v>
                </c:pt>
                <c:pt idx="2698">
                  <c:v>153.91173169346499</c:v>
                </c:pt>
                <c:pt idx="2699">
                  <c:v>89.789947202206079</c:v>
                </c:pt>
                <c:pt idx="2700">
                  <c:v>113.459584900869</c:v>
                </c:pt>
                <c:pt idx="2701">
                  <c:v>330.81278288576601</c:v>
                </c:pt>
                <c:pt idx="2702">
                  <c:v>521.35992286633598</c:v>
                </c:pt>
                <c:pt idx="2703">
                  <c:v>420.352655088213</c:v>
                </c:pt>
                <c:pt idx="2704">
                  <c:v>21.172270523153699</c:v>
                </c:pt>
                <c:pt idx="2705">
                  <c:v>461.87173612237689</c:v>
                </c:pt>
                <c:pt idx="2706">
                  <c:v>568.30703062098803</c:v>
                </c:pt>
                <c:pt idx="2707">
                  <c:v>31.0068490010148</c:v>
                </c:pt>
                <c:pt idx="2708">
                  <c:v>348.45323995860377</c:v>
                </c:pt>
                <c:pt idx="2709">
                  <c:v>911.36855890156698</c:v>
                </c:pt>
                <c:pt idx="2710">
                  <c:v>303.67846650471802</c:v>
                </c:pt>
                <c:pt idx="2711">
                  <c:v>546.90542205875101</c:v>
                </c:pt>
                <c:pt idx="2712">
                  <c:v>343.66317474627891</c:v>
                </c:pt>
                <c:pt idx="2713">
                  <c:v>274.36778817233102</c:v>
                </c:pt>
                <c:pt idx="2714">
                  <c:v>126.414605091852</c:v>
                </c:pt>
                <c:pt idx="2715">
                  <c:v>324.61936573183101</c:v>
                </c:pt>
                <c:pt idx="2716">
                  <c:v>329.50581890106702</c:v>
                </c:pt>
                <c:pt idx="2717">
                  <c:v>97.7787256150188</c:v>
                </c:pt>
                <c:pt idx="2718">
                  <c:v>232.94812579696199</c:v>
                </c:pt>
                <c:pt idx="2719">
                  <c:v>99.70984459328379</c:v>
                </c:pt>
                <c:pt idx="2720">
                  <c:v>471.19061965975499</c:v>
                </c:pt>
                <c:pt idx="2721">
                  <c:v>178.74825451786799</c:v>
                </c:pt>
                <c:pt idx="2722">
                  <c:v>381.60949808968797</c:v>
                </c:pt>
                <c:pt idx="2723">
                  <c:v>222.99892495859001</c:v>
                </c:pt>
                <c:pt idx="2724">
                  <c:v>371.84386992407798</c:v>
                </c:pt>
                <c:pt idx="2725">
                  <c:v>239.195624436191</c:v>
                </c:pt>
                <c:pt idx="2726">
                  <c:v>148.42268963321101</c:v>
                </c:pt>
                <c:pt idx="2727">
                  <c:v>163.829728885142</c:v>
                </c:pt>
                <c:pt idx="2728">
                  <c:v>386.07818482041301</c:v>
                </c:pt>
                <c:pt idx="2729">
                  <c:v>259.43013446399289</c:v>
                </c:pt>
                <c:pt idx="2730">
                  <c:v>81.753434459320204</c:v>
                </c:pt>
                <c:pt idx="2731">
                  <c:v>237.22923114239799</c:v>
                </c:pt>
                <c:pt idx="2732">
                  <c:v>156.642903494579</c:v>
                </c:pt>
                <c:pt idx="2733">
                  <c:v>213.025860287679</c:v>
                </c:pt>
                <c:pt idx="2734">
                  <c:v>98.9303054023448</c:v>
                </c:pt>
                <c:pt idx="2735">
                  <c:v>957.52800340645308</c:v>
                </c:pt>
                <c:pt idx="2736">
                  <c:v>270.58917593057703</c:v>
                </c:pt>
                <c:pt idx="2737">
                  <c:v>594.50583694373495</c:v>
                </c:pt>
                <c:pt idx="2738">
                  <c:v>77.670388387288952</c:v>
                </c:pt>
                <c:pt idx="2739">
                  <c:v>802.38298660503892</c:v>
                </c:pt>
                <c:pt idx="2740">
                  <c:v>288.51163204599192</c:v>
                </c:pt>
                <c:pt idx="2741">
                  <c:v>450.58719816270792</c:v>
                </c:pt>
                <c:pt idx="2742">
                  <c:v>529.00805988165803</c:v>
                </c:pt>
                <c:pt idx="2743">
                  <c:v>198.41084034955401</c:v>
                </c:pt>
                <c:pt idx="2744">
                  <c:v>400.11956084181298</c:v>
                </c:pt>
                <c:pt idx="2745">
                  <c:v>379.87367673423</c:v>
                </c:pt>
                <c:pt idx="2746">
                  <c:v>103.32978944038599</c:v>
                </c:pt>
                <c:pt idx="2747">
                  <c:v>158.731613426537</c:v>
                </c:pt>
                <c:pt idx="2748">
                  <c:v>122.77868700051199</c:v>
                </c:pt>
                <c:pt idx="2749">
                  <c:v>20.313884641199198</c:v>
                </c:pt>
                <c:pt idx="2750">
                  <c:v>322.99402495060292</c:v>
                </c:pt>
                <c:pt idx="2751">
                  <c:v>311.40392067231897</c:v>
                </c:pt>
                <c:pt idx="2752">
                  <c:v>239.69897486164299</c:v>
                </c:pt>
                <c:pt idx="2753">
                  <c:v>270.26823871831789</c:v>
                </c:pt>
                <c:pt idx="2754">
                  <c:v>234.701072272967</c:v>
                </c:pt>
                <c:pt idx="2755">
                  <c:v>487.01299719770799</c:v>
                </c:pt>
                <c:pt idx="2756">
                  <c:v>130.33265681603399</c:v>
                </c:pt>
                <c:pt idx="2757">
                  <c:v>733.57402776760705</c:v>
                </c:pt>
                <c:pt idx="2758">
                  <c:v>255.480467895412</c:v>
                </c:pt>
                <c:pt idx="2759">
                  <c:v>109.0650285088</c:v>
                </c:pt>
                <c:pt idx="2760">
                  <c:v>1021.8942008922101</c:v>
                </c:pt>
                <c:pt idx="2761">
                  <c:v>179.310084805982</c:v>
                </c:pt>
                <c:pt idx="2762">
                  <c:v>38.430746281269691</c:v>
                </c:pt>
                <c:pt idx="2763">
                  <c:v>238.66960288588501</c:v>
                </c:pt>
                <c:pt idx="2764">
                  <c:v>292.00283950158001</c:v>
                </c:pt>
                <c:pt idx="2765">
                  <c:v>547.59719317751308</c:v>
                </c:pt>
                <c:pt idx="2766">
                  <c:v>515.88367169718595</c:v>
                </c:pt>
                <c:pt idx="2767">
                  <c:v>179.623963208063</c:v>
                </c:pt>
                <c:pt idx="2768">
                  <c:v>318.483882075483</c:v>
                </c:pt>
                <c:pt idx="2769">
                  <c:v>74.427757305559865</c:v>
                </c:pt>
                <c:pt idx="2770">
                  <c:v>352.10038720227192</c:v>
                </c:pt>
                <c:pt idx="2771">
                  <c:v>164.97300590565399</c:v>
                </c:pt>
                <c:pt idx="2772">
                  <c:v>541.25553294218503</c:v>
                </c:pt>
                <c:pt idx="2773">
                  <c:v>504.29550470941501</c:v>
                </c:pt>
                <c:pt idx="2774">
                  <c:v>769.58438532445098</c:v>
                </c:pt>
                <c:pt idx="2775">
                  <c:v>25.047976289931999</c:v>
                </c:pt>
                <c:pt idx="2776">
                  <c:v>297.785001876759</c:v>
                </c:pt>
                <c:pt idx="2777">
                  <c:v>221.474674500573</c:v>
                </c:pt>
                <c:pt idx="2778">
                  <c:v>426.22367587765592</c:v>
                </c:pt>
                <c:pt idx="2779">
                  <c:v>241.421830996772</c:v>
                </c:pt>
                <c:pt idx="2780">
                  <c:v>623.22158283888905</c:v>
                </c:pt>
                <c:pt idx="2781">
                  <c:v>359.05257393987398</c:v>
                </c:pt>
                <c:pt idx="2782">
                  <c:v>156.44614623383299</c:v>
                </c:pt>
                <c:pt idx="2783">
                  <c:v>395.23456750323101</c:v>
                </c:pt>
                <c:pt idx="2784">
                  <c:v>772.78508458726617</c:v>
                </c:pt>
                <c:pt idx="2785">
                  <c:v>346.94527261546</c:v>
                </c:pt>
                <c:pt idx="2786">
                  <c:v>995.16674028660202</c:v>
                </c:pt>
                <c:pt idx="2787">
                  <c:v>207.21043225043499</c:v>
                </c:pt>
                <c:pt idx="2788">
                  <c:v>765.97195552238202</c:v>
                </c:pt>
                <c:pt idx="2789">
                  <c:v>911.10154978726393</c:v>
                </c:pt>
                <c:pt idx="2790">
                  <c:v>132.24306124489391</c:v>
                </c:pt>
                <c:pt idx="2791">
                  <c:v>266.36012670966898</c:v>
                </c:pt>
                <c:pt idx="2792">
                  <c:v>430.02078272773701</c:v>
                </c:pt>
                <c:pt idx="2793">
                  <c:v>501.38660684936298</c:v>
                </c:pt>
                <c:pt idx="2794">
                  <c:v>351.551523816393</c:v>
                </c:pt>
                <c:pt idx="2795">
                  <c:v>399.06477591009292</c:v>
                </c:pt>
                <c:pt idx="2796">
                  <c:v>417.90085467653108</c:v>
                </c:pt>
                <c:pt idx="2797">
                  <c:v>420.7475466249121</c:v>
                </c:pt>
                <c:pt idx="2798">
                  <c:v>287.05420787295202</c:v>
                </c:pt>
                <c:pt idx="2799">
                  <c:v>420.99419449649088</c:v>
                </c:pt>
                <c:pt idx="2800">
                  <c:v>339.222884648513</c:v>
                </c:pt>
                <c:pt idx="2801">
                  <c:v>534.45102795798084</c:v>
                </c:pt>
                <c:pt idx="2802">
                  <c:v>114.264349019276</c:v>
                </c:pt>
                <c:pt idx="2803">
                  <c:v>131.75102842610301</c:v>
                </c:pt>
                <c:pt idx="2804">
                  <c:v>800.57107534966099</c:v>
                </c:pt>
                <c:pt idx="2805">
                  <c:v>575.93055227242201</c:v>
                </c:pt>
                <c:pt idx="2806">
                  <c:v>307.48542671764102</c:v>
                </c:pt>
                <c:pt idx="2807">
                  <c:v>171.05404715636601</c:v>
                </c:pt>
                <c:pt idx="2808">
                  <c:v>326.28616099873989</c:v>
                </c:pt>
                <c:pt idx="2809">
                  <c:v>64.27430053205957</c:v>
                </c:pt>
                <c:pt idx="2810">
                  <c:v>130.165635572512</c:v>
                </c:pt>
                <c:pt idx="2811">
                  <c:v>117.202480452006</c:v>
                </c:pt>
                <c:pt idx="2812">
                  <c:v>143.82715177112701</c:v>
                </c:pt>
                <c:pt idx="2813">
                  <c:v>737.27494221971904</c:v>
                </c:pt>
                <c:pt idx="2814">
                  <c:v>565.84578877332103</c:v>
                </c:pt>
                <c:pt idx="2815">
                  <c:v>79.430348481211695</c:v>
                </c:pt>
                <c:pt idx="2816">
                  <c:v>391.47855418506703</c:v>
                </c:pt>
                <c:pt idx="2817">
                  <c:v>137.164924438562</c:v>
                </c:pt>
                <c:pt idx="2818">
                  <c:v>329.92584482691001</c:v>
                </c:pt>
                <c:pt idx="2819">
                  <c:v>310.58080774242188</c:v>
                </c:pt>
                <c:pt idx="2820">
                  <c:v>707.16309439930706</c:v>
                </c:pt>
                <c:pt idx="2821">
                  <c:v>257.98436299252393</c:v>
                </c:pt>
                <c:pt idx="2822">
                  <c:v>165.308738697027</c:v>
                </c:pt>
                <c:pt idx="2823">
                  <c:v>237.24498520170789</c:v>
                </c:pt>
                <c:pt idx="2824">
                  <c:v>219.13102736762599</c:v>
                </c:pt>
                <c:pt idx="2825">
                  <c:v>82.031474445192003</c:v>
                </c:pt>
                <c:pt idx="2826">
                  <c:v>114.946839300321</c:v>
                </c:pt>
                <c:pt idx="2827">
                  <c:v>504.51908111688999</c:v>
                </c:pt>
                <c:pt idx="2828">
                  <c:v>672.30101160731499</c:v>
                </c:pt>
                <c:pt idx="2829">
                  <c:v>195.67126750865501</c:v>
                </c:pt>
                <c:pt idx="2830">
                  <c:v>68.259784169308304</c:v>
                </c:pt>
                <c:pt idx="2831">
                  <c:v>89.069256663998999</c:v>
                </c:pt>
                <c:pt idx="2832">
                  <c:v>1250.5846285026</c:v>
                </c:pt>
                <c:pt idx="2833">
                  <c:v>483.29551828562188</c:v>
                </c:pt>
                <c:pt idx="2834">
                  <c:v>69.556367474437991</c:v>
                </c:pt>
                <c:pt idx="2835">
                  <c:v>399.779951017516</c:v>
                </c:pt>
                <c:pt idx="2836">
                  <c:v>375.18967837264199</c:v>
                </c:pt>
                <c:pt idx="2837">
                  <c:v>94.497516507814595</c:v>
                </c:pt>
                <c:pt idx="2838">
                  <c:v>780.45371398075201</c:v>
                </c:pt>
                <c:pt idx="2839">
                  <c:v>172.77344258990101</c:v>
                </c:pt>
                <c:pt idx="2840">
                  <c:v>235.75548339183899</c:v>
                </c:pt>
                <c:pt idx="2841">
                  <c:v>100.331312342741</c:v>
                </c:pt>
                <c:pt idx="2842">
                  <c:v>587.86909453586998</c:v>
                </c:pt>
                <c:pt idx="2843">
                  <c:v>937.04001277410202</c:v>
                </c:pt>
                <c:pt idx="2844">
                  <c:v>641.1629892899789</c:v>
                </c:pt>
                <c:pt idx="2845">
                  <c:v>467.74551547157103</c:v>
                </c:pt>
                <c:pt idx="2846">
                  <c:v>185.02683569338399</c:v>
                </c:pt>
                <c:pt idx="2847">
                  <c:v>549.40992763428892</c:v>
                </c:pt>
                <c:pt idx="2848">
                  <c:v>297.792014419758</c:v>
                </c:pt>
                <c:pt idx="2849">
                  <c:v>342.89353809604688</c:v>
                </c:pt>
                <c:pt idx="2850">
                  <c:v>669.20191006496896</c:v>
                </c:pt>
                <c:pt idx="2851">
                  <c:v>588.15101899050296</c:v>
                </c:pt>
                <c:pt idx="2852">
                  <c:v>975.58821536627295</c:v>
                </c:pt>
                <c:pt idx="2853">
                  <c:v>424.35875229196199</c:v>
                </c:pt>
                <c:pt idx="2854">
                  <c:v>272.31827605023602</c:v>
                </c:pt>
                <c:pt idx="2855">
                  <c:v>270.76545613346599</c:v>
                </c:pt>
                <c:pt idx="2856">
                  <c:v>196.66003663475499</c:v>
                </c:pt>
                <c:pt idx="2857">
                  <c:v>656.98758199967494</c:v>
                </c:pt>
                <c:pt idx="2858">
                  <c:v>1036.7056578899301</c:v>
                </c:pt>
                <c:pt idx="2859">
                  <c:v>262.28061303816389</c:v>
                </c:pt>
                <c:pt idx="2860">
                  <c:v>510.07174113388999</c:v>
                </c:pt>
                <c:pt idx="2861">
                  <c:v>517.03898047913822</c:v>
                </c:pt>
                <c:pt idx="2862">
                  <c:v>724.31746053253494</c:v>
                </c:pt>
                <c:pt idx="2863">
                  <c:v>93.936327815192001</c:v>
                </c:pt>
                <c:pt idx="2864">
                  <c:v>227.054437730237</c:v>
                </c:pt>
                <c:pt idx="2865">
                  <c:v>576.38772850739304</c:v>
                </c:pt>
                <c:pt idx="2866">
                  <c:v>199.145023918422</c:v>
                </c:pt>
                <c:pt idx="2867">
                  <c:v>141.98235754843299</c:v>
                </c:pt>
                <c:pt idx="2868">
                  <c:v>270.13798342943198</c:v>
                </c:pt>
                <c:pt idx="2869">
                  <c:v>45.408435079465498</c:v>
                </c:pt>
                <c:pt idx="2870">
                  <c:v>81.584092430101279</c:v>
                </c:pt>
                <c:pt idx="2871">
                  <c:v>308.06064189814401</c:v>
                </c:pt>
                <c:pt idx="2872">
                  <c:v>81.87979648310268</c:v>
                </c:pt>
                <c:pt idx="2873">
                  <c:v>668.95419554963701</c:v>
                </c:pt>
                <c:pt idx="2874">
                  <c:v>500.01657474156792</c:v>
                </c:pt>
                <c:pt idx="2875">
                  <c:v>341.348786179375</c:v>
                </c:pt>
                <c:pt idx="2876">
                  <c:v>544.96121643436186</c:v>
                </c:pt>
                <c:pt idx="2877">
                  <c:v>350.70452992809493</c:v>
                </c:pt>
                <c:pt idx="2878">
                  <c:v>19.979235726505799</c:v>
                </c:pt>
                <c:pt idx="2879">
                  <c:v>88.016567850809892</c:v>
                </c:pt>
                <c:pt idx="2880">
                  <c:v>139.961356688167</c:v>
                </c:pt>
                <c:pt idx="2881">
                  <c:v>1022.64359458886</c:v>
                </c:pt>
                <c:pt idx="2882">
                  <c:v>103.744057606909</c:v>
                </c:pt>
                <c:pt idx="2883">
                  <c:v>274.62060411748001</c:v>
                </c:pt>
                <c:pt idx="2884">
                  <c:v>50.867614468972391</c:v>
                </c:pt>
                <c:pt idx="2885">
                  <c:v>634.58673715117504</c:v>
                </c:pt>
                <c:pt idx="2886">
                  <c:v>44.381910479662579</c:v>
                </c:pt>
                <c:pt idx="2887">
                  <c:v>69.800727296290489</c:v>
                </c:pt>
                <c:pt idx="2888">
                  <c:v>937.66619866940096</c:v>
                </c:pt>
                <c:pt idx="2889">
                  <c:v>340.99242820472898</c:v>
                </c:pt>
                <c:pt idx="2890">
                  <c:v>470.73645251593803</c:v>
                </c:pt>
                <c:pt idx="2891">
                  <c:v>1172.9659938024899</c:v>
                </c:pt>
                <c:pt idx="2892">
                  <c:v>54.589136116465902</c:v>
                </c:pt>
                <c:pt idx="2893">
                  <c:v>28.595078673174299</c:v>
                </c:pt>
                <c:pt idx="2894">
                  <c:v>385.93837549310388</c:v>
                </c:pt>
                <c:pt idx="2895">
                  <c:v>167.23117717010601</c:v>
                </c:pt>
                <c:pt idx="2896">
                  <c:v>189.97001346425699</c:v>
                </c:pt>
                <c:pt idx="2897">
                  <c:v>263.63897103473602</c:v>
                </c:pt>
                <c:pt idx="2898">
                  <c:v>133.99255922311499</c:v>
                </c:pt>
                <c:pt idx="2899">
                  <c:v>74.21284288403568</c:v>
                </c:pt>
                <c:pt idx="2900">
                  <c:v>490.09377906311602</c:v>
                </c:pt>
                <c:pt idx="2901">
                  <c:v>117.471742947347</c:v>
                </c:pt>
                <c:pt idx="2902">
                  <c:v>67.100846912299275</c:v>
                </c:pt>
                <c:pt idx="2903">
                  <c:v>277.14859867169503</c:v>
                </c:pt>
                <c:pt idx="2904">
                  <c:v>415.05141333940901</c:v>
                </c:pt>
                <c:pt idx="2905">
                  <c:v>326.799161284717</c:v>
                </c:pt>
                <c:pt idx="2906">
                  <c:v>332.04847103033302</c:v>
                </c:pt>
                <c:pt idx="2907">
                  <c:v>323.60394072624598</c:v>
                </c:pt>
                <c:pt idx="2908">
                  <c:v>625.01147987249203</c:v>
                </c:pt>
                <c:pt idx="2909">
                  <c:v>677.27343583514903</c:v>
                </c:pt>
                <c:pt idx="2910">
                  <c:v>1182.5420646657799</c:v>
                </c:pt>
                <c:pt idx="2911">
                  <c:v>391.45738150982208</c:v>
                </c:pt>
                <c:pt idx="2912">
                  <c:v>388.94771302464801</c:v>
                </c:pt>
                <c:pt idx="2913">
                  <c:v>331.78788943300401</c:v>
                </c:pt>
                <c:pt idx="2914">
                  <c:v>522.22899123373099</c:v>
                </c:pt>
                <c:pt idx="2915">
                  <c:v>54.136135597777198</c:v>
                </c:pt>
                <c:pt idx="2916">
                  <c:v>149.50560904980799</c:v>
                </c:pt>
                <c:pt idx="2917">
                  <c:v>505.24648187267701</c:v>
                </c:pt>
                <c:pt idx="2918">
                  <c:v>934.59635671184697</c:v>
                </c:pt>
                <c:pt idx="2919">
                  <c:v>281.61649702209399</c:v>
                </c:pt>
                <c:pt idx="2920">
                  <c:v>519.04944589340982</c:v>
                </c:pt>
                <c:pt idx="2921">
                  <c:v>193.74119071767899</c:v>
                </c:pt>
                <c:pt idx="2922">
                  <c:v>226.91404196743801</c:v>
                </c:pt>
                <c:pt idx="2923">
                  <c:v>622.31702271043685</c:v>
                </c:pt>
                <c:pt idx="2924">
                  <c:v>48.01976500234769</c:v>
                </c:pt>
                <c:pt idx="2925">
                  <c:v>436.17084226864102</c:v>
                </c:pt>
                <c:pt idx="2926">
                  <c:v>258.96720423171308</c:v>
                </c:pt>
                <c:pt idx="2927">
                  <c:v>471.639042321413</c:v>
                </c:pt>
                <c:pt idx="2928">
                  <c:v>273.57363919736798</c:v>
                </c:pt>
                <c:pt idx="2929">
                  <c:v>436.62621633534297</c:v>
                </c:pt>
                <c:pt idx="2930">
                  <c:v>494.14386584394799</c:v>
                </c:pt>
                <c:pt idx="2931">
                  <c:v>865.41683977224</c:v>
                </c:pt>
                <c:pt idx="2932">
                  <c:v>227.257331089015</c:v>
                </c:pt>
                <c:pt idx="2933">
                  <c:v>360.03728527898801</c:v>
                </c:pt>
                <c:pt idx="2934">
                  <c:v>428.822435569216</c:v>
                </c:pt>
                <c:pt idx="2935">
                  <c:v>867.23652314130391</c:v>
                </c:pt>
                <c:pt idx="2936">
                  <c:v>241.01971015697401</c:v>
                </c:pt>
                <c:pt idx="2937">
                  <c:v>578.32886402524389</c:v>
                </c:pt>
                <c:pt idx="2938">
                  <c:v>801.83920909368885</c:v>
                </c:pt>
                <c:pt idx="2939">
                  <c:v>221.05563313722701</c:v>
                </c:pt>
                <c:pt idx="2940">
                  <c:v>465.71755046478688</c:v>
                </c:pt>
                <c:pt idx="2941">
                  <c:v>975.08310603691802</c:v>
                </c:pt>
                <c:pt idx="2942">
                  <c:v>381.72549044139089</c:v>
                </c:pt>
                <c:pt idx="2943">
                  <c:v>88.647602221019596</c:v>
                </c:pt>
                <c:pt idx="2944">
                  <c:v>120.531718010143</c:v>
                </c:pt>
                <c:pt idx="2945">
                  <c:v>501.07536813642298</c:v>
                </c:pt>
                <c:pt idx="2946">
                  <c:v>293.12245945839288</c:v>
                </c:pt>
                <c:pt idx="2947">
                  <c:v>60.788838230742002</c:v>
                </c:pt>
                <c:pt idx="2948">
                  <c:v>355.40616450857488</c:v>
                </c:pt>
                <c:pt idx="2949">
                  <c:v>82.898304766748282</c:v>
                </c:pt>
                <c:pt idx="2950">
                  <c:v>406.23105772796089</c:v>
                </c:pt>
                <c:pt idx="2951">
                  <c:v>410.89699977152492</c:v>
                </c:pt>
                <c:pt idx="2952">
                  <c:v>85.343485702297002</c:v>
                </c:pt>
                <c:pt idx="2953">
                  <c:v>528.85424729098872</c:v>
                </c:pt>
                <c:pt idx="2954">
                  <c:v>379.93881802339899</c:v>
                </c:pt>
                <c:pt idx="2955">
                  <c:v>129.562670032808</c:v>
                </c:pt>
                <c:pt idx="2956">
                  <c:v>1133.00859964956</c:v>
                </c:pt>
                <c:pt idx="2957">
                  <c:v>371.12721505323992</c:v>
                </c:pt>
                <c:pt idx="2958">
                  <c:v>187.10062240344999</c:v>
                </c:pt>
                <c:pt idx="2959">
                  <c:v>210.55874568558599</c:v>
                </c:pt>
                <c:pt idx="2960">
                  <c:v>44.537269691944587</c:v>
                </c:pt>
                <c:pt idx="2961">
                  <c:v>308.852698531295</c:v>
                </c:pt>
                <c:pt idx="2962">
                  <c:v>362.12004526150099</c:v>
                </c:pt>
                <c:pt idx="2963">
                  <c:v>279.92709830335002</c:v>
                </c:pt>
                <c:pt idx="2964">
                  <c:v>255.17180552194591</c:v>
                </c:pt>
                <c:pt idx="2965">
                  <c:v>271.64909442059297</c:v>
                </c:pt>
                <c:pt idx="2966">
                  <c:v>508.04140406243101</c:v>
                </c:pt>
                <c:pt idx="2967">
                  <c:v>460.74004074451102</c:v>
                </c:pt>
                <c:pt idx="2968">
                  <c:v>304.52421674286302</c:v>
                </c:pt>
                <c:pt idx="2969">
                  <c:v>503.68546046421102</c:v>
                </c:pt>
                <c:pt idx="2970">
                  <c:v>52.068570341446502</c:v>
                </c:pt>
                <c:pt idx="2971">
                  <c:v>616.01299739742092</c:v>
                </c:pt>
                <c:pt idx="2972">
                  <c:v>424.69062887263198</c:v>
                </c:pt>
                <c:pt idx="2973">
                  <c:v>68.776453337071089</c:v>
                </c:pt>
                <c:pt idx="2974">
                  <c:v>416.64986665682397</c:v>
                </c:pt>
                <c:pt idx="2975">
                  <c:v>200.553418982251</c:v>
                </c:pt>
                <c:pt idx="2976">
                  <c:v>842.47433357407203</c:v>
                </c:pt>
                <c:pt idx="2977">
                  <c:v>65.401302699941297</c:v>
                </c:pt>
                <c:pt idx="2978">
                  <c:v>543.11960872137695</c:v>
                </c:pt>
                <c:pt idx="2979">
                  <c:v>479.95575277273599</c:v>
                </c:pt>
                <c:pt idx="2980">
                  <c:v>138.441254787557</c:v>
                </c:pt>
                <c:pt idx="2981">
                  <c:v>115.59621931810899</c:v>
                </c:pt>
                <c:pt idx="2982">
                  <c:v>289.01788594755101</c:v>
                </c:pt>
                <c:pt idx="2983">
                  <c:v>147.1745900201679</c:v>
                </c:pt>
                <c:pt idx="2984">
                  <c:v>346.76798795995899</c:v>
                </c:pt>
                <c:pt idx="2985">
                  <c:v>293.546611605306</c:v>
                </c:pt>
                <c:pt idx="2986">
                  <c:v>262.63071588346099</c:v>
                </c:pt>
                <c:pt idx="2987">
                  <c:v>176.96187119740901</c:v>
                </c:pt>
                <c:pt idx="2988">
                  <c:v>248.68392356247401</c:v>
                </c:pt>
                <c:pt idx="2989">
                  <c:v>595.38883582596702</c:v>
                </c:pt>
                <c:pt idx="2990">
                  <c:v>46.928852914139398</c:v>
                </c:pt>
                <c:pt idx="2991">
                  <c:v>193.83056676650301</c:v>
                </c:pt>
                <c:pt idx="2992">
                  <c:v>63.841677375069992</c:v>
                </c:pt>
                <c:pt idx="2993">
                  <c:v>344.65031485101889</c:v>
                </c:pt>
                <c:pt idx="2994">
                  <c:v>110.083597795043</c:v>
                </c:pt>
                <c:pt idx="2995">
                  <c:v>59.207806936035901</c:v>
                </c:pt>
                <c:pt idx="2996">
                  <c:v>749.74265286812204</c:v>
                </c:pt>
                <c:pt idx="2997">
                  <c:v>748.48073357831697</c:v>
                </c:pt>
                <c:pt idx="2998">
                  <c:v>778.93591232380891</c:v>
                </c:pt>
                <c:pt idx="2999">
                  <c:v>272.63667302510601</c:v>
                </c:pt>
                <c:pt idx="3000">
                  <c:v>265.55400999121389</c:v>
                </c:pt>
                <c:pt idx="3001">
                  <c:v>425.46076647938389</c:v>
                </c:pt>
                <c:pt idx="3002">
                  <c:v>660.720410670604</c:v>
                </c:pt>
                <c:pt idx="3003">
                  <c:v>126.115020236587</c:v>
                </c:pt>
                <c:pt idx="3004">
                  <c:v>154.09109434269101</c:v>
                </c:pt>
                <c:pt idx="3005">
                  <c:v>199.79820520323599</c:v>
                </c:pt>
                <c:pt idx="3006">
                  <c:v>250.08657033706999</c:v>
                </c:pt>
                <c:pt idx="3007">
                  <c:v>79.779682505891188</c:v>
                </c:pt>
                <c:pt idx="3008">
                  <c:v>325.68091382495902</c:v>
                </c:pt>
                <c:pt idx="3009">
                  <c:v>355.74987109933397</c:v>
                </c:pt>
                <c:pt idx="3010">
                  <c:v>411.08436344635197</c:v>
                </c:pt>
                <c:pt idx="3011">
                  <c:v>91.937528451108605</c:v>
                </c:pt>
                <c:pt idx="3012">
                  <c:v>70.117764328447393</c:v>
                </c:pt>
                <c:pt idx="3013">
                  <c:v>228.00248477655401</c:v>
                </c:pt>
                <c:pt idx="3014">
                  <c:v>125.249544701776</c:v>
                </c:pt>
                <c:pt idx="3015">
                  <c:v>138.90700849050901</c:v>
                </c:pt>
                <c:pt idx="3016">
                  <c:v>681.69926283498694</c:v>
                </c:pt>
                <c:pt idx="3017">
                  <c:v>661.34739649396579</c:v>
                </c:pt>
                <c:pt idx="3018">
                  <c:v>713.10424599188809</c:v>
                </c:pt>
                <c:pt idx="3019">
                  <c:v>207.14858628509501</c:v>
                </c:pt>
                <c:pt idx="3020">
                  <c:v>299.90788679270997</c:v>
                </c:pt>
                <c:pt idx="3021">
                  <c:v>266.45821132079902</c:v>
                </c:pt>
                <c:pt idx="3022">
                  <c:v>138.55246085514401</c:v>
                </c:pt>
                <c:pt idx="3023">
                  <c:v>233.61554055079401</c:v>
                </c:pt>
                <c:pt idx="3024">
                  <c:v>71.424030349008405</c:v>
                </c:pt>
                <c:pt idx="3025">
                  <c:v>647.32120224619803</c:v>
                </c:pt>
                <c:pt idx="3026">
                  <c:v>369.8827530398691</c:v>
                </c:pt>
                <c:pt idx="3027">
                  <c:v>115.07120500548</c:v>
                </c:pt>
                <c:pt idx="3028">
                  <c:v>212.715377905032</c:v>
                </c:pt>
                <c:pt idx="3029">
                  <c:v>249.507874850592</c:v>
                </c:pt>
                <c:pt idx="3030">
                  <c:v>133.32427457145801</c:v>
                </c:pt>
                <c:pt idx="3031">
                  <c:v>918.42024774085894</c:v>
                </c:pt>
                <c:pt idx="3032">
                  <c:v>717.16610964314202</c:v>
                </c:pt>
                <c:pt idx="3033">
                  <c:v>430.0213499696099</c:v>
                </c:pt>
                <c:pt idx="3034">
                  <c:v>102.533958902883</c:v>
                </c:pt>
                <c:pt idx="3035">
                  <c:v>979.32625681066691</c:v>
                </c:pt>
                <c:pt idx="3036">
                  <c:v>140.47547043293099</c:v>
                </c:pt>
                <c:pt idx="3037">
                  <c:v>551.56199364726808</c:v>
                </c:pt>
                <c:pt idx="3038">
                  <c:v>442.70058296360389</c:v>
                </c:pt>
                <c:pt idx="3039">
                  <c:v>639.03910033772308</c:v>
                </c:pt>
                <c:pt idx="3040">
                  <c:v>1037.66223117663</c:v>
                </c:pt>
                <c:pt idx="3041">
                  <c:v>195.803378874092</c:v>
                </c:pt>
                <c:pt idx="3042">
                  <c:v>201.65706784890901</c:v>
                </c:pt>
                <c:pt idx="3043">
                  <c:v>574.49387529717831</c:v>
                </c:pt>
                <c:pt idx="3044">
                  <c:v>265.74177160300297</c:v>
                </c:pt>
                <c:pt idx="3045">
                  <c:v>71.909150210406679</c:v>
                </c:pt>
                <c:pt idx="3046">
                  <c:v>144.988785206432</c:v>
                </c:pt>
                <c:pt idx="3047">
                  <c:v>475.44781794231102</c:v>
                </c:pt>
                <c:pt idx="3048">
                  <c:v>80.163348263182385</c:v>
                </c:pt>
                <c:pt idx="3049">
                  <c:v>987.525330908814</c:v>
                </c:pt>
                <c:pt idx="3050">
                  <c:v>196.96433542208499</c:v>
                </c:pt>
                <c:pt idx="3051">
                  <c:v>575.18694828867808</c:v>
                </c:pt>
                <c:pt idx="3052">
                  <c:v>605.48498655717503</c:v>
                </c:pt>
                <c:pt idx="3053">
                  <c:v>83.141755881322595</c:v>
                </c:pt>
                <c:pt idx="3054">
                  <c:v>941.93221645726283</c:v>
                </c:pt>
                <c:pt idx="3055">
                  <c:v>1443.690046836299</c:v>
                </c:pt>
                <c:pt idx="3056">
                  <c:v>364.02624044066192</c:v>
                </c:pt>
                <c:pt idx="3057">
                  <c:v>37.671596084011398</c:v>
                </c:pt>
                <c:pt idx="3058">
                  <c:v>80.109116001722199</c:v>
                </c:pt>
                <c:pt idx="3059">
                  <c:v>174.548645515695</c:v>
                </c:pt>
                <c:pt idx="3060">
                  <c:v>216.53260273863501</c:v>
                </c:pt>
                <c:pt idx="3061">
                  <c:v>785.91400403039404</c:v>
                </c:pt>
                <c:pt idx="3062">
                  <c:v>470.2844172686269</c:v>
                </c:pt>
                <c:pt idx="3063">
                  <c:v>117.445757593274</c:v>
                </c:pt>
                <c:pt idx="3064">
                  <c:v>412.26655773313593</c:v>
                </c:pt>
                <c:pt idx="3065">
                  <c:v>130.75816213136301</c:v>
                </c:pt>
                <c:pt idx="3066">
                  <c:v>733.22625453023602</c:v>
                </c:pt>
                <c:pt idx="3067">
                  <c:v>330.56329155562901</c:v>
                </c:pt>
                <c:pt idx="3068">
                  <c:v>33.294865387856802</c:v>
                </c:pt>
                <c:pt idx="3069">
                  <c:v>229.04969143726399</c:v>
                </c:pt>
                <c:pt idx="3070">
                  <c:v>1202.8548973731799</c:v>
                </c:pt>
                <c:pt idx="3071">
                  <c:v>326.07715616971598</c:v>
                </c:pt>
                <c:pt idx="3072">
                  <c:v>476.63584459446201</c:v>
                </c:pt>
                <c:pt idx="3073">
                  <c:v>104.945393958409</c:v>
                </c:pt>
                <c:pt idx="3074">
                  <c:v>292.23815680382489</c:v>
                </c:pt>
                <c:pt idx="3075">
                  <c:v>132.25643791186201</c:v>
                </c:pt>
                <c:pt idx="3076">
                  <c:v>73.454245308298994</c:v>
                </c:pt>
                <c:pt idx="3077">
                  <c:v>245.89652907963</c:v>
                </c:pt>
                <c:pt idx="3078">
                  <c:v>130.86070020752399</c:v>
                </c:pt>
                <c:pt idx="3079">
                  <c:v>188.153078393925</c:v>
                </c:pt>
                <c:pt idx="3080">
                  <c:v>568.88435314249898</c:v>
                </c:pt>
                <c:pt idx="3081">
                  <c:v>589.83574321931201</c:v>
                </c:pt>
                <c:pt idx="3082">
                  <c:v>845.80899766598304</c:v>
                </c:pt>
                <c:pt idx="3083">
                  <c:v>210.22505177047401</c:v>
                </c:pt>
                <c:pt idx="3084">
                  <c:v>282.34466010163601</c:v>
                </c:pt>
                <c:pt idx="3085">
                  <c:v>710.55510680478972</c:v>
                </c:pt>
                <c:pt idx="3086">
                  <c:v>296.63411475171489</c:v>
                </c:pt>
                <c:pt idx="3087">
                  <c:v>297.21327403157989</c:v>
                </c:pt>
                <c:pt idx="3088">
                  <c:v>206.615556836049</c:v>
                </c:pt>
                <c:pt idx="3089">
                  <c:v>1015.51641887278</c:v>
                </c:pt>
                <c:pt idx="3090">
                  <c:v>43.603631959205202</c:v>
                </c:pt>
                <c:pt idx="3091">
                  <c:v>262.124434083712</c:v>
                </c:pt>
                <c:pt idx="3092">
                  <c:v>858.82698247178996</c:v>
                </c:pt>
                <c:pt idx="3093">
                  <c:v>415.09524080976598</c:v>
                </c:pt>
                <c:pt idx="3094">
                  <c:v>111.967313423997</c:v>
                </c:pt>
                <c:pt idx="3095">
                  <c:v>550.50986192235405</c:v>
                </c:pt>
                <c:pt idx="3096">
                  <c:v>36.873697883426587</c:v>
                </c:pt>
                <c:pt idx="3097">
                  <c:v>515.82774173539997</c:v>
                </c:pt>
                <c:pt idx="3098">
                  <c:v>235.31145173520599</c:v>
                </c:pt>
                <c:pt idx="3099">
                  <c:v>161.434013312997</c:v>
                </c:pt>
                <c:pt idx="3100">
                  <c:v>757.95369978287283</c:v>
                </c:pt>
                <c:pt idx="3101">
                  <c:v>302.48952875500493</c:v>
                </c:pt>
                <c:pt idx="3102">
                  <c:v>361.44377612138999</c:v>
                </c:pt>
                <c:pt idx="3103">
                  <c:v>179.0861503655</c:v>
                </c:pt>
                <c:pt idx="3104">
                  <c:v>613.82221433808797</c:v>
                </c:pt>
                <c:pt idx="3105">
                  <c:v>299.50710277519488</c:v>
                </c:pt>
                <c:pt idx="3106">
                  <c:v>353.41729685391698</c:v>
                </c:pt>
                <c:pt idx="3107">
                  <c:v>358.65528327681301</c:v>
                </c:pt>
                <c:pt idx="3108">
                  <c:v>413.65081699082498</c:v>
                </c:pt>
                <c:pt idx="3109">
                  <c:v>413.59153469517003</c:v>
                </c:pt>
                <c:pt idx="3110">
                  <c:v>805.88593602698495</c:v>
                </c:pt>
                <c:pt idx="3111">
                  <c:v>34.657651649355188</c:v>
                </c:pt>
                <c:pt idx="3112">
                  <c:v>523.01204268591277</c:v>
                </c:pt>
                <c:pt idx="3113">
                  <c:v>318.37498678922299</c:v>
                </c:pt>
                <c:pt idx="3114">
                  <c:v>555.13858338614</c:v>
                </c:pt>
                <c:pt idx="3115">
                  <c:v>302.83544668979408</c:v>
                </c:pt>
                <c:pt idx="3116">
                  <c:v>179.028041410664</c:v>
                </c:pt>
                <c:pt idx="3117">
                  <c:v>298.43894789411502</c:v>
                </c:pt>
                <c:pt idx="3118">
                  <c:v>173.14691863023501</c:v>
                </c:pt>
                <c:pt idx="3119">
                  <c:v>76.161287510440488</c:v>
                </c:pt>
                <c:pt idx="3120">
                  <c:v>163.63830215349199</c:v>
                </c:pt>
                <c:pt idx="3121">
                  <c:v>140.18968053798201</c:v>
                </c:pt>
                <c:pt idx="3122">
                  <c:v>418.02271975172789</c:v>
                </c:pt>
                <c:pt idx="3123">
                  <c:v>301.39912846409288</c:v>
                </c:pt>
                <c:pt idx="3124">
                  <c:v>126.21146992516699</c:v>
                </c:pt>
                <c:pt idx="3125">
                  <c:v>75.616086651295603</c:v>
                </c:pt>
                <c:pt idx="3126">
                  <c:v>425.673596884424</c:v>
                </c:pt>
                <c:pt idx="3127">
                  <c:v>865.84292416232086</c:v>
                </c:pt>
                <c:pt idx="3128">
                  <c:v>324.50847741127888</c:v>
                </c:pt>
                <c:pt idx="3129">
                  <c:v>778.36881815027084</c:v>
                </c:pt>
                <c:pt idx="3130">
                  <c:v>395.00156960618602</c:v>
                </c:pt>
                <c:pt idx="3131">
                  <c:v>285.4990542662149</c:v>
                </c:pt>
                <c:pt idx="3132">
                  <c:v>196.05720300461499</c:v>
                </c:pt>
                <c:pt idx="3133">
                  <c:v>1009.72635214451</c:v>
                </c:pt>
                <c:pt idx="3134">
                  <c:v>905.76175018167999</c:v>
                </c:pt>
                <c:pt idx="3135">
                  <c:v>227.90484348717399</c:v>
                </c:pt>
                <c:pt idx="3136">
                  <c:v>380.700099190522</c:v>
                </c:pt>
                <c:pt idx="3137">
                  <c:v>374.57325716353711</c:v>
                </c:pt>
                <c:pt idx="3138">
                  <c:v>264.94459928958003</c:v>
                </c:pt>
                <c:pt idx="3139">
                  <c:v>1141.5769638658501</c:v>
                </c:pt>
                <c:pt idx="3140">
                  <c:v>85.720808509460767</c:v>
                </c:pt>
                <c:pt idx="3141">
                  <c:v>46.409967967073491</c:v>
                </c:pt>
                <c:pt idx="3142">
                  <c:v>407.651376295136</c:v>
                </c:pt>
                <c:pt idx="3143">
                  <c:v>364.73329696797879</c:v>
                </c:pt>
                <c:pt idx="3144">
                  <c:v>1.3196330418012501</c:v>
                </c:pt>
                <c:pt idx="3145">
                  <c:v>374.45385306364398</c:v>
                </c:pt>
                <c:pt idx="3146">
                  <c:v>641.07113421629322</c:v>
                </c:pt>
                <c:pt idx="3147">
                  <c:v>209.328835024916</c:v>
                </c:pt>
                <c:pt idx="3148">
                  <c:v>178.87061565959101</c:v>
                </c:pt>
                <c:pt idx="3149">
                  <c:v>141.90199922157299</c:v>
                </c:pt>
                <c:pt idx="3150">
                  <c:v>368.69144968770701</c:v>
                </c:pt>
                <c:pt idx="3151">
                  <c:v>110.903329798653</c:v>
                </c:pt>
                <c:pt idx="3152">
                  <c:v>422.164212746153</c:v>
                </c:pt>
                <c:pt idx="3153">
                  <c:v>477.00454391751492</c:v>
                </c:pt>
                <c:pt idx="3154">
                  <c:v>501.34319321697092</c:v>
                </c:pt>
                <c:pt idx="3155">
                  <c:v>98.641682239342003</c:v>
                </c:pt>
                <c:pt idx="3156">
                  <c:v>482.21428490358602</c:v>
                </c:pt>
                <c:pt idx="3157">
                  <c:v>273.77905782803401</c:v>
                </c:pt>
                <c:pt idx="3158">
                  <c:v>134.62153349744699</c:v>
                </c:pt>
                <c:pt idx="3159">
                  <c:v>32.019681007340083</c:v>
                </c:pt>
                <c:pt idx="3160">
                  <c:v>443.71469596053203</c:v>
                </c:pt>
                <c:pt idx="3161">
                  <c:v>133.70362408973901</c:v>
                </c:pt>
                <c:pt idx="3162">
                  <c:v>397.41476340111802</c:v>
                </c:pt>
                <c:pt idx="3163">
                  <c:v>666.54321583869603</c:v>
                </c:pt>
                <c:pt idx="3164">
                  <c:v>226.13055701284901</c:v>
                </c:pt>
                <c:pt idx="3165">
                  <c:v>321.50799743865599</c:v>
                </c:pt>
                <c:pt idx="3166">
                  <c:v>279.168195643986</c:v>
                </c:pt>
                <c:pt idx="3167">
                  <c:v>276.58437305634601</c:v>
                </c:pt>
                <c:pt idx="3168">
                  <c:v>646.27900546604405</c:v>
                </c:pt>
                <c:pt idx="3169">
                  <c:v>285.25611814559289</c:v>
                </c:pt>
                <c:pt idx="3170">
                  <c:v>352.51088108622997</c:v>
                </c:pt>
                <c:pt idx="3171">
                  <c:v>403.75206230729992</c:v>
                </c:pt>
                <c:pt idx="3172">
                  <c:v>306.30148635011898</c:v>
                </c:pt>
                <c:pt idx="3173">
                  <c:v>67.275441809483951</c:v>
                </c:pt>
                <c:pt idx="3174">
                  <c:v>265.52147262019292</c:v>
                </c:pt>
                <c:pt idx="3175">
                  <c:v>330.92722596447288</c:v>
                </c:pt>
                <c:pt idx="3176">
                  <c:v>925.87464634891899</c:v>
                </c:pt>
                <c:pt idx="3177">
                  <c:v>71.540260377131602</c:v>
                </c:pt>
                <c:pt idx="3178">
                  <c:v>299.21041011446499</c:v>
                </c:pt>
                <c:pt idx="3179">
                  <c:v>292.08557008835902</c:v>
                </c:pt>
                <c:pt idx="3180">
                  <c:v>230.22668545481099</c:v>
                </c:pt>
                <c:pt idx="3181">
                  <c:v>778.37004720530604</c:v>
                </c:pt>
                <c:pt idx="3182">
                  <c:v>415.21958691186001</c:v>
                </c:pt>
                <c:pt idx="3183">
                  <c:v>1365.61289591165</c:v>
                </c:pt>
                <c:pt idx="3184">
                  <c:v>373.62507389305802</c:v>
                </c:pt>
                <c:pt idx="3185">
                  <c:v>232.875473519926</c:v>
                </c:pt>
                <c:pt idx="3186">
                  <c:v>318.61504851012802</c:v>
                </c:pt>
                <c:pt idx="3187">
                  <c:v>225.69954090450699</c:v>
                </c:pt>
                <c:pt idx="3188">
                  <c:v>74.10859818659145</c:v>
                </c:pt>
                <c:pt idx="3189">
                  <c:v>197.84026754512601</c:v>
                </c:pt>
                <c:pt idx="3190">
                  <c:v>84.364698611656081</c:v>
                </c:pt>
                <c:pt idx="3191">
                  <c:v>20.249016827877991</c:v>
                </c:pt>
                <c:pt idx="3192">
                  <c:v>307.5802662462969</c:v>
                </c:pt>
                <c:pt idx="3193">
                  <c:v>144.19942331579099</c:v>
                </c:pt>
                <c:pt idx="3194">
                  <c:v>242.50204869407901</c:v>
                </c:pt>
                <c:pt idx="3195">
                  <c:v>456.22533513488992</c:v>
                </c:pt>
                <c:pt idx="3196">
                  <c:v>656.27561245868105</c:v>
                </c:pt>
                <c:pt idx="3197">
                  <c:v>337.38551191736099</c:v>
                </c:pt>
                <c:pt idx="3198">
                  <c:v>109.89919826701799</c:v>
                </c:pt>
                <c:pt idx="3199">
                  <c:v>187.144560377744</c:v>
                </c:pt>
                <c:pt idx="3200">
                  <c:v>694.47814016338702</c:v>
                </c:pt>
                <c:pt idx="3201">
                  <c:v>113.343876951816</c:v>
                </c:pt>
                <c:pt idx="3202">
                  <c:v>388.001918336926</c:v>
                </c:pt>
                <c:pt idx="3203">
                  <c:v>203.915185801528</c:v>
                </c:pt>
                <c:pt idx="3204">
                  <c:v>531.30191957749196</c:v>
                </c:pt>
                <c:pt idx="3205">
                  <c:v>160.35451092966801</c:v>
                </c:pt>
                <c:pt idx="3206">
                  <c:v>347.46232535894688</c:v>
                </c:pt>
                <c:pt idx="3207">
                  <c:v>686.35759007988702</c:v>
                </c:pt>
                <c:pt idx="3208">
                  <c:v>253.54571891282299</c:v>
                </c:pt>
                <c:pt idx="3209">
                  <c:v>189.76915063471401</c:v>
                </c:pt>
                <c:pt idx="3210">
                  <c:v>214.34597310861599</c:v>
                </c:pt>
                <c:pt idx="3211">
                  <c:v>191.371667914905</c:v>
                </c:pt>
                <c:pt idx="3212">
                  <c:v>870.6562649955398</c:v>
                </c:pt>
                <c:pt idx="3213">
                  <c:v>186.63453645045601</c:v>
                </c:pt>
                <c:pt idx="3214">
                  <c:v>507.51113151771602</c:v>
                </c:pt>
                <c:pt idx="3215">
                  <c:v>610.0129621921219</c:v>
                </c:pt>
                <c:pt idx="3216">
                  <c:v>112.629931787047</c:v>
                </c:pt>
                <c:pt idx="3217">
                  <c:v>174.15405465876199</c:v>
                </c:pt>
                <c:pt idx="3218">
                  <c:v>581.83348555674195</c:v>
                </c:pt>
                <c:pt idx="3219">
                  <c:v>369.72763710838001</c:v>
                </c:pt>
                <c:pt idx="3220">
                  <c:v>293.06746151537999</c:v>
                </c:pt>
                <c:pt idx="3221">
                  <c:v>199.22853368395801</c:v>
                </c:pt>
                <c:pt idx="3222">
                  <c:v>371.12025828661899</c:v>
                </c:pt>
                <c:pt idx="3223">
                  <c:v>316.56199860924397</c:v>
                </c:pt>
                <c:pt idx="3224">
                  <c:v>76.647232535796192</c:v>
                </c:pt>
                <c:pt idx="3225">
                  <c:v>479.03628225074499</c:v>
                </c:pt>
                <c:pt idx="3226">
                  <c:v>537.277883295827</c:v>
                </c:pt>
                <c:pt idx="3227">
                  <c:v>302.4730999128879</c:v>
                </c:pt>
                <c:pt idx="3228">
                  <c:v>40.614100246213901</c:v>
                </c:pt>
                <c:pt idx="3229">
                  <c:v>177.750212682095</c:v>
                </c:pt>
                <c:pt idx="3230">
                  <c:v>755.65018678028991</c:v>
                </c:pt>
                <c:pt idx="3231">
                  <c:v>43.118885639453303</c:v>
                </c:pt>
                <c:pt idx="3232">
                  <c:v>462.46557841795601</c:v>
                </c:pt>
                <c:pt idx="3233">
                  <c:v>1300</c:v>
                </c:pt>
                <c:pt idx="3234">
                  <c:v>135.97396795773801</c:v>
                </c:pt>
                <c:pt idx="3235">
                  <c:v>102.59673068171</c:v>
                </c:pt>
                <c:pt idx="3236">
                  <c:v>368.88491673712201</c:v>
                </c:pt>
                <c:pt idx="3237">
                  <c:v>268.08952632286901</c:v>
                </c:pt>
                <c:pt idx="3238">
                  <c:v>196.36376003186001</c:v>
                </c:pt>
                <c:pt idx="3239">
                  <c:v>1317.2315563664599</c:v>
                </c:pt>
                <c:pt idx="3240">
                  <c:v>204.84977653048401</c:v>
                </c:pt>
                <c:pt idx="3241">
                  <c:v>409.15381306498398</c:v>
                </c:pt>
                <c:pt idx="3242">
                  <c:v>157.25514706420401</c:v>
                </c:pt>
                <c:pt idx="3243">
                  <c:v>974.656574644084</c:v>
                </c:pt>
                <c:pt idx="3244">
                  <c:v>374.06505878670401</c:v>
                </c:pt>
                <c:pt idx="3245">
                  <c:v>394.36768159028998</c:v>
                </c:pt>
                <c:pt idx="3246">
                  <c:v>863.07048498707604</c:v>
                </c:pt>
                <c:pt idx="3247">
                  <c:v>63.875251503419094</c:v>
                </c:pt>
                <c:pt idx="3248">
                  <c:v>443.56921941328699</c:v>
                </c:pt>
                <c:pt idx="3249">
                  <c:v>299.69008126567701</c:v>
                </c:pt>
                <c:pt idx="3250">
                  <c:v>465.41050491202287</c:v>
                </c:pt>
                <c:pt idx="3251">
                  <c:v>538.93067942152288</c:v>
                </c:pt>
                <c:pt idx="3252">
                  <c:v>465.19058225595802</c:v>
                </c:pt>
                <c:pt idx="3253">
                  <c:v>82.183679688470704</c:v>
                </c:pt>
                <c:pt idx="3254">
                  <c:v>344.433276503711</c:v>
                </c:pt>
                <c:pt idx="3255">
                  <c:v>512.45974650528694</c:v>
                </c:pt>
                <c:pt idx="3256">
                  <c:v>50.468708155896003</c:v>
                </c:pt>
                <c:pt idx="3257">
                  <c:v>249.239878081092</c:v>
                </c:pt>
                <c:pt idx="3258">
                  <c:v>529.13417630067795</c:v>
                </c:pt>
                <c:pt idx="3259">
                  <c:v>870.36992684900281</c:v>
                </c:pt>
                <c:pt idx="3260">
                  <c:v>263.55059993678401</c:v>
                </c:pt>
                <c:pt idx="3261">
                  <c:v>399.48396997108688</c:v>
                </c:pt>
                <c:pt idx="3262">
                  <c:v>6.1318193894004001</c:v>
                </c:pt>
                <c:pt idx="3263">
                  <c:v>349.13279999365398</c:v>
                </c:pt>
                <c:pt idx="3264">
                  <c:v>722.23760974593472</c:v>
                </c:pt>
                <c:pt idx="3265">
                  <c:v>252.402934625592</c:v>
                </c:pt>
                <c:pt idx="3266">
                  <c:v>254.993673358992</c:v>
                </c:pt>
                <c:pt idx="3267">
                  <c:v>819.29045720662998</c:v>
                </c:pt>
                <c:pt idx="3268">
                  <c:v>379.02307075316293</c:v>
                </c:pt>
                <c:pt idx="3269">
                  <c:v>154.90346524979</c:v>
                </c:pt>
                <c:pt idx="3270">
                  <c:v>168.540290515359</c:v>
                </c:pt>
                <c:pt idx="3271">
                  <c:v>502.86243698193198</c:v>
                </c:pt>
                <c:pt idx="3272">
                  <c:v>89.707250885143907</c:v>
                </c:pt>
                <c:pt idx="3273">
                  <c:v>957.06090483539106</c:v>
                </c:pt>
                <c:pt idx="3274">
                  <c:v>284.17338968849702</c:v>
                </c:pt>
                <c:pt idx="3275">
                  <c:v>159.97601679505499</c:v>
                </c:pt>
                <c:pt idx="3276">
                  <c:v>249.17411773835099</c:v>
                </c:pt>
                <c:pt idx="3277">
                  <c:v>116.95836723246499</c:v>
                </c:pt>
                <c:pt idx="3278">
                  <c:v>102.24152005073501</c:v>
                </c:pt>
                <c:pt idx="3279">
                  <c:v>499.90540016876099</c:v>
                </c:pt>
                <c:pt idx="3280">
                  <c:v>435.16826820907698</c:v>
                </c:pt>
                <c:pt idx="3281">
                  <c:v>98.7502352287094</c:v>
                </c:pt>
                <c:pt idx="3282">
                  <c:v>236.30398890412599</c:v>
                </c:pt>
                <c:pt idx="3283">
                  <c:v>613.65550224827803</c:v>
                </c:pt>
                <c:pt idx="3284">
                  <c:v>419.75321508695703</c:v>
                </c:pt>
                <c:pt idx="3285">
                  <c:v>92.690432112050956</c:v>
                </c:pt>
                <c:pt idx="3286">
                  <c:v>153.22533666878499</c:v>
                </c:pt>
                <c:pt idx="3287">
                  <c:v>168.22180767913099</c:v>
                </c:pt>
                <c:pt idx="3288">
                  <c:v>447.96940687674697</c:v>
                </c:pt>
                <c:pt idx="3289">
                  <c:v>317.94900709279602</c:v>
                </c:pt>
                <c:pt idx="3290">
                  <c:v>122.33928644410101</c:v>
                </c:pt>
                <c:pt idx="3291">
                  <c:v>438.90771981881301</c:v>
                </c:pt>
                <c:pt idx="3292">
                  <c:v>340.267762397924</c:v>
                </c:pt>
                <c:pt idx="3293">
                  <c:v>189.62050011018599</c:v>
                </c:pt>
                <c:pt idx="3294">
                  <c:v>325.73467121155699</c:v>
                </c:pt>
                <c:pt idx="3295">
                  <c:v>504.199057096986</c:v>
                </c:pt>
                <c:pt idx="3296">
                  <c:v>1251.5513335242799</c:v>
                </c:pt>
                <c:pt idx="3297">
                  <c:v>360.56941387966299</c:v>
                </c:pt>
                <c:pt idx="3298">
                  <c:v>94.097120353610194</c:v>
                </c:pt>
                <c:pt idx="3299">
                  <c:v>104.802875819159</c:v>
                </c:pt>
                <c:pt idx="3300">
                  <c:v>442.12758819439802</c:v>
                </c:pt>
                <c:pt idx="3301">
                  <c:v>154.03528805441499</c:v>
                </c:pt>
                <c:pt idx="3302">
                  <c:v>433.47003787239993</c:v>
                </c:pt>
                <c:pt idx="3303">
                  <c:v>372.29746960700601</c:v>
                </c:pt>
                <c:pt idx="3304">
                  <c:v>153.44983672924101</c:v>
                </c:pt>
                <c:pt idx="3305">
                  <c:v>245.57705058055001</c:v>
                </c:pt>
                <c:pt idx="3306">
                  <c:v>123.479926078937</c:v>
                </c:pt>
                <c:pt idx="3307">
                  <c:v>1133.2510530878001</c:v>
                </c:pt>
                <c:pt idx="3308">
                  <c:v>223.09257982115801</c:v>
                </c:pt>
                <c:pt idx="3309">
                  <c:v>105.846607975662</c:v>
                </c:pt>
                <c:pt idx="3310">
                  <c:v>691.54900971301493</c:v>
                </c:pt>
                <c:pt idx="3311">
                  <c:v>1016.45812000154</c:v>
                </c:pt>
                <c:pt idx="3312">
                  <c:v>422.43975399142289</c:v>
                </c:pt>
                <c:pt idx="3313">
                  <c:v>64.012125853685887</c:v>
                </c:pt>
                <c:pt idx="3314">
                  <c:v>348.25335318237688</c:v>
                </c:pt>
                <c:pt idx="3315">
                  <c:v>251.56909729598601</c:v>
                </c:pt>
                <c:pt idx="3316">
                  <c:v>133.832538578547</c:v>
                </c:pt>
                <c:pt idx="3317">
                  <c:v>222.180687074839</c:v>
                </c:pt>
                <c:pt idx="3318">
                  <c:v>83.731207755035399</c:v>
                </c:pt>
                <c:pt idx="3319">
                  <c:v>580.00586724636196</c:v>
                </c:pt>
                <c:pt idx="3320">
                  <c:v>710.93249095591489</c:v>
                </c:pt>
                <c:pt idx="3321">
                  <c:v>390.65945561464201</c:v>
                </c:pt>
                <c:pt idx="3322">
                  <c:v>487.39077770886593</c:v>
                </c:pt>
                <c:pt idx="3323">
                  <c:v>462.17409926791493</c:v>
                </c:pt>
                <c:pt idx="3324">
                  <c:v>772.42189279891784</c:v>
                </c:pt>
                <c:pt idx="3325">
                  <c:v>295.61509983136898</c:v>
                </c:pt>
                <c:pt idx="3326">
                  <c:v>60.906128512776803</c:v>
                </c:pt>
                <c:pt idx="3327">
                  <c:v>139.42424216837099</c:v>
                </c:pt>
                <c:pt idx="3328">
                  <c:v>307.589427875338</c:v>
                </c:pt>
                <c:pt idx="3329">
                  <c:v>89.688049446322381</c:v>
                </c:pt>
                <c:pt idx="3330">
                  <c:v>402.2907524483029</c:v>
                </c:pt>
                <c:pt idx="3331">
                  <c:v>51.231479666242677</c:v>
                </c:pt>
                <c:pt idx="3332">
                  <c:v>682.82138728510802</c:v>
                </c:pt>
                <c:pt idx="3333">
                  <c:v>222.31189894161099</c:v>
                </c:pt>
                <c:pt idx="3334">
                  <c:v>302.80650586430397</c:v>
                </c:pt>
                <c:pt idx="3335">
                  <c:v>349.00146232397799</c:v>
                </c:pt>
                <c:pt idx="3336">
                  <c:v>42.454088029203383</c:v>
                </c:pt>
                <c:pt idx="3337">
                  <c:v>690.48198026484204</c:v>
                </c:pt>
                <c:pt idx="3338">
                  <c:v>245.62618794637501</c:v>
                </c:pt>
                <c:pt idx="3339">
                  <c:v>110.501358205204</c:v>
                </c:pt>
                <c:pt idx="3340">
                  <c:v>578.32970329428701</c:v>
                </c:pt>
                <c:pt idx="3341">
                  <c:v>362.85713636341302</c:v>
                </c:pt>
                <c:pt idx="3342">
                  <c:v>178.563889363226</c:v>
                </c:pt>
                <c:pt idx="3343">
                  <c:v>42.635387464822102</c:v>
                </c:pt>
                <c:pt idx="3344">
                  <c:v>70.355858706301575</c:v>
                </c:pt>
                <c:pt idx="3345">
                  <c:v>95.824460080519998</c:v>
                </c:pt>
                <c:pt idx="3346">
                  <c:v>632.3404143159828</c:v>
                </c:pt>
                <c:pt idx="3347">
                  <c:v>367.45597770544703</c:v>
                </c:pt>
                <c:pt idx="3348">
                  <c:v>51.387461611183078</c:v>
                </c:pt>
                <c:pt idx="3349">
                  <c:v>436.070646155482</c:v>
                </c:pt>
                <c:pt idx="3350">
                  <c:v>342.1000289938371</c:v>
                </c:pt>
                <c:pt idx="3351">
                  <c:v>436.7586050303521</c:v>
                </c:pt>
                <c:pt idx="3352">
                  <c:v>70.782966145796379</c:v>
                </c:pt>
                <c:pt idx="3353">
                  <c:v>592.20096456050999</c:v>
                </c:pt>
                <c:pt idx="3354">
                  <c:v>785.16810909360697</c:v>
                </c:pt>
                <c:pt idx="3355">
                  <c:v>324.61112990885692</c:v>
                </c:pt>
                <c:pt idx="3356">
                  <c:v>127.517206190252</c:v>
                </c:pt>
                <c:pt idx="3357">
                  <c:v>232.379940222085</c:v>
                </c:pt>
                <c:pt idx="3358">
                  <c:v>268.15066839946502</c:v>
                </c:pt>
                <c:pt idx="3359">
                  <c:v>287.14159164164499</c:v>
                </c:pt>
                <c:pt idx="3360">
                  <c:v>262.36024405589302</c:v>
                </c:pt>
                <c:pt idx="3361">
                  <c:v>549.00065438976594</c:v>
                </c:pt>
                <c:pt idx="3362">
                  <c:v>577.68188837191406</c:v>
                </c:pt>
                <c:pt idx="3363">
                  <c:v>97.290582816604754</c:v>
                </c:pt>
                <c:pt idx="3364">
                  <c:v>831.17969887583399</c:v>
                </c:pt>
                <c:pt idx="3365">
                  <c:v>296.32508252146602</c:v>
                </c:pt>
                <c:pt idx="3366">
                  <c:v>84.442529437703698</c:v>
                </c:pt>
                <c:pt idx="3367">
                  <c:v>343.53650401871101</c:v>
                </c:pt>
                <c:pt idx="3368">
                  <c:v>224.321728464654</c:v>
                </c:pt>
                <c:pt idx="3369">
                  <c:v>201.677616160138</c:v>
                </c:pt>
                <c:pt idx="3370">
                  <c:v>192.98292180023699</c:v>
                </c:pt>
                <c:pt idx="3371">
                  <c:v>255.46625935082</c:v>
                </c:pt>
                <c:pt idx="3372">
                  <c:v>168.9199517095619</c:v>
                </c:pt>
                <c:pt idx="3373">
                  <c:v>124.093030433194</c:v>
                </c:pt>
                <c:pt idx="3374">
                  <c:v>195.19834629939999</c:v>
                </c:pt>
                <c:pt idx="3375">
                  <c:v>719.26497483957701</c:v>
                </c:pt>
                <c:pt idx="3376">
                  <c:v>165.55120016301501</c:v>
                </c:pt>
                <c:pt idx="3377">
                  <c:v>199.755952483839</c:v>
                </c:pt>
                <c:pt idx="3378">
                  <c:v>281.81169299381401</c:v>
                </c:pt>
                <c:pt idx="3379">
                  <c:v>377.96030969264302</c:v>
                </c:pt>
                <c:pt idx="3380">
                  <c:v>413.34980888945108</c:v>
                </c:pt>
                <c:pt idx="3381">
                  <c:v>204.22688975572601</c:v>
                </c:pt>
                <c:pt idx="3382">
                  <c:v>239.12076075830501</c:v>
                </c:pt>
                <c:pt idx="3383">
                  <c:v>603.01969984572588</c:v>
                </c:pt>
                <c:pt idx="3384">
                  <c:v>420.02791082359198</c:v>
                </c:pt>
                <c:pt idx="3385">
                  <c:v>201.314302911087</c:v>
                </c:pt>
                <c:pt idx="3386">
                  <c:v>400.00686760786999</c:v>
                </c:pt>
                <c:pt idx="3387">
                  <c:v>632.05022388323471</c:v>
                </c:pt>
                <c:pt idx="3388">
                  <c:v>325.42698150655502</c:v>
                </c:pt>
                <c:pt idx="3389">
                  <c:v>90.797337370739484</c:v>
                </c:pt>
                <c:pt idx="3390">
                  <c:v>74.434978699667298</c:v>
                </c:pt>
                <c:pt idx="3391">
                  <c:v>119.015132008015</c:v>
                </c:pt>
                <c:pt idx="3392">
                  <c:v>208.85216035729101</c:v>
                </c:pt>
                <c:pt idx="3393">
                  <c:v>122.190667696492</c:v>
                </c:pt>
                <c:pt idx="3394">
                  <c:v>301.24918636620401</c:v>
                </c:pt>
                <c:pt idx="3395">
                  <c:v>277.09848789142501</c:v>
                </c:pt>
                <c:pt idx="3396">
                  <c:v>158.93747832035501</c:v>
                </c:pt>
                <c:pt idx="3397">
                  <c:v>392.46088760057211</c:v>
                </c:pt>
                <c:pt idx="3398">
                  <c:v>1085.2302481495201</c:v>
                </c:pt>
                <c:pt idx="3399">
                  <c:v>397.54568002507301</c:v>
                </c:pt>
                <c:pt idx="3400">
                  <c:v>413.16902509821199</c:v>
                </c:pt>
                <c:pt idx="3401">
                  <c:v>327.383378162366</c:v>
                </c:pt>
                <c:pt idx="3402">
                  <c:v>453.97764604112501</c:v>
                </c:pt>
                <c:pt idx="3403">
                  <c:v>387.65268315005898</c:v>
                </c:pt>
                <c:pt idx="3404">
                  <c:v>299.55466051990697</c:v>
                </c:pt>
                <c:pt idx="3405">
                  <c:v>446.63396963496098</c:v>
                </c:pt>
                <c:pt idx="3406">
                  <c:v>568.17818917479406</c:v>
                </c:pt>
                <c:pt idx="3407">
                  <c:v>365.21469894276999</c:v>
                </c:pt>
                <c:pt idx="3408">
                  <c:v>172.76764982089099</c:v>
                </c:pt>
                <c:pt idx="3409">
                  <c:v>96.412478541833579</c:v>
                </c:pt>
                <c:pt idx="3410">
                  <c:v>400.72956586585002</c:v>
                </c:pt>
                <c:pt idx="3411">
                  <c:v>761.00067866984705</c:v>
                </c:pt>
                <c:pt idx="3412">
                  <c:v>468.53639478455392</c:v>
                </c:pt>
                <c:pt idx="3413">
                  <c:v>220.76454637876401</c:v>
                </c:pt>
                <c:pt idx="3414">
                  <c:v>341.14127359335799</c:v>
                </c:pt>
                <c:pt idx="3415">
                  <c:v>321.75252780941798</c:v>
                </c:pt>
                <c:pt idx="3416">
                  <c:v>58.039177408621597</c:v>
                </c:pt>
                <c:pt idx="3417">
                  <c:v>446.704949880225</c:v>
                </c:pt>
                <c:pt idx="3418">
                  <c:v>45.223360583084002</c:v>
                </c:pt>
                <c:pt idx="3419">
                  <c:v>142.14372304309501</c:v>
                </c:pt>
                <c:pt idx="3420">
                  <c:v>372.99031056626978</c:v>
                </c:pt>
                <c:pt idx="3421">
                  <c:v>131.59815827472201</c:v>
                </c:pt>
                <c:pt idx="3422">
                  <c:v>473.277946243131</c:v>
                </c:pt>
                <c:pt idx="3423">
                  <c:v>695.34901363840004</c:v>
                </c:pt>
                <c:pt idx="3424">
                  <c:v>47.280628816789203</c:v>
                </c:pt>
                <c:pt idx="3425">
                  <c:v>308.43768297255389</c:v>
                </c:pt>
                <c:pt idx="3426">
                  <c:v>197.349713265389</c:v>
                </c:pt>
                <c:pt idx="3427">
                  <c:v>149.14401940599799</c:v>
                </c:pt>
                <c:pt idx="3428">
                  <c:v>832.14749689529981</c:v>
                </c:pt>
                <c:pt idx="3429">
                  <c:v>361.41087659756499</c:v>
                </c:pt>
                <c:pt idx="3430">
                  <c:v>312.42360147659491</c:v>
                </c:pt>
                <c:pt idx="3431">
                  <c:v>1150.0552592187901</c:v>
                </c:pt>
                <c:pt idx="3432">
                  <c:v>187.894024576666</c:v>
                </c:pt>
                <c:pt idx="3433">
                  <c:v>971.64438761102394</c:v>
                </c:pt>
                <c:pt idx="3434">
                  <c:v>253.244339338842</c:v>
                </c:pt>
                <c:pt idx="3435">
                  <c:v>373.61662563902502</c:v>
                </c:pt>
                <c:pt idx="3436">
                  <c:v>569.21613609252302</c:v>
                </c:pt>
                <c:pt idx="3437">
                  <c:v>498.87980046734799</c:v>
                </c:pt>
                <c:pt idx="3438">
                  <c:v>583.16759509659994</c:v>
                </c:pt>
                <c:pt idx="3439">
                  <c:v>266.87877189858102</c:v>
                </c:pt>
                <c:pt idx="3440">
                  <c:v>1068.4090758370701</c:v>
                </c:pt>
                <c:pt idx="3441">
                  <c:v>210.66074088703499</c:v>
                </c:pt>
                <c:pt idx="3442">
                  <c:v>338.97317380436198</c:v>
                </c:pt>
                <c:pt idx="3443">
                  <c:v>153.51605280823699</c:v>
                </c:pt>
                <c:pt idx="3444">
                  <c:v>378.36204011034408</c:v>
                </c:pt>
                <c:pt idx="3445">
                  <c:v>245.34497503336499</c:v>
                </c:pt>
                <c:pt idx="3446">
                  <c:v>438.43323305075592</c:v>
                </c:pt>
                <c:pt idx="3447">
                  <c:v>131.081886762533</c:v>
                </c:pt>
                <c:pt idx="3448">
                  <c:v>958.84460214530588</c:v>
                </c:pt>
                <c:pt idx="3449">
                  <c:v>934.96339577469701</c:v>
                </c:pt>
                <c:pt idx="3450">
                  <c:v>212.846255852806</c:v>
                </c:pt>
                <c:pt idx="3451">
                  <c:v>127.014645014433</c:v>
                </c:pt>
                <c:pt idx="3452">
                  <c:v>543.169493878465</c:v>
                </c:pt>
                <c:pt idx="3453">
                  <c:v>439.72407557171198</c:v>
                </c:pt>
                <c:pt idx="3454">
                  <c:v>96.284574814465287</c:v>
                </c:pt>
                <c:pt idx="3455">
                  <c:v>88.931802538791885</c:v>
                </c:pt>
                <c:pt idx="3456">
                  <c:v>226.19592590644399</c:v>
                </c:pt>
                <c:pt idx="3457">
                  <c:v>1373.24508789536</c:v>
                </c:pt>
                <c:pt idx="3458">
                  <c:v>796.65317644150809</c:v>
                </c:pt>
                <c:pt idx="3459">
                  <c:v>361.805000994968</c:v>
                </c:pt>
                <c:pt idx="3460">
                  <c:v>473.258054175908</c:v>
                </c:pt>
                <c:pt idx="3461">
                  <c:v>431.22565016924</c:v>
                </c:pt>
                <c:pt idx="3462">
                  <c:v>143.382862212671</c:v>
                </c:pt>
                <c:pt idx="3463">
                  <c:v>136.98190722020499</c:v>
                </c:pt>
                <c:pt idx="3464">
                  <c:v>137.53896107836701</c:v>
                </c:pt>
                <c:pt idx="3465">
                  <c:v>15.192015988790001</c:v>
                </c:pt>
                <c:pt idx="3466">
                  <c:v>381.88176049117692</c:v>
                </c:pt>
                <c:pt idx="3467">
                  <c:v>248.91089236078</c:v>
                </c:pt>
                <c:pt idx="3468">
                  <c:v>80.66505792331489</c:v>
                </c:pt>
                <c:pt idx="3469">
                  <c:v>178.39006278695101</c:v>
                </c:pt>
                <c:pt idx="3470">
                  <c:v>478.00255294777492</c:v>
                </c:pt>
                <c:pt idx="3471">
                  <c:v>37.878085737469803</c:v>
                </c:pt>
                <c:pt idx="3472">
                  <c:v>1100</c:v>
                </c:pt>
                <c:pt idx="3473">
                  <c:v>368.29952970430389</c:v>
                </c:pt>
                <c:pt idx="3474">
                  <c:v>146.34209274029701</c:v>
                </c:pt>
                <c:pt idx="3475">
                  <c:v>383.58575748733602</c:v>
                </c:pt>
                <c:pt idx="3476">
                  <c:v>69.358437929660283</c:v>
                </c:pt>
                <c:pt idx="3477">
                  <c:v>451.77086166267799</c:v>
                </c:pt>
                <c:pt idx="3478">
                  <c:v>624.02358311688999</c:v>
                </c:pt>
                <c:pt idx="3479">
                  <c:v>207.84974997744499</c:v>
                </c:pt>
                <c:pt idx="3480">
                  <c:v>362.10214103811802</c:v>
                </c:pt>
                <c:pt idx="3481">
                  <c:v>136.62452011531099</c:v>
                </c:pt>
                <c:pt idx="3482">
                  <c:v>86.101129081608804</c:v>
                </c:pt>
                <c:pt idx="3483">
                  <c:v>549.20626164398391</c:v>
                </c:pt>
                <c:pt idx="3484">
                  <c:v>300.07952664256402</c:v>
                </c:pt>
                <c:pt idx="3485">
                  <c:v>105.702952499117</c:v>
                </c:pt>
                <c:pt idx="3486">
                  <c:v>316.98971185325092</c:v>
                </c:pt>
                <c:pt idx="3487">
                  <c:v>522.78384966191197</c:v>
                </c:pt>
                <c:pt idx="3488">
                  <c:v>85.255748885769577</c:v>
                </c:pt>
                <c:pt idx="3489">
                  <c:v>73.489195892317397</c:v>
                </c:pt>
                <c:pt idx="3490">
                  <c:v>79.180052578058678</c:v>
                </c:pt>
                <c:pt idx="3491">
                  <c:v>35.682293656594801</c:v>
                </c:pt>
                <c:pt idx="3492">
                  <c:v>218.177208171243</c:v>
                </c:pt>
                <c:pt idx="3493">
                  <c:v>376.73673861003789</c:v>
                </c:pt>
                <c:pt idx="3494">
                  <c:v>1051.94579374257</c:v>
                </c:pt>
                <c:pt idx="3495">
                  <c:v>567.29678165181701</c:v>
                </c:pt>
                <c:pt idx="3496">
                  <c:v>245.701437861172</c:v>
                </c:pt>
                <c:pt idx="3497">
                  <c:v>176.744133058312</c:v>
                </c:pt>
                <c:pt idx="3498">
                  <c:v>1194.9263003042499</c:v>
                </c:pt>
                <c:pt idx="3499">
                  <c:v>520.35992544064891</c:v>
                </c:pt>
                <c:pt idx="3500">
                  <c:v>265.301375263708</c:v>
                </c:pt>
                <c:pt idx="3501">
                  <c:v>149.05662850755201</c:v>
                </c:pt>
                <c:pt idx="3502">
                  <c:v>377.42350321166703</c:v>
                </c:pt>
                <c:pt idx="3503">
                  <c:v>120.17014426123301</c:v>
                </c:pt>
                <c:pt idx="3504">
                  <c:v>198.474407012641</c:v>
                </c:pt>
                <c:pt idx="3505">
                  <c:v>778.43739585595779</c:v>
                </c:pt>
                <c:pt idx="3506">
                  <c:v>64.684455976211879</c:v>
                </c:pt>
                <c:pt idx="3507">
                  <c:v>294.61398837722402</c:v>
                </c:pt>
                <c:pt idx="3508">
                  <c:v>542.12789223150696</c:v>
                </c:pt>
                <c:pt idx="3509">
                  <c:v>76.580741385732779</c:v>
                </c:pt>
                <c:pt idx="3510">
                  <c:v>864.18165276006698</c:v>
                </c:pt>
                <c:pt idx="3511">
                  <c:v>343.09571723699389</c:v>
                </c:pt>
                <c:pt idx="3512">
                  <c:v>379.039815835524</c:v>
                </c:pt>
                <c:pt idx="3513">
                  <c:v>445.26256046071501</c:v>
                </c:pt>
                <c:pt idx="3514">
                  <c:v>397.03879621455792</c:v>
                </c:pt>
                <c:pt idx="3515">
                  <c:v>261.04288138974908</c:v>
                </c:pt>
                <c:pt idx="3516">
                  <c:v>284.24179613220099</c:v>
                </c:pt>
                <c:pt idx="3517">
                  <c:v>432.97625157129892</c:v>
                </c:pt>
                <c:pt idx="3518">
                  <c:v>257.26956839967499</c:v>
                </c:pt>
                <c:pt idx="3519">
                  <c:v>172.547401568092</c:v>
                </c:pt>
                <c:pt idx="3520">
                  <c:v>311.41342975299989</c:v>
                </c:pt>
                <c:pt idx="3521">
                  <c:v>163.71221033972401</c:v>
                </c:pt>
                <c:pt idx="3522">
                  <c:v>105.505802310186</c:v>
                </c:pt>
                <c:pt idx="3523">
                  <c:v>111.33756444605601</c:v>
                </c:pt>
                <c:pt idx="3524">
                  <c:v>330.07090907610399</c:v>
                </c:pt>
                <c:pt idx="3525">
                  <c:v>80.186928608084486</c:v>
                </c:pt>
                <c:pt idx="3526">
                  <c:v>81.726777428733584</c:v>
                </c:pt>
                <c:pt idx="3527">
                  <c:v>468.03621933037192</c:v>
                </c:pt>
                <c:pt idx="3528">
                  <c:v>604.49225572325986</c:v>
                </c:pt>
                <c:pt idx="3529">
                  <c:v>339.45376246958199</c:v>
                </c:pt>
                <c:pt idx="3530">
                  <c:v>146.06763664181801</c:v>
                </c:pt>
                <c:pt idx="3531">
                  <c:v>159.519509345985</c:v>
                </c:pt>
                <c:pt idx="3532">
                  <c:v>811.069928537652</c:v>
                </c:pt>
                <c:pt idx="3533">
                  <c:v>121.793088006896</c:v>
                </c:pt>
                <c:pt idx="3534">
                  <c:v>151.032503785176</c:v>
                </c:pt>
                <c:pt idx="3535">
                  <c:v>239.94282719434699</c:v>
                </c:pt>
                <c:pt idx="3536">
                  <c:v>756.1226438512939</c:v>
                </c:pt>
                <c:pt idx="3537">
                  <c:v>490.55827851606199</c:v>
                </c:pt>
                <c:pt idx="3538">
                  <c:v>59.484965149595297</c:v>
                </c:pt>
                <c:pt idx="3539">
                  <c:v>360.44263537287401</c:v>
                </c:pt>
                <c:pt idx="3540">
                  <c:v>659.56013111745392</c:v>
                </c:pt>
                <c:pt idx="3541">
                  <c:v>214.53587808039501</c:v>
                </c:pt>
                <c:pt idx="3542">
                  <c:v>173.7752076502</c:v>
                </c:pt>
                <c:pt idx="3543">
                  <c:v>388.33583656331808</c:v>
                </c:pt>
                <c:pt idx="3544">
                  <c:v>107.18616512323401</c:v>
                </c:pt>
                <c:pt idx="3545">
                  <c:v>799.486940595085</c:v>
                </c:pt>
                <c:pt idx="3546">
                  <c:v>238.84690770005901</c:v>
                </c:pt>
                <c:pt idx="3547">
                  <c:v>161.59979176006499</c:v>
                </c:pt>
                <c:pt idx="3548">
                  <c:v>543.55319032847399</c:v>
                </c:pt>
                <c:pt idx="3549">
                  <c:v>516.41529741555587</c:v>
                </c:pt>
                <c:pt idx="3550">
                  <c:v>429.73749129687002</c:v>
                </c:pt>
                <c:pt idx="3551">
                  <c:v>62.291029189766292</c:v>
                </c:pt>
                <c:pt idx="3552">
                  <c:v>599.02190649895192</c:v>
                </c:pt>
                <c:pt idx="3553">
                  <c:v>76.886544184307795</c:v>
                </c:pt>
                <c:pt idx="3554">
                  <c:v>517.63511070901598</c:v>
                </c:pt>
                <c:pt idx="3555">
                  <c:v>254.90962850939201</c:v>
                </c:pt>
                <c:pt idx="3556">
                  <c:v>543.59452431228999</c:v>
                </c:pt>
                <c:pt idx="3557">
                  <c:v>339.0964482382779</c:v>
                </c:pt>
                <c:pt idx="3558">
                  <c:v>29.297884154282901</c:v>
                </c:pt>
                <c:pt idx="3559">
                  <c:v>864.3535060562881</c:v>
                </c:pt>
                <c:pt idx="3560">
                  <c:v>919.47952377433307</c:v>
                </c:pt>
                <c:pt idx="3561">
                  <c:v>133.058129093606</c:v>
                </c:pt>
                <c:pt idx="3562">
                  <c:v>384.212594965356</c:v>
                </c:pt>
                <c:pt idx="3563">
                  <c:v>346.864919130597</c:v>
                </c:pt>
                <c:pt idx="3564">
                  <c:v>334.03327014498689</c:v>
                </c:pt>
                <c:pt idx="3565">
                  <c:v>67.92833149324359</c:v>
                </c:pt>
                <c:pt idx="3566">
                  <c:v>378.41051943242792</c:v>
                </c:pt>
                <c:pt idx="3567">
                  <c:v>223.02396801535301</c:v>
                </c:pt>
                <c:pt idx="3568">
                  <c:v>80.1382105947783</c:v>
                </c:pt>
                <c:pt idx="3569">
                  <c:v>615.62353277425098</c:v>
                </c:pt>
                <c:pt idx="3570">
                  <c:v>883.10658982790005</c:v>
                </c:pt>
                <c:pt idx="3571">
                  <c:v>118.199156742976</c:v>
                </c:pt>
                <c:pt idx="3572">
                  <c:v>928.05397945933703</c:v>
                </c:pt>
                <c:pt idx="3573">
                  <c:v>174.90205027254899</c:v>
                </c:pt>
                <c:pt idx="3574">
                  <c:v>790.63345279279804</c:v>
                </c:pt>
                <c:pt idx="3575">
                  <c:v>220.10333135147701</c:v>
                </c:pt>
                <c:pt idx="3576">
                  <c:v>432.00486693805101</c:v>
                </c:pt>
                <c:pt idx="3577">
                  <c:v>675.69179092821321</c:v>
                </c:pt>
                <c:pt idx="3578">
                  <c:v>129.634377129478</c:v>
                </c:pt>
                <c:pt idx="3579">
                  <c:v>440.79078765871799</c:v>
                </c:pt>
                <c:pt idx="3580">
                  <c:v>334.02583660825889</c:v>
                </c:pt>
                <c:pt idx="3581">
                  <c:v>359.21665351006197</c:v>
                </c:pt>
                <c:pt idx="3582">
                  <c:v>760.64485735643404</c:v>
                </c:pt>
                <c:pt idx="3583">
                  <c:v>1281.6822449162701</c:v>
                </c:pt>
                <c:pt idx="3584">
                  <c:v>93.342871451290492</c:v>
                </c:pt>
                <c:pt idx="3585">
                  <c:v>58.034288481173292</c:v>
                </c:pt>
                <c:pt idx="3586">
                  <c:v>101.113188766614</c:v>
                </c:pt>
                <c:pt idx="3587">
                  <c:v>712.12109096447205</c:v>
                </c:pt>
                <c:pt idx="3588">
                  <c:v>69.286865537883386</c:v>
                </c:pt>
                <c:pt idx="3589">
                  <c:v>695.61130186060598</c:v>
                </c:pt>
                <c:pt idx="3590">
                  <c:v>280.90416135608189</c:v>
                </c:pt>
                <c:pt idx="3591">
                  <c:v>1065.1771285467601</c:v>
                </c:pt>
                <c:pt idx="3592">
                  <c:v>227.787020909245</c:v>
                </c:pt>
                <c:pt idx="3593">
                  <c:v>394.828603388712</c:v>
                </c:pt>
                <c:pt idx="3594">
                  <c:v>147.76428019328699</c:v>
                </c:pt>
                <c:pt idx="3595">
                  <c:v>319.50033788344399</c:v>
                </c:pt>
                <c:pt idx="3596">
                  <c:v>118.600406156394</c:v>
                </c:pt>
                <c:pt idx="3597">
                  <c:v>268.25399051591211</c:v>
                </c:pt>
                <c:pt idx="3598">
                  <c:v>391.33112287490292</c:v>
                </c:pt>
                <c:pt idx="3599">
                  <c:v>481.548997906963</c:v>
                </c:pt>
                <c:pt idx="3600">
                  <c:v>563.97186303244803</c:v>
                </c:pt>
                <c:pt idx="3601">
                  <c:v>448.49584127152599</c:v>
                </c:pt>
                <c:pt idx="3602">
                  <c:v>566.76896656084898</c:v>
                </c:pt>
                <c:pt idx="3603">
                  <c:v>83.726222845410206</c:v>
                </c:pt>
                <c:pt idx="3604">
                  <c:v>170.28399407536901</c:v>
                </c:pt>
                <c:pt idx="3605">
                  <c:v>316.3263214464879</c:v>
                </c:pt>
                <c:pt idx="3606">
                  <c:v>74.675008748890278</c:v>
                </c:pt>
                <c:pt idx="3607">
                  <c:v>188.81441447218799</c:v>
                </c:pt>
                <c:pt idx="3608">
                  <c:v>314.52964011929299</c:v>
                </c:pt>
                <c:pt idx="3609">
                  <c:v>322.75069590351899</c:v>
                </c:pt>
                <c:pt idx="3610">
                  <c:v>936.27720708095387</c:v>
                </c:pt>
                <c:pt idx="3611">
                  <c:v>228.47346624684599</c:v>
                </c:pt>
                <c:pt idx="3612">
                  <c:v>115.553190390666</c:v>
                </c:pt>
                <c:pt idx="3613">
                  <c:v>318.64008924868801</c:v>
                </c:pt>
                <c:pt idx="3614">
                  <c:v>674.86482895629501</c:v>
                </c:pt>
                <c:pt idx="3615">
                  <c:v>575.92626860742484</c:v>
                </c:pt>
                <c:pt idx="3616">
                  <c:v>146.84247746041899</c:v>
                </c:pt>
                <c:pt idx="3617">
                  <c:v>180.74183926889901</c:v>
                </c:pt>
                <c:pt idx="3618">
                  <c:v>86.513605543897597</c:v>
                </c:pt>
                <c:pt idx="3619">
                  <c:v>336.73364852079499</c:v>
                </c:pt>
                <c:pt idx="3620">
                  <c:v>280.49520220440593</c:v>
                </c:pt>
                <c:pt idx="3621">
                  <c:v>231.7131529493829</c:v>
                </c:pt>
                <c:pt idx="3622">
                  <c:v>312.37057016708599</c:v>
                </c:pt>
                <c:pt idx="3623">
                  <c:v>238.656381840102</c:v>
                </c:pt>
                <c:pt idx="3624">
                  <c:v>154.79498246923001</c:v>
                </c:pt>
                <c:pt idx="3625">
                  <c:v>382.87414463561208</c:v>
                </c:pt>
                <c:pt idx="3626">
                  <c:v>390.93042274752003</c:v>
                </c:pt>
                <c:pt idx="3627">
                  <c:v>853.83607877052702</c:v>
                </c:pt>
                <c:pt idx="3628">
                  <c:v>79.247747946189179</c:v>
                </c:pt>
                <c:pt idx="3629">
                  <c:v>109.194406654205</c:v>
                </c:pt>
                <c:pt idx="3630">
                  <c:v>408.90270898587403</c:v>
                </c:pt>
                <c:pt idx="3631">
                  <c:v>320.91390666976099</c:v>
                </c:pt>
                <c:pt idx="3632">
                  <c:v>240.60350163804091</c:v>
                </c:pt>
                <c:pt idx="3633">
                  <c:v>465.77674792877087</c:v>
                </c:pt>
                <c:pt idx="3634">
                  <c:v>794.56718030979891</c:v>
                </c:pt>
                <c:pt idx="3635">
                  <c:v>327.93721494206892</c:v>
                </c:pt>
                <c:pt idx="3636">
                  <c:v>345.04013444257981</c:v>
                </c:pt>
                <c:pt idx="3637">
                  <c:v>1154.1065692587599</c:v>
                </c:pt>
                <c:pt idx="3638">
                  <c:v>143.66908635202</c:v>
                </c:pt>
                <c:pt idx="3639">
                  <c:v>296.82819005211587</c:v>
                </c:pt>
                <c:pt idx="3640">
                  <c:v>134.20836022040001</c:v>
                </c:pt>
                <c:pt idx="3641">
                  <c:v>316.55671389429602</c:v>
                </c:pt>
                <c:pt idx="3642">
                  <c:v>632.081501667927</c:v>
                </c:pt>
                <c:pt idx="3643">
                  <c:v>679.73544481338695</c:v>
                </c:pt>
                <c:pt idx="3644">
                  <c:v>279.74769718638998</c:v>
                </c:pt>
                <c:pt idx="3645">
                  <c:v>999.66692493704102</c:v>
                </c:pt>
                <c:pt idx="3646">
                  <c:v>191.99922482842899</c:v>
                </c:pt>
                <c:pt idx="3647">
                  <c:v>85.836452357787465</c:v>
                </c:pt>
                <c:pt idx="3648">
                  <c:v>267.15624469222399</c:v>
                </c:pt>
                <c:pt idx="3649">
                  <c:v>127.42237319635601</c:v>
                </c:pt>
                <c:pt idx="3650">
                  <c:v>47.987582392902901</c:v>
                </c:pt>
                <c:pt idx="3651">
                  <c:v>555.1373994693231</c:v>
                </c:pt>
                <c:pt idx="3652">
                  <c:v>276.51944521903499</c:v>
                </c:pt>
                <c:pt idx="3653">
                  <c:v>133.525813821675</c:v>
                </c:pt>
                <c:pt idx="3654">
                  <c:v>604.07806614270498</c:v>
                </c:pt>
                <c:pt idx="3655">
                  <c:v>392.70716185923197</c:v>
                </c:pt>
                <c:pt idx="3656">
                  <c:v>239.648243434791</c:v>
                </c:pt>
                <c:pt idx="3657">
                  <c:v>227.297333970843</c:v>
                </c:pt>
                <c:pt idx="3658">
                  <c:v>459.17478825122299</c:v>
                </c:pt>
                <c:pt idx="3659">
                  <c:v>156.29541637512401</c:v>
                </c:pt>
                <c:pt idx="3660">
                  <c:v>335.3987005042739</c:v>
                </c:pt>
                <c:pt idx="3661">
                  <c:v>715.27092580372789</c:v>
                </c:pt>
                <c:pt idx="3662">
                  <c:v>142.29092965998399</c:v>
                </c:pt>
                <c:pt idx="3663">
                  <c:v>66.841636931395698</c:v>
                </c:pt>
                <c:pt idx="3664">
                  <c:v>304.15608500036802</c:v>
                </c:pt>
                <c:pt idx="3665">
                  <c:v>88.388260596526365</c:v>
                </c:pt>
                <c:pt idx="3666">
                  <c:v>215.95309493946999</c:v>
                </c:pt>
                <c:pt idx="3667">
                  <c:v>217.126835192931</c:v>
                </c:pt>
                <c:pt idx="3668">
                  <c:v>477.09963335015198</c:v>
                </c:pt>
                <c:pt idx="3669">
                  <c:v>154.01464439399601</c:v>
                </c:pt>
                <c:pt idx="3670">
                  <c:v>74.172435487529754</c:v>
                </c:pt>
                <c:pt idx="3671">
                  <c:v>659.9074032589881</c:v>
                </c:pt>
                <c:pt idx="3672">
                  <c:v>154.83581844833699</c:v>
                </c:pt>
                <c:pt idx="3673">
                  <c:v>672.97730912337295</c:v>
                </c:pt>
                <c:pt idx="3674">
                  <c:v>71.630148030998384</c:v>
                </c:pt>
                <c:pt idx="3675">
                  <c:v>172.46525022307</c:v>
                </c:pt>
                <c:pt idx="3676">
                  <c:v>668.69270234491705</c:v>
                </c:pt>
                <c:pt idx="3677">
                  <c:v>105.806236752488</c:v>
                </c:pt>
                <c:pt idx="3678">
                  <c:v>130.26300543887291</c:v>
                </c:pt>
                <c:pt idx="3679">
                  <c:v>441.63819049243199</c:v>
                </c:pt>
                <c:pt idx="3680">
                  <c:v>772.02268675936602</c:v>
                </c:pt>
                <c:pt idx="3681">
                  <c:v>521.23448449202101</c:v>
                </c:pt>
                <c:pt idx="3682">
                  <c:v>373.51551179182201</c:v>
                </c:pt>
                <c:pt idx="3683">
                  <c:v>145.79702124583599</c:v>
                </c:pt>
                <c:pt idx="3684">
                  <c:v>112.60550673618</c:v>
                </c:pt>
                <c:pt idx="3685">
                  <c:v>806.30311620403393</c:v>
                </c:pt>
                <c:pt idx="3686">
                  <c:v>808.07315997586602</c:v>
                </c:pt>
                <c:pt idx="3687">
                  <c:v>267.60966820290997</c:v>
                </c:pt>
                <c:pt idx="3688">
                  <c:v>620.51457808253883</c:v>
                </c:pt>
                <c:pt idx="3689">
                  <c:v>258.19370503773808</c:v>
                </c:pt>
                <c:pt idx="3690">
                  <c:v>63.770130006849797</c:v>
                </c:pt>
                <c:pt idx="3691">
                  <c:v>519.38610506872499</c:v>
                </c:pt>
                <c:pt idx="3692">
                  <c:v>849.96174258550388</c:v>
                </c:pt>
                <c:pt idx="3693">
                  <c:v>227.159571560431</c:v>
                </c:pt>
                <c:pt idx="3694">
                  <c:v>1326.1479030744399</c:v>
                </c:pt>
                <c:pt idx="3695">
                  <c:v>986.53660987483693</c:v>
                </c:pt>
                <c:pt idx="3696">
                  <c:v>324.48062903736701</c:v>
                </c:pt>
                <c:pt idx="3697">
                  <c:v>1111.1269577437499</c:v>
                </c:pt>
                <c:pt idx="3698">
                  <c:v>159.65398781157299</c:v>
                </c:pt>
                <c:pt idx="3699">
                  <c:v>477.71835510220188</c:v>
                </c:pt>
                <c:pt idx="3700">
                  <c:v>1071.8028680877701</c:v>
                </c:pt>
                <c:pt idx="3701">
                  <c:v>288.70236136722002</c:v>
                </c:pt>
                <c:pt idx="3702">
                  <c:v>399.52966269138398</c:v>
                </c:pt>
                <c:pt idx="3703">
                  <c:v>475.99022058126792</c:v>
                </c:pt>
                <c:pt idx="3704">
                  <c:v>391.39345958340698</c:v>
                </c:pt>
                <c:pt idx="3705">
                  <c:v>196.393285371177</c:v>
                </c:pt>
                <c:pt idx="3706">
                  <c:v>549.44905723240083</c:v>
                </c:pt>
                <c:pt idx="3707">
                  <c:v>693.38638962461596</c:v>
                </c:pt>
                <c:pt idx="3708">
                  <c:v>162.727553550398</c:v>
                </c:pt>
                <c:pt idx="3709">
                  <c:v>177.961903841799</c:v>
                </c:pt>
                <c:pt idx="3710">
                  <c:v>231.47985585110499</c:v>
                </c:pt>
                <c:pt idx="3711">
                  <c:v>123.858065252478</c:v>
                </c:pt>
                <c:pt idx="3712">
                  <c:v>198.60648251743899</c:v>
                </c:pt>
                <c:pt idx="3713">
                  <c:v>353.66226568240211</c:v>
                </c:pt>
                <c:pt idx="3714">
                  <c:v>81.28871209514368</c:v>
                </c:pt>
                <c:pt idx="3715">
                  <c:v>104.84250275669</c:v>
                </c:pt>
                <c:pt idx="3716">
                  <c:v>367.17352514103402</c:v>
                </c:pt>
                <c:pt idx="3717">
                  <c:v>89.548021135813698</c:v>
                </c:pt>
                <c:pt idx="3718">
                  <c:v>977.28027804461499</c:v>
                </c:pt>
                <c:pt idx="3719">
                  <c:v>341.49775727774289</c:v>
                </c:pt>
                <c:pt idx="3720">
                  <c:v>554.09499472561401</c:v>
                </c:pt>
                <c:pt idx="3721">
                  <c:v>77.755134132818384</c:v>
                </c:pt>
                <c:pt idx="3722">
                  <c:v>201.09915261428799</c:v>
                </c:pt>
                <c:pt idx="3723">
                  <c:v>455.08328449413301</c:v>
                </c:pt>
                <c:pt idx="3724">
                  <c:v>823.12266356443683</c:v>
                </c:pt>
                <c:pt idx="3725">
                  <c:v>296.8887426993021</c:v>
                </c:pt>
                <c:pt idx="3726">
                  <c:v>515.92004075989905</c:v>
                </c:pt>
                <c:pt idx="3727">
                  <c:v>161.40981300312001</c:v>
                </c:pt>
                <c:pt idx="3728">
                  <c:v>829.79967655851317</c:v>
                </c:pt>
                <c:pt idx="3729">
                  <c:v>388.98715111544402</c:v>
                </c:pt>
                <c:pt idx="3730">
                  <c:v>1208.13685329707</c:v>
                </c:pt>
                <c:pt idx="3731">
                  <c:v>187.19635254218201</c:v>
                </c:pt>
                <c:pt idx="3732">
                  <c:v>692.23131402270997</c:v>
                </c:pt>
                <c:pt idx="3733">
                  <c:v>328.02239291978901</c:v>
                </c:pt>
                <c:pt idx="3734">
                  <c:v>45.403991722626998</c:v>
                </c:pt>
                <c:pt idx="3735">
                  <c:v>114.502221918033</c:v>
                </c:pt>
                <c:pt idx="3736">
                  <c:v>873.08370496563703</c:v>
                </c:pt>
                <c:pt idx="3737">
                  <c:v>231.56378475564901</c:v>
                </c:pt>
                <c:pt idx="3738">
                  <c:v>1343.75457543115</c:v>
                </c:pt>
                <c:pt idx="3739">
                  <c:v>187.98407377572701</c:v>
                </c:pt>
                <c:pt idx="3740">
                  <c:v>95.31391593559988</c:v>
                </c:pt>
                <c:pt idx="3741">
                  <c:v>65.505455799266898</c:v>
                </c:pt>
                <c:pt idx="3742">
                  <c:v>131.98096775485001</c:v>
                </c:pt>
                <c:pt idx="3743">
                  <c:v>361.76933556905402</c:v>
                </c:pt>
                <c:pt idx="3744">
                  <c:v>355.02053797199392</c:v>
                </c:pt>
                <c:pt idx="3745">
                  <c:v>317.39514766182702</c:v>
                </c:pt>
                <c:pt idx="3746">
                  <c:v>235.60424594002899</c:v>
                </c:pt>
                <c:pt idx="3747">
                  <c:v>420.91913342874892</c:v>
                </c:pt>
                <c:pt idx="3748">
                  <c:v>72.178531759319384</c:v>
                </c:pt>
                <c:pt idx="3749">
                  <c:v>21.534520647618699</c:v>
                </c:pt>
                <c:pt idx="3750">
                  <c:v>977.87779073151501</c:v>
                </c:pt>
                <c:pt idx="3751">
                  <c:v>346.59217754171391</c:v>
                </c:pt>
                <c:pt idx="3752">
                  <c:v>548.50737110512898</c:v>
                </c:pt>
                <c:pt idx="3753">
                  <c:v>193.79170148947301</c:v>
                </c:pt>
                <c:pt idx="3754">
                  <c:v>231.73685391979501</c:v>
                </c:pt>
                <c:pt idx="3755">
                  <c:v>214.89892177145501</c:v>
                </c:pt>
                <c:pt idx="3756">
                  <c:v>577.97712433433492</c:v>
                </c:pt>
                <c:pt idx="3757">
                  <c:v>344.09414180311302</c:v>
                </c:pt>
                <c:pt idx="3758">
                  <c:v>357.91127731108003</c:v>
                </c:pt>
                <c:pt idx="3759">
                  <c:v>396.31990576039601</c:v>
                </c:pt>
                <c:pt idx="3760">
                  <c:v>296.39574434328489</c:v>
                </c:pt>
                <c:pt idx="3761">
                  <c:v>461.68472664165898</c:v>
                </c:pt>
                <c:pt idx="3762">
                  <c:v>170.24421056294699</c:v>
                </c:pt>
                <c:pt idx="3763">
                  <c:v>219.58285624305501</c:v>
                </c:pt>
                <c:pt idx="3764">
                  <c:v>68.532793916355885</c:v>
                </c:pt>
                <c:pt idx="3765">
                  <c:v>256.57564702485001</c:v>
                </c:pt>
                <c:pt idx="3766">
                  <c:v>300.749028734565</c:v>
                </c:pt>
                <c:pt idx="3767">
                  <c:v>364.30893388701702</c:v>
                </c:pt>
                <c:pt idx="3768">
                  <c:v>70.571965768478293</c:v>
                </c:pt>
                <c:pt idx="3769">
                  <c:v>214.21337389305091</c:v>
                </c:pt>
                <c:pt idx="3770">
                  <c:v>181.920817056814</c:v>
                </c:pt>
                <c:pt idx="3771">
                  <c:v>343.01553951935699</c:v>
                </c:pt>
                <c:pt idx="3772">
                  <c:v>174.47188292968701</c:v>
                </c:pt>
                <c:pt idx="3773">
                  <c:v>192.592172995433</c:v>
                </c:pt>
                <c:pt idx="3774">
                  <c:v>587.28164066860097</c:v>
                </c:pt>
                <c:pt idx="3775">
                  <c:v>1409.68285165575</c:v>
                </c:pt>
                <c:pt idx="3776">
                  <c:v>617.59045029722404</c:v>
                </c:pt>
                <c:pt idx="3777">
                  <c:v>145.870327518794</c:v>
                </c:pt>
                <c:pt idx="3778">
                  <c:v>160.69703352794099</c:v>
                </c:pt>
                <c:pt idx="3779">
                  <c:v>605.71230287070102</c:v>
                </c:pt>
                <c:pt idx="3780">
                  <c:v>154.08618428132201</c:v>
                </c:pt>
                <c:pt idx="3781">
                  <c:v>434.86662473736999</c:v>
                </c:pt>
                <c:pt idx="3782">
                  <c:v>51.5866380924491</c:v>
                </c:pt>
                <c:pt idx="3783">
                  <c:v>1119.80601482315</c:v>
                </c:pt>
                <c:pt idx="3784">
                  <c:v>340.03640321563603</c:v>
                </c:pt>
                <c:pt idx="3785">
                  <c:v>306.90349024864793</c:v>
                </c:pt>
                <c:pt idx="3786">
                  <c:v>441.26671571300699</c:v>
                </c:pt>
                <c:pt idx="3787">
                  <c:v>820.55276685330091</c:v>
                </c:pt>
                <c:pt idx="3788">
                  <c:v>694.22338068788702</c:v>
                </c:pt>
                <c:pt idx="3789">
                  <c:v>322.875472121033</c:v>
                </c:pt>
                <c:pt idx="3790">
                  <c:v>76.912668444747297</c:v>
                </c:pt>
                <c:pt idx="3791">
                  <c:v>364.65212403536299</c:v>
                </c:pt>
                <c:pt idx="3792">
                  <c:v>197.520896126189</c:v>
                </c:pt>
                <c:pt idx="3793">
                  <c:v>188.55392292890701</c:v>
                </c:pt>
                <c:pt idx="3794">
                  <c:v>270.68390290928289</c:v>
                </c:pt>
                <c:pt idx="3795">
                  <c:v>107.382439732359</c:v>
                </c:pt>
                <c:pt idx="3796">
                  <c:v>237.14868439608799</c:v>
                </c:pt>
                <c:pt idx="3797">
                  <c:v>63.288417270972197</c:v>
                </c:pt>
                <c:pt idx="3798">
                  <c:v>166.277910142016</c:v>
                </c:pt>
                <c:pt idx="3799">
                  <c:v>62.348916089741287</c:v>
                </c:pt>
                <c:pt idx="3800">
                  <c:v>43.410975075007492</c:v>
                </c:pt>
                <c:pt idx="3801">
                  <c:v>158.19422878157101</c:v>
                </c:pt>
                <c:pt idx="3802">
                  <c:v>507.97369747762087</c:v>
                </c:pt>
                <c:pt idx="3803">
                  <c:v>188.19277549679899</c:v>
                </c:pt>
                <c:pt idx="3804">
                  <c:v>556.12045775821696</c:v>
                </c:pt>
                <c:pt idx="3805">
                  <c:v>328.67744128994298</c:v>
                </c:pt>
                <c:pt idx="3806">
                  <c:v>80.599463132751865</c:v>
                </c:pt>
                <c:pt idx="3807">
                  <c:v>290.76369177754299</c:v>
                </c:pt>
                <c:pt idx="3808">
                  <c:v>96.750937230564674</c:v>
                </c:pt>
                <c:pt idx="3809">
                  <c:v>406.168605721186</c:v>
                </c:pt>
                <c:pt idx="3810">
                  <c:v>404.42414428714102</c:v>
                </c:pt>
                <c:pt idx="3811">
                  <c:v>623.79754788088906</c:v>
                </c:pt>
                <c:pt idx="3812">
                  <c:v>91.386390186549576</c:v>
                </c:pt>
                <c:pt idx="3813">
                  <c:v>346.81111893901488</c:v>
                </c:pt>
                <c:pt idx="3814">
                  <c:v>457.64325983804002</c:v>
                </c:pt>
                <c:pt idx="3815">
                  <c:v>281.84963902317401</c:v>
                </c:pt>
                <c:pt idx="3816">
                  <c:v>599.24078093737501</c:v>
                </c:pt>
                <c:pt idx="3817">
                  <c:v>231.35987342436789</c:v>
                </c:pt>
                <c:pt idx="3818">
                  <c:v>573.39346294072698</c:v>
                </c:pt>
                <c:pt idx="3819">
                  <c:v>1146.82087285783</c:v>
                </c:pt>
                <c:pt idx="3820">
                  <c:v>139.94976655916</c:v>
                </c:pt>
                <c:pt idx="3821">
                  <c:v>641.17148882114202</c:v>
                </c:pt>
                <c:pt idx="3822">
                  <c:v>146.587055041914</c:v>
                </c:pt>
                <c:pt idx="3823">
                  <c:v>220.29320439313699</c:v>
                </c:pt>
                <c:pt idx="3824">
                  <c:v>388.90702367792102</c:v>
                </c:pt>
                <c:pt idx="3825">
                  <c:v>142.77078410048401</c:v>
                </c:pt>
                <c:pt idx="3826">
                  <c:v>404.01380752440502</c:v>
                </c:pt>
                <c:pt idx="3827">
                  <c:v>132.33940240496801</c:v>
                </c:pt>
                <c:pt idx="3828">
                  <c:v>686.91889913955595</c:v>
                </c:pt>
                <c:pt idx="3829">
                  <c:v>421.45980277990901</c:v>
                </c:pt>
                <c:pt idx="3830">
                  <c:v>288.58638306104189</c:v>
                </c:pt>
                <c:pt idx="3831">
                  <c:v>426.19169929698592</c:v>
                </c:pt>
                <c:pt idx="3832">
                  <c:v>200.700447374334</c:v>
                </c:pt>
                <c:pt idx="3833">
                  <c:v>139.09569716138199</c:v>
                </c:pt>
                <c:pt idx="3834">
                  <c:v>359.18009834256299</c:v>
                </c:pt>
                <c:pt idx="3835">
                  <c:v>199.03646361022001</c:v>
                </c:pt>
                <c:pt idx="3836">
                  <c:v>111.802414569942</c:v>
                </c:pt>
                <c:pt idx="3837">
                  <c:v>157.11846227697299</c:v>
                </c:pt>
                <c:pt idx="3838">
                  <c:v>265.08166366158292</c:v>
                </c:pt>
                <c:pt idx="3839">
                  <c:v>408.12808130452299</c:v>
                </c:pt>
                <c:pt idx="3840">
                  <c:v>1283.0944511605401</c:v>
                </c:pt>
                <c:pt idx="3841">
                  <c:v>200.092259638527</c:v>
                </c:pt>
                <c:pt idx="3842">
                  <c:v>324.304398194192</c:v>
                </c:pt>
                <c:pt idx="3843">
                  <c:v>171.764956677453</c:v>
                </c:pt>
                <c:pt idx="3844">
                  <c:v>226.87367784323499</c:v>
                </c:pt>
                <c:pt idx="3845">
                  <c:v>169.49145861240399</c:v>
                </c:pt>
                <c:pt idx="3846">
                  <c:v>150.76480844260001</c:v>
                </c:pt>
                <c:pt idx="3847">
                  <c:v>245.34247452233799</c:v>
                </c:pt>
                <c:pt idx="3848">
                  <c:v>161.15475680995999</c:v>
                </c:pt>
                <c:pt idx="3849">
                  <c:v>1059.4978106736301</c:v>
                </c:pt>
                <c:pt idx="3850">
                  <c:v>170.197010529745</c:v>
                </c:pt>
                <c:pt idx="3851">
                  <c:v>393.140307123458</c:v>
                </c:pt>
                <c:pt idx="3852">
                  <c:v>174.95328551018201</c:v>
                </c:pt>
                <c:pt idx="3853">
                  <c:v>87.7226336102202</c:v>
                </c:pt>
                <c:pt idx="3854">
                  <c:v>710.36061396802097</c:v>
                </c:pt>
                <c:pt idx="3855">
                  <c:v>513.98649631609203</c:v>
                </c:pt>
                <c:pt idx="3856">
                  <c:v>981.48236436503998</c:v>
                </c:pt>
                <c:pt idx="3857">
                  <c:v>409.38144623411199</c:v>
                </c:pt>
                <c:pt idx="3858">
                  <c:v>241.56422340169399</c:v>
                </c:pt>
                <c:pt idx="3859">
                  <c:v>424.781566233315</c:v>
                </c:pt>
                <c:pt idx="3860">
                  <c:v>621.063049768307</c:v>
                </c:pt>
                <c:pt idx="3861">
                  <c:v>179.54501302798101</c:v>
                </c:pt>
                <c:pt idx="3862">
                  <c:v>214.20705291226199</c:v>
                </c:pt>
                <c:pt idx="3863">
                  <c:v>187.22956435813001</c:v>
                </c:pt>
                <c:pt idx="3864">
                  <c:v>142.74375064552191</c:v>
                </c:pt>
                <c:pt idx="3865">
                  <c:v>395.09157628563503</c:v>
                </c:pt>
                <c:pt idx="3866">
                  <c:v>35.504222870007197</c:v>
                </c:pt>
                <c:pt idx="3867">
                  <c:v>279.070302697025</c:v>
                </c:pt>
                <c:pt idx="3868">
                  <c:v>512.670377471253</c:v>
                </c:pt>
                <c:pt idx="3869">
                  <c:v>145.80826545511701</c:v>
                </c:pt>
                <c:pt idx="3870">
                  <c:v>899.12230297636404</c:v>
                </c:pt>
                <c:pt idx="3871">
                  <c:v>1087.8506722965799</c:v>
                </c:pt>
                <c:pt idx="3872">
                  <c:v>76.675945028654354</c:v>
                </c:pt>
                <c:pt idx="3873">
                  <c:v>480.57219105354699</c:v>
                </c:pt>
                <c:pt idx="3874">
                  <c:v>173.51469872455991</c:v>
                </c:pt>
                <c:pt idx="3875">
                  <c:v>71.9601310477222</c:v>
                </c:pt>
                <c:pt idx="3876">
                  <c:v>162.76411802284801</c:v>
                </c:pt>
                <c:pt idx="3877">
                  <c:v>403.98638957946793</c:v>
                </c:pt>
                <c:pt idx="3878">
                  <c:v>350.66158521348098</c:v>
                </c:pt>
                <c:pt idx="3879">
                  <c:v>979.94848601374304</c:v>
                </c:pt>
                <c:pt idx="3880">
                  <c:v>76.497944890128494</c:v>
                </c:pt>
                <c:pt idx="3881">
                  <c:v>452.914916633519</c:v>
                </c:pt>
                <c:pt idx="3882">
                  <c:v>550.05119911725706</c:v>
                </c:pt>
                <c:pt idx="3883">
                  <c:v>1197.5890823231</c:v>
                </c:pt>
                <c:pt idx="3884">
                  <c:v>1106.23211695431</c:v>
                </c:pt>
                <c:pt idx="3885">
                  <c:v>210.74608776122801</c:v>
                </c:pt>
                <c:pt idx="3886">
                  <c:v>300.30241218871299</c:v>
                </c:pt>
                <c:pt idx="3887">
                  <c:v>178.56164282333</c:v>
                </c:pt>
                <c:pt idx="3888">
                  <c:v>123.13317928158099</c:v>
                </c:pt>
                <c:pt idx="3889">
                  <c:v>198.24923816561801</c:v>
                </c:pt>
                <c:pt idx="3890">
                  <c:v>166.35679764967199</c:v>
                </c:pt>
                <c:pt idx="3891">
                  <c:v>126.428972023382</c:v>
                </c:pt>
                <c:pt idx="3892">
                  <c:v>212.91822473507901</c:v>
                </c:pt>
                <c:pt idx="3893">
                  <c:v>44.287145696990002</c:v>
                </c:pt>
                <c:pt idx="3894">
                  <c:v>941.24151166586898</c:v>
                </c:pt>
                <c:pt idx="3895">
                  <c:v>522.05873395009701</c:v>
                </c:pt>
                <c:pt idx="3896">
                  <c:v>623.70267177850906</c:v>
                </c:pt>
                <c:pt idx="3897">
                  <c:v>188.04748737251401</c:v>
                </c:pt>
                <c:pt idx="3898">
                  <c:v>127.17195931719</c:v>
                </c:pt>
                <c:pt idx="3899">
                  <c:v>218.34501009588899</c:v>
                </c:pt>
                <c:pt idx="3900">
                  <c:v>311.41027880225289</c:v>
                </c:pt>
                <c:pt idx="3901">
                  <c:v>15.946195049890401</c:v>
                </c:pt>
                <c:pt idx="3902">
                  <c:v>50.162660103063097</c:v>
                </c:pt>
                <c:pt idx="3903">
                  <c:v>573.35602530476785</c:v>
                </c:pt>
                <c:pt idx="3904">
                  <c:v>280.54034333845698</c:v>
                </c:pt>
                <c:pt idx="3905">
                  <c:v>994.02071652534403</c:v>
                </c:pt>
                <c:pt idx="3906">
                  <c:v>106.99820226477399</c:v>
                </c:pt>
                <c:pt idx="3907">
                  <c:v>185.18282960900299</c:v>
                </c:pt>
                <c:pt idx="3908">
                  <c:v>618.96108373855202</c:v>
                </c:pt>
                <c:pt idx="3909">
                  <c:v>198.981039739766</c:v>
                </c:pt>
                <c:pt idx="3910">
                  <c:v>172.32120568219801</c:v>
                </c:pt>
                <c:pt idx="3911">
                  <c:v>397.751835255061</c:v>
                </c:pt>
                <c:pt idx="3912">
                  <c:v>249.51472094426299</c:v>
                </c:pt>
                <c:pt idx="3913">
                  <c:v>830.05753242857304</c:v>
                </c:pt>
                <c:pt idx="3914">
                  <c:v>189.583115403097</c:v>
                </c:pt>
                <c:pt idx="3915">
                  <c:v>330.54660648734102</c:v>
                </c:pt>
                <c:pt idx="3916">
                  <c:v>173.73955507351889</c:v>
                </c:pt>
                <c:pt idx="3917">
                  <c:v>186.40481426036399</c:v>
                </c:pt>
                <c:pt idx="3918">
                  <c:v>312.19952273089802</c:v>
                </c:pt>
                <c:pt idx="3919">
                  <c:v>127.57484510584101</c:v>
                </c:pt>
                <c:pt idx="3920">
                  <c:v>515.51662035311597</c:v>
                </c:pt>
                <c:pt idx="3921">
                  <c:v>333.28545488572797</c:v>
                </c:pt>
                <c:pt idx="3922">
                  <c:v>464.57157281055999</c:v>
                </c:pt>
                <c:pt idx="3923">
                  <c:v>1241.37298917524</c:v>
                </c:pt>
                <c:pt idx="3924">
                  <c:v>625.19433074685003</c:v>
                </c:pt>
                <c:pt idx="3925">
                  <c:v>129.242660844543</c:v>
                </c:pt>
                <c:pt idx="3926">
                  <c:v>327.20448359843402</c:v>
                </c:pt>
                <c:pt idx="3927">
                  <c:v>284.13490296816701</c:v>
                </c:pt>
                <c:pt idx="3928">
                  <c:v>473.23112541390191</c:v>
                </c:pt>
                <c:pt idx="3929">
                  <c:v>560.09595971236001</c:v>
                </c:pt>
                <c:pt idx="3930">
                  <c:v>142.427022460686</c:v>
                </c:pt>
                <c:pt idx="3931">
                  <c:v>359.18664408054002</c:v>
                </c:pt>
                <c:pt idx="3932">
                  <c:v>358.86804444447102</c:v>
                </c:pt>
                <c:pt idx="3933">
                  <c:v>80.329230921554966</c:v>
                </c:pt>
                <c:pt idx="3934">
                  <c:v>643.88700592620603</c:v>
                </c:pt>
                <c:pt idx="3935">
                  <c:v>178.087905642565</c:v>
                </c:pt>
                <c:pt idx="3936">
                  <c:v>506.60048214168398</c:v>
                </c:pt>
                <c:pt idx="3937">
                  <c:v>523.38303381562901</c:v>
                </c:pt>
                <c:pt idx="3938">
                  <c:v>74.951657118010502</c:v>
                </c:pt>
                <c:pt idx="3939">
                  <c:v>137.77698277453501</c:v>
                </c:pt>
                <c:pt idx="3940">
                  <c:v>483.61446096211199</c:v>
                </c:pt>
                <c:pt idx="3941">
                  <c:v>699.19395440579899</c:v>
                </c:pt>
                <c:pt idx="3942">
                  <c:v>771.22540561251503</c:v>
                </c:pt>
                <c:pt idx="3943">
                  <c:v>198.53184475952801</c:v>
                </c:pt>
                <c:pt idx="3944">
                  <c:v>169.396365572229</c:v>
                </c:pt>
                <c:pt idx="3945">
                  <c:v>1203.46164184856</c:v>
                </c:pt>
                <c:pt idx="3946">
                  <c:v>163.987288568965</c:v>
                </c:pt>
                <c:pt idx="3947">
                  <c:v>102.086212652447</c:v>
                </c:pt>
                <c:pt idx="3948">
                  <c:v>299.83219860436998</c:v>
                </c:pt>
                <c:pt idx="3949">
                  <c:v>608.70090109988905</c:v>
                </c:pt>
                <c:pt idx="3950">
                  <c:v>402.63833647483989</c:v>
                </c:pt>
                <c:pt idx="3951">
                  <c:v>67.144207464225701</c:v>
                </c:pt>
                <c:pt idx="3952">
                  <c:v>415.470277084158</c:v>
                </c:pt>
                <c:pt idx="3953">
                  <c:v>724.14988048108705</c:v>
                </c:pt>
                <c:pt idx="3954">
                  <c:v>933.50403411531897</c:v>
                </c:pt>
                <c:pt idx="3955">
                  <c:v>176.97959225781699</c:v>
                </c:pt>
                <c:pt idx="3956">
                  <c:v>703.29245925264104</c:v>
                </c:pt>
                <c:pt idx="3957">
                  <c:v>414.97358944273191</c:v>
                </c:pt>
                <c:pt idx="3958">
                  <c:v>290.44871422337201</c:v>
                </c:pt>
                <c:pt idx="3959">
                  <c:v>449.19104304571601</c:v>
                </c:pt>
                <c:pt idx="3960">
                  <c:v>755.42152749402976</c:v>
                </c:pt>
                <c:pt idx="3961">
                  <c:v>192.52995530952299</c:v>
                </c:pt>
                <c:pt idx="3962">
                  <c:v>888.14441277870606</c:v>
                </c:pt>
                <c:pt idx="3963">
                  <c:v>511.54269466330101</c:v>
                </c:pt>
                <c:pt idx="3964">
                  <c:v>383.85995333940201</c:v>
                </c:pt>
                <c:pt idx="3965">
                  <c:v>387.36379039970302</c:v>
                </c:pt>
                <c:pt idx="3966">
                  <c:v>182.9198621264579</c:v>
                </c:pt>
                <c:pt idx="3967">
                  <c:v>769.65061746742492</c:v>
                </c:pt>
                <c:pt idx="3968">
                  <c:v>136.92347268841601</c:v>
                </c:pt>
                <c:pt idx="3969">
                  <c:v>122.371476208259</c:v>
                </c:pt>
                <c:pt idx="3970">
                  <c:v>179.27092895971899</c:v>
                </c:pt>
                <c:pt idx="3971">
                  <c:v>809.78233075457808</c:v>
                </c:pt>
                <c:pt idx="3972">
                  <c:v>309.77661408815891</c:v>
                </c:pt>
                <c:pt idx="3973">
                  <c:v>451.03118321257892</c:v>
                </c:pt>
                <c:pt idx="3974">
                  <c:v>689.392909522492</c:v>
                </c:pt>
                <c:pt idx="3975">
                  <c:v>272.43223656296601</c:v>
                </c:pt>
                <c:pt idx="3976">
                  <c:v>51.938385674194699</c:v>
                </c:pt>
                <c:pt idx="3977">
                  <c:v>596.59481639928504</c:v>
                </c:pt>
                <c:pt idx="3978">
                  <c:v>936.7912642950389</c:v>
                </c:pt>
                <c:pt idx="3979">
                  <c:v>108.257096567091</c:v>
                </c:pt>
                <c:pt idx="3980">
                  <c:v>73.126170690184566</c:v>
                </c:pt>
                <c:pt idx="3981">
                  <c:v>204.130767079067</c:v>
                </c:pt>
                <c:pt idx="3982">
                  <c:v>634.97006988461192</c:v>
                </c:pt>
                <c:pt idx="3983">
                  <c:v>22.290789231693189</c:v>
                </c:pt>
                <c:pt idx="3984">
                  <c:v>266.72734678507788</c:v>
                </c:pt>
                <c:pt idx="3985">
                  <c:v>405.61175772222589</c:v>
                </c:pt>
                <c:pt idx="3986">
                  <c:v>479.53681830585492</c:v>
                </c:pt>
                <c:pt idx="3987">
                  <c:v>276.369463995258</c:v>
                </c:pt>
                <c:pt idx="3988">
                  <c:v>216.41246195600499</c:v>
                </c:pt>
                <c:pt idx="3989">
                  <c:v>227.90074720446299</c:v>
                </c:pt>
                <c:pt idx="3990">
                  <c:v>583.97400083779598</c:v>
                </c:pt>
                <c:pt idx="3991">
                  <c:v>93.234340455826782</c:v>
                </c:pt>
                <c:pt idx="3992">
                  <c:v>485.90703121364902</c:v>
                </c:pt>
                <c:pt idx="3993">
                  <c:v>179.630200946142</c:v>
                </c:pt>
                <c:pt idx="3994">
                  <c:v>96.727344169371605</c:v>
                </c:pt>
                <c:pt idx="3995">
                  <c:v>535.37508928803004</c:v>
                </c:pt>
                <c:pt idx="3996">
                  <c:v>176.226580134421</c:v>
                </c:pt>
                <c:pt idx="3997">
                  <c:v>482.91802340935999</c:v>
                </c:pt>
                <c:pt idx="3998">
                  <c:v>232.381393182539</c:v>
                </c:pt>
                <c:pt idx="3999">
                  <c:v>177.47237651986401</c:v>
                </c:pt>
                <c:pt idx="4000">
                  <c:v>127.35988146002801</c:v>
                </c:pt>
                <c:pt idx="4001">
                  <c:v>464.42621998790679</c:v>
                </c:pt>
                <c:pt idx="4002">
                  <c:v>290.9971712940789</c:v>
                </c:pt>
                <c:pt idx="4003">
                  <c:v>403.39777108660599</c:v>
                </c:pt>
                <c:pt idx="4004">
                  <c:v>470.20064537063308</c:v>
                </c:pt>
                <c:pt idx="4005">
                  <c:v>142.31629167993501</c:v>
                </c:pt>
                <c:pt idx="4006">
                  <c:v>625.51790787120683</c:v>
                </c:pt>
                <c:pt idx="4007">
                  <c:v>102.335552082082</c:v>
                </c:pt>
                <c:pt idx="4008">
                  <c:v>72.624397614806867</c:v>
                </c:pt>
                <c:pt idx="4009">
                  <c:v>265.11915497088199</c:v>
                </c:pt>
                <c:pt idx="4010">
                  <c:v>256.93551608149789</c:v>
                </c:pt>
                <c:pt idx="4011">
                  <c:v>192.36448868343101</c:v>
                </c:pt>
                <c:pt idx="4012">
                  <c:v>623.32555100792888</c:v>
                </c:pt>
                <c:pt idx="4013">
                  <c:v>94.039641514403286</c:v>
                </c:pt>
                <c:pt idx="4014">
                  <c:v>381.007048686497</c:v>
                </c:pt>
                <c:pt idx="4015">
                  <c:v>449.99818248990289</c:v>
                </c:pt>
                <c:pt idx="4016">
                  <c:v>439.55671434467803</c:v>
                </c:pt>
                <c:pt idx="4017">
                  <c:v>573.97318419681301</c:v>
                </c:pt>
                <c:pt idx="4018">
                  <c:v>200.93624285400199</c:v>
                </c:pt>
                <c:pt idx="4019">
                  <c:v>90.242481827854377</c:v>
                </c:pt>
                <c:pt idx="4020">
                  <c:v>117.49440070461699</c:v>
                </c:pt>
                <c:pt idx="4021">
                  <c:v>1297.1704408242099</c:v>
                </c:pt>
                <c:pt idx="4022">
                  <c:v>537.19699406711197</c:v>
                </c:pt>
                <c:pt idx="4023">
                  <c:v>578.63207098252406</c:v>
                </c:pt>
                <c:pt idx="4024">
                  <c:v>282.87810036033699</c:v>
                </c:pt>
                <c:pt idx="4025">
                  <c:v>468.07617911769688</c:v>
                </c:pt>
                <c:pt idx="4026">
                  <c:v>485.99853236516492</c:v>
                </c:pt>
                <c:pt idx="4027">
                  <c:v>254.04713687219899</c:v>
                </c:pt>
                <c:pt idx="4028">
                  <c:v>399.20854286244702</c:v>
                </c:pt>
                <c:pt idx="4029">
                  <c:v>287.16139336823102</c:v>
                </c:pt>
                <c:pt idx="4030">
                  <c:v>193.075348233966</c:v>
                </c:pt>
                <c:pt idx="4031">
                  <c:v>130.00274841466199</c:v>
                </c:pt>
                <c:pt idx="4032">
                  <c:v>206.47420124271</c:v>
                </c:pt>
                <c:pt idx="4033">
                  <c:v>400.94038375048092</c:v>
                </c:pt>
                <c:pt idx="4034">
                  <c:v>467.66215884211391</c:v>
                </c:pt>
                <c:pt idx="4035">
                  <c:v>361.99264775743092</c:v>
                </c:pt>
                <c:pt idx="4036">
                  <c:v>368.49762378010399</c:v>
                </c:pt>
                <c:pt idx="4037">
                  <c:v>277.49861869276299</c:v>
                </c:pt>
                <c:pt idx="4038">
                  <c:v>688.67385225762598</c:v>
                </c:pt>
                <c:pt idx="4039">
                  <c:v>879.75917969042303</c:v>
                </c:pt>
                <c:pt idx="4040">
                  <c:v>276.6424417693421</c:v>
                </c:pt>
                <c:pt idx="4041">
                  <c:v>366.23263925833692</c:v>
                </c:pt>
                <c:pt idx="4042">
                  <c:v>206.80411789042199</c:v>
                </c:pt>
                <c:pt idx="4043">
                  <c:v>509.33744601547801</c:v>
                </c:pt>
                <c:pt idx="4044">
                  <c:v>80.684818644774282</c:v>
                </c:pt>
                <c:pt idx="4045">
                  <c:v>340.5372210298641</c:v>
                </c:pt>
                <c:pt idx="4046">
                  <c:v>529.24088921160603</c:v>
                </c:pt>
                <c:pt idx="4047">
                  <c:v>568.43941698519484</c:v>
                </c:pt>
                <c:pt idx="4048">
                  <c:v>68.437027375665195</c:v>
                </c:pt>
                <c:pt idx="4049">
                  <c:v>248.24939537549599</c:v>
                </c:pt>
                <c:pt idx="4050">
                  <c:v>187.80344641677399</c:v>
                </c:pt>
                <c:pt idx="4051">
                  <c:v>532.45901528926788</c:v>
                </c:pt>
                <c:pt idx="4052">
                  <c:v>676.20161259034808</c:v>
                </c:pt>
                <c:pt idx="4053">
                  <c:v>845.48717488950683</c:v>
                </c:pt>
                <c:pt idx="4054">
                  <c:v>435.60353182963701</c:v>
                </c:pt>
                <c:pt idx="4055">
                  <c:v>739.02345963552204</c:v>
                </c:pt>
                <c:pt idx="4056">
                  <c:v>107.66278978982</c:v>
                </c:pt>
                <c:pt idx="4057">
                  <c:v>641.70826675880505</c:v>
                </c:pt>
                <c:pt idx="4058">
                  <c:v>253.208766926777</c:v>
                </c:pt>
                <c:pt idx="4059">
                  <c:v>577.76068550252501</c:v>
                </c:pt>
                <c:pt idx="4060">
                  <c:v>1271.5250681447999</c:v>
                </c:pt>
                <c:pt idx="4061">
                  <c:v>373.16638867781302</c:v>
                </c:pt>
                <c:pt idx="4062">
                  <c:v>373.01675898946093</c:v>
                </c:pt>
                <c:pt idx="4063">
                  <c:v>409.08084071272998</c:v>
                </c:pt>
                <c:pt idx="4064">
                  <c:v>160.506244918325</c:v>
                </c:pt>
                <c:pt idx="4065">
                  <c:v>105.343081105995</c:v>
                </c:pt>
                <c:pt idx="4066">
                  <c:v>673.53912368957197</c:v>
                </c:pt>
                <c:pt idx="4067">
                  <c:v>911.01563967654295</c:v>
                </c:pt>
                <c:pt idx="4068">
                  <c:v>71.502072457524861</c:v>
                </c:pt>
                <c:pt idx="4069">
                  <c:v>405.54527777566301</c:v>
                </c:pt>
                <c:pt idx="4070">
                  <c:v>318.24337116062992</c:v>
                </c:pt>
                <c:pt idx="4071">
                  <c:v>78.013030486036101</c:v>
                </c:pt>
                <c:pt idx="4072">
                  <c:v>788.79227070626098</c:v>
                </c:pt>
                <c:pt idx="4073">
                  <c:v>71.826323829717694</c:v>
                </c:pt>
                <c:pt idx="4074">
                  <c:v>46.380940442522103</c:v>
                </c:pt>
                <c:pt idx="4075">
                  <c:v>33.198091604037401</c:v>
                </c:pt>
                <c:pt idx="4076">
                  <c:v>239.39883702986199</c:v>
                </c:pt>
                <c:pt idx="4077">
                  <c:v>127.507991574928</c:v>
                </c:pt>
                <c:pt idx="4078">
                  <c:v>134.880811496961</c:v>
                </c:pt>
                <c:pt idx="4079">
                  <c:v>266.35717749797192</c:v>
                </c:pt>
                <c:pt idx="4080">
                  <c:v>377.43849509347092</c:v>
                </c:pt>
                <c:pt idx="4081">
                  <c:v>723.47183841433696</c:v>
                </c:pt>
                <c:pt idx="4082">
                  <c:v>505.70663257802192</c:v>
                </c:pt>
                <c:pt idx="4083">
                  <c:v>728.86723282613389</c:v>
                </c:pt>
                <c:pt idx="4084">
                  <c:v>177.56864048096099</c:v>
                </c:pt>
                <c:pt idx="4085">
                  <c:v>81.745468281898695</c:v>
                </c:pt>
                <c:pt idx="4086">
                  <c:v>156.405737594371</c:v>
                </c:pt>
                <c:pt idx="4087">
                  <c:v>691.39899831198602</c:v>
                </c:pt>
                <c:pt idx="4088">
                  <c:v>78.133532586171569</c:v>
                </c:pt>
                <c:pt idx="4089">
                  <c:v>135.23010441053199</c:v>
                </c:pt>
                <c:pt idx="4090">
                  <c:v>422.43516718747992</c:v>
                </c:pt>
                <c:pt idx="4091">
                  <c:v>402.342292001082</c:v>
                </c:pt>
                <c:pt idx="4092">
                  <c:v>211.735667654004</c:v>
                </c:pt>
                <c:pt idx="4093">
                  <c:v>102.969378095471</c:v>
                </c:pt>
                <c:pt idx="4094">
                  <c:v>274.05698174347202</c:v>
                </c:pt>
                <c:pt idx="4095">
                  <c:v>287.43467330013198</c:v>
                </c:pt>
                <c:pt idx="4096">
                  <c:v>137.20849195212801</c:v>
                </c:pt>
                <c:pt idx="4097">
                  <c:v>146.39602787477199</c:v>
                </c:pt>
                <c:pt idx="4098">
                  <c:v>56.201670044521599</c:v>
                </c:pt>
                <c:pt idx="4099">
                  <c:v>205.68714669565099</c:v>
                </c:pt>
                <c:pt idx="4100">
                  <c:v>372.36716724442402</c:v>
                </c:pt>
                <c:pt idx="4101">
                  <c:v>63.217450261756589</c:v>
                </c:pt>
                <c:pt idx="4102">
                  <c:v>586.09633344046301</c:v>
                </c:pt>
                <c:pt idx="4103">
                  <c:v>349.490096191551</c:v>
                </c:pt>
                <c:pt idx="4104">
                  <c:v>252.69094547999501</c:v>
                </c:pt>
                <c:pt idx="4105">
                  <c:v>206.266451235407</c:v>
                </c:pt>
                <c:pt idx="4106">
                  <c:v>102.137730744664</c:v>
                </c:pt>
                <c:pt idx="4107">
                  <c:v>598.06152262390879</c:v>
                </c:pt>
                <c:pt idx="4108">
                  <c:v>444.84609304421002</c:v>
                </c:pt>
                <c:pt idx="4109">
                  <c:v>259.38348073538702</c:v>
                </c:pt>
                <c:pt idx="4110">
                  <c:v>778.75109308947196</c:v>
                </c:pt>
                <c:pt idx="4111">
                  <c:v>153.364196884412</c:v>
                </c:pt>
                <c:pt idx="4112">
                  <c:v>179.932117053741</c:v>
                </c:pt>
                <c:pt idx="4113">
                  <c:v>639.61458047377198</c:v>
                </c:pt>
                <c:pt idx="4114">
                  <c:v>402.44195596820191</c:v>
                </c:pt>
                <c:pt idx="4115">
                  <c:v>53.131726493699489</c:v>
                </c:pt>
                <c:pt idx="4116">
                  <c:v>341.5781658485169</c:v>
                </c:pt>
                <c:pt idx="4117">
                  <c:v>557.92071578446189</c:v>
                </c:pt>
                <c:pt idx="4118">
                  <c:v>508.35490141180799</c:v>
                </c:pt>
                <c:pt idx="4119">
                  <c:v>628.58989434542605</c:v>
                </c:pt>
                <c:pt idx="4120">
                  <c:v>53.948918878233698</c:v>
                </c:pt>
                <c:pt idx="4121">
                  <c:v>222.37838161202299</c:v>
                </c:pt>
                <c:pt idx="4122">
                  <c:v>281.51693364451489</c:v>
                </c:pt>
                <c:pt idx="4123">
                  <c:v>297.28683334543803</c:v>
                </c:pt>
                <c:pt idx="4124">
                  <c:v>362.09237298987489</c:v>
                </c:pt>
                <c:pt idx="4125">
                  <c:v>1147.1493043248099</c:v>
                </c:pt>
                <c:pt idx="4126">
                  <c:v>748.904668551996</c:v>
                </c:pt>
                <c:pt idx="4127">
                  <c:v>128.09953402061501</c:v>
                </c:pt>
                <c:pt idx="4128">
                  <c:v>228.78456908723101</c:v>
                </c:pt>
                <c:pt idx="4129">
                  <c:v>139.63935262346789</c:v>
                </c:pt>
                <c:pt idx="4130">
                  <c:v>1286.59105399487</c:v>
                </c:pt>
                <c:pt idx="4131">
                  <c:v>426.592036584369</c:v>
                </c:pt>
                <c:pt idx="4132">
                  <c:v>357.68177483487199</c:v>
                </c:pt>
                <c:pt idx="4133">
                  <c:v>255.843521155459</c:v>
                </c:pt>
                <c:pt idx="4134">
                  <c:v>137.44159891006601</c:v>
                </c:pt>
                <c:pt idx="4135">
                  <c:v>118.29073862067899</c:v>
                </c:pt>
                <c:pt idx="4136">
                  <c:v>732.32747023664604</c:v>
                </c:pt>
                <c:pt idx="4137">
                  <c:v>241.91447962179501</c:v>
                </c:pt>
                <c:pt idx="4138">
                  <c:v>785.68522701227698</c:v>
                </c:pt>
                <c:pt idx="4139">
                  <c:v>201.87624070823901</c:v>
                </c:pt>
                <c:pt idx="4140">
                  <c:v>150.49320047705899</c:v>
                </c:pt>
                <c:pt idx="4141">
                  <c:v>377.52348840101399</c:v>
                </c:pt>
                <c:pt idx="4142">
                  <c:v>962.25928199197006</c:v>
                </c:pt>
                <c:pt idx="4143">
                  <c:v>240.15813848935201</c:v>
                </c:pt>
                <c:pt idx="4144">
                  <c:v>186.37774368409501</c:v>
                </c:pt>
                <c:pt idx="4145">
                  <c:v>128.867775141317</c:v>
                </c:pt>
                <c:pt idx="4146">
                  <c:v>114.21088972004701</c:v>
                </c:pt>
                <c:pt idx="4147">
                  <c:v>464.688078339745</c:v>
                </c:pt>
                <c:pt idx="4148">
                  <c:v>117.06618124289101</c:v>
                </c:pt>
                <c:pt idx="4149">
                  <c:v>244.55317087137001</c:v>
                </c:pt>
                <c:pt idx="4150">
                  <c:v>553.29917146644198</c:v>
                </c:pt>
                <c:pt idx="4151">
                  <c:v>234.514178321488</c:v>
                </c:pt>
                <c:pt idx="4152">
                  <c:v>45.410743632310187</c:v>
                </c:pt>
                <c:pt idx="4153">
                  <c:v>447.00729722713101</c:v>
                </c:pt>
                <c:pt idx="4154">
                  <c:v>324.332516410766</c:v>
                </c:pt>
                <c:pt idx="4155">
                  <c:v>75.81252215634369</c:v>
                </c:pt>
                <c:pt idx="4156">
                  <c:v>366.32024544841892</c:v>
                </c:pt>
                <c:pt idx="4157">
                  <c:v>139.56057244166999</c:v>
                </c:pt>
                <c:pt idx="4158">
                  <c:v>279.54330942645493</c:v>
                </c:pt>
                <c:pt idx="4159">
                  <c:v>500.42463397987302</c:v>
                </c:pt>
                <c:pt idx="4160">
                  <c:v>238.635925052321</c:v>
                </c:pt>
                <c:pt idx="4161">
                  <c:v>163.66388659095199</c:v>
                </c:pt>
                <c:pt idx="4162">
                  <c:v>670.01042544182701</c:v>
                </c:pt>
                <c:pt idx="4163">
                  <c:v>1197.82029970493</c:v>
                </c:pt>
                <c:pt idx="4164">
                  <c:v>645.62068990867601</c:v>
                </c:pt>
                <c:pt idx="4165">
                  <c:v>456.49390867455003</c:v>
                </c:pt>
                <c:pt idx="4166">
                  <c:v>734.76606590302583</c:v>
                </c:pt>
                <c:pt idx="4167">
                  <c:v>183.018574828677</c:v>
                </c:pt>
                <c:pt idx="4168">
                  <c:v>395.79550546176102</c:v>
                </c:pt>
                <c:pt idx="4169">
                  <c:v>514.1419335514031</c:v>
                </c:pt>
                <c:pt idx="4170">
                  <c:v>339.97344706848588</c:v>
                </c:pt>
                <c:pt idx="4171">
                  <c:v>204.771379479069</c:v>
                </c:pt>
                <c:pt idx="4172">
                  <c:v>337.72150076432689</c:v>
                </c:pt>
                <c:pt idx="4173">
                  <c:v>38.0833323376743</c:v>
                </c:pt>
                <c:pt idx="4174">
                  <c:v>233.60357816706701</c:v>
                </c:pt>
                <c:pt idx="4175">
                  <c:v>24.042187051799399</c:v>
                </c:pt>
                <c:pt idx="4176">
                  <c:v>783.37892546309502</c:v>
                </c:pt>
                <c:pt idx="4177">
                  <c:v>756.50756678805885</c:v>
                </c:pt>
                <c:pt idx="4178">
                  <c:v>145.30851746522401</c:v>
                </c:pt>
                <c:pt idx="4179">
                  <c:v>323.55104689167592</c:v>
                </c:pt>
                <c:pt idx="4180">
                  <c:v>162.938544310982</c:v>
                </c:pt>
                <c:pt idx="4181">
                  <c:v>345.4383856629089</c:v>
                </c:pt>
                <c:pt idx="4182">
                  <c:v>529.58192086149597</c:v>
                </c:pt>
                <c:pt idx="4183">
                  <c:v>269.33604998444792</c:v>
                </c:pt>
                <c:pt idx="4184">
                  <c:v>494.53937127596799</c:v>
                </c:pt>
                <c:pt idx="4185">
                  <c:v>324.18067603207299</c:v>
                </c:pt>
                <c:pt idx="4186">
                  <c:v>230.20779111481801</c:v>
                </c:pt>
                <c:pt idx="4187">
                  <c:v>164.92727608205601</c:v>
                </c:pt>
                <c:pt idx="4188">
                  <c:v>81.071055611314307</c:v>
                </c:pt>
                <c:pt idx="4189">
                  <c:v>80.424127971225204</c:v>
                </c:pt>
                <c:pt idx="4190">
                  <c:v>253.18507010208501</c:v>
                </c:pt>
                <c:pt idx="4191">
                  <c:v>607.37192433776204</c:v>
                </c:pt>
                <c:pt idx="4192">
                  <c:v>470.78053329679301</c:v>
                </c:pt>
                <c:pt idx="4193">
                  <c:v>252.16609961384299</c:v>
                </c:pt>
                <c:pt idx="4194">
                  <c:v>287.9380762183049</c:v>
                </c:pt>
                <c:pt idx="4195">
                  <c:v>182.81507619446899</c:v>
                </c:pt>
                <c:pt idx="4196">
                  <c:v>317.594470922364</c:v>
                </c:pt>
                <c:pt idx="4197">
                  <c:v>53.343037375643178</c:v>
                </c:pt>
                <c:pt idx="4198">
                  <c:v>976.92736587462298</c:v>
                </c:pt>
                <c:pt idx="4199">
                  <c:v>289.53505869036297</c:v>
                </c:pt>
                <c:pt idx="4200">
                  <c:v>394.69594575142389</c:v>
                </c:pt>
                <c:pt idx="4201">
                  <c:v>279.34262131492198</c:v>
                </c:pt>
                <c:pt idx="4202">
                  <c:v>1098.7501529358599</c:v>
                </c:pt>
                <c:pt idx="4203">
                  <c:v>687.67170718205705</c:v>
                </c:pt>
                <c:pt idx="4204">
                  <c:v>113.275893967355</c:v>
                </c:pt>
                <c:pt idx="4205">
                  <c:v>107.34041500250601</c:v>
                </c:pt>
                <c:pt idx="4206">
                  <c:v>479.42929311599102</c:v>
                </c:pt>
                <c:pt idx="4207">
                  <c:v>72.193439282651667</c:v>
                </c:pt>
                <c:pt idx="4208">
                  <c:v>504.10880475594797</c:v>
                </c:pt>
                <c:pt idx="4209">
                  <c:v>421.75733194745391</c:v>
                </c:pt>
                <c:pt idx="4210">
                  <c:v>276.645136755941</c:v>
                </c:pt>
                <c:pt idx="4211">
                  <c:v>972.01507187932702</c:v>
                </c:pt>
                <c:pt idx="4212">
                  <c:v>293.05877979736101</c:v>
                </c:pt>
                <c:pt idx="4213">
                  <c:v>236.63341895595701</c:v>
                </c:pt>
                <c:pt idx="4214">
                  <c:v>72.382849538812181</c:v>
                </c:pt>
                <c:pt idx="4215">
                  <c:v>80.388868747069068</c:v>
                </c:pt>
                <c:pt idx="4216">
                  <c:v>355.574750313744</c:v>
                </c:pt>
                <c:pt idx="4217">
                  <c:v>318.09061639161001</c:v>
                </c:pt>
                <c:pt idx="4218">
                  <c:v>839.81672525337206</c:v>
                </c:pt>
                <c:pt idx="4219">
                  <c:v>640.59279134224596</c:v>
                </c:pt>
                <c:pt idx="4220">
                  <c:v>306.93793528869281</c:v>
                </c:pt>
                <c:pt idx="4221">
                  <c:v>558.800677966953</c:v>
                </c:pt>
                <c:pt idx="4222">
                  <c:v>352.51079112700501</c:v>
                </c:pt>
                <c:pt idx="4223">
                  <c:v>546.86374095995598</c:v>
                </c:pt>
                <c:pt idx="4224">
                  <c:v>837.60226235302491</c:v>
                </c:pt>
                <c:pt idx="4225">
                  <c:v>421.20278075291992</c:v>
                </c:pt>
                <c:pt idx="4226">
                  <c:v>721.39423499954705</c:v>
                </c:pt>
                <c:pt idx="4227">
                  <c:v>78.068789435189686</c:v>
                </c:pt>
                <c:pt idx="4228">
                  <c:v>964.76575543212095</c:v>
                </c:pt>
                <c:pt idx="4229">
                  <c:v>689.33377925211505</c:v>
                </c:pt>
                <c:pt idx="4230">
                  <c:v>104.82178676770801</c:v>
                </c:pt>
                <c:pt idx="4231">
                  <c:v>390.06112854553601</c:v>
                </c:pt>
                <c:pt idx="4232">
                  <c:v>106.00676796696899</c:v>
                </c:pt>
                <c:pt idx="4233">
                  <c:v>609.92223043965703</c:v>
                </c:pt>
                <c:pt idx="4234">
                  <c:v>387.03540384914999</c:v>
                </c:pt>
                <c:pt idx="4235">
                  <c:v>481.25146095847589</c:v>
                </c:pt>
                <c:pt idx="4236">
                  <c:v>191.63971525941301</c:v>
                </c:pt>
                <c:pt idx="4237">
                  <c:v>349.29381067441</c:v>
                </c:pt>
                <c:pt idx="4238">
                  <c:v>75.330202444082303</c:v>
                </c:pt>
                <c:pt idx="4239">
                  <c:v>142.07362719703099</c:v>
                </c:pt>
                <c:pt idx="4240">
                  <c:v>234.29491819007501</c:v>
                </c:pt>
                <c:pt idx="4241">
                  <c:v>243.60306593825999</c:v>
                </c:pt>
                <c:pt idx="4242">
                  <c:v>201.48888779240301</c:v>
                </c:pt>
                <c:pt idx="4243">
                  <c:v>100.102020951977</c:v>
                </c:pt>
                <c:pt idx="4244">
                  <c:v>543.76620015769095</c:v>
                </c:pt>
                <c:pt idx="4245">
                  <c:v>152.04152719323599</c:v>
                </c:pt>
                <c:pt idx="4246">
                  <c:v>441.47118134044899</c:v>
                </c:pt>
                <c:pt idx="4247">
                  <c:v>213.83702315953499</c:v>
                </c:pt>
                <c:pt idx="4248">
                  <c:v>160.547366757812</c:v>
                </c:pt>
                <c:pt idx="4249">
                  <c:v>348.07799284601901</c:v>
                </c:pt>
                <c:pt idx="4250">
                  <c:v>124.813277300237</c:v>
                </c:pt>
                <c:pt idx="4251">
                  <c:v>376.77719672302698</c:v>
                </c:pt>
                <c:pt idx="4252">
                  <c:v>480.81618548998489</c:v>
                </c:pt>
                <c:pt idx="4253">
                  <c:v>132.33955060473599</c:v>
                </c:pt>
                <c:pt idx="4254">
                  <c:v>193.856531357905</c:v>
                </c:pt>
                <c:pt idx="4255">
                  <c:v>1029.89274904326</c:v>
                </c:pt>
                <c:pt idx="4256">
                  <c:v>419.01084270406</c:v>
                </c:pt>
                <c:pt idx="4257">
                  <c:v>411.46163081786898</c:v>
                </c:pt>
                <c:pt idx="4258">
                  <c:v>366.78943184961292</c:v>
                </c:pt>
                <c:pt idx="4259">
                  <c:v>197.38689155757299</c:v>
                </c:pt>
                <c:pt idx="4260">
                  <c:v>120.46514819124801</c:v>
                </c:pt>
                <c:pt idx="4261">
                  <c:v>67.693113011811107</c:v>
                </c:pt>
                <c:pt idx="4262">
                  <c:v>171.84886912010299</c:v>
                </c:pt>
                <c:pt idx="4263">
                  <c:v>408.79780837210501</c:v>
                </c:pt>
                <c:pt idx="4264">
                  <c:v>105.369065591725</c:v>
                </c:pt>
                <c:pt idx="4265">
                  <c:v>112.569328818584</c:v>
                </c:pt>
                <c:pt idx="4266">
                  <c:v>177.38745920929699</c:v>
                </c:pt>
                <c:pt idx="4267">
                  <c:v>223.16095208567</c:v>
                </c:pt>
                <c:pt idx="4268">
                  <c:v>165.70703652245501</c:v>
                </c:pt>
                <c:pt idx="4269">
                  <c:v>194.00556000493199</c:v>
                </c:pt>
                <c:pt idx="4270">
                  <c:v>128.55608576801299</c:v>
                </c:pt>
                <c:pt idx="4271">
                  <c:v>351.74727553618402</c:v>
                </c:pt>
                <c:pt idx="4272">
                  <c:v>103.244495167092</c:v>
                </c:pt>
                <c:pt idx="4273">
                  <c:v>125.293884661313</c:v>
                </c:pt>
                <c:pt idx="4274">
                  <c:v>404.71852412078101</c:v>
                </c:pt>
                <c:pt idx="4275">
                  <c:v>439.39601293068989</c:v>
                </c:pt>
                <c:pt idx="4276">
                  <c:v>531.64470882393096</c:v>
                </c:pt>
                <c:pt idx="4277">
                  <c:v>127.23506389019499</c:v>
                </c:pt>
                <c:pt idx="4278">
                  <c:v>401.39488804720202</c:v>
                </c:pt>
                <c:pt idx="4279">
                  <c:v>609.80210422715004</c:v>
                </c:pt>
                <c:pt idx="4280">
                  <c:v>493.53518545578493</c:v>
                </c:pt>
                <c:pt idx="4281">
                  <c:v>60.660474590281197</c:v>
                </c:pt>
                <c:pt idx="4282">
                  <c:v>210.640130588581</c:v>
                </c:pt>
                <c:pt idx="4283">
                  <c:v>184.95733795803</c:v>
                </c:pt>
                <c:pt idx="4284">
                  <c:v>315.17855807464099</c:v>
                </c:pt>
                <c:pt idx="4285">
                  <c:v>436.64830503495898</c:v>
                </c:pt>
                <c:pt idx="4286">
                  <c:v>207.37718818619601</c:v>
                </c:pt>
                <c:pt idx="4287">
                  <c:v>73.808129830242706</c:v>
                </c:pt>
                <c:pt idx="4288">
                  <c:v>77.331287994006402</c:v>
                </c:pt>
                <c:pt idx="4289">
                  <c:v>732.29312438602506</c:v>
                </c:pt>
                <c:pt idx="4290">
                  <c:v>50.381761503924892</c:v>
                </c:pt>
                <c:pt idx="4291">
                  <c:v>269.58703618928189</c:v>
                </c:pt>
                <c:pt idx="4292">
                  <c:v>336.04947281442202</c:v>
                </c:pt>
                <c:pt idx="4293">
                  <c:v>332.95329775881692</c:v>
                </c:pt>
                <c:pt idx="4294">
                  <c:v>47.355890072432892</c:v>
                </c:pt>
                <c:pt idx="4295">
                  <c:v>72.550405570058388</c:v>
                </c:pt>
                <c:pt idx="4296">
                  <c:v>585.4224411737639</c:v>
                </c:pt>
                <c:pt idx="4297">
                  <c:v>330.57953627269688</c:v>
                </c:pt>
                <c:pt idx="4298">
                  <c:v>330.86264511928999</c:v>
                </c:pt>
                <c:pt idx="4299">
                  <c:v>242.81740305458999</c:v>
                </c:pt>
                <c:pt idx="4300">
                  <c:v>77.5443736507914</c:v>
                </c:pt>
                <c:pt idx="4301">
                  <c:v>112.53479020373101</c:v>
                </c:pt>
                <c:pt idx="4302">
                  <c:v>287.80698157062602</c:v>
                </c:pt>
                <c:pt idx="4303">
                  <c:v>209.281775202586</c:v>
                </c:pt>
                <c:pt idx="4304">
                  <c:v>489.436422309835</c:v>
                </c:pt>
                <c:pt idx="4305">
                  <c:v>192.89610992153101</c:v>
                </c:pt>
                <c:pt idx="4306">
                  <c:v>893.62381325694002</c:v>
                </c:pt>
                <c:pt idx="4307">
                  <c:v>43.003101662095602</c:v>
                </c:pt>
                <c:pt idx="4308">
                  <c:v>719.86657840113992</c:v>
                </c:pt>
                <c:pt idx="4309">
                  <c:v>343.9334987554389</c:v>
                </c:pt>
                <c:pt idx="4310">
                  <c:v>357.95806566885</c:v>
                </c:pt>
                <c:pt idx="4311">
                  <c:v>604.48892425700603</c:v>
                </c:pt>
                <c:pt idx="4312">
                  <c:v>173.167964030983</c:v>
                </c:pt>
                <c:pt idx="4313">
                  <c:v>230.67982269111491</c:v>
                </c:pt>
                <c:pt idx="4314">
                  <c:v>328.75723007223189</c:v>
                </c:pt>
                <c:pt idx="4315">
                  <c:v>52.066070574335697</c:v>
                </c:pt>
                <c:pt idx="4316">
                  <c:v>419.18833195462992</c:v>
                </c:pt>
                <c:pt idx="4317">
                  <c:v>324.52580322263401</c:v>
                </c:pt>
                <c:pt idx="4318">
                  <c:v>365.78142404402303</c:v>
                </c:pt>
                <c:pt idx="4319">
                  <c:v>110.13778964897899</c:v>
                </c:pt>
                <c:pt idx="4320">
                  <c:v>148.52497161785001</c:v>
                </c:pt>
                <c:pt idx="4321">
                  <c:v>1027.37552485327</c:v>
                </c:pt>
                <c:pt idx="4322">
                  <c:v>273.87114209775399</c:v>
                </c:pt>
                <c:pt idx="4323">
                  <c:v>176.92832619908799</c:v>
                </c:pt>
                <c:pt idx="4324">
                  <c:v>186.70629952767001</c:v>
                </c:pt>
                <c:pt idx="4325">
                  <c:v>187.33997180100101</c:v>
                </c:pt>
                <c:pt idx="4326">
                  <c:v>494.49379611475098</c:v>
                </c:pt>
                <c:pt idx="4327">
                  <c:v>660.10725828557372</c:v>
                </c:pt>
                <c:pt idx="4328">
                  <c:v>447.05042659627799</c:v>
                </c:pt>
                <c:pt idx="4329">
                  <c:v>97.292114783549295</c:v>
                </c:pt>
                <c:pt idx="4330">
                  <c:v>488.239544019449</c:v>
                </c:pt>
                <c:pt idx="4331">
                  <c:v>620.74304651220302</c:v>
                </c:pt>
                <c:pt idx="4332">
                  <c:v>472.557916026481</c:v>
                </c:pt>
                <c:pt idx="4333">
                  <c:v>340.51192833200389</c:v>
                </c:pt>
                <c:pt idx="4334">
                  <c:v>102.18214485261799</c:v>
                </c:pt>
                <c:pt idx="4335">
                  <c:v>546.36675110201986</c:v>
                </c:pt>
                <c:pt idx="4336">
                  <c:v>484.54713406676598</c:v>
                </c:pt>
                <c:pt idx="4337">
                  <c:v>90.454010835966102</c:v>
                </c:pt>
                <c:pt idx="4338">
                  <c:v>88.480242321996499</c:v>
                </c:pt>
                <c:pt idx="4339">
                  <c:v>347.50730448976901</c:v>
                </c:pt>
                <c:pt idx="4340">
                  <c:v>768.10033237254402</c:v>
                </c:pt>
                <c:pt idx="4341">
                  <c:v>76.768452398717599</c:v>
                </c:pt>
                <c:pt idx="4342">
                  <c:v>281.49834065958993</c:v>
                </c:pt>
                <c:pt idx="4343">
                  <c:v>810.63283798151804</c:v>
                </c:pt>
                <c:pt idx="4344">
                  <c:v>503.49254771266988</c:v>
                </c:pt>
                <c:pt idx="4345">
                  <c:v>366.12358230979498</c:v>
                </c:pt>
                <c:pt idx="4346">
                  <c:v>221.192986077737</c:v>
                </c:pt>
                <c:pt idx="4347">
                  <c:v>951.60074253391394</c:v>
                </c:pt>
                <c:pt idx="4348">
                  <c:v>152.423740724423</c:v>
                </c:pt>
                <c:pt idx="4349">
                  <c:v>658.48096830713996</c:v>
                </c:pt>
                <c:pt idx="4350">
                  <c:v>128.180011604898</c:v>
                </c:pt>
                <c:pt idx="4351">
                  <c:v>444.44542267432308</c:v>
                </c:pt>
                <c:pt idx="4352">
                  <c:v>376.47342487972008</c:v>
                </c:pt>
                <c:pt idx="4353">
                  <c:v>296.24066319096897</c:v>
                </c:pt>
                <c:pt idx="4354">
                  <c:v>108.275586719838</c:v>
                </c:pt>
                <c:pt idx="4355">
                  <c:v>173.77136050854801</c:v>
                </c:pt>
                <c:pt idx="4356">
                  <c:v>895.02832223688199</c:v>
                </c:pt>
                <c:pt idx="4357">
                  <c:v>350.31966777660102</c:v>
                </c:pt>
                <c:pt idx="4358">
                  <c:v>138.47235509387099</c:v>
                </c:pt>
                <c:pt idx="4359">
                  <c:v>647.51214950582789</c:v>
                </c:pt>
                <c:pt idx="4360">
                  <c:v>635.4246452333781</c:v>
                </c:pt>
                <c:pt idx="4361">
                  <c:v>771.20584703556801</c:v>
                </c:pt>
                <c:pt idx="4362">
                  <c:v>630.34802488812591</c:v>
                </c:pt>
                <c:pt idx="4363">
                  <c:v>75.017976125310696</c:v>
                </c:pt>
                <c:pt idx="4364">
                  <c:v>184.63767043906199</c:v>
                </c:pt>
                <c:pt idx="4365">
                  <c:v>194.601302976179</c:v>
                </c:pt>
                <c:pt idx="4366">
                  <c:v>54.398707662826297</c:v>
                </c:pt>
                <c:pt idx="4367">
                  <c:v>542.77734766485696</c:v>
                </c:pt>
                <c:pt idx="4368">
                  <c:v>355.23843623819789</c:v>
                </c:pt>
                <c:pt idx="4369">
                  <c:v>684.28937741488198</c:v>
                </c:pt>
                <c:pt idx="4370">
                  <c:v>56.644875722297797</c:v>
                </c:pt>
                <c:pt idx="4371">
                  <c:v>48.169353800710702</c:v>
                </c:pt>
                <c:pt idx="4372">
                  <c:v>52.267634568981599</c:v>
                </c:pt>
                <c:pt idx="4373">
                  <c:v>277.72369329035911</c:v>
                </c:pt>
                <c:pt idx="4374">
                  <c:v>530.00451117914304</c:v>
                </c:pt>
                <c:pt idx="4375">
                  <c:v>204.959067450475</c:v>
                </c:pt>
                <c:pt idx="4376">
                  <c:v>248.03725532826701</c:v>
                </c:pt>
                <c:pt idx="4377">
                  <c:v>1193.2382546696699</c:v>
                </c:pt>
                <c:pt idx="4378">
                  <c:v>46.689788715534497</c:v>
                </c:pt>
                <c:pt idx="4379">
                  <c:v>42.581574287343187</c:v>
                </c:pt>
                <c:pt idx="4380">
                  <c:v>41.458580842086398</c:v>
                </c:pt>
                <c:pt idx="4381">
                  <c:v>450.64630413083108</c:v>
                </c:pt>
                <c:pt idx="4382">
                  <c:v>325.39929635048492</c:v>
                </c:pt>
                <c:pt idx="4383">
                  <c:v>374.78067459290992</c:v>
                </c:pt>
                <c:pt idx="4384">
                  <c:v>800.63155567938202</c:v>
                </c:pt>
                <c:pt idx="4385">
                  <c:v>497.34965244471601</c:v>
                </c:pt>
                <c:pt idx="4386">
                  <c:v>105.326139078268</c:v>
                </c:pt>
                <c:pt idx="4387">
                  <c:v>103.592187891622</c:v>
                </c:pt>
                <c:pt idx="4388">
                  <c:v>344.13792430365299</c:v>
                </c:pt>
                <c:pt idx="4389">
                  <c:v>428.83444899392299</c:v>
                </c:pt>
                <c:pt idx="4390">
                  <c:v>73.322952426172591</c:v>
                </c:pt>
                <c:pt idx="4391">
                  <c:v>803.15399483826002</c:v>
                </c:pt>
                <c:pt idx="4392">
                  <c:v>795.91811364405498</c:v>
                </c:pt>
                <c:pt idx="4393">
                  <c:v>259.75574329876599</c:v>
                </c:pt>
                <c:pt idx="4394">
                  <c:v>892.22390311937897</c:v>
                </c:pt>
                <c:pt idx="4395">
                  <c:v>223.499080307285</c:v>
                </c:pt>
                <c:pt idx="4396">
                  <c:v>242.982817650822</c:v>
                </c:pt>
                <c:pt idx="4397">
                  <c:v>384.56409470305999</c:v>
                </c:pt>
                <c:pt idx="4398">
                  <c:v>210.37910553993399</c:v>
                </c:pt>
                <c:pt idx="4399">
                  <c:v>323.94370862916008</c:v>
                </c:pt>
                <c:pt idx="4400">
                  <c:v>156.585419604755</c:v>
                </c:pt>
                <c:pt idx="4401">
                  <c:v>85.71441753209389</c:v>
                </c:pt>
                <c:pt idx="4402">
                  <c:v>338.27415100476901</c:v>
                </c:pt>
                <c:pt idx="4403">
                  <c:v>410.89173916094802</c:v>
                </c:pt>
                <c:pt idx="4404">
                  <c:v>977.31468357694598</c:v>
                </c:pt>
                <c:pt idx="4405">
                  <c:v>619.54338375735199</c:v>
                </c:pt>
                <c:pt idx="4406">
                  <c:v>90.366873379609984</c:v>
                </c:pt>
                <c:pt idx="4407">
                  <c:v>88.646228603265996</c:v>
                </c:pt>
                <c:pt idx="4408">
                  <c:v>1344.9888079669399</c:v>
                </c:pt>
                <c:pt idx="4409">
                  <c:v>46.68680957572959</c:v>
                </c:pt>
                <c:pt idx="4410">
                  <c:v>520.98995168140789</c:v>
                </c:pt>
                <c:pt idx="4411">
                  <c:v>520.63710379077691</c:v>
                </c:pt>
                <c:pt idx="4412">
                  <c:v>159.26061069347099</c:v>
                </c:pt>
                <c:pt idx="4413">
                  <c:v>82.682630722836777</c:v>
                </c:pt>
                <c:pt idx="4414">
                  <c:v>460.93971691728791</c:v>
                </c:pt>
                <c:pt idx="4415">
                  <c:v>76.25177709090849</c:v>
                </c:pt>
                <c:pt idx="4416">
                  <c:v>871.70176630794901</c:v>
                </c:pt>
                <c:pt idx="4417">
                  <c:v>418.05694876049802</c:v>
                </c:pt>
                <c:pt idx="4418">
                  <c:v>349.42366047688489</c:v>
                </c:pt>
                <c:pt idx="4419">
                  <c:v>222.92714454529599</c:v>
                </c:pt>
                <c:pt idx="4420">
                  <c:v>246.47186936556801</c:v>
                </c:pt>
                <c:pt idx="4421">
                  <c:v>146.00406248371999</c:v>
                </c:pt>
                <c:pt idx="4422">
                  <c:v>134.30908052218399</c:v>
                </c:pt>
                <c:pt idx="4423">
                  <c:v>61.492060747367198</c:v>
                </c:pt>
                <c:pt idx="4424">
                  <c:v>219.98366366606999</c:v>
                </c:pt>
                <c:pt idx="4425">
                  <c:v>212.97534320622</c:v>
                </c:pt>
                <c:pt idx="4426">
                  <c:v>366.81322587169092</c:v>
                </c:pt>
                <c:pt idx="4427">
                  <c:v>377.75854652135308</c:v>
                </c:pt>
                <c:pt idx="4428">
                  <c:v>342.6811641586699</c:v>
                </c:pt>
                <c:pt idx="4429">
                  <c:v>378.765756831857</c:v>
                </c:pt>
                <c:pt idx="4430">
                  <c:v>175.988831811083</c:v>
                </c:pt>
                <c:pt idx="4431">
                  <c:v>226.485980629132</c:v>
                </c:pt>
                <c:pt idx="4432">
                  <c:v>615.04439380785902</c:v>
                </c:pt>
                <c:pt idx="4433">
                  <c:v>128.958664408575</c:v>
                </c:pt>
                <c:pt idx="4434">
                  <c:v>733.15271687551387</c:v>
                </c:pt>
                <c:pt idx="4435">
                  <c:v>142.915829471042</c:v>
                </c:pt>
                <c:pt idx="4436">
                  <c:v>209.00938790662099</c:v>
                </c:pt>
                <c:pt idx="4437">
                  <c:v>1382.07162866309</c:v>
                </c:pt>
                <c:pt idx="4438">
                  <c:v>135.26397227758599</c:v>
                </c:pt>
                <c:pt idx="4439">
                  <c:v>290.16103355692292</c:v>
                </c:pt>
                <c:pt idx="4440">
                  <c:v>248.889028902522</c:v>
                </c:pt>
                <c:pt idx="4441">
                  <c:v>45.179333029719999</c:v>
                </c:pt>
                <c:pt idx="4442">
                  <c:v>347.1197038391</c:v>
                </c:pt>
                <c:pt idx="4443">
                  <c:v>602.714934267118</c:v>
                </c:pt>
                <c:pt idx="4444">
                  <c:v>224.51331584738901</c:v>
                </c:pt>
                <c:pt idx="4445">
                  <c:v>141.94597178577399</c:v>
                </c:pt>
                <c:pt idx="4446">
                  <c:v>133.57241678614699</c:v>
                </c:pt>
                <c:pt idx="4447">
                  <c:v>55.810819151222887</c:v>
                </c:pt>
                <c:pt idx="4448">
                  <c:v>57.905886782874802</c:v>
                </c:pt>
                <c:pt idx="4449">
                  <c:v>460.45747942357292</c:v>
                </c:pt>
                <c:pt idx="4450">
                  <c:v>64.513847105275005</c:v>
                </c:pt>
                <c:pt idx="4451">
                  <c:v>369.79993214554793</c:v>
                </c:pt>
                <c:pt idx="4452">
                  <c:v>601.671595156227</c:v>
                </c:pt>
                <c:pt idx="4453">
                  <c:v>142.50175236491401</c:v>
                </c:pt>
                <c:pt idx="4454">
                  <c:v>167.98203021835201</c:v>
                </c:pt>
                <c:pt idx="4455">
                  <c:v>201.26274167538699</c:v>
                </c:pt>
                <c:pt idx="4456">
                  <c:v>405.01994763152902</c:v>
                </c:pt>
                <c:pt idx="4457">
                  <c:v>288.2769182551479</c:v>
                </c:pt>
                <c:pt idx="4458">
                  <c:v>268.88694075395102</c:v>
                </c:pt>
                <c:pt idx="4459">
                  <c:v>212.891039980502</c:v>
                </c:pt>
                <c:pt idx="4460">
                  <c:v>182.028926049196</c:v>
                </c:pt>
                <c:pt idx="4461">
                  <c:v>464.99869601601102</c:v>
                </c:pt>
                <c:pt idx="4462">
                  <c:v>91.053761297158587</c:v>
                </c:pt>
                <c:pt idx="4463">
                  <c:v>173.742385281677</c:v>
                </c:pt>
                <c:pt idx="4464">
                  <c:v>476.35211664770901</c:v>
                </c:pt>
                <c:pt idx="4465">
                  <c:v>101.33142023202799</c:v>
                </c:pt>
                <c:pt idx="4466">
                  <c:v>405.17090238805201</c:v>
                </c:pt>
                <c:pt idx="4467">
                  <c:v>273.89694623427692</c:v>
                </c:pt>
                <c:pt idx="4468">
                  <c:v>983.37979889248993</c:v>
                </c:pt>
                <c:pt idx="4469">
                  <c:v>263.59039139923198</c:v>
                </c:pt>
                <c:pt idx="4470">
                  <c:v>434.36289065007009</c:v>
                </c:pt>
                <c:pt idx="4471">
                  <c:v>225.193196012203</c:v>
                </c:pt>
                <c:pt idx="4472">
                  <c:v>174.636818032343</c:v>
                </c:pt>
                <c:pt idx="4473">
                  <c:v>312.40721319449898</c:v>
                </c:pt>
                <c:pt idx="4474">
                  <c:v>624.41256045866805</c:v>
                </c:pt>
                <c:pt idx="4475">
                  <c:v>207.94762686371999</c:v>
                </c:pt>
                <c:pt idx="4476">
                  <c:v>444.05123456755092</c:v>
                </c:pt>
                <c:pt idx="4477">
                  <c:v>418.32012663660299</c:v>
                </c:pt>
                <c:pt idx="4478">
                  <c:v>427.91406415310797</c:v>
                </c:pt>
                <c:pt idx="4479">
                  <c:v>80.374814397437589</c:v>
                </c:pt>
                <c:pt idx="4480">
                  <c:v>193.151606407233</c:v>
                </c:pt>
                <c:pt idx="4481">
                  <c:v>215.00866609821401</c:v>
                </c:pt>
                <c:pt idx="4482">
                  <c:v>755.52935875931405</c:v>
                </c:pt>
                <c:pt idx="4483">
                  <c:v>443.14036547284701</c:v>
                </c:pt>
                <c:pt idx="4484">
                  <c:v>323.92247411617802</c:v>
                </c:pt>
                <c:pt idx="4485">
                  <c:v>56.268630225411201</c:v>
                </c:pt>
                <c:pt idx="4486">
                  <c:v>349.79570192357801</c:v>
                </c:pt>
                <c:pt idx="4487">
                  <c:v>278.31882832637598</c:v>
                </c:pt>
                <c:pt idx="4488">
                  <c:v>535.31274582829099</c:v>
                </c:pt>
                <c:pt idx="4489">
                  <c:v>322.30507156573702</c:v>
                </c:pt>
                <c:pt idx="4490">
                  <c:v>362.19742719073798</c:v>
                </c:pt>
                <c:pt idx="4491">
                  <c:v>260.33712076598289</c:v>
                </c:pt>
                <c:pt idx="4492">
                  <c:v>418.02218064201992</c:v>
                </c:pt>
                <c:pt idx="4493">
                  <c:v>345.27343830732599</c:v>
                </c:pt>
                <c:pt idx="4494">
                  <c:v>389.87443076691699</c:v>
                </c:pt>
                <c:pt idx="4495">
                  <c:v>605.35704530245084</c:v>
                </c:pt>
                <c:pt idx="4496">
                  <c:v>289.71325626415802</c:v>
                </c:pt>
                <c:pt idx="4497">
                  <c:v>60.355021055628583</c:v>
                </c:pt>
                <c:pt idx="4498">
                  <c:v>199.663736852684</c:v>
                </c:pt>
                <c:pt idx="4499">
                  <c:v>291.87849065212401</c:v>
                </c:pt>
                <c:pt idx="4500">
                  <c:v>107.919265079192</c:v>
                </c:pt>
                <c:pt idx="4501">
                  <c:v>361.39776729028802</c:v>
                </c:pt>
                <c:pt idx="4502">
                  <c:v>370.46930239597901</c:v>
                </c:pt>
                <c:pt idx="4503">
                  <c:v>93.096500903770504</c:v>
                </c:pt>
                <c:pt idx="4504">
                  <c:v>211.20452186928</c:v>
                </c:pt>
                <c:pt idx="4505">
                  <c:v>80.836073082189188</c:v>
                </c:pt>
                <c:pt idx="4506">
                  <c:v>477.41927915068487</c:v>
                </c:pt>
                <c:pt idx="4507">
                  <c:v>79.088967790508988</c:v>
                </c:pt>
                <c:pt idx="4508">
                  <c:v>672.49067414248304</c:v>
                </c:pt>
                <c:pt idx="4509">
                  <c:v>386.47381958244301</c:v>
                </c:pt>
                <c:pt idx="4510">
                  <c:v>265.69105293800101</c:v>
                </c:pt>
                <c:pt idx="4511">
                  <c:v>133.29886588071301</c:v>
                </c:pt>
                <c:pt idx="4512">
                  <c:v>71.059414357093985</c:v>
                </c:pt>
                <c:pt idx="4513">
                  <c:v>386.09473525489801</c:v>
                </c:pt>
                <c:pt idx="4514">
                  <c:v>102.408905607535</c:v>
                </c:pt>
                <c:pt idx="4515">
                  <c:v>341.72365652025002</c:v>
                </c:pt>
                <c:pt idx="4516">
                  <c:v>97.436563396124782</c:v>
                </c:pt>
                <c:pt idx="4517">
                  <c:v>383.64526472183201</c:v>
                </c:pt>
                <c:pt idx="4518">
                  <c:v>439.10840925306701</c:v>
                </c:pt>
                <c:pt idx="4519">
                  <c:v>221.22682434568401</c:v>
                </c:pt>
                <c:pt idx="4520">
                  <c:v>494.344487290264</c:v>
                </c:pt>
                <c:pt idx="4521">
                  <c:v>155.82808977107001</c:v>
                </c:pt>
                <c:pt idx="4522">
                  <c:v>349.27101973466199</c:v>
                </c:pt>
                <c:pt idx="4523">
                  <c:v>808.08069621859102</c:v>
                </c:pt>
                <c:pt idx="4524">
                  <c:v>230.972164733385</c:v>
                </c:pt>
                <c:pt idx="4525">
                  <c:v>122.628139057769</c:v>
                </c:pt>
                <c:pt idx="4526">
                  <c:v>298.787745807796</c:v>
                </c:pt>
                <c:pt idx="4527">
                  <c:v>356.82175087634801</c:v>
                </c:pt>
                <c:pt idx="4528">
                  <c:v>133.13650067685401</c:v>
                </c:pt>
                <c:pt idx="4529">
                  <c:v>362.44669609170211</c:v>
                </c:pt>
                <c:pt idx="4530">
                  <c:v>750.79144764572095</c:v>
                </c:pt>
                <c:pt idx="4531">
                  <c:v>206.88544869220399</c:v>
                </c:pt>
                <c:pt idx="4532">
                  <c:v>295.78620587641302</c:v>
                </c:pt>
                <c:pt idx="4533">
                  <c:v>613.03917825127905</c:v>
                </c:pt>
                <c:pt idx="4534">
                  <c:v>405.61244966424999</c:v>
                </c:pt>
                <c:pt idx="4535">
                  <c:v>841.22103419172083</c:v>
                </c:pt>
                <c:pt idx="4536">
                  <c:v>98.205209940604107</c:v>
                </c:pt>
                <c:pt idx="4537">
                  <c:v>518.76020486800803</c:v>
                </c:pt>
                <c:pt idx="4538">
                  <c:v>997.19906411080103</c:v>
                </c:pt>
                <c:pt idx="4539">
                  <c:v>524.047841232672</c:v>
                </c:pt>
                <c:pt idx="4540">
                  <c:v>172.230813308412</c:v>
                </c:pt>
                <c:pt idx="4541">
                  <c:v>406.28352360320099</c:v>
                </c:pt>
                <c:pt idx="4542">
                  <c:v>738.26723546699805</c:v>
                </c:pt>
                <c:pt idx="4543">
                  <c:v>183.413209102065</c:v>
                </c:pt>
                <c:pt idx="4544">
                  <c:v>183.851433124659</c:v>
                </c:pt>
                <c:pt idx="4545">
                  <c:v>270.62250832123902</c:v>
                </c:pt>
                <c:pt idx="4546">
                  <c:v>206.94151905045899</c:v>
                </c:pt>
                <c:pt idx="4547">
                  <c:v>141.190978206849</c:v>
                </c:pt>
                <c:pt idx="4548">
                  <c:v>340.41358676600589</c:v>
                </c:pt>
                <c:pt idx="4549">
                  <c:v>153.46153226469499</c:v>
                </c:pt>
                <c:pt idx="4550">
                  <c:v>614.94198988021378</c:v>
                </c:pt>
                <c:pt idx="4551">
                  <c:v>725.22201245059205</c:v>
                </c:pt>
                <c:pt idx="4552">
                  <c:v>134.827703867872</c:v>
                </c:pt>
                <c:pt idx="4553">
                  <c:v>608.62984367534807</c:v>
                </c:pt>
                <c:pt idx="4554">
                  <c:v>254.88349743946401</c:v>
                </c:pt>
                <c:pt idx="4555">
                  <c:v>77.376657518699773</c:v>
                </c:pt>
                <c:pt idx="4556">
                  <c:v>390.21622245348988</c:v>
                </c:pt>
                <c:pt idx="4557">
                  <c:v>338.23328902484201</c:v>
                </c:pt>
                <c:pt idx="4558">
                  <c:v>49.853640724190093</c:v>
                </c:pt>
                <c:pt idx="4559">
                  <c:v>577.98915582250584</c:v>
                </c:pt>
                <c:pt idx="4560">
                  <c:v>372.45855033832203</c:v>
                </c:pt>
                <c:pt idx="4561">
                  <c:v>791.02063062936395</c:v>
                </c:pt>
                <c:pt idx="4562">
                  <c:v>921.05224631709802</c:v>
                </c:pt>
                <c:pt idx="4563">
                  <c:v>325.24900894456499</c:v>
                </c:pt>
                <c:pt idx="4564">
                  <c:v>90.802055020689679</c:v>
                </c:pt>
                <c:pt idx="4565">
                  <c:v>42.5631753112513</c:v>
                </c:pt>
                <c:pt idx="4566">
                  <c:v>1199.3019519673001</c:v>
                </c:pt>
                <c:pt idx="4567">
                  <c:v>543.74617382812096</c:v>
                </c:pt>
                <c:pt idx="4568">
                  <c:v>287.24186169941697</c:v>
                </c:pt>
                <c:pt idx="4569">
                  <c:v>454.25562880033101</c:v>
                </c:pt>
                <c:pt idx="4570">
                  <c:v>167.286084149239</c:v>
                </c:pt>
                <c:pt idx="4571">
                  <c:v>430.533530532741</c:v>
                </c:pt>
                <c:pt idx="4572">
                  <c:v>292.36110551579202</c:v>
                </c:pt>
                <c:pt idx="4573">
                  <c:v>94.64943691182259</c:v>
                </c:pt>
                <c:pt idx="4574">
                  <c:v>277.23001384557688</c:v>
                </c:pt>
                <c:pt idx="4575">
                  <c:v>509.85014700608201</c:v>
                </c:pt>
                <c:pt idx="4576">
                  <c:v>349.43585911549599</c:v>
                </c:pt>
                <c:pt idx="4577">
                  <c:v>650.14214478737892</c:v>
                </c:pt>
                <c:pt idx="4578">
                  <c:v>240.78244031489899</c:v>
                </c:pt>
                <c:pt idx="4579">
                  <c:v>158.033272369983</c:v>
                </c:pt>
                <c:pt idx="4580">
                  <c:v>167.10437868900101</c:v>
                </c:pt>
                <c:pt idx="4581">
                  <c:v>231.64447134113399</c:v>
                </c:pt>
                <c:pt idx="4582">
                  <c:v>401.38157273688103</c:v>
                </c:pt>
                <c:pt idx="4583">
                  <c:v>260.572845375518</c:v>
                </c:pt>
                <c:pt idx="4584">
                  <c:v>64.691871468243903</c:v>
                </c:pt>
                <c:pt idx="4585">
                  <c:v>78.076156699668005</c:v>
                </c:pt>
                <c:pt idx="4586">
                  <c:v>215.609037850546</c:v>
                </c:pt>
                <c:pt idx="4587">
                  <c:v>440.30065993789492</c:v>
                </c:pt>
                <c:pt idx="4588">
                  <c:v>487.33007824206788</c:v>
                </c:pt>
                <c:pt idx="4589">
                  <c:v>647.69195676619302</c:v>
                </c:pt>
                <c:pt idx="4590">
                  <c:v>174.52388973936189</c:v>
                </c:pt>
                <c:pt idx="4591">
                  <c:v>199.05338040476499</c:v>
                </c:pt>
                <c:pt idx="4592">
                  <c:v>173.43622617186699</c:v>
                </c:pt>
                <c:pt idx="4593">
                  <c:v>221.57537783782101</c:v>
                </c:pt>
                <c:pt idx="4594">
                  <c:v>160.34004233388899</c:v>
                </c:pt>
                <c:pt idx="4595">
                  <c:v>568.96409502721997</c:v>
                </c:pt>
                <c:pt idx="4596">
                  <c:v>613.35205264355886</c:v>
                </c:pt>
                <c:pt idx="4597">
                  <c:v>219.369184367819</c:v>
                </c:pt>
                <c:pt idx="4598">
                  <c:v>276.69995509367902</c:v>
                </c:pt>
                <c:pt idx="4599">
                  <c:v>318.87153382243702</c:v>
                </c:pt>
                <c:pt idx="4600">
                  <c:v>451.10960554369598</c:v>
                </c:pt>
                <c:pt idx="4601">
                  <c:v>376.96698598560403</c:v>
                </c:pt>
                <c:pt idx="4602">
                  <c:v>770.16124182218289</c:v>
                </c:pt>
                <c:pt idx="4603">
                  <c:v>131.05282913274101</c:v>
                </c:pt>
                <c:pt idx="4604">
                  <c:v>58.738379541870103</c:v>
                </c:pt>
                <c:pt idx="4605">
                  <c:v>269.53295348452701</c:v>
                </c:pt>
                <c:pt idx="4606">
                  <c:v>792.742643450385</c:v>
                </c:pt>
                <c:pt idx="4607">
                  <c:v>390.81870814709089</c:v>
                </c:pt>
                <c:pt idx="4608">
                  <c:v>921.28795615557499</c:v>
                </c:pt>
                <c:pt idx="4609">
                  <c:v>610.75328143419404</c:v>
                </c:pt>
                <c:pt idx="4610">
                  <c:v>252.99467156680689</c:v>
                </c:pt>
                <c:pt idx="4611">
                  <c:v>337.26539393077792</c:v>
                </c:pt>
                <c:pt idx="4612">
                  <c:v>199.69666383441</c:v>
                </c:pt>
                <c:pt idx="4613">
                  <c:v>414.757647353035</c:v>
                </c:pt>
                <c:pt idx="4614">
                  <c:v>181.98170685237699</c:v>
                </c:pt>
                <c:pt idx="4615">
                  <c:v>71.344915539273401</c:v>
                </c:pt>
                <c:pt idx="4616">
                  <c:v>275.88894842119993</c:v>
                </c:pt>
                <c:pt idx="4617">
                  <c:v>120.03331917387</c:v>
                </c:pt>
                <c:pt idx="4618">
                  <c:v>167.0838522211659</c:v>
                </c:pt>
                <c:pt idx="4619">
                  <c:v>150.68245638388299</c:v>
                </c:pt>
                <c:pt idx="4620">
                  <c:v>36.006692017109103</c:v>
                </c:pt>
                <c:pt idx="4621">
                  <c:v>114.220816406015</c:v>
                </c:pt>
                <c:pt idx="4622">
                  <c:v>272.883429059349</c:v>
                </c:pt>
                <c:pt idx="4623">
                  <c:v>451.54870773587493</c:v>
                </c:pt>
                <c:pt idx="4624">
                  <c:v>302.89303918661199</c:v>
                </c:pt>
                <c:pt idx="4625">
                  <c:v>170.81342124459599</c:v>
                </c:pt>
                <c:pt idx="4626">
                  <c:v>588.31308336510699</c:v>
                </c:pt>
                <c:pt idx="4627">
                  <c:v>60.131829200145802</c:v>
                </c:pt>
                <c:pt idx="4628">
                  <c:v>877.69491975133303</c:v>
                </c:pt>
                <c:pt idx="4629">
                  <c:v>844.35449064332204</c:v>
                </c:pt>
                <c:pt idx="4630">
                  <c:v>1007.46671899361</c:v>
                </c:pt>
                <c:pt idx="4631">
                  <c:v>392.409791753847</c:v>
                </c:pt>
                <c:pt idx="4632">
                  <c:v>118.967437700872</c:v>
                </c:pt>
                <c:pt idx="4633">
                  <c:v>64.282141603610881</c:v>
                </c:pt>
                <c:pt idx="4634">
                  <c:v>292.23203699577289</c:v>
                </c:pt>
                <c:pt idx="4635">
                  <c:v>189.956876038459</c:v>
                </c:pt>
                <c:pt idx="4636">
                  <c:v>30.867568476665191</c:v>
                </c:pt>
                <c:pt idx="4637">
                  <c:v>252.293844152178</c:v>
                </c:pt>
                <c:pt idx="4638">
                  <c:v>49.359286817245888</c:v>
                </c:pt>
                <c:pt idx="4639">
                  <c:v>398.97801460743489</c:v>
                </c:pt>
                <c:pt idx="4640">
                  <c:v>193.83775617608001</c:v>
                </c:pt>
                <c:pt idx="4641">
                  <c:v>426.36852346642701</c:v>
                </c:pt>
                <c:pt idx="4642">
                  <c:v>535.10619760434804</c:v>
                </c:pt>
                <c:pt idx="4643">
                  <c:v>123.754205203775</c:v>
                </c:pt>
                <c:pt idx="4644">
                  <c:v>209.250518891452</c:v>
                </c:pt>
                <c:pt idx="4645">
                  <c:v>97.454802585244195</c:v>
                </c:pt>
                <c:pt idx="4646">
                  <c:v>431.53576221311101</c:v>
                </c:pt>
                <c:pt idx="4647">
                  <c:v>601.63338179402695</c:v>
                </c:pt>
                <c:pt idx="4648">
                  <c:v>206.32278905354599</c:v>
                </c:pt>
                <c:pt idx="4649">
                  <c:v>243.89337524184589</c:v>
                </c:pt>
                <c:pt idx="4650">
                  <c:v>408.702662873939</c:v>
                </c:pt>
                <c:pt idx="4651">
                  <c:v>320.92304577386</c:v>
                </c:pt>
                <c:pt idx="4652">
                  <c:v>135.92175703055</c:v>
                </c:pt>
                <c:pt idx="4653">
                  <c:v>88.281975346546389</c:v>
                </c:pt>
                <c:pt idx="4654">
                  <c:v>548.54293775978704</c:v>
                </c:pt>
                <c:pt idx="4655">
                  <c:v>485.01986938803498</c:v>
                </c:pt>
                <c:pt idx="4656">
                  <c:v>65.231332024939789</c:v>
                </c:pt>
                <c:pt idx="4657">
                  <c:v>42.0263549115339</c:v>
                </c:pt>
                <c:pt idx="4658">
                  <c:v>122.993301216804</c:v>
                </c:pt>
                <c:pt idx="4659">
                  <c:v>278.40840447971198</c:v>
                </c:pt>
                <c:pt idx="4660">
                  <c:v>405.47694585438899</c:v>
                </c:pt>
                <c:pt idx="4661">
                  <c:v>156.84721950466999</c:v>
                </c:pt>
                <c:pt idx="4662">
                  <c:v>117.88915731174799</c:v>
                </c:pt>
                <c:pt idx="4663">
                  <c:v>177.138967213531</c:v>
                </c:pt>
                <c:pt idx="4664">
                  <c:v>1192.68792726474</c:v>
                </c:pt>
                <c:pt idx="4665">
                  <c:v>420.33995725105399</c:v>
                </c:pt>
                <c:pt idx="4666">
                  <c:v>119.59559277200501</c:v>
                </c:pt>
                <c:pt idx="4667">
                  <c:v>880.97375210538803</c:v>
                </c:pt>
                <c:pt idx="4668">
                  <c:v>275.67434871269899</c:v>
                </c:pt>
                <c:pt idx="4669">
                  <c:v>601.61950037185704</c:v>
                </c:pt>
                <c:pt idx="4670">
                  <c:v>583.30884856187402</c:v>
                </c:pt>
                <c:pt idx="4671">
                  <c:v>520.60063899635395</c:v>
                </c:pt>
                <c:pt idx="4672">
                  <c:v>84.6431831544772</c:v>
                </c:pt>
                <c:pt idx="4673">
                  <c:v>322.82386680162301</c:v>
                </c:pt>
                <c:pt idx="4674">
                  <c:v>762.0672509859437</c:v>
                </c:pt>
                <c:pt idx="4675">
                  <c:v>303.32979876613689</c:v>
                </c:pt>
                <c:pt idx="4676">
                  <c:v>211.34743968534201</c:v>
                </c:pt>
                <c:pt idx="4677">
                  <c:v>263.62124831791698</c:v>
                </c:pt>
                <c:pt idx="4678">
                  <c:v>445.24875637407092</c:v>
                </c:pt>
                <c:pt idx="4679">
                  <c:v>42.116635977139502</c:v>
                </c:pt>
                <c:pt idx="4680">
                  <c:v>399.56136687252689</c:v>
                </c:pt>
                <c:pt idx="4681">
                  <c:v>64.659222439798583</c:v>
                </c:pt>
                <c:pt idx="4682">
                  <c:v>575.88231997986304</c:v>
                </c:pt>
                <c:pt idx="4683">
                  <c:v>35.754971598573903</c:v>
                </c:pt>
                <c:pt idx="4684">
                  <c:v>61.120159426063701</c:v>
                </c:pt>
                <c:pt idx="4685">
                  <c:v>69.796937628294799</c:v>
                </c:pt>
                <c:pt idx="4686">
                  <c:v>322.77824357675502</c:v>
                </c:pt>
                <c:pt idx="4687">
                  <c:v>437.99694230019992</c:v>
                </c:pt>
                <c:pt idx="4688">
                  <c:v>231.935336274843</c:v>
                </c:pt>
                <c:pt idx="4689">
                  <c:v>787.184212693777</c:v>
                </c:pt>
                <c:pt idx="4690">
                  <c:v>685.22783690069321</c:v>
                </c:pt>
                <c:pt idx="4691">
                  <c:v>507.76409759262901</c:v>
                </c:pt>
                <c:pt idx="4692">
                  <c:v>173.15825572200001</c:v>
                </c:pt>
                <c:pt idx="4693">
                  <c:v>398.88678413727189</c:v>
                </c:pt>
                <c:pt idx="4694">
                  <c:v>247.589573950399</c:v>
                </c:pt>
                <c:pt idx="4695">
                  <c:v>73.205147060354491</c:v>
                </c:pt>
                <c:pt idx="4696">
                  <c:v>81.721093216919002</c:v>
                </c:pt>
                <c:pt idx="4697">
                  <c:v>450.36232527385499</c:v>
                </c:pt>
                <c:pt idx="4698">
                  <c:v>478.40471540997589</c:v>
                </c:pt>
                <c:pt idx="4699">
                  <c:v>900.77570841049601</c:v>
                </c:pt>
                <c:pt idx="4700">
                  <c:v>823.00286628854496</c:v>
                </c:pt>
                <c:pt idx="4701">
                  <c:v>189.73245344377801</c:v>
                </c:pt>
                <c:pt idx="4702">
                  <c:v>150.975366792513</c:v>
                </c:pt>
                <c:pt idx="4703">
                  <c:v>247.95130658895999</c:v>
                </c:pt>
                <c:pt idx="4704">
                  <c:v>185.104356125669</c:v>
                </c:pt>
                <c:pt idx="4705">
                  <c:v>226.48017421182001</c:v>
                </c:pt>
                <c:pt idx="4706">
                  <c:v>151.25341908797</c:v>
                </c:pt>
                <c:pt idx="4707">
                  <c:v>371.073830197571</c:v>
                </c:pt>
                <c:pt idx="4708">
                  <c:v>102.10866168385</c:v>
                </c:pt>
                <c:pt idx="4709">
                  <c:v>37.88263728191459</c:v>
                </c:pt>
                <c:pt idx="4710">
                  <c:v>566.74571746196204</c:v>
                </c:pt>
                <c:pt idx="4711">
                  <c:v>863.27821635024702</c:v>
                </c:pt>
                <c:pt idx="4712">
                  <c:v>244.61701703768301</c:v>
                </c:pt>
                <c:pt idx="4713">
                  <c:v>491.06230479351302</c:v>
                </c:pt>
                <c:pt idx="4714">
                  <c:v>13.9240190807815</c:v>
                </c:pt>
                <c:pt idx="4715">
                  <c:v>726.0609906710481</c:v>
                </c:pt>
                <c:pt idx="4716">
                  <c:v>92.886155261777205</c:v>
                </c:pt>
                <c:pt idx="4717">
                  <c:v>378.92090004507293</c:v>
                </c:pt>
                <c:pt idx="4718">
                  <c:v>117.801129897622</c:v>
                </c:pt>
                <c:pt idx="4719">
                  <c:v>220.77154459776</c:v>
                </c:pt>
                <c:pt idx="4720">
                  <c:v>87.460947867523785</c:v>
                </c:pt>
                <c:pt idx="4721">
                  <c:v>177.23417489101789</c:v>
                </c:pt>
                <c:pt idx="4722">
                  <c:v>206.63169177853499</c:v>
                </c:pt>
                <c:pt idx="4723">
                  <c:v>73.373885238706166</c:v>
                </c:pt>
                <c:pt idx="4724">
                  <c:v>189.533033602373</c:v>
                </c:pt>
                <c:pt idx="4725">
                  <c:v>874.04059775711596</c:v>
                </c:pt>
                <c:pt idx="4726">
                  <c:v>135.822192205741</c:v>
                </c:pt>
                <c:pt idx="4727">
                  <c:v>107.592355161681</c:v>
                </c:pt>
                <c:pt idx="4728">
                  <c:v>178.18304976485399</c:v>
                </c:pt>
                <c:pt idx="4729">
                  <c:v>53.2037681989815</c:v>
                </c:pt>
                <c:pt idx="4730">
                  <c:v>290.71899609765092</c:v>
                </c:pt>
                <c:pt idx="4731">
                  <c:v>202.81623153293401</c:v>
                </c:pt>
                <c:pt idx="4732">
                  <c:v>624.68945710568505</c:v>
                </c:pt>
                <c:pt idx="4733">
                  <c:v>333.50959630208399</c:v>
                </c:pt>
                <c:pt idx="4734">
                  <c:v>233.88295325003801</c:v>
                </c:pt>
                <c:pt idx="4735">
                  <c:v>383.83942584442298</c:v>
                </c:pt>
                <c:pt idx="4736">
                  <c:v>462.062017329036</c:v>
                </c:pt>
                <c:pt idx="4737">
                  <c:v>692.80862559050888</c:v>
                </c:pt>
                <c:pt idx="4738">
                  <c:v>631.38075546723996</c:v>
                </c:pt>
                <c:pt idx="4739">
                  <c:v>195.16933746297599</c:v>
                </c:pt>
                <c:pt idx="4740">
                  <c:v>172.106142961763</c:v>
                </c:pt>
                <c:pt idx="4741">
                  <c:v>408.33134821173002</c:v>
                </c:pt>
                <c:pt idx="4742">
                  <c:v>37.862234951954697</c:v>
                </c:pt>
                <c:pt idx="4743">
                  <c:v>260.642638996882</c:v>
                </c:pt>
                <c:pt idx="4744">
                  <c:v>1138.70506527156</c:v>
                </c:pt>
                <c:pt idx="4745">
                  <c:v>184.218670488984</c:v>
                </c:pt>
                <c:pt idx="4746">
                  <c:v>249.77640550428401</c:v>
                </c:pt>
                <c:pt idx="4747">
                  <c:v>364.19598084596601</c:v>
                </c:pt>
                <c:pt idx="4748">
                  <c:v>150.39168852572001</c:v>
                </c:pt>
                <c:pt idx="4749">
                  <c:v>266.35394335179899</c:v>
                </c:pt>
                <c:pt idx="4750">
                  <c:v>95.868741301748969</c:v>
                </c:pt>
                <c:pt idx="4751">
                  <c:v>60.091076102316592</c:v>
                </c:pt>
                <c:pt idx="4752">
                  <c:v>439.00609247171792</c:v>
                </c:pt>
                <c:pt idx="4753">
                  <c:v>79.066645210869183</c:v>
                </c:pt>
                <c:pt idx="4754">
                  <c:v>280.08551655475901</c:v>
                </c:pt>
                <c:pt idx="4755">
                  <c:v>146.47766643672</c:v>
                </c:pt>
                <c:pt idx="4756">
                  <c:v>459.81461440996998</c:v>
                </c:pt>
                <c:pt idx="4757">
                  <c:v>492.31193077843199</c:v>
                </c:pt>
                <c:pt idx="4758">
                  <c:v>516.02816978781891</c:v>
                </c:pt>
                <c:pt idx="4759">
                  <c:v>187.455923694245</c:v>
                </c:pt>
                <c:pt idx="4760">
                  <c:v>295.30725260351898</c:v>
                </c:pt>
                <c:pt idx="4761">
                  <c:v>385.20065703479497</c:v>
                </c:pt>
                <c:pt idx="4762">
                  <c:v>178.01821312357899</c:v>
                </c:pt>
                <c:pt idx="4763">
                  <c:v>90.235171689463783</c:v>
                </c:pt>
                <c:pt idx="4764">
                  <c:v>209.65040445419001</c:v>
                </c:pt>
                <c:pt idx="4765">
                  <c:v>595.39799803938308</c:v>
                </c:pt>
                <c:pt idx="4766">
                  <c:v>282.28907922657089</c:v>
                </c:pt>
                <c:pt idx="4767">
                  <c:v>208.24417267870501</c:v>
                </c:pt>
                <c:pt idx="4768">
                  <c:v>181.01445184786601</c:v>
                </c:pt>
                <c:pt idx="4769">
                  <c:v>567.20639921890802</c:v>
                </c:pt>
                <c:pt idx="4770">
                  <c:v>368.98547335505202</c:v>
                </c:pt>
                <c:pt idx="4771">
                  <c:v>288.42306076562699</c:v>
                </c:pt>
                <c:pt idx="4772">
                  <c:v>61.901097676057091</c:v>
                </c:pt>
                <c:pt idx="4773">
                  <c:v>245.92378343339999</c:v>
                </c:pt>
                <c:pt idx="4774">
                  <c:v>215.12108609556901</c:v>
                </c:pt>
                <c:pt idx="4775">
                  <c:v>340.37562889890211</c:v>
                </c:pt>
                <c:pt idx="4776">
                  <c:v>59.024983083430392</c:v>
                </c:pt>
                <c:pt idx="4777">
                  <c:v>235.31366958547599</c:v>
                </c:pt>
                <c:pt idx="4778">
                  <c:v>763.60057496968295</c:v>
                </c:pt>
                <c:pt idx="4779">
                  <c:v>477.111344145359</c:v>
                </c:pt>
                <c:pt idx="4780">
                  <c:v>554.58194814180399</c:v>
                </c:pt>
                <c:pt idx="4781">
                  <c:v>220.870072679559</c:v>
                </c:pt>
                <c:pt idx="4782">
                  <c:v>799.99261407549386</c:v>
                </c:pt>
                <c:pt idx="4783">
                  <c:v>250.05503946090701</c:v>
                </c:pt>
                <c:pt idx="4784">
                  <c:v>508.94929288416301</c:v>
                </c:pt>
                <c:pt idx="4785">
                  <c:v>368.92314754222781</c:v>
                </c:pt>
                <c:pt idx="4786">
                  <c:v>28.313434839860491</c:v>
                </c:pt>
                <c:pt idx="4787">
                  <c:v>488.98642662144402</c:v>
                </c:pt>
                <c:pt idx="4788">
                  <c:v>170.15977856613989</c:v>
                </c:pt>
                <c:pt idx="4789">
                  <c:v>646.71080387194104</c:v>
                </c:pt>
                <c:pt idx="4790">
                  <c:v>563.17807710004001</c:v>
                </c:pt>
                <c:pt idx="4791">
                  <c:v>137.847606684374</c:v>
                </c:pt>
                <c:pt idx="4792">
                  <c:v>376.64951725777092</c:v>
                </c:pt>
                <c:pt idx="4793">
                  <c:v>219.840158600135</c:v>
                </c:pt>
                <c:pt idx="4794">
                  <c:v>82.063969954991407</c:v>
                </c:pt>
                <c:pt idx="4795">
                  <c:v>342.36256702454801</c:v>
                </c:pt>
                <c:pt idx="4796">
                  <c:v>124.209351586323</c:v>
                </c:pt>
                <c:pt idx="4797">
                  <c:v>169.61736869998401</c:v>
                </c:pt>
                <c:pt idx="4798">
                  <c:v>151.57027942153701</c:v>
                </c:pt>
                <c:pt idx="4799">
                  <c:v>361.08497478679197</c:v>
                </c:pt>
                <c:pt idx="4800">
                  <c:v>293.72166865196903</c:v>
                </c:pt>
                <c:pt idx="4801">
                  <c:v>288.05901323808502</c:v>
                </c:pt>
                <c:pt idx="4802">
                  <c:v>323.14924544262999</c:v>
                </c:pt>
                <c:pt idx="4803">
                  <c:v>149.20181049216799</c:v>
                </c:pt>
                <c:pt idx="4804">
                  <c:v>126.44251030055</c:v>
                </c:pt>
                <c:pt idx="4805">
                  <c:v>367.98883366014599</c:v>
                </c:pt>
                <c:pt idx="4806">
                  <c:v>607.91102237386997</c:v>
                </c:pt>
                <c:pt idx="4807">
                  <c:v>452.90751395606787</c:v>
                </c:pt>
                <c:pt idx="4808">
                  <c:v>130.79842327390801</c:v>
                </c:pt>
                <c:pt idx="4809">
                  <c:v>445.86716613658501</c:v>
                </c:pt>
                <c:pt idx="4810">
                  <c:v>1043.3255055397799</c:v>
                </c:pt>
                <c:pt idx="4811">
                  <c:v>518.75183472581705</c:v>
                </c:pt>
                <c:pt idx="4812">
                  <c:v>84.170421211504774</c:v>
                </c:pt>
                <c:pt idx="4813">
                  <c:v>211.82389116742499</c:v>
                </c:pt>
                <c:pt idx="4814">
                  <c:v>375.79426529360302</c:v>
                </c:pt>
                <c:pt idx="4815">
                  <c:v>384.91230642789492</c:v>
                </c:pt>
                <c:pt idx="4816">
                  <c:v>536.34637851012496</c:v>
                </c:pt>
                <c:pt idx="4817">
                  <c:v>173.148447458899</c:v>
                </c:pt>
                <c:pt idx="4818">
                  <c:v>89.345642847302599</c:v>
                </c:pt>
                <c:pt idx="4819">
                  <c:v>25.9246637947879</c:v>
                </c:pt>
                <c:pt idx="4820">
                  <c:v>313.97990606032801</c:v>
                </c:pt>
                <c:pt idx="4821">
                  <c:v>256.73652591451003</c:v>
                </c:pt>
                <c:pt idx="4822">
                  <c:v>318.02747240061592</c:v>
                </c:pt>
                <c:pt idx="4823">
                  <c:v>765.50716614489693</c:v>
                </c:pt>
                <c:pt idx="4824">
                  <c:v>142.24380482698891</c:v>
                </c:pt>
                <c:pt idx="4825">
                  <c:v>234.34914123931699</c:v>
                </c:pt>
                <c:pt idx="4826">
                  <c:v>211.346315094772</c:v>
                </c:pt>
                <c:pt idx="4827">
                  <c:v>754.29221703063001</c:v>
                </c:pt>
                <c:pt idx="4828">
                  <c:v>158.72889048727399</c:v>
                </c:pt>
                <c:pt idx="4829">
                  <c:v>446.32808617646202</c:v>
                </c:pt>
                <c:pt idx="4830">
                  <c:v>73.864580555151193</c:v>
                </c:pt>
                <c:pt idx="4831">
                  <c:v>127.539284372544</c:v>
                </c:pt>
                <c:pt idx="4832">
                  <c:v>267.97349042357001</c:v>
                </c:pt>
                <c:pt idx="4833">
                  <c:v>265.19406016563408</c:v>
                </c:pt>
                <c:pt idx="4834">
                  <c:v>963.55360491387</c:v>
                </c:pt>
                <c:pt idx="4835">
                  <c:v>364.84616136470299</c:v>
                </c:pt>
                <c:pt idx="4836">
                  <c:v>350.13019134537899</c:v>
                </c:pt>
                <c:pt idx="4837">
                  <c:v>110.131725273266</c:v>
                </c:pt>
                <c:pt idx="4838">
                  <c:v>284.37701049933497</c:v>
                </c:pt>
                <c:pt idx="4839">
                  <c:v>129.09194694496199</c:v>
                </c:pt>
                <c:pt idx="4840">
                  <c:v>74.353133812485254</c:v>
                </c:pt>
                <c:pt idx="4841">
                  <c:v>349.00227633954108</c:v>
                </c:pt>
                <c:pt idx="4842">
                  <c:v>684.21175518746804</c:v>
                </c:pt>
                <c:pt idx="4843">
                  <c:v>399.72158666668889</c:v>
                </c:pt>
                <c:pt idx="4844">
                  <c:v>324.98073439896399</c:v>
                </c:pt>
                <c:pt idx="4845">
                  <c:v>140.48692867375499</c:v>
                </c:pt>
                <c:pt idx="4846">
                  <c:v>154.402136240744</c:v>
                </c:pt>
                <c:pt idx="4847">
                  <c:v>425.97461244652192</c:v>
                </c:pt>
                <c:pt idx="4848">
                  <c:v>362.20169440381699</c:v>
                </c:pt>
                <c:pt idx="4849">
                  <c:v>229.03092719238501</c:v>
                </c:pt>
                <c:pt idx="4850">
                  <c:v>77.236017456698988</c:v>
                </c:pt>
                <c:pt idx="4851">
                  <c:v>338.02701796112291</c:v>
                </c:pt>
                <c:pt idx="4852">
                  <c:v>183.64698785668301</c:v>
                </c:pt>
                <c:pt idx="4853">
                  <c:v>586.12053292107896</c:v>
                </c:pt>
                <c:pt idx="4854">
                  <c:v>314.95378203864999</c:v>
                </c:pt>
                <c:pt idx="4855">
                  <c:v>329.51553272515889</c:v>
                </c:pt>
                <c:pt idx="4856">
                  <c:v>313.97383259994098</c:v>
                </c:pt>
                <c:pt idx="4857">
                  <c:v>182.817815456733</c:v>
                </c:pt>
                <c:pt idx="4858">
                  <c:v>88.672373719552454</c:v>
                </c:pt>
                <c:pt idx="4859">
                  <c:v>711.46663425464601</c:v>
                </c:pt>
                <c:pt idx="4860">
                  <c:v>366.13886614698401</c:v>
                </c:pt>
                <c:pt idx="4861">
                  <c:v>339.08934409150601</c:v>
                </c:pt>
                <c:pt idx="4862">
                  <c:v>112.32850331142799</c:v>
                </c:pt>
                <c:pt idx="4863">
                  <c:v>56.475543221186001</c:v>
                </c:pt>
                <c:pt idx="4864">
                  <c:v>244.89586189261101</c:v>
                </c:pt>
                <c:pt idx="4865">
                  <c:v>667.26366232984901</c:v>
                </c:pt>
                <c:pt idx="4866">
                  <c:v>140.951736952863</c:v>
                </c:pt>
                <c:pt idx="4867">
                  <c:v>197.93482606061201</c:v>
                </c:pt>
                <c:pt idx="4868">
                  <c:v>399.85690367384001</c:v>
                </c:pt>
                <c:pt idx="4869">
                  <c:v>68.019055450344098</c:v>
                </c:pt>
                <c:pt idx="4870">
                  <c:v>348.09352638379499</c:v>
                </c:pt>
                <c:pt idx="4871">
                  <c:v>102.979537089921</c:v>
                </c:pt>
                <c:pt idx="4872">
                  <c:v>872.52406797308504</c:v>
                </c:pt>
                <c:pt idx="4873">
                  <c:v>255.427910736895</c:v>
                </c:pt>
                <c:pt idx="4874">
                  <c:v>359.37282590000302</c:v>
                </c:pt>
                <c:pt idx="4875">
                  <c:v>771.18323636042305</c:v>
                </c:pt>
                <c:pt idx="4876">
                  <c:v>207.7049247939679</c:v>
                </c:pt>
                <c:pt idx="4877">
                  <c:v>333.33404520184399</c:v>
                </c:pt>
                <c:pt idx="4878">
                  <c:v>287.63590187566001</c:v>
                </c:pt>
                <c:pt idx="4879">
                  <c:v>69.607588401345396</c:v>
                </c:pt>
                <c:pt idx="4880">
                  <c:v>387.99718830473108</c:v>
                </c:pt>
                <c:pt idx="4881">
                  <c:v>628.97605483207099</c:v>
                </c:pt>
                <c:pt idx="4882">
                  <c:v>437.54510526981102</c:v>
                </c:pt>
                <c:pt idx="4883">
                  <c:v>367.44374513722403</c:v>
                </c:pt>
                <c:pt idx="4884">
                  <c:v>857.84473818979893</c:v>
                </c:pt>
                <c:pt idx="4885">
                  <c:v>653.98048768552997</c:v>
                </c:pt>
                <c:pt idx="4886">
                  <c:v>541.35813878935392</c:v>
                </c:pt>
                <c:pt idx="4887">
                  <c:v>282.68534829759102</c:v>
                </c:pt>
                <c:pt idx="4888">
                  <c:v>263.58477048230992</c:v>
                </c:pt>
                <c:pt idx="4889">
                  <c:v>223.11539050561501</c:v>
                </c:pt>
                <c:pt idx="4890">
                  <c:v>142.80472742007501</c:v>
                </c:pt>
                <c:pt idx="4891">
                  <c:v>323.64559311405799</c:v>
                </c:pt>
                <c:pt idx="4892">
                  <c:v>245.535388647649</c:v>
                </c:pt>
                <c:pt idx="4893">
                  <c:v>169.1495855387069</c:v>
                </c:pt>
                <c:pt idx="4894">
                  <c:v>253.701782969764</c:v>
                </c:pt>
                <c:pt idx="4895">
                  <c:v>449.569324907365</c:v>
                </c:pt>
                <c:pt idx="4896">
                  <c:v>855.362930738881</c:v>
                </c:pt>
                <c:pt idx="4897">
                  <c:v>253.152126120453</c:v>
                </c:pt>
                <c:pt idx="4898">
                  <c:v>109.235337141649</c:v>
                </c:pt>
                <c:pt idx="4899">
                  <c:v>1030.19590133724</c:v>
                </c:pt>
                <c:pt idx="4900">
                  <c:v>374.60477519421198</c:v>
                </c:pt>
                <c:pt idx="4901">
                  <c:v>69.857257492189788</c:v>
                </c:pt>
                <c:pt idx="4902">
                  <c:v>470.04591922189388</c:v>
                </c:pt>
                <c:pt idx="4903">
                  <c:v>509.86335893891089</c:v>
                </c:pt>
                <c:pt idx="4904">
                  <c:v>362.93225081077702</c:v>
                </c:pt>
                <c:pt idx="4905">
                  <c:v>616.41867672114404</c:v>
                </c:pt>
                <c:pt idx="4906">
                  <c:v>255.60781583970501</c:v>
                </c:pt>
                <c:pt idx="4907">
                  <c:v>644.46861914331589</c:v>
                </c:pt>
                <c:pt idx="4908">
                  <c:v>373.88865087054802</c:v>
                </c:pt>
                <c:pt idx="4909">
                  <c:v>203.61494119444089</c:v>
                </c:pt>
                <c:pt idx="4910">
                  <c:v>85.295363339249505</c:v>
                </c:pt>
                <c:pt idx="4911">
                  <c:v>435.12061953320699</c:v>
                </c:pt>
                <c:pt idx="4912">
                  <c:v>350.55189113217898</c:v>
                </c:pt>
                <c:pt idx="4913">
                  <c:v>568.22637570982704</c:v>
                </c:pt>
                <c:pt idx="4914">
                  <c:v>309.09739436679803</c:v>
                </c:pt>
                <c:pt idx="4915">
                  <c:v>460.47510877611592</c:v>
                </c:pt>
                <c:pt idx="4916">
                  <c:v>851.12581866979201</c:v>
                </c:pt>
                <c:pt idx="4917">
                  <c:v>380.47450716080999</c:v>
                </c:pt>
                <c:pt idx="4918">
                  <c:v>138.68230095751699</c:v>
                </c:pt>
                <c:pt idx="4919">
                  <c:v>174.25708987203899</c:v>
                </c:pt>
                <c:pt idx="4920">
                  <c:v>443.59130871636899</c:v>
                </c:pt>
                <c:pt idx="4921">
                  <c:v>148.070967375891</c:v>
                </c:pt>
                <c:pt idx="4922">
                  <c:v>976.25537609900596</c:v>
                </c:pt>
                <c:pt idx="4923">
                  <c:v>206.03421014927599</c:v>
                </c:pt>
                <c:pt idx="4924">
                  <c:v>195.86264904071399</c:v>
                </c:pt>
                <c:pt idx="4925">
                  <c:v>277.23020299106992</c:v>
                </c:pt>
                <c:pt idx="4926">
                  <c:v>1082.2192923503501</c:v>
                </c:pt>
                <c:pt idx="4927">
                  <c:v>1110.04777551289</c:v>
                </c:pt>
                <c:pt idx="4928">
                  <c:v>115.360924219634</c:v>
                </c:pt>
                <c:pt idx="4929">
                  <c:v>76.034692861677499</c:v>
                </c:pt>
                <c:pt idx="4930">
                  <c:v>640</c:v>
                </c:pt>
                <c:pt idx="4931">
                  <c:v>239.96110391198201</c:v>
                </c:pt>
                <c:pt idx="4932">
                  <c:v>165.290844209184</c:v>
                </c:pt>
                <c:pt idx="4933">
                  <c:v>239.58533435328101</c:v>
                </c:pt>
                <c:pt idx="4934">
                  <c:v>528.16494695092194</c:v>
                </c:pt>
                <c:pt idx="4935">
                  <c:v>299.69044077258292</c:v>
                </c:pt>
                <c:pt idx="4936">
                  <c:v>331.06232736055608</c:v>
                </c:pt>
                <c:pt idx="4937">
                  <c:v>201.14140852890901</c:v>
                </c:pt>
                <c:pt idx="4938">
                  <c:v>72.170840838299753</c:v>
                </c:pt>
                <c:pt idx="4939">
                  <c:v>380.34022776837992</c:v>
                </c:pt>
                <c:pt idx="4940">
                  <c:v>333.29797781577201</c:v>
                </c:pt>
                <c:pt idx="4941">
                  <c:v>532.25760187619903</c:v>
                </c:pt>
                <c:pt idx="4942">
                  <c:v>693.05903839525388</c:v>
                </c:pt>
                <c:pt idx="4943">
                  <c:v>112.158785225553</c:v>
                </c:pt>
                <c:pt idx="4944">
                  <c:v>47.842635332240597</c:v>
                </c:pt>
                <c:pt idx="4945">
                  <c:v>264.441001034951</c:v>
                </c:pt>
                <c:pt idx="4946">
                  <c:v>147.21708509235191</c:v>
                </c:pt>
                <c:pt idx="4947">
                  <c:v>482.243774781345</c:v>
                </c:pt>
                <c:pt idx="4948">
                  <c:v>68.507145550276903</c:v>
                </c:pt>
                <c:pt idx="4949">
                  <c:v>886.76641084857499</c:v>
                </c:pt>
                <c:pt idx="4950">
                  <c:v>113.951648676668</c:v>
                </c:pt>
                <c:pt idx="4951">
                  <c:v>700.73962467167996</c:v>
                </c:pt>
                <c:pt idx="4952">
                  <c:v>56.269427929848902</c:v>
                </c:pt>
                <c:pt idx="4953">
                  <c:v>485.33703057697988</c:v>
                </c:pt>
                <c:pt idx="4954">
                  <c:v>306.98124339693197</c:v>
                </c:pt>
                <c:pt idx="4955">
                  <c:v>796.31511623208894</c:v>
                </c:pt>
                <c:pt idx="4956">
                  <c:v>159.17661545526599</c:v>
                </c:pt>
                <c:pt idx="4957">
                  <c:v>111.073446689161</c:v>
                </c:pt>
                <c:pt idx="4958">
                  <c:v>951.74011441228799</c:v>
                </c:pt>
                <c:pt idx="4959">
                  <c:v>107.845774259406</c:v>
                </c:pt>
                <c:pt idx="4960">
                  <c:v>306.94526703957911</c:v>
                </c:pt>
                <c:pt idx="4961">
                  <c:v>286.85218115470002</c:v>
                </c:pt>
                <c:pt idx="4962">
                  <c:v>204.01265963631201</c:v>
                </c:pt>
                <c:pt idx="4963">
                  <c:v>307.62560004100902</c:v>
                </c:pt>
                <c:pt idx="4964">
                  <c:v>700.81398583616897</c:v>
                </c:pt>
                <c:pt idx="4965">
                  <c:v>479.43641084987689</c:v>
                </c:pt>
                <c:pt idx="4966">
                  <c:v>353.21360231516798</c:v>
                </c:pt>
                <c:pt idx="4967">
                  <c:v>786.136534935687</c:v>
                </c:pt>
                <c:pt idx="4968">
                  <c:v>445.85687154431508</c:v>
                </c:pt>
                <c:pt idx="4969">
                  <c:v>675.85698615156389</c:v>
                </c:pt>
                <c:pt idx="4970">
                  <c:v>696.17102202109197</c:v>
                </c:pt>
                <c:pt idx="4971">
                  <c:v>263.878268082354</c:v>
                </c:pt>
                <c:pt idx="4972">
                  <c:v>285.26815525240693</c:v>
                </c:pt>
                <c:pt idx="4973">
                  <c:v>316.16548700460999</c:v>
                </c:pt>
                <c:pt idx="4974">
                  <c:v>327.62293231064598</c:v>
                </c:pt>
                <c:pt idx="4975">
                  <c:v>587.53842584721599</c:v>
                </c:pt>
                <c:pt idx="4976">
                  <c:v>332.91091047398601</c:v>
                </c:pt>
                <c:pt idx="4977">
                  <c:v>67.057537918729878</c:v>
                </c:pt>
                <c:pt idx="4978">
                  <c:v>168.18026106761599</c:v>
                </c:pt>
                <c:pt idx="4979">
                  <c:v>123.14944986933</c:v>
                </c:pt>
                <c:pt idx="4980">
                  <c:v>84.177354714125485</c:v>
                </c:pt>
                <c:pt idx="4981">
                  <c:v>196.0160552207569</c:v>
                </c:pt>
                <c:pt idx="4982">
                  <c:v>164.89901806876401</c:v>
                </c:pt>
                <c:pt idx="4983">
                  <c:v>312.88721588238599</c:v>
                </c:pt>
                <c:pt idx="4984">
                  <c:v>260.24043177289792</c:v>
                </c:pt>
                <c:pt idx="4985">
                  <c:v>661.12061251510795</c:v>
                </c:pt>
                <c:pt idx="4986">
                  <c:v>201.739319015207</c:v>
                </c:pt>
                <c:pt idx="4987">
                  <c:v>160.607954649704</c:v>
                </c:pt>
                <c:pt idx="4988">
                  <c:v>510.47734371852692</c:v>
                </c:pt>
                <c:pt idx="4989">
                  <c:v>326.39233495993102</c:v>
                </c:pt>
                <c:pt idx="4990">
                  <c:v>426.34020612319608</c:v>
                </c:pt>
                <c:pt idx="4991">
                  <c:v>106.602593021045</c:v>
                </c:pt>
                <c:pt idx="4992">
                  <c:v>541.287843956095</c:v>
                </c:pt>
                <c:pt idx="4993">
                  <c:v>611.13342334438801</c:v>
                </c:pt>
                <c:pt idx="4994">
                  <c:v>95.560098663235294</c:v>
                </c:pt>
                <c:pt idx="4995">
                  <c:v>436.502462919577</c:v>
                </c:pt>
                <c:pt idx="4996">
                  <c:v>136.311910959996</c:v>
                </c:pt>
                <c:pt idx="4997">
                  <c:v>122.519589717938</c:v>
                </c:pt>
                <c:pt idx="4998">
                  <c:v>293.0269578641869</c:v>
                </c:pt>
                <c:pt idx="4999">
                  <c:v>863.81551426751503</c:v>
                </c:pt>
                <c:pt idx="5000">
                  <c:v>116.37436999223</c:v>
                </c:pt>
                <c:pt idx="5001">
                  <c:v>130.81975990704899</c:v>
                </c:pt>
                <c:pt idx="5002">
                  <c:v>400.52272617201203</c:v>
                </c:pt>
                <c:pt idx="5003">
                  <c:v>99.983067871892999</c:v>
                </c:pt>
                <c:pt idx="5004">
                  <c:v>477.28186062385601</c:v>
                </c:pt>
                <c:pt idx="5005">
                  <c:v>493.38312484468992</c:v>
                </c:pt>
                <c:pt idx="5006">
                  <c:v>123.99267270182401</c:v>
                </c:pt>
                <c:pt idx="5007">
                  <c:v>256.81336900526992</c:v>
                </c:pt>
                <c:pt idx="5008">
                  <c:v>228.764278159573</c:v>
                </c:pt>
                <c:pt idx="5009">
                  <c:v>189.86926843477499</c:v>
                </c:pt>
                <c:pt idx="5010">
                  <c:v>285.99333192467088</c:v>
                </c:pt>
                <c:pt idx="5011">
                  <c:v>88.583343426727382</c:v>
                </c:pt>
                <c:pt idx="5012">
                  <c:v>619.63886333061805</c:v>
                </c:pt>
                <c:pt idx="5013">
                  <c:v>333.257833272798</c:v>
                </c:pt>
                <c:pt idx="5014">
                  <c:v>210.46663971029</c:v>
                </c:pt>
                <c:pt idx="5015">
                  <c:v>560.82239045984397</c:v>
                </c:pt>
                <c:pt idx="5016">
                  <c:v>455.37514081129501</c:v>
                </c:pt>
                <c:pt idx="5017">
                  <c:v>282.58751966754392</c:v>
                </c:pt>
                <c:pt idx="5018">
                  <c:v>117.499349560402</c:v>
                </c:pt>
                <c:pt idx="5019">
                  <c:v>561.86494618126778</c:v>
                </c:pt>
                <c:pt idx="5020">
                  <c:v>507.84090970964297</c:v>
                </c:pt>
                <c:pt idx="5021">
                  <c:v>30.78295264678329</c:v>
                </c:pt>
                <c:pt idx="5022">
                  <c:v>346.62773426451889</c:v>
                </c:pt>
                <c:pt idx="5023">
                  <c:v>367.28657508611991</c:v>
                </c:pt>
                <c:pt idx="5024">
                  <c:v>208.41159311970199</c:v>
                </c:pt>
                <c:pt idx="5025">
                  <c:v>700.28503870345605</c:v>
                </c:pt>
                <c:pt idx="5026">
                  <c:v>225.53990356653301</c:v>
                </c:pt>
                <c:pt idx="5027">
                  <c:v>297.40177908568188</c:v>
                </c:pt>
                <c:pt idx="5028">
                  <c:v>280.99582292891989</c:v>
                </c:pt>
                <c:pt idx="5029">
                  <c:v>446.91959379193003</c:v>
                </c:pt>
                <c:pt idx="5030">
                  <c:v>508.35014352381802</c:v>
                </c:pt>
                <c:pt idx="5031">
                  <c:v>371.98128302012299</c:v>
                </c:pt>
                <c:pt idx="5032">
                  <c:v>414.24164463915201</c:v>
                </c:pt>
                <c:pt idx="5033">
                  <c:v>476.858903208058</c:v>
                </c:pt>
                <c:pt idx="5034">
                  <c:v>56.338444196774198</c:v>
                </c:pt>
                <c:pt idx="5035">
                  <c:v>280.00597036566211</c:v>
                </c:pt>
                <c:pt idx="5036">
                  <c:v>227.40312150442199</c:v>
                </c:pt>
                <c:pt idx="5037">
                  <c:v>72.781333895472002</c:v>
                </c:pt>
                <c:pt idx="5038">
                  <c:v>62.532656218525702</c:v>
                </c:pt>
                <c:pt idx="5039">
                  <c:v>419.69339249010602</c:v>
                </c:pt>
                <c:pt idx="5040">
                  <c:v>178.625443287416</c:v>
                </c:pt>
                <c:pt idx="5041">
                  <c:v>331.68439829010993</c:v>
                </c:pt>
                <c:pt idx="5042">
                  <c:v>518.885814728436</c:v>
                </c:pt>
                <c:pt idx="5043">
                  <c:v>454.03074226991993</c:v>
                </c:pt>
                <c:pt idx="5044">
                  <c:v>32.822372629211998</c:v>
                </c:pt>
                <c:pt idx="5045">
                  <c:v>158.50229880708</c:v>
                </c:pt>
                <c:pt idx="5046">
                  <c:v>289.64205878581402</c:v>
                </c:pt>
                <c:pt idx="5047">
                  <c:v>628.38862928559183</c:v>
                </c:pt>
                <c:pt idx="5048">
                  <c:v>471.85158432363897</c:v>
                </c:pt>
                <c:pt idx="5049">
                  <c:v>254.68739645613101</c:v>
                </c:pt>
                <c:pt idx="5050">
                  <c:v>183.292159824994</c:v>
                </c:pt>
                <c:pt idx="5051">
                  <c:v>450.04285237255198</c:v>
                </c:pt>
                <c:pt idx="5052">
                  <c:v>229.64318861319299</c:v>
                </c:pt>
                <c:pt idx="5053">
                  <c:v>215.60353006912891</c:v>
                </c:pt>
                <c:pt idx="5054">
                  <c:v>45.899380910649903</c:v>
                </c:pt>
                <c:pt idx="5055">
                  <c:v>445.09453991674599</c:v>
                </c:pt>
                <c:pt idx="5056">
                  <c:v>432.6315658780839</c:v>
                </c:pt>
                <c:pt idx="5057">
                  <c:v>880.11746649678389</c:v>
                </c:pt>
                <c:pt idx="5058">
                  <c:v>29.479407334791599</c:v>
                </c:pt>
                <c:pt idx="5059">
                  <c:v>254.687792752462</c:v>
                </c:pt>
                <c:pt idx="5060">
                  <c:v>78.566995943962198</c:v>
                </c:pt>
                <c:pt idx="5061">
                  <c:v>713.75558650787002</c:v>
                </c:pt>
                <c:pt idx="5062">
                  <c:v>46.655018647133502</c:v>
                </c:pt>
                <c:pt idx="5063">
                  <c:v>464.66659397824691</c:v>
                </c:pt>
                <c:pt idx="5064">
                  <c:v>374.3390194418929</c:v>
                </c:pt>
                <c:pt idx="5065">
                  <c:v>307.85403805670097</c:v>
                </c:pt>
                <c:pt idx="5066">
                  <c:v>343.98587628242399</c:v>
                </c:pt>
                <c:pt idx="5067">
                  <c:v>200.864058901812</c:v>
                </c:pt>
                <c:pt idx="5068">
                  <c:v>386.79827034585401</c:v>
                </c:pt>
                <c:pt idx="5069">
                  <c:v>285.81082201406099</c:v>
                </c:pt>
                <c:pt idx="5070">
                  <c:v>313.59600755901101</c:v>
                </c:pt>
                <c:pt idx="5071">
                  <c:v>281.35665744005399</c:v>
                </c:pt>
                <c:pt idx="5072">
                  <c:v>120.31947433182999</c:v>
                </c:pt>
                <c:pt idx="5073">
                  <c:v>324.76028784687992</c:v>
                </c:pt>
                <c:pt idx="5074">
                  <c:v>163.42915550552499</c:v>
                </c:pt>
                <c:pt idx="5075">
                  <c:v>44.525852947453799</c:v>
                </c:pt>
                <c:pt idx="5076">
                  <c:v>613.04032769814808</c:v>
                </c:pt>
                <c:pt idx="5077">
                  <c:v>276.27708727353411</c:v>
                </c:pt>
                <c:pt idx="5078">
                  <c:v>191.53737941034399</c:v>
                </c:pt>
                <c:pt idx="5079">
                  <c:v>383.1261480677889</c:v>
                </c:pt>
                <c:pt idx="5080">
                  <c:v>131.76510643809999</c:v>
                </c:pt>
                <c:pt idx="5081">
                  <c:v>243.06128433155499</c:v>
                </c:pt>
                <c:pt idx="5082">
                  <c:v>261.00290583657898</c:v>
                </c:pt>
                <c:pt idx="5083">
                  <c:v>526.08165300976805</c:v>
                </c:pt>
                <c:pt idx="5084">
                  <c:v>363.30361827293302</c:v>
                </c:pt>
                <c:pt idx="5085">
                  <c:v>183.877131285242</c:v>
                </c:pt>
                <c:pt idx="5086">
                  <c:v>98.947008633427899</c:v>
                </c:pt>
                <c:pt idx="5087">
                  <c:v>113.225905805746</c:v>
                </c:pt>
                <c:pt idx="5088">
                  <c:v>138.188841840245</c:v>
                </c:pt>
                <c:pt idx="5089">
                  <c:v>471.25355432582001</c:v>
                </c:pt>
                <c:pt idx="5090">
                  <c:v>105.201125641617</c:v>
                </c:pt>
                <c:pt idx="5091">
                  <c:v>525.03291919787989</c:v>
                </c:pt>
                <c:pt idx="5092">
                  <c:v>78.9649902312525</c:v>
                </c:pt>
                <c:pt idx="5093">
                  <c:v>191.79536624240799</c:v>
                </c:pt>
                <c:pt idx="5094">
                  <c:v>127.820028591764</c:v>
                </c:pt>
                <c:pt idx="5095">
                  <c:v>39.237101388584698</c:v>
                </c:pt>
                <c:pt idx="5096">
                  <c:v>74.155606416580355</c:v>
                </c:pt>
                <c:pt idx="5097">
                  <c:v>356.63275018148602</c:v>
                </c:pt>
                <c:pt idx="5098">
                  <c:v>104.635631939872</c:v>
                </c:pt>
                <c:pt idx="5099">
                  <c:v>696.40505642404992</c:v>
                </c:pt>
                <c:pt idx="5100">
                  <c:v>108.689591208902</c:v>
                </c:pt>
                <c:pt idx="5101">
                  <c:v>567.30862752471387</c:v>
                </c:pt>
                <c:pt idx="5102">
                  <c:v>148.77489794829199</c:v>
                </c:pt>
                <c:pt idx="5103">
                  <c:v>441.57680740667593</c:v>
                </c:pt>
                <c:pt idx="5104">
                  <c:v>343.60189937785901</c:v>
                </c:pt>
                <c:pt idx="5105">
                  <c:v>391.77408597089698</c:v>
                </c:pt>
                <c:pt idx="5106">
                  <c:v>38.414667761936279</c:v>
                </c:pt>
                <c:pt idx="5107">
                  <c:v>64.571056848670679</c:v>
                </c:pt>
                <c:pt idx="5108">
                  <c:v>701.92045282697302</c:v>
                </c:pt>
                <c:pt idx="5109">
                  <c:v>412.65137003371501</c:v>
                </c:pt>
                <c:pt idx="5110">
                  <c:v>305.42717344563789</c:v>
                </c:pt>
                <c:pt idx="5111">
                  <c:v>147.00729680415901</c:v>
                </c:pt>
                <c:pt idx="5112">
                  <c:v>399.64585396780302</c:v>
                </c:pt>
                <c:pt idx="5113">
                  <c:v>355.19348899779101</c:v>
                </c:pt>
                <c:pt idx="5114">
                  <c:v>252.00140408163199</c:v>
                </c:pt>
                <c:pt idx="5115">
                  <c:v>73.367275055223004</c:v>
                </c:pt>
                <c:pt idx="5116">
                  <c:v>80.413491297347406</c:v>
                </c:pt>
                <c:pt idx="5117">
                  <c:v>681.71534254956498</c:v>
                </c:pt>
                <c:pt idx="5118">
                  <c:v>110.61587669802699</c:v>
                </c:pt>
                <c:pt idx="5119">
                  <c:v>327.92239853057993</c:v>
                </c:pt>
                <c:pt idx="5120">
                  <c:v>150.55805811299501</c:v>
                </c:pt>
                <c:pt idx="5121">
                  <c:v>65.493191631118904</c:v>
                </c:pt>
                <c:pt idx="5122">
                  <c:v>109.729643743034</c:v>
                </c:pt>
                <c:pt idx="5123">
                  <c:v>371.7578486818341</c:v>
                </c:pt>
                <c:pt idx="5124">
                  <c:v>203.094183847842</c:v>
                </c:pt>
                <c:pt idx="5125">
                  <c:v>525.66501377442387</c:v>
                </c:pt>
                <c:pt idx="5126">
                  <c:v>162.44917483855301</c:v>
                </c:pt>
                <c:pt idx="5127">
                  <c:v>393.66005230312101</c:v>
                </c:pt>
                <c:pt idx="5128">
                  <c:v>127.72680681014199</c:v>
                </c:pt>
                <c:pt idx="5129">
                  <c:v>756.23086394639495</c:v>
                </c:pt>
                <c:pt idx="5130">
                  <c:v>442.47424380522</c:v>
                </c:pt>
                <c:pt idx="5131">
                  <c:v>399.35819506112301</c:v>
                </c:pt>
                <c:pt idx="5132">
                  <c:v>111.229861356957</c:v>
                </c:pt>
                <c:pt idx="5133">
                  <c:v>193.89494336347499</c:v>
                </c:pt>
                <c:pt idx="5134">
                  <c:v>388.18174472406201</c:v>
                </c:pt>
                <c:pt idx="5135">
                  <c:v>490.40248610437101</c:v>
                </c:pt>
                <c:pt idx="5136">
                  <c:v>272.150277710257</c:v>
                </c:pt>
                <c:pt idx="5137">
                  <c:v>499.68688343439902</c:v>
                </c:pt>
                <c:pt idx="5138">
                  <c:v>176.72367477026589</c:v>
                </c:pt>
                <c:pt idx="5139">
                  <c:v>150.15382129456489</c:v>
                </c:pt>
                <c:pt idx="5140">
                  <c:v>430.19736058709702</c:v>
                </c:pt>
                <c:pt idx="5141">
                  <c:v>337.31698359861201</c:v>
                </c:pt>
                <c:pt idx="5142">
                  <c:v>314.91957766722601</c:v>
                </c:pt>
                <c:pt idx="5143">
                  <c:v>99.430505641900893</c:v>
                </c:pt>
                <c:pt idx="5144">
                  <c:v>349.8885084927939</c:v>
                </c:pt>
                <c:pt idx="5145">
                  <c:v>106.17249717202</c:v>
                </c:pt>
                <c:pt idx="5146">
                  <c:v>639.95554724695103</c:v>
                </c:pt>
                <c:pt idx="5147">
                  <c:v>174.44025379476091</c:v>
                </c:pt>
                <c:pt idx="5148">
                  <c:v>280.11651002128792</c:v>
                </c:pt>
                <c:pt idx="5149">
                  <c:v>353.46295574547503</c:v>
                </c:pt>
                <c:pt idx="5150">
                  <c:v>117.993477825135</c:v>
                </c:pt>
                <c:pt idx="5151">
                  <c:v>295.62114448810888</c:v>
                </c:pt>
                <c:pt idx="5152">
                  <c:v>256.2393830693</c:v>
                </c:pt>
                <c:pt idx="5153">
                  <c:v>441.7236329466399</c:v>
                </c:pt>
                <c:pt idx="5154">
                  <c:v>283.2354548070839</c:v>
                </c:pt>
                <c:pt idx="5155">
                  <c:v>464.17543642661701</c:v>
                </c:pt>
                <c:pt idx="5156">
                  <c:v>123.19847993744899</c:v>
                </c:pt>
                <c:pt idx="5157">
                  <c:v>660.18043861291505</c:v>
                </c:pt>
                <c:pt idx="5158">
                  <c:v>155.66580604484099</c:v>
                </c:pt>
                <c:pt idx="5159">
                  <c:v>522.24470014000406</c:v>
                </c:pt>
                <c:pt idx="5160">
                  <c:v>1258.20306997026</c:v>
                </c:pt>
                <c:pt idx="5161">
                  <c:v>370.176241466531</c:v>
                </c:pt>
                <c:pt idx="5162">
                  <c:v>381.22222793359992</c:v>
                </c:pt>
                <c:pt idx="5163">
                  <c:v>940.10458758709103</c:v>
                </c:pt>
                <c:pt idx="5164">
                  <c:v>149.663728973806</c:v>
                </c:pt>
                <c:pt idx="5165">
                  <c:v>907.39229634875289</c:v>
                </c:pt>
                <c:pt idx="5166">
                  <c:v>343.259506807359</c:v>
                </c:pt>
                <c:pt idx="5167">
                  <c:v>344.66002315603498</c:v>
                </c:pt>
                <c:pt idx="5168">
                  <c:v>236.1188736915469</c:v>
                </c:pt>
                <c:pt idx="5169">
                  <c:v>66.596949451528502</c:v>
                </c:pt>
                <c:pt idx="5170">
                  <c:v>1058.86004407938</c:v>
                </c:pt>
                <c:pt idx="5171">
                  <c:v>665.64031444782995</c:v>
                </c:pt>
                <c:pt idx="5172">
                  <c:v>123.15134424686801</c:v>
                </c:pt>
                <c:pt idx="5173">
                  <c:v>169.47427177386089</c:v>
                </c:pt>
                <c:pt idx="5174">
                  <c:v>219.64060630820501</c:v>
                </c:pt>
                <c:pt idx="5175">
                  <c:v>18.244601726489009</c:v>
                </c:pt>
                <c:pt idx="5176">
                  <c:v>234.19794679556</c:v>
                </c:pt>
                <c:pt idx="5177">
                  <c:v>514.924699351041</c:v>
                </c:pt>
                <c:pt idx="5178">
                  <c:v>351.96476909202403</c:v>
                </c:pt>
                <c:pt idx="5179">
                  <c:v>653.22513829085699</c:v>
                </c:pt>
                <c:pt idx="5180">
                  <c:v>357.04138356540699</c:v>
                </c:pt>
                <c:pt idx="5181">
                  <c:v>345.32762304969702</c:v>
                </c:pt>
                <c:pt idx="5182">
                  <c:v>394.07120487207288</c:v>
                </c:pt>
                <c:pt idx="5183">
                  <c:v>826.52611469967997</c:v>
                </c:pt>
                <c:pt idx="5184">
                  <c:v>94.942503601653002</c:v>
                </c:pt>
                <c:pt idx="5185">
                  <c:v>346.842764938627</c:v>
                </c:pt>
                <c:pt idx="5186">
                  <c:v>812.68848772397098</c:v>
                </c:pt>
                <c:pt idx="5187">
                  <c:v>190.42266794054501</c:v>
                </c:pt>
                <c:pt idx="5188">
                  <c:v>413.79773739685299</c:v>
                </c:pt>
                <c:pt idx="5189">
                  <c:v>423.51109291811088</c:v>
                </c:pt>
                <c:pt idx="5190">
                  <c:v>850</c:v>
                </c:pt>
                <c:pt idx="5191">
                  <c:v>44.956524408089798</c:v>
                </c:pt>
                <c:pt idx="5192">
                  <c:v>73.880874672316082</c:v>
                </c:pt>
                <c:pt idx="5193">
                  <c:v>156.36073425510901</c:v>
                </c:pt>
                <c:pt idx="5194">
                  <c:v>355.892679905656</c:v>
                </c:pt>
                <c:pt idx="5195">
                  <c:v>498.85429344768392</c:v>
                </c:pt>
                <c:pt idx="5196">
                  <c:v>396.96844202721502</c:v>
                </c:pt>
                <c:pt idx="5197">
                  <c:v>141.23252591249499</c:v>
                </c:pt>
                <c:pt idx="5198">
                  <c:v>78.898543943612594</c:v>
                </c:pt>
                <c:pt idx="5199">
                  <c:v>1231.4478427828101</c:v>
                </c:pt>
                <c:pt idx="5200">
                  <c:v>1122.9637184304199</c:v>
                </c:pt>
                <c:pt idx="5201">
                  <c:v>337.41914009142801</c:v>
                </c:pt>
                <c:pt idx="5202">
                  <c:v>47.618682823871303</c:v>
                </c:pt>
                <c:pt idx="5203">
                  <c:v>161.72064835425601</c:v>
                </c:pt>
                <c:pt idx="5204">
                  <c:v>172.63927310229599</c:v>
                </c:pt>
                <c:pt idx="5205">
                  <c:v>407.4519031566839</c:v>
                </c:pt>
                <c:pt idx="5206">
                  <c:v>209.48702772364101</c:v>
                </c:pt>
                <c:pt idx="5207">
                  <c:v>112.062564375043</c:v>
                </c:pt>
                <c:pt idx="5208">
                  <c:v>83.198236146700566</c:v>
                </c:pt>
                <c:pt idx="5209">
                  <c:v>234.59799917925099</c:v>
                </c:pt>
                <c:pt idx="5210">
                  <c:v>240.69926689960499</c:v>
                </c:pt>
                <c:pt idx="5211">
                  <c:v>195.799475332176</c:v>
                </c:pt>
                <c:pt idx="5212">
                  <c:v>62.229144289784699</c:v>
                </c:pt>
                <c:pt idx="5213">
                  <c:v>463.40808317796001</c:v>
                </c:pt>
                <c:pt idx="5214">
                  <c:v>147.35403684627099</c:v>
                </c:pt>
                <c:pt idx="5215">
                  <c:v>662.31164993955383</c:v>
                </c:pt>
                <c:pt idx="5216">
                  <c:v>377.74602719645299</c:v>
                </c:pt>
                <c:pt idx="5217">
                  <c:v>1355.9077808734801</c:v>
                </c:pt>
                <c:pt idx="5218">
                  <c:v>76.909207782299404</c:v>
                </c:pt>
                <c:pt idx="5219">
                  <c:v>54.348900817376503</c:v>
                </c:pt>
                <c:pt idx="5220">
                  <c:v>264.41920309684298</c:v>
                </c:pt>
                <c:pt idx="5221">
                  <c:v>374.23700853921002</c:v>
                </c:pt>
                <c:pt idx="5222">
                  <c:v>365.49569755122189</c:v>
                </c:pt>
                <c:pt idx="5223">
                  <c:v>364.88693400773889</c:v>
                </c:pt>
                <c:pt idx="5224">
                  <c:v>244.991933293545</c:v>
                </c:pt>
                <c:pt idx="5225">
                  <c:v>51.073966754144799</c:v>
                </c:pt>
                <c:pt idx="5226">
                  <c:v>486.01990362629402</c:v>
                </c:pt>
                <c:pt idx="5227">
                  <c:v>371.88840652343202</c:v>
                </c:pt>
                <c:pt idx="5228">
                  <c:v>287.017548054847</c:v>
                </c:pt>
                <c:pt idx="5229">
                  <c:v>371.38942180518302</c:v>
                </c:pt>
                <c:pt idx="5230">
                  <c:v>185.92212172082299</c:v>
                </c:pt>
                <c:pt idx="5231">
                  <c:v>397.23427608118487</c:v>
                </c:pt>
                <c:pt idx="5232">
                  <c:v>736.86443446299199</c:v>
                </c:pt>
                <c:pt idx="5233">
                  <c:v>172.224907511217</c:v>
                </c:pt>
                <c:pt idx="5234">
                  <c:v>455.52853144617387</c:v>
                </c:pt>
                <c:pt idx="5235">
                  <c:v>174.90325440733599</c:v>
                </c:pt>
                <c:pt idx="5236">
                  <c:v>44.072412326864999</c:v>
                </c:pt>
                <c:pt idx="5237">
                  <c:v>580.48717523970811</c:v>
                </c:pt>
                <c:pt idx="5238">
                  <c:v>636.36096704709996</c:v>
                </c:pt>
                <c:pt idx="5239">
                  <c:v>148.643820605087</c:v>
                </c:pt>
                <c:pt idx="5240">
                  <c:v>55.573649698184397</c:v>
                </c:pt>
                <c:pt idx="5241">
                  <c:v>19.535006797733999</c:v>
                </c:pt>
                <c:pt idx="5242">
                  <c:v>318.37130186822492</c:v>
                </c:pt>
                <c:pt idx="5243">
                  <c:v>473.880033169478</c:v>
                </c:pt>
                <c:pt idx="5244">
                  <c:v>296.02005638744299</c:v>
                </c:pt>
                <c:pt idx="5245">
                  <c:v>290.87843579640099</c:v>
                </c:pt>
                <c:pt idx="5246">
                  <c:v>231.883440160547</c:v>
                </c:pt>
                <c:pt idx="5247">
                  <c:v>548.29203316471308</c:v>
                </c:pt>
                <c:pt idx="5248">
                  <c:v>551.85380269345887</c:v>
                </c:pt>
                <c:pt idx="5249">
                  <c:v>60.254687554106177</c:v>
                </c:pt>
                <c:pt idx="5250">
                  <c:v>608.59394469653603</c:v>
                </c:pt>
                <c:pt idx="5251">
                  <c:v>127.21289655235501</c:v>
                </c:pt>
                <c:pt idx="5252">
                  <c:v>335.81237919711202</c:v>
                </c:pt>
                <c:pt idx="5253">
                  <c:v>120.736839720365</c:v>
                </c:pt>
                <c:pt idx="5254">
                  <c:v>480.96662082413599</c:v>
                </c:pt>
                <c:pt idx="5255">
                  <c:v>242.85654047009001</c:v>
                </c:pt>
                <c:pt idx="5256">
                  <c:v>614.92785679906387</c:v>
                </c:pt>
                <c:pt idx="5257">
                  <c:v>737.42158541168396</c:v>
                </c:pt>
                <c:pt idx="5258">
                  <c:v>73.482048609561687</c:v>
                </c:pt>
                <c:pt idx="5259">
                  <c:v>269.73638877330092</c:v>
                </c:pt>
                <c:pt idx="5260">
                  <c:v>770.85685262623099</c:v>
                </c:pt>
                <c:pt idx="5261">
                  <c:v>40.168115286609499</c:v>
                </c:pt>
                <c:pt idx="5262">
                  <c:v>274.05146134222002</c:v>
                </c:pt>
                <c:pt idx="5263">
                  <c:v>58.789415294447203</c:v>
                </c:pt>
                <c:pt idx="5264">
                  <c:v>844.619287408736</c:v>
                </c:pt>
                <c:pt idx="5265">
                  <c:v>163.22699969058499</c:v>
                </c:pt>
                <c:pt idx="5266">
                  <c:v>24.989894068407001</c:v>
                </c:pt>
                <c:pt idx="5267">
                  <c:v>115.016100582674</c:v>
                </c:pt>
                <c:pt idx="5268">
                  <c:v>172.46962528581599</c:v>
                </c:pt>
                <c:pt idx="5269">
                  <c:v>376.97592545691191</c:v>
                </c:pt>
                <c:pt idx="5270">
                  <c:v>360.960780549719</c:v>
                </c:pt>
                <c:pt idx="5271">
                  <c:v>1086.4684334947599</c:v>
                </c:pt>
                <c:pt idx="5272">
                  <c:v>176.16075122381491</c:v>
                </c:pt>
                <c:pt idx="5273">
                  <c:v>845.39497403764096</c:v>
                </c:pt>
                <c:pt idx="5274">
                  <c:v>196.72939467803101</c:v>
                </c:pt>
                <c:pt idx="5275">
                  <c:v>42.936437492820097</c:v>
                </c:pt>
                <c:pt idx="5276">
                  <c:v>602.12506915163397</c:v>
                </c:pt>
                <c:pt idx="5277">
                  <c:v>457.08498429645198</c:v>
                </c:pt>
                <c:pt idx="5278">
                  <c:v>394.15013860277901</c:v>
                </c:pt>
                <c:pt idx="5279">
                  <c:v>820.35911152246092</c:v>
                </c:pt>
                <c:pt idx="5280">
                  <c:v>72.429023957091204</c:v>
                </c:pt>
                <c:pt idx="5281">
                  <c:v>181.275407257263</c:v>
                </c:pt>
                <c:pt idx="5282">
                  <c:v>224.194110416314</c:v>
                </c:pt>
                <c:pt idx="5283">
                  <c:v>389.9314753581549</c:v>
                </c:pt>
                <c:pt idx="5284">
                  <c:v>862.98277530032396</c:v>
                </c:pt>
                <c:pt idx="5285">
                  <c:v>246.90301445859899</c:v>
                </c:pt>
                <c:pt idx="5286">
                  <c:v>798.77403302741595</c:v>
                </c:pt>
                <c:pt idx="5287">
                  <c:v>453.25682085018792</c:v>
                </c:pt>
                <c:pt idx="5288">
                  <c:v>370.78250143157089</c:v>
                </c:pt>
                <c:pt idx="5289">
                  <c:v>75.61002834004158</c:v>
                </c:pt>
                <c:pt idx="5290">
                  <c:v>568.89203597979201</c:v>
                </c:pt>
                <c:pt idx="5291">
                  <c:v>110.976048371933</c:v>
                </c:pt>
                <c:pt idx="5292">
                  <c:v>512.23066282393086</c:v>
                </c:pt>
                <c:pt idx="5293">
                  <c:v>322.42889231906798</c:v>
                </c:pt>
                <c:pt idx="5294">
                  <c:v>171.99928946909699</c:v>
                </c:pt>
                <c:pt idx="5295">
                  <c:v>989.43816279005387</c:v>
                </c:pt>
                <c:pt idx="5296">
                  <c:v>829.90871914716001</c:v>
                </c:pt>
                <c:pt idx="5297">
                  <c:v>146.390845327134</c:v>
                </c:pt>
                <c:pt idx="5298">
                  <c:v>520.90646055475804</c:v>
                </c:pt>
                <c:pt idx="5299">
                  <c:v>127.521156327537</c:v>
                </c:pt>
                <c:pt idx="5300">
                  <c:v>719.00807577396301</c:v>
                </c:pt>
                <c:pt idx="5301">
                  <c:v>215.935876151922</c:v>
                </c:pt>
                <c:pt idx="5302">
                  <c:v>29.2616675718686</c:v>
                </c:pt>
                <c:pt idx="5303">
                  <c:v>970.82451141464196</c:v>
                </c:pt>
                <c:pt idx="5304">
                  <c:v>768.85016617111796</c:v>
                </c:pt>
                <c:pt idx="5305">
                  <c:v>332.86291899139002</c:v>
                </c:pt>
                <c:pt idx="5306">
                  <c:v>142.571258436487</c:v>
                </c:pt>
                <c:pt idx="5307">
                  <c:v>306.014774601216</c:v>
                </c:pt>
                <c:pt idx="5308">
                  <c:v>94.563370725370106</c:v>
                </c:pt>
                <c:pt idx="5309">
                  <c:v>516.23784502126205</c:v>
                </c:pt>
                <c:pt idx="5310">
                  <c:v>602.16318238930501</c:v>
                </c:pt>
                <c:pt idx="5311">
                  <c:v>128.68696101588799</c:v>
                </c:pt>
                <c:pt idx="5312">
                  <c:v>734.87175578132201</c:v>
                </c:pt>
                <c:pt idx="5313">
                  <c:v>278.36060521341398</c:v>
                </c:pt>
                <c:pt idx="5314">
                  <c:v>702.38892406730702</c:v>
                </c:pt>
                <c:pt idx="5315">
                  <c:v>828.32037874267905</c:v>
                </c:pt>
                <c:pt idx="5316">
                  <c:v>26.414347316230302</c:v>
                </c:pt>
                <c:pt idx="5317">
                  <c:v>633.71733192274701</c:v>
                </c:pt>
                <c:pt idx="5318">
                  <c:v>915.53662296208097</c:v>
                </c:pt>
                <c:pt idx="5319">
                  <c:v>89.508568456125587</c:v>
                </c:pt>
                <c:pt idx="5320">
                  <c:v>438.60283449996001</c:v>
                </c:pt>
                <c:pt idx="5321">
                  <c:v>661.87845027131698</c:v>
                </c:pt>
                <c:pt idx="5322">
                  <c:v>209.38383359735801</c:v>
                </c:pt>
                <c:pt idx="5323">
                  <c:v>278.11837402117391</c:v>
                </c:pt>
                <c:pt idx="5324">
                  <c:v>97.802061114371085</c:v>
                </c:pt>
                <c:pt idx="5325">
                  <c:v>167.83724965706699</c:v>
                </c:pt>
                <c:pt idx="5326">
                  <c:v>1043.21261929142</c:v>
                </c:pt>
                <c:pt idx="5327">
                  <c:v>319.26060372885098</c:v>
                </c:pt>
                <c:pt idx="5328">
                  <c:v>321.97757197104289</c:v>
                </c:pt>
                <c:pt idx="5329">
                  <c:v>269.64199623658698</c:v>
                </c:pt>
                <c:pt idx="5330">
                  <c:v>67.968849803968098</c:v>
                </c:pt>
                <c:pt idx="5331">
                  <c:v>187.40838661197</c:v>
                </c:pt>
                <c:pt idx="5332">
                  <c:v>235.92527447769001</c:v>
                </c:pt>
                <c:pt idx="5333">
                  <c:v>275.29873812032599</c:v>
                </c:pt>
                <c:pt idx="5334">
                  <c:v>235.45721938253001</c:v>
                </c:pt>
                <c:pt idx="5335">
                  <c:v>84.251030362425567</c:v>
                </c:pt>
                <c:pt idx="5336">
                  <c:v>523.61543474754308</c:v>
                </c:pt>
                <c:pt idx="5337">
                  <c:v>539.55267857156605</c:v>
                </c:pt>
                <c:pt idx="5338">
                  <c:v>492.3744576928691</c:v>
                </c:pt>
                <c:pt idx="5339">
                  <c:v>298.52294064111601</c:v>
                </c:pt>
                <c:pt idx="5340">
                  <c:v>374.41930430193901</c:v>
                </c:pt>
                <c:pt idx="5341">
                  <c:v>103.900881962748</c:v>
                </c:pt>
                <c:pt idx="5342">
                  <c:v>909.63432222226311</c:v>
                </c:pt>
                <c:pt idx="5343">
                  <c:v>203.36946608419899</c:v>
                </c:pt>
                <c:pt idx="5344">
                  <c:v>618.89068351781395</c:v>
                </c:pt>
                <c:pt idx="5345">
                  <c:v>223.15777441872501</c:v>
                </c:pt>
                <c:pt idx="5346">
                  <c:v>258.02462941296102</c:v>
                </c:pt>
                <c:pt idx="5347">
                  <c:v>162.38098845488301</c:v>
                </c:pt>
                <c:pt idx="5348">
                  <c:v>775.16100754271497</c:v>
                </c:pt>
                <c:pt idx="5349">
                  <c:v>156.687596553427</c:v>
                </c:pt>
                <c:pt idx="5350">
                  <c:v>213.29320180203001</c:v>
                </c:pt>
                <c:pt idx="5351">
                  <c:v>797.86833421907397</c:v>
                </c:pt>
                <c:pt idx="5352">
                  <c:v>599.263295409688</c:v>
                </c:pt>
                <c:pt idx="5353">
                  <c:v>254.29224095649599</c:v>
                </c:pt>
                <c:pt idx="5354">
                  <c:v>624.87445012438195</c:v>
                </c:pt>
                <c:pt idx="5355">
                  <c:v>486.99534632635402</c:v>
                </c:pt>
                <c:pt idx="5356">
                  <c:v>159.739182683271</c:v>
                </c:pt>
                <c:pt idx="5357">
                  <c:v>902.77105593333295</c:v>
                </c:pt>
                <c:pt idx="5358">
                  <c:v>450.48711194517779</c:v>
                </c:pt>
                <c:pt idx="5359">
                  <c:v>284.60851226247991</c:v>
                </c:pt>
                <c:pt idx="5360">
                  <c:v>374.35906579947908</c:v>
                </c:pt>
                <c:pt idx="5361">
                  <c:v>79.982701866244668</c:v>
                </c:pt>
                <c:pt idx="5362">
                  <c:v>88.3882551303479</c:v>
                </c:pt>
                <c:pt idx="5363">
                  <c:v>268.97126892589199</c:v>
                </c:pt>
                <c:pt idx="5364">
                  <c:v>648.24553030965899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5E2-4943-9982-ED4734F5E693}"/>
            </c:ext>
          </c:extLst>
        </c:ser>
        <c:ser>
          <c:idx val="1"/>
          <c:order val="1"/>
          <c:tx>
            <c:v>Line of Equality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'[Source_shuffled_sub1500 - Final.xlsx]ANN16_BR'!$V$1:$V$2</c:f>
              <c:numCache>
                <c:formatCode>General</c:formatCode>
                <c:ptCount val="2"/>
                <c:pt idx="0">
                  <c:v>0</c:v>
                </c:pt>
                <c:pt idx="1">
                  <c:v>1700</c:v>
                </c:pt>
              </c:numCache>
            </c:numRef>
          </c:xVal>
          <c:yVal>
            <c:numRef>
              <c:f>'[Source_shuffled_sub1500 - Final.xlsx]ANN16_BR'!$W$1:$W$2</c:f>
              <c:numCache>
                <c:formatCode>General</c:formatCode>
                <c:ptCount val="2"/>
                <c:pt idx="0">
                  <c:v>0</c:v>
                </c:pt>
                <c:pt idx="1">
                  <c:v>1700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5E2-4943-9982-ED4734F5E693}"/>
            </c:ext>
          </c:extLst>
        </c:ser>
        <c:ser>
          <c:idx val="2"/>
          <c:order val="2"/>
          <c:tx>
            <c:v>± 20% Error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270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E2-4943-9982-ED4734F5E693}"/>
              </c:ext>
            </c:extLst>
          </c:dPt>
          <c:xVal>
            <c:numRef>
              <c:f>'[Source_shuffled_sub1500 - Final.xlsx]ANN16_BR'!$V$1:$V$2</c:f>
              <c:numCache>
                <c:formatCode>General</c:formatCode>
                <c:ptCount val="2"/>
                <c:pt idx="0">
                  <c:v>0</c:v>
                </c:pt>
                <c:pt idx="1">
                  <c:v>1700</c:v>
                </c:pt>
              </c:numCache>
            </c:numRef>
          </c:xVal>
          <c:yVal>
            <c:numRef>
              <c:f>'[Source_shuffled_sub1500 - Final.xlsx]ANN16_BR'!$V$4:$V$5</c:f>
              <c:numCache>
                <c:formatCode>General</c:formatCode>
                <c:ptCount val="2"/>
                <c:pt idx="0">
                  <c:v>0</c:v>
                </c:pt>
                <c:pt idx="1">
                  <c:v>2026.1279999999999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5E2-4943-9982-ED4734F5E693}"/>
            </c:ext>
          </c:extLst>
        </c:ser>
        <c:ser>
          <c:idx val="3"/>
          <c:order val="3"/>
          <c:tx>
            <c:v>± 20% Error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270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C5E2-4943-9982-ED4734F5E693}"/>
              </c:ext>
            </c:extLst>
          </c:dPt>
          <c:xVal>
            <c:numRef>
              <c:f>'[Source_shuffled_sub1500 - Final.xlsx]ANN16_BR'!$W$1:$W$2</c:f>
              <c:numCache>
                <c:formatCode>General</c:formatCode>
                <c:ptCount val="2"/>
                <c:pt idx="0">
                  <c:v>0</c:v>
                </c:pt>
                <c:pt idx="1">
                  <c:v>1700</c:v>
                </c:pt>
              </c:numCache>
            </c:numRef>
          </c:xVal>
          <c:yVal>
            <c:numRef>
              <c:f>'[Source_shuffled_sub1500 - Final.xlsx]ANN16_BR'!$W$4:$W$5</c:f>
              <c:numCache>
                <c:formatCode>General</c:formatCode>
                <c:ptCount val="2"/>
                <c:pt idx="0">
                  <c:v>0</c:v>
                </c:pt>
                <c:pt idx="1">
                  <c:v>1350.752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5E2-4943-9982-ED4734F5E6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58941728"/>
        <c:axId val="-358930992"/>
      </c:scatterChart>
      <c:valAx>
        <c:axId val="-358941728"/>
        <c:scaling>
          <c:orientation val="minMax"/>
          <c:max val="170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 </a:t>
                </a:r>
                <a:r>
                  <a:rPr lang="en-GB" sz="11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</a:t>
                </a:r>
                <a:r>
                  <a:rPr lang="en-GB" sz="1100" b="1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en-GB" sz="11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GB" sz="11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MPa</a:t>
                </a:r>
                <a:endParaRPr lang="en-GB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58930992"/>
        <c:crosses val="autoZero"/>
        <c:crossBetween val="midCat"/>
      </c:valAx>
      <c:valAx>
        <c:axId val="-358930992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</a:t>
                </a:r>
                <a:r>
                  <a:rPr lang="en-GB" sz="1200" b="1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200" b="1" baseline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</a:t>
                </a:r>
                <a:r>
                  <a:rPr lang="en-GB" sz="1200" b="1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en-GB" sz="1200" b="1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GB" sz="1200" b="1" baseline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MPa</a:t>
                </a:r>
                <a:endParaRPr lang="en-GB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58941728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55127044215626897"/>
          <c:y val="0.63451881014873202"/>
          <c:w val="0.20941331852749201"/>
          <c:h val="0.143230533683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59667541557299"/>
          <c:y val="5.64000552562509E-2"/>
          <c:w val="0.75681073199183402"/>
          <c:h val="0.766711286089239"/>
        </c:manualLayout>
      </c:layout>
      <c:scatterChart>
        <c:scatterStyle val="lineMarker"/>
        <c:varyColors val="0"/>
        <c:ser>
          <c:idx val="0"/>
          <c:order val="0"/>
          <c:tx>
            <c:v>Training Dataset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'ANN3'!$A$2:$A$51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'ANN3'!$R$2:$R$51</c:f>
              <c:numCache>
                <c:formatCode>0</c:formatCode>
                <c:ptCount val="50"/>
                <c:pt idx="0">
                  <c:v>72.055534138607271</c:v>
                </c:pt>
                <c:pt idx="1">
                  <c:v>47.042533945356311</c:v>
                </c:pt>
                <c:pt idx="2">
                  <c:v>43.954521951671808</c:v>
                </c:pt>
                <c:pt idx="3">
                  <c:v>41.279534881100588</c:v>
                </c:pt>
                <c:pt idx="4">
                  <c:v>39.408120990476071</c:v>
                </c:pt>
                <c:pt idx="5">
                  <c:v>39.012818406262298</c:v>
                </c:pt>
                <c:pt idx="6">
                  <c:v>38.845849199110049</c:v>
                </c:pt>
                <c:pt idx="7">
                  <c:v>37.429934544425812</c:v>
                </c:pt>
                <c:pt idx="8">
                  <c:v>36.633318168028403</c:v>
                </c:pt>
                <c:pt idx="9">
                  <c:v>36.124783736376898</c:v>
                </c:pt>
                <c:pt idx="10">
                  <c:v>35.312887166019138</c:v>
                </c:pt>
                <c:pt idx="11">
                  <c:v>35.482389998420352</c:v>
                </c:pt>
                <c:pt idx="12">
                  <c:v>35.369478367654793</c:v>
                </c:pt>
                <c:pt idx="13">
                  <c:v>35.874782229304188</c:v>
                </c:pt>
                <c:pt idx="14">
                  <c:v>35.213633723318011</c:v>
                </c:pt>
                <c:pt idx="15">
                  <c:v>34.799425282610628</c:v>
                </c:pt>
                <c:pt idx="16">
                  <c:v>34.394767043839671</c:v>
                </c:pt>
                <c:pt idx="17">
                  <c:v>34.785054261852167</c:v>
                </c:pt>
                <c:pt idx="18">
                  <c:v>34.871191548325399</c:v>
                </c:pt>
                <c:pt idx="19">
                  <c:v>33.719430600174732</c:v>
                </c:pt>
                <c:pt idx="20">
                  <c:v>34.161381705077453</c:v>
                </c:pt>
                <c:pt idx="21">
                  <c:v>34.568772034887211</c:v>
                </c:pt>
                <c:pt idx="22">
                  <c:v>33.585711247493329</c:v>
                </c:pt>
                <c:pt idx="23">
                  <c:v>33.97057550292606</c:v>
                </c:pt>
                <c:pt idx="24">
                  <c:v>33.808283008753918</c:v>
                </c:pt>
                <c:pt idx="25">
                  <c:v>33.734255586866013</c:v>
                </c:pt>
                <c:pt idx="26">
                  <c:v>33.837848631377248</c:v>
                </c:pt>
                <c:pt idx="27">
                  <c:v>33.015148038438362</c:v>
                </c:pt>
                <c:pt idx="28">
                  <c:v>33.120990323358399</c:v>
                </c:pt>
                <c:pt idx="29">
                  <c:v>33.015148038438362</c:v>
                </c:pt>
                <c:pt idx="30">
                  <c:v>33.481338085566406</c:v>
                </c:pt>
                <c:pt idx="31">
                  <c:v>32.588341473600643</c:v>
                </c:pt>
                <c:pt idx="32">
                  <c:v>32.787192621510002</c:v>
                </c:pt>
                <c:pt idx="33">
                  <c:v>32.249030993194197</c:v>
                </c:pt>
                <c:pt idx="34">
                  <c:v>33.421549934136813</c:v>
                </c:pt>
                <c:pt idx="35">
                  <c:v>32.372828112477301</c:v>
                </c:pt>
                <c:pt idx="36">
                  <c:v>32.572994949804659</c:v>
                </c:pt>
                <c:pt idx="37">
                  <c:v>32.264531609803363</c:v>
                </c:pt>
                <c:pt idx="38">
                  <c:v>32.695565448543633</c:v>
                </c:pt>
                <c:pt idx="39">
                  <c:v>31.670175244226229</c:v>
                </c:pt>
                <c:pt idx="40">
                  <c:v>32.695565448543633</c:v>
                </c:pt>
                <c:pt idx="41">
                  <c:v>31.906112267087629</c:v>
                </c:pt>
                <c:pt idx="42">
                  <c:v>31.84336665618131</c:v>
                </c:pt>
                <c:pt idx="43">
                  <c:v>31.65438358268883</c:v>
                </c:pt>
                <c:pt idx="44">
                  <c:v>32.480763537823421</c:v>
                </c:pt>
                <c:pt idx="45">
                  <c:v>31.968734726291562</c:v>
                </c:pt>
                <c:pt idx="46">
                  <c:v>31.352830813181761</c:v>
                </c:pt>
                <c:pt idx="47">
                  <c:v>31.096623610932429</c:v>
                </c:pt>
                <c:pt idx="48">
                  <c:v>31.448370387032771</c:v>
                </c:pt>
                <c:pt idx="49">
                  <c:v>31.208973068654469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0A-4782-A1B2-6CC031E68C9F}"/>
            </c:ext>
          </c:extLst>
        </c:ser>
        <c:ser>
          <c:idx val="2"/>
          <c:order val="1"/>
          <c:tx>
            <c:v>Test Dataset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'ANN3'!$A$2:$A$51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'ANN3'!$U$2:$U$51</c:f>
              <c:numCache>
                <c:formatCode>0</c:formatCode>
                <c:ptCount val="50"/>
                <c:pt idx="0">
                  <c:v>72.958892535454481</c:v>
                </c:pt>
                <c:pt idx="1">
                  <c:v>48.010415536631207</c:v>
                </c:pt>
                <c:pt idx="2">
                  <c:v>42.201895692018383</c:v>
                </c:pt>
                <c:pt idx="3">
                  <c:v>43.977266854592038</c:v>
                </c:pt>
                <c:pt idx="4">
                  <c:v>40.024992192379003</c:v>
                </c:pt>
                <c:pt idx="5">
                  <c:v>37.336309405188942</c:v>
                </c:pt>
                <c:pt idx="6">
                  <c:v>39.319206502674987</c:v>
                </c:pt>
                <c:pt idx="7">
                  <c:v>37.269290307168447</c:v>
                </c:pt>
                <c:pt idx="8">
                  <c:v>36.551333764994133</c:v>
                </c:pt>
                <c:pt idx="9">
                  <c:v>37.349698793966191</c:v>
                </c:pt>
                <c:pt idx="10">
                  <c:v>39.862262855989499</c:v>
                </c:pt>
                <c:pt idx="11">
                  <c:v>36.959437225152648</c:v>
                </c:pt>
                <c:pt idx="12">
                  <c:v>38.314488121336019</c:v>
                </c:pt>
                <c:pt idx="13">
                  <c:v>35.028559776274001</c:v>
                </c:pt>
                <c:pt idx="14">
                  <c:v>37.242448899072151</c:v>
                </c:pt>
                <c:pt idx="15">
                  <c:v>34.698703145794951</c:v>
                </c:pt>
                <c:pt idx="16">
                  <c:v>38.470768123342673</c:v>
                </c:pt>
                <c:pt idx="17">
                  <c:v>36.400549446402593</c:v>
                </c:pt>
                <c:pt idx="18">
                  <c:v>36.262928728937503</c:v>
                </c:pt>
                <c:pt idx="19">
                  <c:v>37.523326078587438</c:v>
                </c:pt>
                <c:pt idx="20">
                  <c:v>34.249087579087401</c:v>
                </c:pt>
                <c:pt idx="21">
                  <c:v>33.823069050575533</c:v>
                </c:pt>
                <c:pt idx="22">
                  <c:v>37.094473981982823</c:v>
                </c:pt>
                <c:pt idx="23">
                  <c:v>35.468295701936398</c:v>
                </c:pt>
                <c:pt idx="24">
                  <c:v>36.235341863986882</c:v>
                </c:pt>
                <c:pt idx="25">
                  <c:v>37.735924528226413</c:v>
                </c:pt>
                <c:pt idx="26">
                  <c:v>34.770677301427412</c:v>
                </c:pt>
                <c:pt idx="27">
                  <c:v>37.788887255382363</c:v>
                </c:pt>
                <c:pt idx="28">
                  <c:v>35.057096285916202</c:v>
                </c:pt>
                <c:pt idx="29">
                  <c:v>35.468295701936398</c:v>
                </c:pt>
                <c:pt idx="30">
                  <c:v>34.770677301427412</c:v>
                </c:pt>
                <c:pt idx="31">
                  <c:v>35.327043465311377</c:v>
                </c:pt>
                <c:pt idx="32">
                  <c:v>36.414282912066241</c:v>
                </c:pt>
                <c:pt idx="33">
                  <c:v>38.43175770115127</c:v>
                </c:pt>
                <c:pt idx="34">
                  <c:v>32.078029864690883</c:v>
                </c:pt>
                <c:pt idx="35">
                  <c:v>38.262252939417998</c:v>
                </c:pt>
                <c:pt idx="36">
                  <c:v>36.083237105337417</c:v>
                </c:pt>
                <c:pt idx="37">
                  <c:v>38.118237105091843</c:v>
                </c:pt>
                <c:pt idx="38">
                  <c:v>36.755951898978211</c:v>
                </c:pt>
                <c:pt idx="39">
                  <c:v>39.012818406262298</c:v>
                </c:pt>
                <c:pt idx="40">
                  <c:v>34.770677301427412</c:v>
                </c:pt>
                <c:pt idx="41">
                  <c:v>33.600595232822883</c:v>
                </c:pt>
                <c:pt idx="42">
                  <c:v>37.709415269929607</c:v>
                </c:pt>
                <c:pt idx="43">
                  <c:v>36.345563690772487</c:v>
                </c:pt>
                <c:pt idx="44">
                  <c:v>33.823069050575533</c:v>
                </c:pt>
                <c:pt idx="45">
                  <c:v>35.142566781611151</c:v>
                </c:pt>
                <c:pt idx="46">
                  <c:v>40.274061131204519</c:v>
                </c:pt>
                <c:pt idx="47">
                  <c:v>37.188707963574103</c:v>
                </c:pt>
                <c:pt idx="48">
                  <c:v>36.304269721342671</c:v>
                </c:pt>
                <c:pt idx="49">
                  <c:v>37.603191353926327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B0A-4782-A1B2-6CC031E68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58009568"/>
        <c:axId val="-358001552"/>
      </c:scatterChart>
      <c:valAx>
        <c:axId val="-358009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 of Neurons</a:t>
                </a:r>
              </a:p>
            </c:rich>
          </c:tx>
          <c:layout>
            <c:manualLayout>
              <c:xMode val="edge"/>
              <c:yMode val="edge"/>
              <c:x val="0.44447601353201599"/>
              <c:y val="0.913083114610674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58001552"/>
        <c:crosses val="autoZero"/>
        <c:crossBetween val="midCat"/>
      </c:valAx>
      <c:valAx>
        <c:axId val="-3580015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Standard Error</a:t>
                </a:r>
                <a:r>
                  <a:rPr lang="en-GB" sz="11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Estimate (</a:t>
                </a:r>
                <a:r>
                  <a:rPr lang="en-GB" sz="11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SEE)</a:t>
                </a:r>
              </a:p>
            </c:rich>
          </c:tx>
          <c:layout>
            <c:manualLayout>
              <c:xMode val="edge"/>
              <c:yMode val="edge"/>
              <c:x val="1.13154956754001E-2"/>
              <c:y val="0.1085555555555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58009568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4734697488656603"/>
          <c:y val="0.639582677165354"/>
          <c:w val="0.43748048347889101"/>
          <c:h val="0.17351356080489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31739228342699"/>
          <c:y val="6.1111111111111102E-2"/>
          <c:w val="0.74434404017810696"/>
          <c:h val="0.7538241469816270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0"/>
          </c:trendline>
          <c:xVal>
            <c:numRef>
              <c:f>Scenario4_Cal!$Q$2:$Q$5</c:f>
              <c:numCache>
                <c:formatCode>General</c:formatCode>
                <c:ptCount val="4"/>
                <c:pt idx="0">
                  <c:v>117</c:v>
                </c:pt>
                <c:pt idx="1">
                  <c:v>193</c:v>
                </c:pt>
                <c:pt idx="2">
                  <c:v>138</c:v>
                </c:pt>
                <c:pt idx="3">
                  <c:v>134</c:v>
                </c:pt>
              </c:numCache>
            </c:numRef>
          </c:xVal>
          <c:yVal>
            <c:numRef>
              <c:f>Scenario4_Cal!$S$2:$S$5</c:f>
              <c:numCache>
                <c:formatCode>General</c:formatCode>
                <c:ptCount val="4"/>
                <c:pt idx="0">
                  <c:v>140.85467473614591</c:v>
                </c:pt>
                <c:pt idx="1">
                  <c:v>228.56070374965401</c:v>
                </c:pt>
                <c:pt idx="2">
                  <c:v>183.073051075009</c:v>
                </c:pt>
                <c:pt idx="3">
                  <c:v>169.56998812997699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E6-42AD-A20A-275A322CC545}"/>
            </c:ext>
          </c:extLst>
        </c:ser>
        <c:ser>
          <c:idx val="1"/>
          <c:order val="1"/>
          <c:tx>
            <c:v>Line of Equality</c:v>
          </c:tx>
          <c:spPr>
            <a:ln w="19050" cap="rnd">
              <a:solidFill>
                <a:schemeClr val="tx1">
                  <a:lumMod val="95000"/>
                  <a:lumOff val="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Scenario1_Cal!$V$1:$V$2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xVal>
          <c:yVal>
            <c:numRef>
              <c:f>Scenario1_Cal!$W$1:$W$2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DE6-42AD-A20A-275A322CC545}"/>
            </c:ext>
          </c:extLst>
        </c:ser>
        <c:ser>
          <c:idx val="2"/>
          <c:order val="2"/>
          <c:tx>
            <c:v>+/- 20% Uncertainty Bound</c:v>
          </c:tx>
          <c:spPr>
            <a:ln w="1270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Scenario4_Cal!$V$1:$V$2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xVal>
          <c:yVal>
            <c:numRef>
              <c:f>Scenario4_Cal!$AD$3:$AD$4</c:f>
              <c:numCache>
                <c:formatCode>General</c:formatCode>
                <c:ptCount val="2"/>
                <c:pt idx="0">
                  <c:v>0</c:v>
                </c:pt>
                <c:pt idx="1">
                  <c:v>738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DE6-42AD-A20A-275A322CC545}"/>
            </c:ext>
          </c:extLst>
        </c:ser>
        <c:ser>
          <c:idx val="3"/>
          <c:order val="3"/>
          <c:tx>
            <c:v>+/- 20% Uncertainty Bounds</c:v>
          </c:tx>
          <c:spPr>
            <a:ln w="1270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Scenario4_Cal!$W$1:$W$2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xVal>
          <c:yVal>
            <c:numRef>
              <c:f>Scenario4_Cal!$AE$3:$AE$4</c:f>
              <c:numCache>
                <c:formatCode>General</c:formatCode>
                <c:ptCount val="2"/>
                <c:pt idx="0">
                  <c:v>0</c:v>
                </c:pt>
                <c:pt idx="1">
                  <c:v>492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DE6-42AD-A20A-275A322CC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7519744"/>
        <c:axId val="-385717200"/>
      </c:scatterChart>
      <c:valAx>
        <c:axId val="-387519744"/>
        <c:scaling>
          <c:orientation val="minMax"/>
          <c:max val="4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Backcalculated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LWD-BASE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(MPa)</a:t>
                </a:r>
              </a:p>
            </c:rich>
          </c:tx>
          <c:layout>
            <c:manualLayout>
              <c:xMode val="edge"/>
              <c:yMode val="edge"/>
              <c:x val="0.24308973097112899"/>
              <c:y val="0.919444444444443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6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85717200"/>
        <c:crosses val="autoZero"/>
        <c:crossBetween val="midCat"/>
        <c:majorUnit val="100"/>
      </c:valAx>
      <c:valAx>
        <c:axId val="-385717200"/>
        <c:scaling>
          <c:orientation val="minMax"/>
          <c:max val="4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Extracted Base Modulus (MPa)</a:t>
                </a:r>
              </a:p>
            </c:rich>
          </c:tx>
          <c:layout>
            <c:manualLayout>
              <c:xMode val="edge"/>
              <c:yMode val="edge"/>
              <c:x val="1.1684710103378401E-2"/>
              <c:y val="0.196868896851411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87519744"/>
        <c:crosses val="autoZero"/>
        <c:crossBetween val="midCat"/>
        <c:majorUnit val="100"/>
      </c:valAx>
      <c:spPr>
        <a:noFill/>
        <a:ln>
          <a:solidFill>
            <a:schemeClr val="tx1">
              <a:lumMod val="95000"/>
              <a:lumOff val="5000"/>
            </a:schemeClr>
          </a:solidFill>
        </a:ln>
        <a:effectLst/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27882283801351199"/>
          <c:y val="0.64929644211140303"/>
          <c:w val="0.64785275863954495"/>
          <c:h val="0.12813823272090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>
              <a:lumMod val="95000"/>
              <a:lumOff val="5000"/>
            </a:schemeClr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87308617672801"/>
          <c:y val="4.2932405188481897E-2"/>
          <c:w val="0.72453316382327204"/>
          <c:h val="0.76431825097949702"/>
        </c:manualLayout>
      </c:layout>
      <c:scatterChart>
        <c:scatterStyle val="lineMarker"/>
        <c:varyColors val="0"/>
        <c:ser>
          <c:idx val="0"/>
          <c:order val="0"/>
          <c:tx>
            <c:v>Base Modulus&lt;300 MPa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bg1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-0.45456494455764901"/>
                  <c:y val="-5.9539704921987803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ja-JP" sz="105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50" b="1"/>
                      <a:t>y = x</a:t>
                    </a:r>
                    <a:br>
                      <a:rPr lang="en-US" sz="1050" b="1"/>
                    </a:br>
                    <a:r>
                      <a:rPr lang="en-US" sz="1050" b="1"/>
                      <a:t>R² = 0.99</a:t>
                    </a:r>
                  </a:p>
                  <a:p>
                    <a:pPr>
                      <a:defRPr lang="ja-JP" sz="1050"/>
                    </a:pPr>
                    <a:r>
                      <a:rPr lang="en-US" sz="1050" b="1"/>
                      <a:t>SEE = 8.4 MPa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ja-JP" sz="105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Scenario4_Inv_300!$G$2:$G$2730</c:f>
              <c:numCache>
                <c:formatCode>General</c:formatCode>
                <c:ptCount val="2729"/>
                <c:pt idx="0">
                  <c:v>19.408999999999999</c:v>
                </c:pt>
                <c:pt idx="1">
                  <c:v>19.815000000000001</c:v>
                </c:pt>
                <c:pt idx="2">
                  <c:v>21.762</c:v>
                </c:pt>
                <c:pt idx="3">
                  <c:v>22.954499999999999</c:v>
                </c:pt>
                <c:pt idx="4">
                  <c:v>23.436</c:v>
                </c:pt>
                <c:pt idx="5">
                  <c:v>23.524000000000001</c:v>
                </c:pt>
                <c:pt idx="6">
                  <c:v>23.617999999999999</c:v>
                </c:pt>
                <c:pt idx="7">
                  <c:v>24.093</c:v>
                </c:pt>
                <c:pt idx="8">
                  <c:v>24.86</c:v>
                </c:pt>
                <c:pt idx="9">
                  <c:v>24.920999999999999</c:v>
                </c:pt>
                <c:pt idx="10">
                  <c:v>25.055</c:v>
                </c:pt>
                <c:pt idx="11">
                  <c:v>25.5075</c:v>
                </c:pt>
                <c:pt idx="12">
                  <c:v>25.838000000000001</c:v>
                </c:pt>
                <c:pt idx="13">
                  <c:v>25.961500000000001</c:v>
                </c:pt>
                <c:pt idx="14">
                  <c:v>26.151499999999999</c:v>
                </c:pt>
                <c:pt idx="15">
                  <c:v>28.338999999999999</c:v>
                </c:pt>
                <c:pt idx="16">
                  <c:v>28.466000000000001</c:v>
                </c:pt>
                <c:pt idx="17">
                  <c:v>28.664999999999999</c:v>
                </c:pt>
                <c:pt idx="18">
                  <c:v>28.824999999999999</c:v>
                </c:pt>
                <c:pt idx="19">
                  <c:v>28.835000000000001</c:v>
                </c:pt>
                <c:pt idx="20">
                  <c:v>28.930499999999991</c:v>
                </c:pt>
                <c:pt idx="21">
                  <c:v>28.949000000000002</c:v>
                </c:pt>
                <c:pt idx="22">
                  <c:v>28.955500000000001</c:v>
                </c:pt>
                <c:pt idx="23">
                  <c:v>29.035250000000001</c:v>
                </c:pt>
                <c:pt idx="24">
                  <c:v>29.357500000000009</c:v>
                </c:pt>
                <c:pt idx="25">
                  <c:v>29.364000000000001</c:v>
                </c:pt>
                <c:pt idx="26">
                  <c:v>29.730250000000009</c:v>
                </c:pt>
                <c:pt idx="27">
                  <c:v>29.9175</c:v>
                </c:pt>
                <c:pt idx="28">
                  <c:v>30.023</c:v>
                </c:pt>
                <c:pt idx="29">
                  <c:v>30.024000000000001</c:v>
                </c:pt>
                <c:pt idx="30">
                  <c:v>30.106999999999999</c:v>
                </c:pt>
                <c:pt idx="31">
                  <c:v>30.361999999999991</c:v>
                </c:pt>
                <c:pt idx="32">
                  <c:v>31.064499999999999</c:v>
                </c:pt>
                <c:pt idx="33">
                  <c:v>31.234000000000009</c:v>
                </c:pt>
                <c:pt idx="34">
                  <c:v>31.492999999999991</c:v>
                </c:pt>
                <c:pt idx="35">
                  <c:v>31.571999999999999</c:v>
                </c:pt>
                <c:pt idx="36">
                  <c:v>31.971</c:v>
                </c:pt>
                <c:pt idx="37">
                  <c:v>32.339500000000001</c:v>
                </c:pt>
                <c:pt idx="38">
                  <c:v>32.988999999999997</c:v>
                </c:pt>
                <c:pt idx="39">
                  <c:v>33.0015</c:v>
                </c:pt>
                <c:pt idx="40">
                  <c:v>33.111499999999999</c:v>
                </c:pt>
                <c:pt idx="41">
                  <c:v>33.875999999999998</c:v>
                </c:pt>
                <c:pt idx="42">
                  <c:v>33.962000000000003</c:v>
                </c:pt>
                <c:pt idx="43">
                  <c:v>34.177</c:v>
                </c:pt>
                <c:pt idx="44">
                  <c:v>34.249000000000002</c:v>
                </c:pt>
                <c:pt idx="45">
                  <c:v>34.914000000000001</c:v>
                </c:pt>
                <c:pt idx="46">
                  <c:v>34.955500000000001</c:v>
                </c:pt>
                <c:pt idx="47">
                  <c:v>34.979000000000013</c:v>
                </c:pt>
                <c:pt idx="48">
                  <c:v>35.341500000000003</c:v>
                </c:pt>
                <c:pt idx="49">
                  <c:v>35.343000000000004</c:v>
                </c:pt>
                <c:pt idx="50">
                  <c:v>35.344999999999999</c:v>
                </c:pt>
                <c:pt idx="51">
                  <c:v>35.391000000000012</c:v>
                </c:pt>
                <c:pt idx="52">
                  <c:v>35.435499999999998</c:v>
                </c:pt>
                <c:pt idx="53">
                  <c:v>35.474499999999999</c:v>
                </c:pt>
                <c:pt idx="54">
                  <c:v>35.487000000000002</c:v>
                </c:pt>
                <c:pt idx="55">
                  <c:v>35.626000000000012</c:v>
                </c:pt>
                <c:pt idx="56">
                  <c:v>35.7395</c:v>
                </c:pt>
                <c:pt idx="57">
                  <c:v>35.9435</c:v>
                </c:pt>
                <c:pt idx="58">
                  <c:v>35.988999999999997</c:v>
                </c:pt>
                <c:pt idx="59">
                  <c:v>36.4435</c:v>
                </c:pt>
                <c:pt idx="60">
                  <c:v>36.9</c:v>
                </c:pt>
                <c:pt idx="61">
                  <c:v>37.082000000000001</c:v>
                </c:pt>
                <c:pt idx="62">
                  <c:v>37.124000000000002</c:v>
                </c:pt>
                <c:pt idx="63">
                  <c:v>37.207000000000001</c:v>
                </c:pt>
                <c:pt idx="64">
                  <c:v>37.311</c:v>
                </c:pt>
                <c:pt idx="65">
                  <c:v>37.359499999999997</c:v>
                </c:pt>
                <c:pt idx="66">
                  <c:v>37.629750000000001</c:v>
                </c:pt>
                <c:pt idx="67">
                  <c:v>37.938000000000002</c:v>
                </c:pt>
                <c:pt idx="68">
                  <c:v>38.283000000000001</c:v>
                </c:pt>
                <c:pt idx="69">
                  <c:v>38.332000000000001</c:v>
                </c:pt>
                <c:pt idx="70">
                  <c:v>38.503999999999998</c:v>
                </c:pt>
                <c:pt idx="71">
                  <c:v>38.572499999999998</c:v>
                </c:pt>
                <c:pt idx="72">
                  <c:v>38.739000000000011</c:v>
                </c:pt>
                <c:pt idx="73">
                  <c:v>38.886000000000003</c:v>
                </c:pt>
                <c:pt idx="74">
                  <c:v>38.896000000000001</c:v>
                </c:pt>
                <c:pt idx="75">
                  <c:v>38.994500000000002</c:v>
                </c:pt>
                <c:pt idx="76">
                  <c:v>39.067</c:v>
                </c:pt>
                <c:pt idx="77">
                  <c:v>39.130000000000003</c:v>
                </c:pt>
                <c:pt idx="78">
                  <c:v>39.235500000000002</c:v>
                </c:pt>
                <c:pt idx="79">
                  <c:v>39.6815</c:v>
                </c:pt>
                <c:pt idx="80">
                  <c:v>39.747999999999998</c:v>
                </c:pt>
                <c:pt idx="81">
                  <c:v>39.752000000000002</c:v>
                </c:pt>
                <c:pt idx="82">
                  <c:v>39.814</c:v>
                </c:pt>
                <c:pt idx="83">
                  <c:v>39.815750000000001</c:v>
                </c:pt>
                <c:pt idx="84">
                  <c:v>39.904499999999999</c:v>
                </c:pt>
                <c:pt idx="85">
                  <c:v>40.0015</c:v>
                </c:pt>
                <c:pt idx="86">
                  <c:v>40.043000000000013</c:v>
                </c:pt>
                <c:pt idx="87">
                  <c:v>40.141500000000001</c:v>
                </c:pt>
                <c:pt idx="88">
                  <c:v>40.466000000000001</c:v>
                </c:pt>
                <c:pt idx="89">
                  <c:v>40.534999999999997</c:v>
                </c:pt>
                <c:pt idx="90">
                  <c:v>40.615000000000002</c:v>
                </c:pt>
                <c:pt idx="91">
                  <c:v>40.780749999999998</c:v>
                </c:pt>
                <c:pt idx="92">
                  <c:v>40.783000000000001</c:v>
                </c:pt>
                <c:pt idx="93">
                  <c:v>40.857499999999987</c:v>
                </c:pt>
                <c:pt idx="94">
                  <c:v>41.009500000000003</c:v>
                </c:pt>
                <c:pt idx="95">
                  <c:v>41.237000000000002</c:v>
                </c:pt>
                <c:pt idx="96">
                  <c:v>41.476999999999997</c:v>
                </c:pt>
                <c:pt idx="97">
                  <c:v>41.738</c:v>
                </c:pt>
                <c:pt idx="98">
                  <c:v>41.863999999999997</c:v>
                </c:pt>
                <c:pt idx="99">
                  <c:v>41.871499999999997</c:v>
                </c:pt>
                <c:pt idx="100">
                  <c:v>41.878999999999998</c:v>
                </c:pt>
                <c:pt idx="101">
                  <c:v>41.976999999999997</c:v>
                </c:pt>
                <c:pt idx="102">
                  <c:v>41.978000000000002</c:v>
                </c:pt>
                <c:pt idx="103">
                  <c:v>42.042000000000002</c:v>
                </c:pt>
                <c:pt idx="104">
                  <c:v>42.299000000000007</c:v>
                </c:pt>
                <c:pt idx="105">
                  <c:v>42.521999999999998</c:v>
                </c:pt>
                <c:pt idx="106">
                  <c:v>42.603749999999998</c:v>
                </c:pt>
                <c:pt idx="107">
                  <c:v>42.692</c:v>
                </c:pt>
                <c:pt idx="108">
                  <c:v>42.853000000000002</c:v>
                </c:pt>
                <c:pt idx="109">
                  <c:v>42.912999999999997</c:v>
                </c:pt>
                <c:pt idx="110">
                  <c:v>43.043500000000002</c:v>
                </c:pt>
                <c:pt idx="111">
                  <c:v>43.145000000000003</c:v>
                </c:pt>
                <c:pt idx="112">
                  <c:v>43.478000000000002</c:v>
                </c:pt>
                <c:pt idx="113">
                  <c:v>43.5</c:v>
                </c:pt>
                <c:pt idx="114">
                  <c:v>43.594999999999999</c:v>
                </c:pt>
                <c:pt idx="115">
                  <c:v>43.639000000000003</c:v>
                </c:pt>
                <c:pt idx="116">
                  <c:v>43.747</c:v>
                </c:pt>
                <c:pt idx="117">
                  <c:v>43.853499999999997</c:v>
                </c:pt>
                <c:pt idx="118">
                  <c:v>43.899000000000001</c:v>
                </c:pt>
                <c:pt idx="119">
                  <c:v>44.331000000000003</c:v>
                </c:pt>
                <c:pt idx="120">
                  <c:v>44.33175</c:v>
                </c:pt>
                <c:pt idx="121">
                  <c:v>44.336000000000013</c:v>
                </c:pt>
                <c:pt idx="122">
                  <c:v>44.369</c:v>
                </c:pt>
                <c:pt idx="123">
                  <c:v>44.547499999999999</c:v>
                </c:pt>
                <c:pt idx="124">
                  <c:v>44.646500000000003</c:v>
                </c:pt>
                <c:pt idx="125">
                  <c:v>44.811</c:v>
                </c:pt>
                <c:pt idx="126">
                  <c:v>44.953000000000003</c:v>
                </c:pt>
                <c:pt idx="127">
                  <c:v>45.382249999999999</c:v>
                </c:pt>
                <c:pt idx="128">
                  <c:v>45.573</c:v>
                </c:pt>
                <c:pt idx="129">
                  <c:v>45.608499999999999</c:v>
                </c:pt>
                <c:pt idx="130">
                  <c:v>45.6145</c:v>
                </c:pt>
                <c:pt idx="131">
                  <c:v>45.853999999999999</c:v>
                </c:pt>
                <c:pt idx="132">
                  <c:v>45.881999999999998</c:v>
                </c:pt>
                <c:pt idx="133">
                  <c:v>46.006</c:v>
                </c:pt>
                <c:pt idx="134">
                  <c:v>46.017000000000003</c:v>
                </c:pt>
                <c:pt idx="135">
                  <c:v>46.113500000000002</c:v>
                </c:pt>
                <c:pt idx="136">
                  <c:v>46.2425</c:v>
                </c:pt>
                <c:pt idx="137">
                  <c:v>46.26</c:v>
                </c:pt>
                <c:pt idx="138">
                  <c:v>46.378500000000003</c:v>
                </c:pt>
                <c:pt idx="139">
                  <c:v>46.469000000000001</c:v>
                </c:pt>
                <c:pt idx="140">
                  <c:v>46.5</c:v>
                </c:pt>
                <c:pt idx="141">
                  <c:v>46.788499999999999</c:v>
                </c:pt>
                <c:pt idx="142">
                  <c:v>47.3245</c:v>
                </c:pt>
                <c:pt idx="143">
                  <c:v>47.333000000000013</c:v>
                </c:pt>
                <c:pt idx="144">
                  <c:v>47.442999999999998</c:v>
                </c:pt>
                <c:pt idx="145">
                  <c:v>47.445</c:v>
                </c:pt>
                <c:pt idx="146">
                  <c:v>47.464000000000013</c:v>
                </c:pt>
                <c:pt idx="147">
                  <c:v>47.537999999999997</c:v>
                </c:pt>
                <c:pt idx="148">
                  <c:v>47.697499999999998</c:v>
                </c:pt>
                <c:pt idx="149">
                  <c:v>47.799000000000007</c:v>
                </c:pt>
                <c:pt idx="150">
                  <c:v>47.866</c:v>
                </c:pt>
                <c:pt idx="151">
                  <c:v>47.993000000000002</c:v>
                </c:pt>
                <c:pt idx="152">
                  <c:v>48.031500000000001</c:v>
                </c:pt>
                <c:pt idx="153">
                  <c:v>48.046000000000006</c:v>
                </c:pt>
                <c:pt idx="154">
                  <c:v>48.113</c:v>
                </c:pt>
                <c:pt idx="155">
                  <c:v>48.182000000000002</c:v>
                </c:pt>
                <c:pt idx="156">
                  <c:v>48.29</c:v>
                </c:pt>
                <c:pt idx="157">
                  <c:v>48.503</c:v>
                </c:pt>
                <c:pt idx="158">
                  <c:v>48.631</c:v>
                </c:pt>
                <c:pt idx="159">
                  <c:v>48.927500000000002</c:v>
                </c:pt>
                <c:pt idx="160">
                  <c:v>48.951000000000001</c:v>
                </c:pt>
                <c:pt idx="161">
                  <c:v>49</c:v>
                </c:pt>
                <c:pt idx="162">
                  <c:v>49.003</c:v>
                </c:pt>
                <c:pt idx="163">
                  <c:v>49.202500000000001</c:v>
                </c:pt>
                <c:pt idx="164">
                  <c:v>49.286499999999997</c:v>
                </c:pt>
                <c:pt idx="165">
                  <c:v>49.673000000000002</c:v>
                </c:pt>
                <c:pt idx="166">
                  <c:v>49.691000000000003</c:v>
                </c:pt>
                <c:pt idx="167">
                  <c:v>49.694000000000003</c:v>
                </c:pt>
                <c:pt idx="168">
                  <c:v>49.72</c:v>
                </c:pt>
                <c:pt idx="169">
                  <c:v>49.784000000000013</c:v>
                </c:pt>
                <c:pt idx="170">
                  <c:v>49.94</c:v>
                </c:pt>
                <c:pt idx="171">
                  <c:v>49.942999999999998</c:v>
                </c:pt>
                <c:pt idx="172">
                  <c:v>49.965000000000003</c:v>
                </c:pt>
                <c:pt idx="173">
                  <c:v>50.064250000000001</c:v>
                </c:pt>
                <c:pt idx="174">
                  <c:v>50.231999999999999</c:v>
                </c:pt>
                <c:pt idx="175">
                  <c:v>50.274000000000001</c:v>
                </c:pt>
                <c:pt idx="176">
                  <c:v>50.28</c:v>
                </c:pt>
                <c:pt idx="177">
                  <c:v>50.320500000000003</c:v>
                </c:pt>
                <c:pt idx="178">
                  <c:v>50.389000000000003</c:v>
                </c:pt>
                <c:pt idx="179">
                  <c:v>50.626000000000012</c:v>
                </c:pt>
                <c:pt idx="180">
                  <c:v>50.923000000000002</c:v>
                </c:pt>
                <c:pt idx="181">
                  <c:v>50.994500000000002</c:v>
                </c:pt>
                <c:pt idx="182">
                  <c:v>51.148499999999999</c:v>
                </c:pt>
                <c:pt idx="183">
                  <c:v>51.214500000000001</c:v>
                </c:pt>
                <c:pt idx="184">
                  <c:v>51.410499999999999</c:v>
                </c:pt>
                <c:pt idx="185">
                  <c:v>51.603000000000002</c:v>
                </c:pt>
                <c:pt idx="186">
                  <c:v>52.018000000000001</c:v>
                </c:pt>
                <c:pt idx="187">
                  <c:v>52.027999999999999</c:v>
                </c:pt>
                <c:pt idx="188">
                  <c:v>52.052999999999997</c:v>
                </c:pt>
                <c:pt idx="189">
                  <c:v>52.073</c:v>
                </c:pt>
                <c:pt idx="190">
                  <c:v>52.335500000000003</c:v>
                </c:pt>
                <c:pt idx="191">
                  <c:v>52.451000000000001</c:v>
                </c:pt>
                <c:pt idx="192">
                  <c:v>52.669499999999999</c:v>
                </c:pt>
                <c:pt idx="193">
                  <c:v>52.766000000000012</c:v>
                </c:pt>
                <c:pt idx="194">
                  <c:v>52.856000000000002</c:v>
                </c:pt>
                <c:pt idx="195">
                  <c:v>53.222000000000001</c:v>
                </c:pt>
                <c:pt idx="196">
                  <c:v>53.294000000000011</c:v>
                </c:pt>
                <c:pt idx="197">
                  <c:v>53.406000000000013</c:v>
                </c:pt>
                <c:pt idx="198">
                  <c:v>53.721000000000011</c:v>
                </c:pt>
                <c:pt idx="199">
                  <c:v>54.21</c:v>
                </c:pt>
                <c:pt idx="200">
                  <c:v>54.221499999999999</c:v>
                </c:pt>
                <c:pt idx="201">
                  <c:v>54.297000000000011</c:v>
                </c:pt>
                <c:pt idx="202">
                  <c:v>54.607500000000002</c:v>
                </c:pt>
                <c:pt idx="203">
                  <c:v>54.701999999999998</c:v>
                </c:pt>
                <c:pt idx="204">
                  <c:v>55.057499999999997</c:v>
                </c:pt>
                <c:pt idx="205">
                  <c:v>55.101000000000013</c:v>
                </c:pt>
                <c:pt idx="206">
                  <c:v>55.334000000000003</c:v>
                </c:pt>
                <c:pt idx="207">
                  <c:v>55.488999999999997</c:v>
                </c:pt>
                <c:pt idx="208">
                  <c:v>55.515500000000003</c:v>
                </c:pt>
                <c:pt idx="209">
                  <c:v>55.534500000000001</c:v>
                </c:pt>
                <c:pt idx="210">
                  <c:v>55.597999999999999</c:v>
                </c:pt>
                <c:pt idx="211">
                  <c:v>55.844499999999996</c:v>
                </c:pt>
                <c:pt idx="212">
                  <c:v>55.966000000000001</c:v>
                </c:pt>
                <c:pt idx="213">
                  <c:v>56</c:v>
                </c:pt>
                <c:pt idx="214">
                  <c:v>56.026000000000003</c:v>
                </c:pt>
                <c:pt idx="215">
                  <c:v>56.269000000000013</c:v>
                </c:pt>
                <c:pt idx="216">
                  <c:v>56.384500000000003</c:v>
                </c:pt>
                <c:pt idx="217">
                  <c:v>56.427</c:v>
                </c:pt>
                <c:pt idx="218">
                  <c:v>56.548000000000002</c:v>
                </c:pt>
                <c:pt idx="219">
                  <c:v>56.552</c:v>
                </c:pt>
                <c:pt idx="220">
                  <c:v>56.741</c:v>
                </c:pt>
                <c:pt idx="221">
                  <c:v>56.985999999999997</c:v>
                </c:pt>
                <c:pt idx="222">
                  <c:v>57.763000000000012</c:v>
                </c:pt>
                <c:pt idx="223">
                  <c:v>57.791000000000011</c:v>
                </c:pt>
                <c:pt idx="224">
                  <c:v>57.825499999999998</c:v>
                </c:pt>
                <c:pt idx="225">
                  <c:v>57.831499999999998</c:v>
                </c:pt>
                <c:pt idx="226">
                  <c:v>57.833000000000013</c:v>
                </c:pt>
                <c:pt idx="227">
                  <c:v>57.9285</c:v>
                </c:pt>
                <c:pt idx="228">
                  <c:v>58.018000000000001</c:v>
                </c:pt>
                <c:pt idx="229">
                  <c:v>58.297249999999998</c:v>
                </c:pt>
                <c:pt idx="230">
                  <c:v>58.481999999999999</c:v>
                </c:pt>
                <c:pt idx="231">
                  <c:v>58.485999999999997</c:v>
                </c:pt>
                <c:pt idx="232">
                  <c:v>58.516000000000012</c:v>
                </c:pt>
                <c:pt idx="233">
                  <c:v>58.521999999999998</c:v>
                </c:pt>
                <c:pt idx="234">
                  <c:v>58.524999999999999</c:v>
                </c:pt>
                <c:pt idx="235">
                  <c:v>58.534000000000013</c:v>
                </c:pt>
                <c:pt idx="236">
                  <c:v>58.537000000000013</c:v>
                </c:pt>
                <c:pt idx="237">
                  <c:v>58.540999999999997</c:v>
                </c:pt>
                <c:pt idx="238">
                  <c:v>58.575000000000003</c:v>
                </c:pt>
                <c:pt idx="239">
                  <c:v>58.596249999999998</c:v>
                </c:pt>
                <c:pt idx="240">
                  <c:v>58.753</c:v>
                </c:pt>
                <c:pt idx="241">
                  <c:v>58.832500000000003</c:v>
                </c:pt>
                <c:pt idx="242">
                  <c:v>58.914999999999999</c:v>
                </c:pt>
                <c:pt idx="243">
                  <c:v>59.225000000000001</c:v>
                </c:pt>
                <c:pt idx="244">
                  <c:v>59.323</c:v>
                </c:pt>
                <c:pt idx="245">
                  <c:v>59.347999999999999</c:v>
                </c:pt>
                <c:pt idx="246">
                  <c:v>59.435000000000002</c:v>
                </c:pt>
                <c:pt idx="247">
                  <c:v>59.491500000000002</c:v>
                </c:pt>
                <c:pt idx="248">
                  <c:v>59.619</c:v>
                </c:pt>
                <c:pt idx="249">
                  <c:v>59.628</c:v>
                </c:pt>
                <c:pt idx="250">
                  <c:v>59.723000000000013</c:v>
                </c:pt>
                <c:pt idx="251">
                  <c:v>59.777000000000001</c:v>
                </c:pt>
                <c:pt idx="252">
                  <c:v>60.042499999999997</c:v>
                </c:pt>
                <c:pt idx="253">
                  <c:v>60.2425</c:v>
                </c:pt>
                <c:pt idx="254">
                  <c:v>60.32</c:v>
                </c:pt>
                <c:pt idx="255">
                  <c:v>60.38</c:v>
                </c:pt>
                <c:pt idx="256">
                  <c:v>60.399500000000003</c:v>
                </c:pt>
                <c:pt idx="257">
                  <c:v>60.450249999999997</c:v>
                </c:pt>
                <c:pt idx="258">
                  <c:v>60.561</c:v>
                </c:pt>
                <c:pt idx="259">
                  <c:v>60.624000000000002</c:v>
                </c:pt>
                <c:pt idx="260">
                  <c:v>60.630499999999998</c:v>
                </c:pt>
                <c:pt idx="261">
                  <c:v>60.717000000000013</c:v>
                </c:pt>
                <c:pt idx="262">
                  <c:v>60.787000000000013</c:v>
                </c:pt>
                <c:pt idx="263">
                  <c:v>60.917999999999999</c:v>
                </c:pt>
                <c:pt idx="264">
                  <c:v>60.918500000000002</c:v>
                </c:pt>
                <c:pt idx="265">
                  <c:v>60.99</c:v>
                </c:pt>
                <c:pt idx="266">
                  <c:v>61.131</c:v>
                </c:pt>
                <c:pt idx="267">
                  <c:v>61.427250000000001</c:v>
                </c:pt>
                <c:pt idx="268">
                  <c:v>61.601999999999997</c:v>
                </c:pt>
                <c:pt idx="269">
                  <c:v>61.609499999999997</c:v>
                </c:pt>
                <c:pt idx="270">
                  <c:v>61.634999999999998</c:v>
                </c:pt>
                <c:pt idx="271">
                  <c:v>61.752249999999997</c:v>
                </c:pt>
                <c:pt idx="272">
                  <c:v>61.804000000000002</c:v>
                </c:pt>
                <c:pt idx="273">
                  <c:v>61.863999999999997</c:v>
                </c:pt>
                <c:pt idx="274">
                  <c:v>61.896000000000001</c:v>
                </c:pt>
                <c:pt idx="275">
                  <c:v>62.019500000000001</c:v>
                </c:pt>
                <c:pt idx="276">
                  <c:v>62.188499999999998</c:v>
                </c:pt>
                <c:pt idx="277">
                  <c:v>62.191000000000003</c:v>
                </c:pt>
                <c:pt idx="278">
                  <c:v>62.228000000000002</c:v>
                </c:pt>
                <c:pt idx="279">
                  <c:v>62.319000000000003</c:v>
                </c:pt>
                <c:pt idx="280">
                  <c:v>62.586000000000013</c:v>
                </c:pt>
                <c:pt idx="281">
                  <c:v>62.747500000000002</c:v>
                </c:pt>
                <c:pt idx="282">
                  <c:v>62.842500000000001</c:v>
                </c:pt>
                <c:pt idx="283">
                  <c:v>62.962000000000003</c:v>
                </c:pt>
                <c:pt idx="284">
                  <c:v>63.183999999999997</c:v>
                </c:pt>
                <c:pt idx="285">
                  <c:v>63.183999999999997</c:v>
                </c:pt>
                <c:pt idx="286">
                  <c:v>63.1845</c:v>
                </c:pt>
                <c:pt idx="287">
                  <c:v>63.2515</c:v>
                </c:pt>
                <c:pt idx="288">
                  <c:v>63.334249999999997</c:v>
                </c:pt>
                <c:pt idx="289">
                  <c:v>63.630249999999997</c:v>
                </c:pt>
                <c:pt idx="290">
                  <c:v>63.644500000000001</c:v>
                </c:pt>
                <c:pt idx="291">
                  <c:v>63.666000000000011</c:v>
                </c:pt>
                <c:pt idx="292">
                  <c:v>63.701000000000001</c:v>
                </c:pt>
                <c:pt idx="293">
                  <c:v>63.85</c:v>
                </c:pt>
                <c:pt idx="294">
                  <c:v>63.869500000000002</c:v>
                </c:pt>
                <c:pt idx="295">
                  <c:v>63.884999999999998</c:v>
                </c:pt>
                <c:pt idx="296">
                  <c:v>63.911000000000001</c:v>
                </c:pt>
                <c:pt idx="297">
                  <c:v>63.943249999999999</c:v>
                </c:pt>
                <c:pt idx="298">
                  <c:v>63.957999999999998</c:v>
                </c:pt>
                <c:pt idx="299">
                  <c:v>64.001000000000005</c:v>
                </c:pt>
                <c:pt idx="300">
                  <c:v>64.040999999999997</c:v>
                </c:pt>
                <c:pt idx="301">
                  <c:v>64.200500000000005</c:v>
                </c:pt>
                <c:pt idx="302">
                  <c:v>64.582999999999998</c:v>
                </c:pt>
                <c:pt idx="303">
                  <c:v>64.634</c:v>
                </c:pt>
                <c:pt idx="304">
                  <c:v>64.697000000000003</c:v>
                </c:pt>
                <c:pt idx="305">
                  <c:v>64.730999999999995</c:v>
                </c:pt>
                <c:pt idx="306">
                  <c:v>64.790999999999997</c:v>
                </c:pt>
                <c:pt idx="307">
                  <c:v>64.804500000000004</c:v>
                </c:pt>
                <c:pt idx="308">
                  <c:v>64.820499999999981</c:v>
                </c:pt>
                <c:pt idx="309">
                  <c:v>64.975999999999999</c:v>
                </c:pt>
                <c:pt idx="310">
                  <c:v>65.054500000000004</c:v>
                </c:pt>
                <c:pt idx="311">
                  <c:v>65.072999999999979</c:v>
                </c:pt>
                <c:pt idx="312">
                  <c:v>65.11</c:v>
                </c:pt>
                <c:pt idx="313">
                  <c:v>65.206999999999994</c:v>
                </c:pt>
                <c:pt idx="314">
                  <c:v>65.208000000000013</c:v>
                </c:pt>
                <c:pt idx="315">
                  <c:v>65.366</c:v>
                </c:pt>
                <c:pt idx="316">
                  <c:v>65.44</c:v>
                </c:pt>
                <c:pt idx="317">
                  <c:v>65.540000000000006</c:v>
                </c:pt>
                <c:pt idx="318">
                  <c:v>65.63</c:v>
                </c:pt>
                <c:pt idx="319">
                  <c:v>65.635499999999979</c:v>
                </c:pt>
                <c:pt idx="320">
                  <c:v>65.733000000000004</c:v>
                </c:pt>
                <c:pt idx="321">
                  <c:v>65.896000000000001</c:v>
                </c:pt>
                <c:pt idx="322">
                  <c:v>65.956000000000003</c:v>
                </c:pt>
                <c:pt idx="323">
                  <c:v>66.191999999999993</c:v>
                </c:pt>
                <c:pt idx="324">
                  <c:v>66.260999999999996</c:v>
                </c:pt>
                <c:pt idx="325">
                  <c:v>66.519000000000005</c:v>
                </c:pt>
                <c:pt idx="326">
                  <c:v>66.894999999999996</c:v>
                </c:pt>
                <c:pt idx="327">
                  <c:v>67.34075</c:v>
                </c:pt>
                <c:pt idx="328">
                  <c:v>67.348000000000013</c:v>
                </c:pt>
                <c:pt idx="329">
                  <c:v>67.469250000000002</c:v>
                </c:pt>
                <c:pt idx="330">
                  <c:v>67.501999999999995</c:v>
                </c:pt>
                <c:pt idx="331">
                  <c:v>67.5505</c:v>
                </c:pt>
                <c:pt idx="332">
                  <c:v>67.551000000000002</c:v>
                </c:pt>
                <c:pt idx="333">
                  <c:v>67.591499999999996</c:v>
                </c:pt>
                <c:pt idx="334">
                  <c:v>67.651999999999987</c:v>
                </c:pt>
                <c:pt idx="335">
                  <c:v>67.722999999999999</c:v>
                </c:pt>
                <c:pt idx="336">
                  <c:v>67.732000000000014</c:v>
                </c:pt>
                <c:pt idx="337">
                  <c:v>67.885999999999981</c:v>
                </c:pt>
                <c:pt idx="338">
                  <c:v>68.046499999999995</c:v>
                </c:pt>
                <c:pt idx="339">
                  <c:v>68.113</c:v>
                </c:pt>
                <c:pt idx="340">
                  <c:v>68.158999999999992</c:v>
                </c:pt>
                <c:pt idx="341">
                  <c:v>68.191500000000005</c:v>
                </c:pt>
                <c:pt idx="342">
                  <c:v>68.334000000000003</c:v>
                </c:pt>
                <c:pt idx="343">
                  <c:v>68.388999999999982</c:v>
                </c:pt>
                <c:pt idx="344">
                  <c:v>68.459500000000006</c:v>
                </c:pt>
                <c:pt idx="345">
                  <c:v>68.72175</c:v>
                </c:pt>
                <c:pt idx="346">
                  <c:v>68.84</c:v>
                </c:pt>
                <c:pt idx="347">
                  <c:v>68.933000000000007</c:v>
                </c:pt>
                <c:pt idx="348">
                  <c:v>69.271000000000001</c:v>
                </c:pt>
                <c:pt idx="349">
                  <c:v>69.319000000000003</c:v>
                </c:pt>
                <c:pt idx="350">
                  <c:v>69.485000000000014</c:v>
                </c:pt>
                <c:pt idx="351">
                  <c:v>69.507999999999996</c:v>
                </c:pt>
                <c:pt idx="352">
                  <c:v>69.632000000000005</c:v>
                </c:pt>
                <c:pt idx="353">
                  <c:v>69.638000000000005</c:v>
                </c:pt>
                <c:pt idx="354">
                  <c:v>69.783000000000001</c:v>
                </c:pt>
                <c:pt idx="355">
                  <c:v>69.793999999999997</c:v>
                </c:pt>
                <c:pt idx="356">
                  <c:v>69.873999999999981</c:v>
                </c:pt>
                <c:pt idx="357">
                  <c:v>69.956000000000003</c:v>
                </c:pt>
                <c:pt idx="358">
                  <c:v>69.992500000000007</c:v>
                </c:pt>
                <c:pt idx="359">
                  <c:v>70.001000000000005</c:v>
                </c:pt>
                <c:pt idx="360">
                  <c:v>70.006500000000003</c:v>
                </c:pt>
                <c:pt idx="361">
                  <c:v>70.063999999999993</c:v>
                </c:pt>
                <c:pt idx="362">
                  <c:v>70.0745</c:v>
                </c:pt>
                <c:pt idx="363">
                  <c:v>70.154999999999987</c:v>
                </c:pt>
                <c:pt idx="364">
                  <c:v>70.186749999999989</c:v>
                </c:pt>
                <c:pt idx="365">
                  <c:v>70.259500000000003</c:v>
                </c:pt>
                <c:pt idx="366">
                  <c:v>70.442499999999995</c:v>
                </c:pt>
                <c:pt idx="367">
                  <c:v>70.520499999999998</c:v>
                </c:pt>
                <c:pt idx="368">
                  <c:v>70.624499999999998</c:v>
                </c:pt>
                <c:pt idx="369">
                  <c:v>70.819999999999993</c:v>
                </c:pt>
                <c:pt idx="370">
                  <c:v>70.837000000000003</c:v>
                </c:pt>
                <c:pt idx="371">
                  <c:v>70.924499999999995</c:v>
                </c:pt>
                <c:pt idx="372">
                  <c:v>70.938500000000005</c:v>
                </c:pt>
                <c:pt idx="373">
                  <c:v>70.95</c:v>
                </c:pt>
                <c:pt idx="374">
                  <c:v>71.026499999999999</c:v>
                </c:pt>
                <c:pt idx="375">
                  <c:v>71.177999999999983</c:v>
                </c:pt>
                <c:pt idx="376">
                  <c:v>71.195999999999998</c:v>
                </c:pt>
                <c:pt idx="377">
                  <c:v>71.205000000000013</c:v>
                </c:pt>
                <c:pt idx="378">
                  <c:v>71.242000000000004</c:v>
                </c:pt>
                <c:pt idx="379">
                  <c:v>71.394999999999996</c:v>
                </c:pt>
                <c:pt idx="380">
                  <c:v>71.672499999999985</c:v>
                </c:pt>
                <c:pt idx="381">
                  <c:v>71.689749999999989</c:v>
                </c:pt>
                <c:pt idx="382">
                  <c:v>71.739000000000004</c:v>
                </c:pt>
                <c:pt idx="383">
                  <c:v>71.754000000000005</c:v>
                </c:pt>
                <c:pt idx="384">
                  <c:v>71.769000000000005</c:v>
                </c:pt>
                <c:pt idx="385">
                  <c:v>72.012</c:v>
                </c:pt>
                <c:pt idx="386">
                  <c:v>72.064499999999995</c:v>
                </c:pt>
                <c:pt idx="387">
                  <c:v>72.076999999999998</c:v>
                </c:pt>
                <c:pt idx="388">
                  <c:v>72.124999999999986</c:v>
                </c:pt>
                <c:pt idx="389">
                  <c:v>72.129499999999979</c:v>
                </c:pt>
                <c:pt idx="390">
                  <c:v>72.130499999999998</c:v>
                </c:pt>
                <c:pt idx="391">
                  <c:v>72.146500000000003</c:v>
                </c:pt>
                <c:pt idx="392">
                  <c:v>72.269499999999994</c:v>
                </c:pt>
                <c:pt idx="393">
                  <c:v>72.324999999999974</c:v>
                </c:pt>
                <c:pt idx="394">
                  <c:v>72.388000000000005</c:v>
                </c:pt>
                <c:pt idx="395">
                  <c:v>72.397000000000006</c:v>
                </c:pt>
                <c:pt idx="396">
                  <c:v>72.416499999999999</c:v>
                </c:pt>
                <c:pt idx="397">
                  <c:v>72.527000000000001</c:v>
                </c:pt>
                <c:pt idx="398">
                  <c:v>72.815000000000012</c:v>
                </c:pt>
                <c:pt idx="399">
                  <c:v>72.915499999999994</c:v>
                </c:pt>
                <c:pt idx="400">
                  <c:v>72.94</c:v>
                </c:pt>
                <c:pt idx="401">
                  <c:v>73.016999999999996</c:v>
                </c:pt>
                <c:pt idx="402">
                  <c:v>73.037999999999997</c:v>
                </c:pt>
                <c:pt idx="403">
                  <c:v>73.08175</c:v>
                </c:pt>
                <c:pt idx="404">
                  <c:v>73.116</c:v>
                </c:pt>
                <c:pt idx="405">
                  <c:v>73.183999999999983</c:v>
                </c:pt>
                <c:pt idx="406">
                  <c:v>73.232000000000014</c:v>
                </c:pt>
                <c:pt idx="407">
                  <c:v>73.257999999999996</c:v>
                </c:pt>
                <c:pt idx="408">
                  <c:v>73.35299999999998</c:v>
                </c:pt>
                <c:pt idx="409">
                  <c:v>73.668000000000006</c:v>
                </c:pt>
                <c:pt idx="410">
                  <c:v>73.856499999999983</c:v>
                </c:pt>
                <c:pt idx="411">
                  <c:v>73.950999999999993</c:v>
                </c:pt>
                <c:pt idx="412">
                  <c:v>74.006</c:v>
                </c:pt>
                <c:pt idx="413">
                  <c:v>74.513999999999996</c:v>
                </c:pt>
                <c:pt idx="414">
                  <c:v>74.519000000000005</c:v>
                </c:pt>
                <c:pt idx="415">
                  <c:v>74.536000000000001</c:v>
                </c:pt>
                <c:pt idx="416">
                  <c:v>74.667000000000002</c:v>
                </c:pt>
                <c:pt idx="417">
                  <c:v>74.692499999999981</c:v>
                </c:pt>
                <c:pt idx="418">
                  <c:v>74.831000000000003</c:v>
                </c:pt>
                <c:pt idx="419">
                  <c:v>74.87299999999999</c:v>
                </c:pt>
                <c:pt idx="420">
                  <c:v>75.004499999999993</c:v>
                </c:pt>
                <c:pt idx="421">
                  <c:v>75.048500000000004</c:v>
                </c:pt>
                <c:pt idx="422">
                  <c:v>75.305999999999983</c:v>
                </c:pt>
                <c:pt idx="423">
                  <c:v>75.337500000000006</c:v>
                </c:pt>
                <c:pt idx="424">
                  <c:v>75.337999999999994</c:v>
                </c:pt>
                <c:pt idx="425">
                  <c:v>75.494</c:v>
                </c:pt>
                <c:pt idx="426">
                  <c:v>75.5505</c:v>
                </c:pt>
                <c:pt idx="427">
                  <c:v>75.56</c:v>
                </c:pt>
                <c:pt idx="428">
                  <c:v>75.685999999999993</c:v>
                </c:pt>
                <c:pt idx="429">
                  <c:v>75.864000000000004</c:v>
                </c:pt>
                <c:pt idx="430">
                  <c:v>75.94</c:v>
                </c:pt>
                <c:pt idx="431">
                  <c:v>75.959000000000003</c:v>
                </c:pt>
                <c:pt idx="432">
                  <c:v>76.02</c:v>
                </c:pt>
                <c:pt idx="433">
                  <c:v>76.472999999999999</c:v>
                </c:pt>
                <c:pt idx="434">
                  <c:v>76.519499999999994</c:v>
                </c:pt>
                <c:pt idx="435">
                  <c:v>76.554000000000002</c:v>
                </c:pt>
                <c:pt idx="436">
                  <c:v>76.792000000000002</c:v>
                </c:pt>
                <c:pt idx="437">
                  <c:v>76.825999999999979</c:v>
                </c:pt>
                <c:pt idx="438">
                  <c:v>76.898499999999999</c:v>
                </c:pt>
                <c:pt idx="439">
                  <c:v>76.94</c:v>
                </c:pt>
                <c:pt idx="440">
                  <c:v>77.141999999999996</c:v>
                </c:pt>
                <c:pt idx="441">
                  <c:v>77.146000000000001</c:v>
                </c:pt>
                <c:pt idx="442">
                  <c:v>77.256</c:v>
                </c:pt>
                <c:pt idx="443">
                  <c:v>77.317499999999995</c:v>
                </c:pt>
                <c:pt idx="444">
                  <c:v>77.385000000000005</c:v>
                </c:pt>
                <c:pt idx="445">
                  <c:v>77.488500000000002</c:v>
                </c:pt>
                <c:pt idx="446">
                  <c:v>77.555000000000007</c:v>
                </c:pt>
                <c:pt idx="447">
                  <c:v>77.680999999999983</c:v>
                </c:pt>
                <c:pt idx="448">
                  <c:v>77.721000000000004</c:v>
                </c:pt>
                <c:pt idx="449">
                  <c:v>78.039000000000001</c:v>
                </c:pt>
                <c:pt idx="450">
                  <c:v>78.238500000000002</c:v>
                </c:pt>
                <c:pt idx="451">
                  <c:v>78.242500000000007</c:v>
                </c:pt>
                <c:pt idx="452">
                  <c:v>78.266000000000005</c:v>
                </c:pt>
                <c:pt idx="453">
                  <c:v>78.414000000000001</c:v>
                </c:pt>
                <c:pt idx="454">
                  <c:v>78.450999999999993</c:v>
                </c:pt>
                <c:pt idx="455">
                  <c:v>78.53</c:v>
                </c:pt>
                <c:pt idx="456">
                  <c:v>78.60899999999998</c:v>
                </c:pt>
                <c:pt idx="457">
                  <c:v>78.756500000000003</c:v>
                </c:pt>
                <c:pt idx="458">
                  <c:v>78.787999999999997</c:v>
                </c:pt>
                <c:pt idx="459">
                  <c:v>78.844499999999996</c:v>
                </c:pt>
                <c:pt idx="460">
                  <c:v>79.007999999999996</c:v>
                </c:pt>
                <c:pt idx="461">
                  <c:v>79.388999999999982</c:v>
                </c:pt>
                <c:pt idx="462">
                  <c:v>79.422499999999999</c:v>
                </c:pt>
                <c:pt idx="463">
                  <c:v>79.447000000000003</c:v>
                </c:pt>
                <c:pt idx="464">
                  <c:v>79.485500000000002</c:v>
                </c:pt>
                <c:pt idx="465">
                  <c:v>79.64</c:v>
                </c:pt>
                <c:pt idx="466">
                  <c:v>79.742999999999995</c:v>
                </c:pt>
                <c:pt idx="467">
                  <c:v>79.792500000000004</c:v>
                </c:pt>
                <c:pt idx="468">
                  <c:v>79.8155</c:v>
                </c:pt>
                <c:pt idx="469">
                  <c:v>79.820499999999981</c:v>
                </c:pt>
                <c:pt idx="470">
                  <c:v>80.004000000000005</c:v>
                </c:pt>
                <c:pt idx="471">
                  <c:v>80.046999999999997</c:v>
                </c:pt>
                <c:pt idx="472">
                  <c:v>80.113</c:v>
                </c:pt>
                <c:pt idx="473">
                  <c:v>80.342000000000013</c:v>
                </c:pt>
                <c:pt idx="474">
                  <c:v>80.709000000000003</c:v>
                </c:pt>
                <c:pt idx="475">
                  <c:v>80.772000000000006</c:v>
                </c:pt>
                <c:pt idx="476">
                  <c:v>80.857999999999976</c:v>
                </c:pt>
                <c:pt idx="477">
                  <c:v>80.879499999999979</c:v>
                </c:pt>
                <c:pt idx="478">
                  <c:v>80.894499999999994</c:v>
                </c:pt>
                <c:pt idx="479">
                  <c:v>80.912000000000006</c:v>
                </c:pt>
                <c:pt idx="480">
                  <c:v>80.926000000000002</c:v>
                </c:pt>
                <c:pt idx="481">
                  <c:v>81.087000000000003</c:v>
                </c:pt>
                <c:pt idx="482">
                  <c:v>81.089500000000001</c:v>
                </c:pt>
                <c:pt idx="483">
                  <c:v>81.278000000000006</c:v>
                </c:pt>
                <c:pt idx="484">
                  <c:v>81.287000000000006</c:v>
                </c:pt>
                <c:pt idx="485">
                  <c:v>81.302999999999983</c:v>
                </c:pt>
                <c:pt idx="486">
                  <c:v>81.399000000000001</c:v>
                </c:pt>
                <c:pt idx="487">
                  <c:v>81.581500000000005</c:v>
                </c:pt>
                <c:pt idx="488">
                  <c:v>81.656999999999982</c:v>
                </c:pt>
                <c:pt idx="489">
                  <c:v>81.662999999999982</c:v>
                </c:pt>
                <c:pt idx="490">
                  <c:v>81.66549999999998</c:v>
                </c:pt>
                <c:pt idx="491">
                  <c:v>81.795000000000002</c:v>
                </c:pt>
                <c:pt idx="492">
                  <c:v>81.84</c:v>
                </c:pt>
                <c:pt idx="493">
                  <c:v>81.874999999999986</c:v>
                </c:pt>
                <c:pt idx="494">
                  <c:v>81.915999999999997</c:v>
                </c:pt>
                <c:pt idx="495">
                  <c:v>81.948999999999998</c:v>
                </c:pt>
                <c:pt idx="496">
                  <c:v>81.968999999999994</c:v>
                </c:pt>
                <c:pt idx="497">
                  <c:v>81.975999999999999</c:v>
                </c:pt>
                <c:pt idx="498">
                  <c:v>82.087500000000006</c:v>
                </c:pt>
                <c:pt idx="499">
                  <c:v>82.178999999999988</c:v>
                </c:pt>
                <c:pt idx="500">
                  <c:v>82.185999999999993</c:v>
                </c:pt>
                <c:pt idx="501">
                  <c:v>82.289000000000001</c:v>
                </c:pt>
                <c:pt idx="502">
                  <c:v>82.293999999999997</c:v>
                </c:pt>
                <c:pt idx="503">
                  <c:v>82.331500000000005</c:v>
                </c:pt>
                <c:pt idx="504">
                  <c:v>82.528999999999982</c:v>
                </c:pt>
                <c:pt idx="505">
                  <c:v>82.864999999999995</c:v>
                </c:pt>
                <c:pt idx="506">
                  <c:v>82.887</c:v>
                </c:pt>
                <c:pt idx="507">
                  <c:v>82.96875</c:v>
                </c:pt>
                <c:pt idx="508">
                  <c:v>82.975499999999982</c:v>
                </c:pt>
                <c:pt idx="509">
                  <c:v>82.998000000000005</c:v>
                </c:pt>
                <c:pt idx="510">
                  <c:v>83.069000000000003</c:v>
                </c:pt>
                <c:pt idx="511">
                  <c:v>83.147499999999994</c:v>
                </c:pt>
                <c:pt idx="512">
                  <c:v>83.171999999999983</c:v>
                </c:pt>
                <c:pt idx="513">
                  <c:v>83.426000000000002</c:v>
                </c:pt>
                <c:pt idx="514">
                  <c:v>83.442499999999995</c:v>
                </c:pt>
                <c:pt idx="515">
                  <c:v>83.8005</c:v>
                </c:pt>
                <c:pt idx="516">
                  <c:v>83.832499999999982</c:v>
                </c:pt>
                <c:pt idx="517">
                  <c:v>83.878499999999988</c:v>
                </c:pt>
                <c:pt idx="518">
                  <c:v>84.048500000000004</c:v>
                </c:pt>
                <c:pt idx="519">
                  <c:v>84.127999999999986</c:v>
                </c:pt>
                <c:pt idx="520">
                  <c:v>84.240499999999997</c:v>
                </c:pt>
                <c:pt idx="521">
                  <c:v>84.6935</c:v>
                </c:pt>
                <c:pt idx="522">
                  <c:v>84.843999999999994</c:v>
                </c:pt>
                <c:pt idx="523">
                  <c:v>85.068000000000012</c:v>
                </c:pt>
                <c:pt idx="524">
                  <c:v>85.217500000000001</c:v>
                </c:pt>
                <c:pt idx="525">
                  <c:v>85.535499999999999</c:v>
                </c:pt>
                <c:pt idx="526">
                  <c:v>85.536000000000001</c:v>
                </c:pt>
                <c:pt idx="527">
                  <c:v>85.703999999999994</c:v>
                </c:pt>
                <c:pt idx="528">
                  <c:v>85.837500000000006</c:v>
                </c:pt>
                <c:pt idx="529">
                  <c:v>85.850999999999999</c:v>
                </c:pt>
                <c:pt idx="530">
                  <c:v>86.007999999999996</c:v>
                </c:pt>
                <c:pt idx="531">
                  <c:v>86.028000000000006</c:v>
                </c:pt>
                <c:pt idx="532">
                  <c:v>86.157999999999987</c:v>
                </c:pt>
                <c:pt idx="533">
                  <c:v>86.261499999999998</c:v>
                </c:pt>
                <c:pt idx="534">
                  <c:v>86.318000000000012</c:v>
                </c:pt>
                <c:pt idx="535">
                  <c:v>86.400999999999996</c:v>
                </c:pt>
                <c:pt idx="536">
                  <c:v>86.42</c:v>
                </c:pt>
                <c:pt idx="537">
                  <c:v>86.497500000000002</c:v>
                </c:pt>
                <c:pt idx="538">
                  <c:v>86.604500000000002</c:v>
                </c:pt>
                <c:pt idx="539">
                  <c:v>86.6875</c:v>
                </c:pt>
                <c:pt idx="540">
                  <c:v>86.765749999999983</c:v>
                </c:pt>
                <c:pt idx="541">
                  <c:v>86.812000000000012</c:v>
                </c:pt>
                <c:pt idx="542">
                  <c:v>86.86</c:v>
                </c:pt>
                <c:pt idx="543">
                  <c:v>86.970500000000001</c:v>
                </c:pt>
                <c:pt idx="544">
                  <c:v>86.983000000000004</c:v>
                </c:pt>
                <c:pt idx="545">
                  <c:v>86.992000000000004</c:v>
                </c:pt>
                <c:pt idx="546">
                  <c:v>87.0595</c:v>
                </c:pt>
                <c:pt idx="547">
                  <c:v>87.070999999999998</c:v>
                </c:pt>
                <c:pt idx="548">
                  <c:v>87.095000000000013</c:v>
                </c:pt>
                <c:pt idx="549">
                  <c:v>87.119</c:v>
                </c:pt>
                <c:pt idx="550">
                  <c:v>87.185999999999993</c:v>
                </c:pt>
                <c:pt idx="551">
                  <c:v>87.348000000000013</c:v>
                </c:pt>
                <c:pt idx="552">
                  <c:v>87.438000000000002</c:v>
                </c:pt>
                <c:pt idx="553">
                  <c:v>87.528999999999982</c:v>
                </c:pt>
                <c:pt idx="554">
                  <c:v>87.533500000000004</c:v>
                </c:pt>
                <c:pt idx="555">
                  <c:v>87.727500000000006</c:v>
                </c:pt>
                <c:pt idx="556">
                  <c:v>87.843000000000004</c:v>
                </c:pt>
                <c:pt idx="557">
                  <c:v>87.864999999999995</c:v>
                </c:pt>
                <c:pt idx="558">
                  <c:v>87.867000000000004</c:v>
                </c:pt>
                <c:pt idx="559">
                  <c:v>87.894000000000005</c:v>
                </c:pt>
                <c:pt idx="560">
                  <c:v>87.917749999999998</c:v>
                </c:pt>
                <c:pt idx="561">
                  <c:v>87.982500000000002</c:v>
                </c:pt>
                <c:pt idx="562">
                  <c:v>88.021000000000001</c:v>
                </c:pt>
                <c:pt idx="563">
                  <c:v>88.144000000000005</c:v>
                </c:pt>
                <c:pt idx="564">
                  <c:v>88.208000000000013</c:v>
                </c:pt>
                <c:pt idx="565">
                  <c:v>88.398749999999993</c:v>
                </c:pt>
                <c:pt idx="566">
                  <c:v>88.483500000000006</c:v>
                </c:pt>
                <c:pt idx="567">
                  <c:v>88.772000000000006</c:v>
                </c:pt>
                <c:pt idx="568">
                  <c:v>88.8065</c:v>
                </c:pt>
                <c:pt idx="569">
                  <c:v>88.882000000000005</c:v>
                </c:pt>
                <c:pt idx="570">
                  <c:v>89.001000000000005</c:v>
                </c:pt>
                <c:pt idx="571">
                  <c:v>89.051500000000004</c:v>
                </c:pt>
                <c:pt idx="572">
                  <c:v>89.061499999999995</c:v>
                </c:pt>
                <c:pt idx="573">
                  <c:v>89.087999999999994</c:v>
                </c:pt>
                <c:pt idx="574">
                  <c:v>89.103499999999983</c:v>
                </c:pt>
                <c:pt idx="575">
                  <c:v>89.153999999999982</c:v>
                </c:pt>
                <c:pt idx="576">
                  <c:v>89.262</c:v>
                </c:pt>
                <c:pt idx="577">
                  <c:v>89.291499999999999</c:v>
                </c:pt>
                <c:pt idx="578">
                  <c:v>89.41</c:v>
                </c:pt>
                <c:pt idx="579">
                  <c:v>89.474999999999994</c:v>
                </c:pt>
                <c:pt idx="580">
                  <c:v>89.574999999999974</c:v>
                </c:pt>
                <c:pt idx="581">
                  <c:v>89.60599999999998</c:v>
                </c:pt>
                <c:pt idx="582">
                  <c:v>89.614000000000004</c:v>
                </c:pt>
                <c:pt idx="583">
                  <c:v>89.679999999999993</c:v>
                </c:pt>
                <c:pt idx="584">
                  <c:v>89.816999999999993</c:v>
                </c:pt>
                <c:pt idx="585">
                  <c:v>89.846999999999994</c:v>
                </c:pt>
                <c:pt idx="586">
                  <c:v>89.866500000000002</c:v>
                </c:pt>
                <c:pt idx="587">
                  <c:v>89.875499999999988</c:v>
                </c:pt>
                <c:pt idx="588">
                  <c:v>90</c:v>
                </c:pt>
                <c:pt idx="589">
                  <c:v>90.028000000000006</c:v>
                </c:pt>
                <c:pt idx="590">
                  <c:v>90.10299999999998</c:v>
                </c:pt>
                <c:pt idx="591">
                  <c:v>90.436000000000007</c:v>
                </c:pt>
                <c:pt idx="592">
                  <c:v>90.548000000000002</c:v>
                </c:pt>
                <c:pt idx="593">
                  <c:v>90.592000000000013</c:v>
                </c:pt>
                <c:pt idx="594">
                  <c:v>90.669999999999973</c:v>
                </c:pt>
                <c:pt idx="595">
                  <c:v>90.837000000000003</c:v>
                </c:pt>
                <c:pt idx="596">
                  <c:v>90.837249999999997</c:v>
                </c:pt>
                <c:pt idx="597">
                  <c:v>90.888000000000005</c:v>
                </c:pt>
                <c:pt idx="598">
                  <c:v>91.0625</c:v>
                </c:pt>
                <c:pt idx="599">
                  <c:v>91.085999999999999</c:v>
                </c:pt>
                <c:pt idx="600">
                  <c:v>91.129499999999979</c:v>
                </c:pt>
                <c:pt idx="601">
                  <c:v>91.1815</c:v>
                </c:pt>
                <c:pt idx="602">
                  <c:v>91.251999999999995</c:v>
                </c:pt>
                <c:pt idx="603">
                  <c:v>91.263499999999993</c:v>
                </c:pt>
                <c:pt idx="604">
                  <c:v>91.401750000000007</c:v>
                </c:pt>
                <c:pt idx="605">
                  <c:v>91.441000000000003</c:v>
                </c:pt>
                <c:pt idx="606">
                  <c:v>91.614999999999995</c:v>
                </c:pt>
                <c:pt idx="607">
                  <c:v>91.631</c:v>
                </c:pt>
                <c:pt idx="608">
                  <c:v>91.641499999999994</c:v>
                </c:pt>
                <c:pt idx="609">
                  <c:v>91.938000000000002</c:v>
                </c:pt>
                <c:pt idx="610">
                  <c:v>92.104999999999976</c:v>
                </c:pt>
                <c:pt idx="611">
                  <c:v>92.167000000000002</c:v>
                </c:pt>
                <c:pt idx="612">
                  <c:v>92.205000000000013</c:v>
                </c:pt>
                <c:pt idx="613">
                  <c:v>92.22</c:v>
                </c:pt>
                <c:pt idx="614">
                  <c:v>92.248000000000005</c:v>
                </c:pt>
                <c:pt idx="615">
                  <c:v>92.367000000000004</c:v>
                </c:pt>
                <c:pt idx="616">
                  <c:v>92.41</c:v>
                </c:pt>
                <c:pt idx="617">
                  <c:v>92.468000000000004</c:v>
                </c:pt>
                <c:pt idx="618">
                  <c:v>92.60899999999998</c:v>
                </c:pt>
                <c:pt idx="619">
                  <c:v>92.72</c:v>
                </c:pt>
                <c:pt idx="620">
                  <c:v>92.944000000000003</c:v>
                </c:pt>
                <c:pt idx="621">
                  <c:v>92.968999999999994</c:v>
                </c:pt>
                <c:pt idx="622">
                  <c:v>93.085999999999999</c:v>
                </c:pt>
                <c:pt idx="623">
                  <c:v>93.1845</c:v>
                </c:pt>
                <c:pt idx="624">
                  <c:v>93.435000000000002</c:v>
                </c:pt>
                <c:pt idx="625">
                  <c:v>93.635999999999981</c:v>
                </c:pt>
                <c:pt idx="626">
                  <c:v>93.71</c:v>
                </c:pt>
                <c:pt idx="627">
                  <c:v>93.770499999999998</c:v>
                </c:pt>
                <c:pt idx="628">
                  <c:v>93.874999999999986</c:v>
                </c:pt>
                <c:pt idx="629">
                  <c:v>93.965500000000006</c:v>
                </c:pt>
                <c:pt idx="630">
                  <c:v>93.968999999999994</c:v>
                </c:pt>
                <c:pt idx="631">
                  <c:v>94.110500000000002</c:v>
                </c:pt>
                <c:pt idx="632">
                  <c:v>94.2</c:v>
                </c:pt>
                <c:pt idx="633">
                  <c:v>94.317499999999995</c:v>
                </c:pt>
                <c:pt idx="634">
                  <c:v>94.34</c:v>
                </c:pt>
                <c:pt idx="635">
                  <c:v>94.37</c:v>
                </c:pt>
                <c:pt idx="636">
                  <c:v>94.403999999999996</c:v>
                </c:pt>
                <c:pt idx="637">
                  <c:v>94.427000000000007</c:v>
                </c:pt>
                <c:pt idx="638">
                  <c:v>94.498999999999995</c:v>
                </c:pt>
                <c:pt idx="639">
                  <c:v>94.59675</c:v>
                </c:pt>
                <c:pt idx="640">
                  <c:v>94.744</c:v>
                </c:pt>
                <c:pt idx="641">
                  <c:v>95.1</c:v>
                </c:pt>
                <c:pt idx="642">
                  <c:v>95.173999999999992</c:v>
                </c:pt>
                <c:pt idx="643">
                  <c:v>95.174999999999983</c:v>
                </c:pt>
                <c:pt idx="644">
                  <c:v>95.343999999999994</c:v>
                </c:pt>
                <c:pt idx="645">
                  <c:v>95.363</c:v>
                </c:pt>
                <c:pt idx="646">
                  <c:v>95.62</c:v>
                </c:pt>
                <c:pt idx="647">
                  <c:v>95.869</c:v>
                </c:pt>
                <c:pt idx="648">
                  <c:v>95.869500000000002</c:v>
                </c:pt>
                <c:pt idx="649">
                  <c:v>95.953999999999994</c:v>
                </c:pt>
                <c:pt idx="650">
                  <c:v>96.081999999999994</c:v>
                </c:pt>
                <c:pt idx="651">
                  <c:v>96.154999999999987</c:v>
                </c:pt>
                <c:pt idx="652">
                  <c:v>96.25</c:v>
                </c:pt>
                <c:pt idx="653">
                  <c:v>96.27249999999998</c:v>
                </c:pt>
                <c:pt idx="654">
                  <c:v>96.45</c:v>
                </c:pt>
                <c:pt idx="655">
                  <c:v>96.456000000000003</c:v>
                </c:pt>
                <c:pt idx="656">
                  <c:v>96.492000000000004</c:v>
                </c:pt>
                <c:pt idx="657">
                  <c:v>96.528000000000006</c:v>
                </c:pt>
                <c:pt idx="658">
                  <c:v>96.528999999999982</c:v>
                </c:pt>
                <c:pt idx="659">
                  <c:v>96.63</c:v>
                </c:pt>
                <c:pt idx="660">
                  <c:v>96.827500000000001</c:v>
                </c:pt>
                <c:pt idx="661">
                  <c:v>97.004999999999995</c:v>
                </c:pt>
                <c:pt idx="662">
                  <c:v>97.061499999999995</c:v>
                </c:pt>
                <c:pt idx="663">
                  <c:v>97.165999999999983</c:v>
                </c:pt>
                <c:pt idx="664">
                  <c:v>97.238</c:v>
                </c:pt>
                <c:pt idx="665">
                  <c:v>97.346500000000006</c:v>
                </c:pt>
                <c:pt idx="666">
                  <c:v>97.382999999999981</c:v>
                </c:pt>
                <c:pt idx="667">
                  <c:v>97.51</c:v>
                </c:pt>
                <c:pt idx="668">
                  <c:v>97.604999999999976</c:v>
                </c:pt>
                <c:pt idx="669">
                  <c:v>97.713499999999996</c:v>
                </c:pt>
                <c:pt idx="670">
                  <c:v>97.739000000000004</c:v>
                </c:pt>
                <c:pt idx="671">
                  <c:v>97.831000000000003</c:v>
                </c:pt>
                <c:pt idx="672">
                  <c:v>97.91</c:v>
                </c:pt>
                <c:pt idx="673">
                  <c:v>98.003500000000003</c:v>
                </c:pt>
                <c:pt idx="674">
                  <c:v>98.089500000000001</c:v>
                </c:pt>
                <c:pt idx="675">
                  <c:v>98.147000000000006</c:v>
                </c:pt>
                <c:pt idx="676">
                  <c:v>98.272999999999982</c:v>
                </c:pt>
                <c:pt idx="677">
                  <c:v>98.305000000000007</c:v>
                </c:pt>
                <c:pt idx="678">
                  <c:v>98.307000000000002</c:v>
                </c:pt>
                <c:pt idx="679">
                  <c:v>98.31</c:v>
                </c:pt>
                <c:pt idx="680">
                  <c:v>98.381</c:v>
                </c:pt>
                <c:pt idx="681">
                  <c:v>98.468999999999994</c:v>
                </c:pt>
                <c:pt idx="682">
                  <c:v>98.632999999999981</c:v>
                </c:pt>
                <c:pt idx="683">
                  <c:v>98.677999999999983</c:v>
                </c:pt>
                <c:pt idx="684">
                  <c:v>98.730999999999995</c:v>
                </c:pt>
                <c:pt idx="685">
                  <c:v>98.9405</c:v>
                </c:pt>
                <c:pt idx="686">
                  <c:v>99.025999999999982</c:v>
                </c:pt>
                <c:pt idx="687">
                  <c:v>99.265000000000001</c:v>
                </c:pt>
                <c:pt idx="688">
                  <c:v>99.501499999999993</c:v>
                </c:pt>
                <c:pt idx="689">
                  <c:v>99.531999999999996</c:v>
                </c:pt>
                <c:pt idx="690">
                  <c:v>99.996499999999997</c:v>
                </c:pt>
                <c:pt idx="691">
                  <c:v>100.17</c:v>
                </c:pt>
                <c:pt idx="692">
                  <c:v>100.2865</c:v>
                </c:pt>
                <c:pt idx="693">
                  <c:v>100.37</c:v>
                </c:pt>
                <c:pt idx="694">
                  <c:v>100.37224999999999</c:v>
                </c:pt>
                <c:pt idx="695">
                  <c:v>100.67</c:v>
                </c:pt>
                <c:pt idx="696">
                  <c:v>100.72</c:v>
                </c:pt>
                <c:pt idx="697">
                  <c:v>100.7495</c:v>
                </c:pt>
                <c:pt idx="698">
                  <c:v>100.798</c:v>
                </c:pt>
                <c:pt idx="699">
                  <c:v>100.83</c:v>
                </c:pt>
                <c:pt idx="700">
                  <c:v>100.83499999999999</c:v>
                </c:pt>
                <c:pt idx="701">
                  <c:v>101.04</c:v>
                </c:pt>
                <c:pt idx="702">
                  <c:v>101.05</c:v>
                </c:pt>
                <c:pt idx="703">
                  <c:v>101.33</c:v>
                </c:pt>
                <c:pt idx="704">
                  <c:v>101.3505</c:v>
                </c:pt>
                <c:pt idx="705">
                  <c:v>101.52</c:v>
                </c:pt>
                <c:pt idx="706">
                  <c:v>101.61</c:v>
                </c:pt>
                <c:pt idx="707">
                  <c:v>101.66</c:v>
                </c:pt>
                <c:pt idx="708">
                  <c:v>101.93</c:v>
                </c:pt>
                <c:pt idx="709">
                  <c:v>102.075</c:v>
                </c:pt>
                <c:pt idx="710">
                  <c:v>102.08</c:v>
                </c:pt>
                <c:pt idx="711">
                  <c:v>102.2</c:v>
                </c:pt>
                <c:pt idx="712">
                  <c:v>102.2145</c:v>
                </c:pt>
                <c:pt idx="713">
                  <c:v>102.33499999999999</c:v>
                </c:pt>
                <c:pt idx="714">
                  <c:v>102.39</c:v>
                </c:pt>
                <c:pt idx="715">
                  <c:v>102.39</c:v>
                </c:pt>
                <c:pt idx="716">
                  <c:v>102.45</c:v>
                </c:pt>
                <c:pt idx="717">
                  <c:v>102.54</c:v>
                </c:pt>
                <c:pt idx="718">
                  <c:v>102.59575</c:v>
                </c:pt>
                <c:pt idx="719">
                  <c:v>102.61499999999999</c:v>
                </c:pt>
                <c:pt idx="720">
                  <c:v>102.63</c:v>
                </c:pt>
                <c:pt idx="721">
                  <c:v>102.6405</c:v>
                </c:pt>
                <c:pt idx="722">
                  <c:v>102.715</c:v>
                </c:pt>
                <c:pt idx="723">
                  <c:v>102.80500000000001</c:v>
                </c:pt>
                <c:pt idx="724">
                  <c:v>102.8895</c:v>
                </c:pt>
                <c:pt idx="725">
                  <c:v>102.96</c:v>
                </c:pt>
                <c:pt idx="726">
                  <c:v>103.035</c:v>
                </c:pt>
                <c:pt idx="727">
                  <c:v>103.14</c:v>
                </c:pt>
                <c:pt idx="728">
                  <c:v>103.18</c:v>
                </c:pt>
                <c:pt idx="729">
                  <c:v>103.1985</c:v>
                </c:pt>
                <c:pt idx="730">
                  <c:v>103.24</c:v>
                </c:pt>
                <c:pt idx="731">
                  <c:v>103.535</c:v>
                </c:pt>
                <c:pt idx="732">
                  <c:v>103.65</c:v>
                </c:pt>
                <c:pt idx="733">
                  <c:v>103.751</c:v>
                </c:pt>
                <c:pt idx="734">
                  <c:v>103.91</c:v>
                </c:pt>
                <c:pt idx="735">
                  <c:v>104.27500000000001</c:v>
                </c:pt>
                <c:pt idx="736">
                  <c:v>104.37</c:v>
                </c:pt>
                <c:pt idx="737">
                  <c:v>104.39125</c:v>
                </c:pt>
                <c:pt idx="738">
                  <c:v>104.41</c:v>
                </c:pt>
                <c:pt idx="739">
                  <c:v>104.685</c:v>
                </c:pt>
                <c:pt idx="740">
                  <c:v>104.95</c:v>
                </c:pt>
                <c:pt idx="741">
                  <c:v>105.01</c:v>
                </c:pt>
                <c:pt idx="742">
                  <c:v>105.14</c:v>
                </c:pt>
                <c:pt idx="743">
                  <c:v>105.22</c:v>
                </c:pt>
                <c:pt idx="744">
                  <c:v>105.31</c:v>
                </c:pt>
                <c:pt idx="745">
                  <c:v>105.44</c:v>
                </c:pt>
                <c:pt idx="746">
                  <c:v>105.53</c:v>
                </c:pt>
                <c:pt idx="747">
                  <c:v>105.64</c:v>
                </c:pt>
                <c:pt idx="748">
                  <c:v>105.66</c:v>
                </c:pt>
                <c:pt idx="749">
                  <c:v>105.69</c:v>
                </c:pt>
                <c:pt idx="750">
                  <c:v>105.84950000000001</c:v>
                </c:pt>
                <c:pt idx="751">
                  <c:v>105.87175000000001</c:v>
                </c:pt>
                <c:pt idx="752">
                  <c:v>106.005</c:v>
                </c:pt>
                <c:pt idx="753">
                  <c:v>106.16</c:v>
                </c:pt>
                <c:pt idx="754">
                  <c:v>106.24</c:v>
                </c:pt>
                <c:pt idx="755">
                  <c:v>106.32</c:v>
                </c:pt>
                <c:pt idx="756">
                  <c:v>106.42</c:v>
                </c:pt>
                <c:pt idx="757">
                  <c:v>106.435</c:v>
                </c:pt>
                <c:pt idx="758">
                  <c:v>106.7</c:v>
                </c:pt>
                <c:pt idx="759">
                  <c:v>106.8075</c:v>
                </c:pt>
                <c:pt idx="760">
                  <c:v>106.905</c:v>
                </c:pt>
                <c:pt idx="761">
                  <c:v>106.92</c:v>
                </c:pt>
                <c:pt idx="762">
                  <c:v>107.12</c:v>
                </c:pt>
                <c:pt idx="763">
                  <c:v>107.34</c:v>
                </c:pt>
                <c:pt idx="764">
                  <c:v>107.43</c:v>
                </c:pt>
                <c:pt idx="765">
                  <c:v>107.438</c:v>
                </c:pt>
                <c:pt idx="766">
                  <c:v>107.55</c:v>
                </c:pt>
                <c:pt idx="767">
                  <c:v>107.66</c:v>
                </c:pt>
                <c:pt idx="768">
                  <c:v>107.71</c:v>
                </c:pt>
                <c:pt idx="769">
                  <c:v>107.75</c:v>
                </c:pt>
                <c:pt idx="770">
                  <c:v>107.83499999999999</c:v>
                </c:pt>
                <c:pt idx="771">
                  <c:v>107.89</c:v>
                </c:pt>
                <c:pt idx="772">
                  <c:v>108.06</c:v>
                </c:pt>
                <c:pt idx="773">
                  <c:v>108.185</c:v>
                </c:pt>
                <c:pt idx="774">
                  <c:v>108.199</c:v>
                </c:pt>
                <c:pt idx="775">
                  <c:v>108.29</c:v>
                </c:pt>
                <c:pt idx="776">
                  <c:v>108.515</c:v>
                </c:pt>
                <c:pt idx="777">
                  <c:v>108.52249999999999</c:v>
                </c:pt>
                <c:pt idx="778">
                  <c:v>108.6</c:v>
                </c:pt>
                <c:pt idx="779">
                  <c:v>108.645</c:v>
                </c:pt>
                <c:pt idx="780">
                  <c:v>108.69</c:v>
                </c:pt>
                <c:pt idx="781">
                  <c:v>108.69</c:v>
                </c:pt>
                <c:pt idx="782">
                  <c:v>108.86499999999999</c:v>
                </c:pt>
                <c:pt idx="783">
                  <c:v>108.93</c:v>
                </c:pt>
                <c:pt idx="784">
                  <c:v>108.935</c:v>
                </c:pt>
                <c:pt idx="785">
                  <c:v>108.95</c:v>
                </c:pt>
                <c:pt idx="786">
                  <c:v>108.97499999999999</c:v>
                </c:pt>
                <c:pt idx="787">
                  <c:v>109.09</c:v>
                </c:pt>
                <c:pt idx="788">
                  <c:v>109.215</c:v>
                </c:pt>
                <c:pt idx="789">
                  <c:v>109.25</c:v>
                </c:pt>
                <c:pt idx="790">
                  <c:v>109.38500000000001</c:v>
                </c:pt>
                <c:pt idx="791">
                  <c:v>109.51</c:v>
                </c:pt>
                <c:pt idx="792">
                  <c:v>109.52</c:v>
                </c:pt>
                <c:pt idx="793">
                  <c:v>109.53</c:v>
                </c:pt>
                <c:pt idx="794">
                  <c:v>109.59</c:v>
                </c:pt>
                <c:pt idx="795">
                  <c:v>109.63</c:v>
                </c:pt>
                <c:pt idx="796">
                  <c:v>109.6645</c:v>
                </c:pt>
                <c:pt idx="797">
                  <c:v>109.765</c:v>
                </c:pt>
                <c:pt idx="798">
                  <c:v>109.765</c:v>
                </c:pt>
                <c:pt idx="799">
                  <c:v>109.845</c:v>
                </c:pt>
                <c:pt idx="800">
                  <c:v>110.09</c:v>
                </c:pt>
                <c:pt idx="801">
                  <c:v>110.11499999999999</c:v>
                </c:pt>
                <c:pt idx="802">
                  <c:v>110.25</c:v>
                </c:pt>
                <c:pt idx="803">
                  <c:v>110.32</c:v>
                </c:pt>
                <c:pt idx="804">
                  <c:v>110.62</c:v>
                </c:pt>
                <c:pt idx="805">
                  <c:v>110.645</c:v>
                </c:pt>
                <c:pt idx="806">
                  <c:v>110.65</c:v>
                </c:pt>
                <c:pt idx="807">
                  <c:v>110.68</c:v>
                </c:pt>
                <c:pt idx="808">
                  <c:v>110.83499999999999</c:v>
                </c:pt>
                <c:pt idx="809">
                  <c:v>110.92</c:v>
                </c:pt>
                <c:pt idx="810">
                  <c:v>110.95</c:v>
                </c:pt>
                <c:pt idx="811">
                  <c:v>111.18</c:v>
                </c:pt>
                <c:pt idx="812">
                  <c:v>111.2</c:v>
                </c:pt>
                <c:pt idx="813">
                  <c:v>111.26</c:v>
                </c:pt>
                <c:pt idx="814">
                  <c:v>111.28</c:v>
                </c:pt>
                <c:pt idx="815">
                  <c:v>111.44</c:v>
                </c:pt>
                <c:pt idx="816">
                  <c:v>111.52</c:v>
                </c:pt>
                <c:pt idx="817">
                  <c:v>111.65</c:v>
                </c:pt>
                <c:pt idx="818">
                  <c:v>111.7</c:v>
                </c:pt>
                <c:pt idx="819">
                  <c:v>111.84</c:v>
                </c:pt>
                <c:pt idx="820">
                  <c:v>111.84</c:v>
                </c:pt>
                <c:pt idx="821">
                  <c:v>111.89</c:v>
                </c:pt>
                <c:pt idx="822">
                  <c:v>111.9</c:v>
                </c:pt>
                <c:pt idx="823">
                  <c:v>111.94</c:v>
                </c:pt>
                <c:pt idx="824">
                  <c:v>111.985</c:v>
                </c:pt>
                <c:pt idx="825">
                  <c:v>112.065</c:v>
                </c:pt>
                <c:pt idx="826">
                  <c:v>112.11</c:v>
                </c:pt>
                <c:pt idx="827">
                  <c:v>112.375</c:v>
                </c:pt>
                <c:pt idx="828">
                  <c:v>112.42</c:v>
                </c:pt>
                <c:pt idx="829">
                  <c:v>112.4525</c:v>
                </c:pt>
                <c:pt idx="830">
                  <c:v>112.4525</c:v>
                </c:pt>
                <c:pt idx="831">
                  <c:v>112.6</c:v>
                </c:pt>
                <c:pt idx="832">
                  <c:v>112.7</c:v>
                </c:pt>
                <c:pt idx="833">
                  <c:v>113.03</c:v>
                </c:pt>
                <c:pt idx="834">
                  <c:v>113.12</c:v>
                </c:pt>
                <c:pt idx="835">
                  <c:v>113.33</c:v>
                </c:pt>
                <c:pt idx="836">
                  <c:v>113.41500000000001</c:v>
                </c:pt>
                <c:pt idx="837">
                  <c:v>113.53</c:v>
                </c:pt>
                <c:pt idx="838">
                  <c:v>113.58499999999999</c:v>
                </c:pt>
                <c:pt idx="839">
                  <c:v>113.65</c:v>
                </c:pt>
                <c:pt idx="840">
                  <c:v>113.65</c:v>
                </c:pt>
                <c:pt idx="841">
                  <c:v>113.71</c:v>
                </c:pt>
                <c:pt idx="842">
                  <c:v>113.785</c:v>
                </c:pt>
                <c:pt idx="843">
                  <c:v>113.84</c:v>
                </c:pt>
                <c:pt idx="844">
                  <c:v>113.85</c:v>
                </c:pt>
                <c:pt idx="845">
                  <c:v>113.91</c:v>
                </c:pt>
                <c:pt idx="846">
                  <c:v>113.97</c:v>
                </c:pt>
                <c:pt idx="847">
                  <c:v>114.16500000000001</c:v>
                </c:pt>
                <c:pt idx="848">
                  <c:v>114.2</c:v>
                </c:pt>
                <c:pt idx="849">
                  <c:v>114.5</c:v>
                </c:pt>
                <c:pt idx="850">
                  <c:v>114.505</c:v>
                </c:pt>
                <c:pt idx="851">
                  <c:v>114.51</c:v>
                </c:pt>
                <c:pt idx="852">
                  <c:v>114.53</c:v>
                </c:pt>
                <c:pt idx="853">
                  <c:v>114.7</c:v>
                </c:pt>
                <c:pt idx="854">
                  <c:v>114.755</c:v>
                </c:pt>
                <c:pt idx="855">
                  <c:v>114.77</c:v>
                </c:pt>
                <c:pt idx="856">
                  <c:v>114.79</c:v>
                </c:pt>
                <c:pt idx="857">
                  <c:v>114.88500000000001</c:v>
                </c:pt>
                <c:pt idx="858">
                  <c:v>114.94499999999999</c:v>
                </c:pt>
                <c:pt idx="859">
                  <c:v>115.125</c:v>
                </c:pt>
                <c:pt idx="860">
                  <c:v>115.13</c:v>
                </c:pt>
                <c:pt idx="861">
                  <c:v>115.25</c:v>
                </c:pt>
                <c:pt idx="862">
                  <c:v>115.33</c:v>
                </c:pt>
                <c:pt idx="863">
                  <c:v>115.41</c:v>
                </c:pt>
                <c:pt idx="864">
                  <c:v>115.59</c:v>
                </c:pt>
                <c:pt idx="865">
                  <c:v>115.64</c:v>
                </c:pt>
                <c:pt idx="866">
                  <c:v>115.66500000000001</c:v>
                </c:pt>
                <c:pt idx="867">
                  <c:v>115.69</c:v>
                </c:pt>
                <c:pt idx="868">
                  <c:v>115.705</c:v>
                </c:pt>
                <c:pt idx="869">
                  <c:v>115.855</c:v>
                </c:pt>
                <c:pt idx="870">
                  <c:v>115.8575</c:v>
                </c:pt>
                <c:pt idx="871">
                  <c:v>116</c:v>
                </c:pt>
                <c:pt idx="872">
                  <c:v>116.08</c:v>
                </c:pt>
                <c:pt idx="873">
                  <c:v>116.09</c:v>
                </c:pt>
                <c:pt idx="874">
                  <c:v>116.14</c:v>
                </c:pt>
                <c:pt idx="875">
                  <c:v>116.2</c:v>
                </c:pt>
                <c:pt idx="876">
                  <c:v>116.24</c:v>
                </c:pt>
                <c:pt idx="877">
                  <c:v>116.3</c:v>
                </c:pt>
                <c:pt idx="878">
                  <c:v>116.34</c:v>
                </c:pt>
                <c:pt idx="879">
                  <c:v>116.41</c:v>
                </c:pt>
                <c:pt idx="880">
                  <c:v>116.49</c:v>
                </c:pt>
                <c:pt idx="881">
                  <c:v>116.845</c:v>
                </c:pt>
                <c:pt idx="882">
                  <c:v>116.88500000000001</c:v>
                </c:pt>
                <c:pt idx="883">
                  <c:v>116.9795</c:v>
                </c:pt>
                <c:pt idx="884">
                  <c:v>117.11</c:v>
                </c:pt>
                <c:pt idx="885">
                  <c:v>117.24</c:v>
                </c:pt>
                <c:pt idx="886">
                  <c:v>117.34</c:v>
                </c:pt>
                <c:pt idx="887">
                  <c:v>117.38</c:v>
                </c:pt>
                <c:pt idx="888">
                  <c:v>117.41500000000001</c:v>
                </c:pt>
                <c:pt idx="889">
                  <c:v>117.44</c:v>
                </c:pt>
                <c:pt idx="890">
                  <c:v>117.5</c:v>
                </c:pt>
                <c:pt idx="891">
                  <c:v>117.5</c:v>
                </c:pt>
                <c:pt idx="892">
                  <c:v>117.57</c:v>
                </c:pt>
                <c:pt idx="893">
                  <c:v>117.7225</c:v>
                </c:pt>
                <c:pt idx="894">
                  <c:v>117.86</c:v>
                </c:pt>
                <c:pt idx="895">
                  <c:v>117.93</c:v>
                </c:pt>
                <c:pt idx="896">
                  <c:v>118.07250000000001</c:v>
                </c:pt>
                <c:pt idx="897">
                  <c:v>118.1</c:v>
                </c:pt>
                <c:pt idx="898">
                  <c:v>118.13</c:v>
                </c:pt>
                <c:pt idx="899">
                  <c:v>118.205</c:v>
                </c:pt>
                <c:pt idx="900">
                  <c:v>118.265</c:v>
                </c:pt>
                <c:pt idx="901">
                  <c:v>118.27</c:v>
                </c:pt>
                <c:pt idx="902">
                  <c:v>118.44499999999999</c:v>
                </c:pt>
                <c:pt idx="903">
                  <c:v>118.465</c:v>
                </c:pt>
                <c:pt idx="904">
                  <c:v>118.49</c:v>
                </c:pt>
                <c:pt idx="905">
                  <c:v>118.495</c:v>
                </c:pt>
                <c:pt idx="906">
                  <c:v>118.53</c:v>
                </c:pt>
                <c:pt idx="907">
                  <c:v>118.72</c:v>
                </c:pt>
                <c:pt idx="908">
                  <c:v>118.94</c:v>
                </c:pt>
                <c:pt idx="909">
                  <c:v>119.01</c:v>
                </c:pt>
                <c:pt idx="910">
                  <c:v>119.14</c:v>
                </c:pt>
                <c:pt idx="911">
                  <c:v>119.16</c:v>
                </c:pt>
                <c:pt idx="912">
                  <c:v>119.16</c:v>
                </c:pt>
                <c:pt idx="913">
                  <c:v>119.27</c:v>
                </c:pt>
                <c:pt idx="914">
                  <c:v>119.27500000000001</c:v>
                </c:pt>
                <c:pt idx="915">
                  <c:v>119.35</c:v>
                </c:pt>
                <c:pt idx="916">
                  <c:v>119.49</c:v>
                </c:pt>
                <c:pt idx="917">
                  <c:v>119.52</c:v>
                </c:pt>
                <c:pt idx="918">
                  <c:v>119.57</c:v>
                </c:pt>
                <c:pt idx="919">
                  <c:v>119.67</c:v>
                </c:pt>
                <c:pt idx="920">
                  <c:v>119.685</c:v>
                </c:pt>
                <c:pt idx="921">
                  <c:v>119.75</c:v>
                </c:pt>
                <c:pt idx="922">
                  <c:v>119.82</c:v>
                </c:pt>
                <c:pt idx="923">
                  <c:v>119.83</c:v>
                </c:pt>
                <c:pt idx="924">
                  <c:v>119.99</c:v>
                </c:pt>
                <c:pt idx="925">
                  <c:v>120.00024999999999</c:v>
                </c:pt>
                <c:pt idx="926">
                  <c:v>120.06</c:v>
                </c:pt>
                <c:pt idx="927">
                  <c:v>120.0775</c:v>
                </c:pt>
                <c:pt idx="928">
                  <c:v>120.21</c:v>
                </c:pt>
                <c:pt idx="929">
                  <c:v>120.26</c:v>
                </c:pt>
                <c:pt idx="930">
                  <c:v>120.39</c:v>
                </c:pt>
                <c:pt idx="931">
                  <c:v>120.5325</c:v>
                </c:pt>
                <c:pt idx="932">
                  <c:v>120.55</c:v>
                </c:pt>
                <c:pt idx="933">
                  <c:v>120.58</c:v>
                </c:pt>
                <c:pt idx="934">
                  <c:v>120.6</c:v>
                </c:pt>
                <c:pt idx="935">
                  <c:v>120.61</c:v>
                </c:pt>
                <c:pt idx="936">
                  <c:v>120.76</c:v>
                </c:pt>
                <c:pt idx="937">
                  <c:v>120.82</c:v>
                </c:pt>
                <c:pt idx="938">
                  <c:v>121.04</c:v>
                </c:pt>
                <c:pt idx="939">
                  <c:v>121.11499999999999</c:v>
                </c:pt>
                <c:pt idx="940">
                  <c:v>121.12</c:v>
                </c:pt>
                <c:pt idx="941">
                  <c:v>121.19</c:v>
                </c:pt>
                <c:pt idx="942">
                  <c:v>121.245</c:v>
                </c:pt>
                <c:pt idx="943">
                  <c:v>121.28749999999999</c:v>
                </c:pt>
                <c:pt idx="944">
                  <c:v>121.44</c:v>
                </c:pt>
                <c:pt idx="945">
                  <c:v>121.535</c:v>
                </c:pt>
                <c:pt idx="946">
                  <c:v>121.91</c:v>
                </c:pt>
                <c:pt idx="947">
                  <c:v>122.05</c:v>
                </c:pt>
                <c:pt idx="948">
                  <c:v>122.14749999999999</c:v>
                </c:pt>
                <c:pt idx="949">
                  <c:v>122.19</c:v>
                </c:pt>
                <c:pt idx="950">
                  <c:v>122.19</c:v>
                </c:pt>
                <c:pt idx="951">
                  <c:v>122.255</c:v>
                </c:pt>
                <c:pt idx="952">
                  <c:v>122.34</c:v>
                </c:pt>
                <c:pt idx="953">
                  <c:v>122.36</c:v>
                </c:pt>
                <c:pt idx="954">
                  <c:v>122.4025</c:v>
                </c:pt>
                <c:pt idx="955">
                  <c:v>122.51</c:v>
                </c:pt>
                <c:pt idx="956">
                  <c:v>122.61</c:v>
                </c:pt>
                <c:pt idx="957">
                  <c:v>122.83</c:v>
                </c:pt>
                <c:pt idx="958">
                  <c:v>122.87</c:v>
                </c:pt>
                <c:pt idx="959">
                  <c:v>122.98</c:v>
                </c:pt>
                <c:pt idx="960">
                  <c:v>123.005</c:v>
                </c:pt>
                <c:pt idx="961">
                  <c:v>123.12</c:v>
                </c:pt>
                <c:pt idx="962">
                  <c:v>123.30500000000001</c:v>
                </c:pt>
                <c:pt idx="963">
                  <c:v>123.42</c:v>
                </c:pt>
                <c:pt idx="964">
                  <c:v>123.7</c:v>
                </c:pt>
                <c:pt idx="965">
                  <c:v>123.74</c:v>
                </c:pt>
                <c:pt idx="966">
                  <c:v>123.81</c:v>
                </c:pt>
                <c:pt idx="967">
                  <c:v>123.93</c:v>
                </c:pt>
                <c:pt idx="968">
                  <c:v>124.015</c:v>
                </c:pt>
                <c:pt idx="969">
                  <c:v>124.19</c:v>
                </c:pt>
                <c:pt idx="970">
                  <c:v>124.2</c:v>
                </c:pt>
                <c:pt idx="971">
                  <c:v>124.31</c:v>
                </c:pt>
                <c:pt idx="972">
                  <c:v>124.405</c:v>
                </c:pt>
                <c:pt idx="973">
                  <c:v>124.5</c:v>
                </c:pt>
                <c:pt idx="974">
                  <c:v>124.61</c:v>
                </c:pt>
                <c:pt idx="975">
                  <c:v>124.66</c:v>
                </c:pt>
                <c:pt idx="976">
                  <c:v>124.8075</c:v>
                </c:pt>
                <c:pt idx="977">
                  <c:v>124.86</c:v>
                </c:pt>
                <c:pt idx="978">
                  <c:v>125.07</c:v>
                </c:pt>
                <c:pt idx="979">
                  <c:v>125.22499999999999</c:v>
                </c:pt>
                <c:pt idx="980">
                  <c:v>125.25</c:v>
                </c:pt>
                <c:pt idx="981">
                  <c:v>125.28</c:v>
                </c:pt>
                <c:pt idx="982">
                  <c:v>125.2925</c:v>
                </c:pt>
                <c:pt idx="983">
                  <c:v>125.37</c:v>
                </c:pt>
                <c:pt idx="984">
                  <c:v>125.41</c:v>
                </c:pt>
                <c:pt idx="985">
                  <c:v>125.41</c:v>
                </c:pt>
                <c:pt idx="986">
                  <c:v>125.44</c:v>
                </c:pt>
                <c:pt idx="987">
                  <c:v>125.45</c:v>
                </c:pt>
                <c:pt idx="988">
                  <c:v>125.455</c:v>
                </c:pt>
                <c:pt idx="989">
                  <c:v>125.63500000000001</c:v>
                </c:pt>
                <c:pt idx="990">
                  <c:v>125.73</c:v>
                </c:pt>
                <c:pt idx="991">
                  <c:v>125.735</c:v>
                </c:pt>
                <c:pt idx="992">
                  <c:v>125.77</c:v>
                </c:pt>
                <c:pt idx="993">
                  <c:v>125.785</c:v>
                </c:pt>
                <c:pt idx="994">
                  <c:v>125.86</c:v>
                </c:pt>
                <c:pt idx="995">
                  <c:v>125.94</c:v>
                </c:pt>
                <c:pt idx="996">
                  <c:v>125.995</c:v>
                </c:pt>
                <c:pt idx="997">
                  <c:v>126.03</c:v>
                </c:pt>
                <c:pt idx="998">
                  <c:v>126.23</c:v>
                </c:pt>
                <c:pt idx="999">
                  <c:v>126.25</c:v>
                </c:pt>
                <c:pt idx="1000">
                  <c:v>126.2625</c:v>
                </c:pt>
                <c:pt idx="1001">
                  <c:v>126.27</c:v>
                </c:pt>
                <c:pt idx="1002">
                  <c:v>126.315</c:v>
                </c:pt>
                <c:pt idx="1003">
                  <c:v>126.41500000000001</c:v>
                </c:pt>
                <c:pt idx="1004">
                  <c:v>126.56</c:v>
                </c:pt>
                <c:pt idx="1005">
                  <c:v>126.58</c:v>
                </c:pt>
                <c:pt idx="1006">
                  <c:v>126.58499999999999</c:v>
                </c:pt>
                <c:pt idx="1007">
                  <c:v>126.83</c:v>
                </c:pt>
                <c:pt idx="1008">
                  <c:v>127.145</c:v>
                </c:pt>
                <c:pt idx="1009">
                  <c:v>127.21</c:v>
                </c:pt>
                <c:pt idx="1010">
                  <c:v>127.39749999999999</c:v>
                </c:pt>
                <c:pt idx="1011">
                  <c:v>127.47</c:v>
                </c:pt>
                <c:pt idx="1012">
                  <c:v>127.54</c:v>
                </c:pt>
                <c:pt idx="1013">
                  <c:v>127.71</c:v>
                </c:pt>
                <c:pt idx="1014">
                  <c:v>127.73</c:v>
                </c:pt>
                <c:pt idx="1015">
                  <c:v>127.78</c:v>
                </c:pt>
                <c:pt idx="1016">
                  <c:v>127.82</c:v>
                </c:pt>
                <c:pt idx="1017">
                  <c:v>127.86499999999999</c:v>
                </c:pt>
                <c:pt idx="1018">
                  <c:v>127.91500000000001</c:v>
                </c:pt>
                <c:pt idx="1019">
                  <c:v>127.97499999999999</c:v>
                </c:pt>
                <c:pt idx="1020">
                  <c:v>128.02000000000001</c:v>
                </c:pt>
                <c:pt idx="1021">
                  <c:v>128.035</c:v>
                </c:pt>
                <c:pt idx="1022">
                  <c:v>128.04</c:v>
                </c:pt>
                <c:pt idx="1023">
                  <c:v>128.1</c:v>
                </c:pt>
                <c:pt idx="1024">
                  <c:v>128.17500000000001</c:v>
                </c:pt>
                <c:pt idx="1025">
                  <c:v>128.37</c:v>
                </c:pt>
                <c:pt idx="1026">
                  <c:v>128.52500000000001</c:v>
                </c:pt>
                <c:pt idx="1027">
                  <c:v>128.535</c:v>
                </c:pt>
                <c:pt idx="1028">
                  <c:v>128.54</c:v>
                </c:pt>
                <c:pt idx="1029">
                  <c:v>128.62</c:v>
                </c:pt>
                <c:pt idx="1030">
                  <c:v>128.66999999999999</c:v>
                </c:pt>
                <c:pt idx="1031">
                  <c:v>128.74</c:v>
                </c:pt>
                <c:pt idx="1032">
                  <c:v>128.82499999999999</c:v>
                </c:pt>
                <c:pt idx="1033">
                  <c:v>128.86000000000001</c:v>
                </c:pt>
                <c:pt idx="1034">
                  <c:v>128.995</c:v>
                </c:pt>
                <c:pt idx="1035">
                  <c:v>129.00749999999999</c:v>
                </c:pt>
                <c:pt idx="1036">
                  <c:v>129.04</c:v>
                </c:pt>
                <c:pt idx="1037">
                  <c:v>129.13499999999999</c:v>
                </c:pt>
                <c:pt idx="1038">
                  <c:v>129.42500000000001</c:v>
                </c:pt>
                <c:pt idx="1039">
                  <c:v>129.60499999999999</c:v>
                </c:pt>
                <c:pt idx="1040">
                  <c:v>129.72</c:v>
                </c:pt>
                <c:pt idx="1041">
                  <c:v>129.77250000000001</c:v>
                </c:pt>
                <c:pt idx="1042">
                  <c:v>129.80500000000001</c:v>
                </c:pt>
                <c:pt idx="1043">
                  <c:v>129.82499999999999</c:v>
                </c:pt>
                <c:pt idx="1044">
                  <c:v>129.94</c:v>
                </c:pt>
                <c:pt idx="1045">
                  <c:v>129.97</c:v>
                </c:pt>
                <c:pt idx="1046">
                  <c:v>129.995</c:v>
                </c:pt>
                <c:pt idx="1047">
                  <c:v>130.01</c:v>
                </c:pt>
                <c:pt idx="1048">
                  <c:v>130.14500000000001</c:v>
                </c:pt>
                <c:pt idx="1049">
                  <c:v>130.16499999999999</c:v>
                </c:pt>
                <c:pt idx="1050">
                  <c:v>130.18</c:v>
                </c:pt>
                <c:pt idx="1051">
                  <c:v>130.19499999999999</c:v>
                </c:pt>
                <c:pt idx="1052">
                  <c:v>130.20750000000001</c:v>
                </c:pt>
                <c:pt idx="1053">
                  <c:v>130.22</c:v>
                </c:pt>
                <c:pt idx="1054">
                  <c:v>130.22999999999999</c:v>
                </c:pt>
                <c:pt idx="1055">
                  <c:v>130.24</c:v>
                </c:pt>
                <c:pt idx="1056">
                  <c:v>130.34</c:v>
                </c:pt>
                <c:pt idx="1057">
                  <c:v>130.44999999999999</c:v>
                </c:pt>
                <c:pt idx="1058">
                  <c:v>130.51</c:v>
                </c:pt>
                <c:pt idx="1059">
                  <c:v>130.57</c:v>
                </c:pt>
                <c:pt idx="1060">
                  <c:v>130.60499999999999</c:v>
                </c:pt>
                <c:pt idx="1061">
                  <c:v>130.62</c:v>
                </c:pt>
                <c:pt idx="1062">
                  <c:v>130.6285</c:v>
                </c:pt>
                <c:pt idx="1063">
                  <c:v>130.66</c:v>
                </c:pt>
                <c:pt idx="1064">
                  <c:v>130.66499999999999</c:v>
                </c:pt>
                <c:pt idx="1065">
                  <c:v>130.77500000000001</c:v>
                </c:pt>
                <c:pt idx="1066">
                  <c:v>130.84</c:v>
                </c:pt>
                <c:pt idx="1067">
                  <c:v>130.85</c:v>
                </c:pt>
                <c:pt idx="1068">
                  <c:v>130.91999999999999</c:v>
                </c:pt>
                <c:pt idx="1069">
                  <c:v>130.97</c:v>
                </c:pt>
                <c:pt idx="1070">
                  <c:v>130.995</c:v>
                </c:pt>
                <c:pt idx="1071">
                  <c:v>131.005</c:v>
                </c:pt>
                <c:pt idx="1072">
                  <c:v>131.10499999999999</c:v>
                </c:pt>
                <c:pt idx="1073">
                  <c:v>131.16999999999999</c:v>
                </c:pt>
                <c:pt idx="1074">
                  <c:v>131.215</c:v>
                </c:pt>
                <c:pt idx="1075">
                  <c:v>131.24</c:v>
                </c:pt>
                <c:pt idx="1076">
                  <c:v>131.41</c:v>
                </c:pt>
                <c:pt idx="1077">
                  <c:v>131.46</c:v>
                </c:pt>
                <c:pt idx="1078">
                  <c:v>131.46</c:v>
                </c:pt>
                <c:pt idx="1079">
                  <c:v>131.465</c:v>
                </c:pt>
                <c:pt idx="1080">
                  <c:v>131.47</c:v>
                </c:pt>
                <c:pt idx="1081">
                  <c:v>131.47</c:v>
                </c:pt>
                <c:pt idx="1082">
                  <c:v>131.5</c:v>
                </c:pt>
                <c:pt idx="1083">
                  <c:v>131.56</c:v>
                </c:pt>
                <c:pt idx="1084">
                  <c:v>131.59</c:v>
                </c:pt>
                <c:pt idx="1085">
                  <c:v>131.81</c:v>
                </c:pt>
                <c:pt idx="1086">
                  <c:v>131.81</c:v>
                </c:pt>
                <c:pt idx="1087">
                  <c:v>132.1</c:v>
                </c:pt>
                <c:pt idx="1088">
                  <c:v>132.18</c:v>
                </c:pt>
                <c:pt idx="1089">
                  <c:v>132.21</c:v>
                </c:pt>
                <c:pt idx="1090">
                  <c:v>132.21</c:v>
                </c:pt>
                <c:pt idx="1091">
                  <c:v>132.255</c:v>
                </c:pt>
                <c:pt idx="1092">
                  <c:v>132.5</c:v>
                </c:pt>
                <c:pt idx="1093">
                  <c:v>132.59</c:v>
                </c:pt>
                <c:pt idx="1094">
                  <c:v>132.61500000000001</c:v>
                </c:pt>
                <c:pt idx="1095">
                  <c:v>132.63999999999999</c:v>
                </c:pt>
                <c:pt idx="1096">
                  <c:v>132.83000000000001</c:v>
                </c:pt>
                <c:pt idx="1097">
                  <c:v>132.845</c:v>
                </c:pt>
                <c:pt idx="1098">
                  <c:v>132.91749999999999</c:v>
                </c:pt>
                <c:pt idx="1099">
                  <c:v>132.97</c:v>
                </c:pt>
                <c:pt idx="1100">
                  <c:v>133.04</c:v>
                </c:pt>
                <c:pt idx="1101">
                  <c:v>133.06</c:v>
                </c:pt>
                <c:pt idx="1102">
                  <c:v>133.13</c:v>
                </c:pt>
                <c:pt idx="1103">
                  <c:v>133.30000000000001</c:v>
                </c:pt>
                <c:pt idx="1104">
                  <c:v>133.41</c:v>
                </c:pt>
                <c:pt idx="1105">
                  <c:v>133.435</c:v>
                </c:pt>
                <c:pt idx="1106">
                  <c:v>133.44999999999999</c:v>
                </c:pt>
                <c:pt idx="1107">
                  <c:v>133.54</c:v>
                </c:pt>
                <c:pt idx="1108">
                  <c:v>133.55000000000001</c:v>
                </c:pt>
                <c:pt idx="1109">
                  <c:v>133.55500000000001</c:v>
                </c:pt>
                <c:pt idx="1110">
                  <c:v>133.69499999999999</c:v>
                </c:pt>
                <c:pt idx="1111">
                  <c:v>133.79</c:v>
                </c:pt>
                <c:pt idx="1112">
                  <c:v>133.93</c:v>
                </c:pt>
                <c:pt idx="1113">
                  <c:v>133.99</c:v>
                </c:pt>
                <c:pt idx="1114">
                  <c:v>134.07</c:v>
                </c:pt>
                <c:pt idx="1115">
                  <c:v>134.07</c:v>
                </c:pt>
                <c:pt idx="1116">
                  <c:v>134.08500000000001</c:v>
                </c:pt>
                <c:pt idx="1117">
                  <c:v>134.25749999999999</c:v>
                </c:pt>
                <c:pt idx="1118">
                  <c:v>134.26</c:v>
                </c:pt>
                <c:pt idx="1119">
                  <c:v>134.43</c:v>
                </c:pt>
                <c:pt idx="1120">
                  <c:v>134.49</c:v>
                </c:pt>
                <c:pt idx="1121">
                  <c:v>134.53</c:v>
                </c:pt>
                <c:pt idx="1122">
                  <c:v>134.69</c:v>
                </c:pt>
                <c:pt idx="1123">
                  <c:v>134.74</c:v>
                </c:pt>
                <c:pt idx="1124">
                  <c:v>134.78</c:v>
                </c:pt>
                <c:pt idx="1125">
                  <c:v>134.78</c:v>
                </c:pt>
                <c:pt idx="1126">
                  <c:v>134.84</c:v>
                </c:pt>
                <c:pt idx="1127">
                  <c:v>134.845</c:v>
                </c:pt>
                <c:pt idx="1128">
                  <c:v>134.92750000000001</c:v>
                </c:pt>
                <c:pt idx="1129">
                  <c:v>134.93</c:v>
                </c:pt>
                <c:pt idx="1130">
                  <c:v>134.97</c:v>
                </c:pt>
                <c:pt idx="1131">
                  <c:v>135.08000000000001</c:v>
                </c:pt>
                <c:pt idx="1132">
                  <c:v>135.13499999999999</c:v>
                </c:pt>
                <c:pt idx="1133">
                  <c:v>135.26499999999999</c:v>
                </c:pt>
                <c:pt idx="1134">
                  <c:v>135.34</c:v>
                </c:pt>
                <c:pt idx="1135">
                  <c:v>135.48500000000001</c:v>
                </c:pt>
                <c:pt idx="1136">
                  <c:v>135.74</c:v>
                </c:pt>
                <c:pt idx="1137">
                  <c:v>135.79</c:v>
                </c:pt>
                <c:pt idx="1138">
                  <c:v>136</c:v>
                </c:pt>
                <c:pt idx="1139">
                  <c:v>136.01499999999999</c:v>
                </c:pt>
                <c:pt idx="1140">
                  <c:v>136.30000000000001</c:v>
                </c:pt>
                <c:pt idx="1141">
                  <c:v>136.31</c:v>
                </c:pt>
                <c:pt idx="1142">
                  <c:v>136.315</c:v>
                </c:pt>
                <c:pt idx="1143">
                  <c:v>136.35</c:v>
                </c:pt>
                <c:pt idx="1144">
                  <c:v>136.41499999999999</c:v>
                </c:pt>
                <c:pt idx="1145">
                  <c:v>136.52000000000001</c:v>
                </c:pt>
                <c:pt idx="1146">
                  <c:v>136.62</c:v>
                </c:pt>
                <c:pt idx="1147">
                  <c:v>136.745</c:v>
                </c:pt>
                <c:pt idx="1148">
                  <c:v>136.815</c:v>
                </c:pt>
                <c:pt idx="1149">
                  <c:v>136.82</c:v>
                </c:pt>
                <c:pt idx="1150">
                  <c:v>137</c:v>
                </c:pt>
                <c:pt idx="1151">
                  <c:v>137.04</c:v>
                </c:pt>
                <c:pt idx="1152">
                  <c:v>137.12</c:v>
                </c:pt>
                <c:pt idx="1153">
                  <c:v>137.19999999999999</c:v>
                </c:pt>
                <c:pt idx="1154">
                  <c:v>137.21</c:v>
                </c:pt>
                <c:pt idx="1155">
                  <c:v>137.23500000000001</c:v>
                </c:pt>
                <c:pt idx="1156">
                  <c:v>137.25</c:v>
                </c:pt>
                <c:pt idx="1157">
                  <c:v>137.25</c:v>
                </c:pt>
                <c:pt idx="1158">
                  <c:v>137.26</c:v>
                </c:pt>
                <c:pt idx="1159">
                  <c:v>137.30000000000001</c:v>
                </c:pt>
                <c:pt idx="1160">
                  <c:v>137.47999999999999</c:v>
                </c:pt>
                <c:pt idx="1161">
                  <c:v>137.49</c:v>
                </c:pt>
                <c:pt idx="1162">
                  <c:v>137.62</c:v>
                </c:pt>
                <c:pt idx="1163">
                  <c:v>137.78</c:v>
                </c:pt>
                <c:pt idx="1164">
                  <c:v>137.785</c:v>
                </c:pt>
                <c:pt idx="1165">
                  <c:v>137.82</c:v>
                </c:pt>
                <c:pt idx="1166">
                  <c:v>137.91</c:v>
                </c:pt>
                <c:pt idx="1167">
                  <c:v>137.94499999999999</c:v>
                </c:pt>
                <c:pt idx="1168">
                  <c:v>138.22</c:v>
                </c:pt>
                <c:pt idx="1169">
                  <c:v>138.25</c:v>
                </c:pt>
                <c:pt idx="1170">
                  <c:v>138.32</c:v>
                </c:pt>
                <c:pt idx="1171">
                  <c:v>138.36500000000001</c:v>
                </c:pt>
                <c:pt idx="1172">
                  <c:v>138.36500000000001</c:v>
                </c:pt>
                <c:pt idx="1173">
                  <c:v>138.37</c:v>
                </c:pt>
                <c:pt idx="1174">
                  <c:v>138.38</c:v>
                </c:pt>
                <c:pt idx="1175">
                  <c:v>138.48500000000001</c:v>
                </c:pt>
                <c:pt idx="1176">
                  <c:v>138.52000000000001</c:v>
                </c:pt>
                <c:pt idx="1177">
                  <c:v>138.60499999999999</c:v>
                </c:pt>
                <c:pt idx="1178">
                  <c:v>138.72999999999999</c:v>
                </c:pt>
                <c:pt idx="1179">
                  <c:v>138.745</c:v>
                </c:pt>
                <c:pt idx="1180">
                  <c:v>138.82</c:v>
                </c:pt>
                <c:pt idx="1181">
                  <c:v>138.84</c:v>
                </c:pt>
                <c:pt idx="1182">
                  <c:v>138.92500000000001</c:v>
                </c:pt>
                <c:pt idx="1183">
                  <c:v>138.96</c:v>
                </c:pt>
                <c:pt idx="1184">
                  <c:v>138.97</c:v>
                </c:pt>
                <c:pt idx="1185">
                  <c:v>139.06</c:v>
                </c:pt>
                <c:pt idx="1186">
                  <c:v>139.24</c:v>
                </c:pt>
                <c:pt idx="1187">
                  <c:v>139.30500000000001</c:v>
                </c:pt>
                <c:pt idx="1188">
                  <c:v>139.31</c:v>
                </c:pt>
                <c:pt idx="1189">
                  <c:v>139.44</c:v>
                </c:pt>
                <c:pt idx="1190">
                  <c:v>139.69</c:v>
                </c:pt>
                <c:pt idx="1191">
                  <c:v>139.91499999999999</c:v>
                </c:pt>
                <c:pt idx="1192">
                  <c:v>140.11500000000001</c:v>
                </c:pt>
                <c:pt idx="1193">
                  <c:v>140.19999999999999</c:v>
                </c:pt>
                <c:pt idx="1194">
                  <c:v>140.26</c:v>
                </c:pt>
                <c:pt idx="1195">
                  <c:v>140.39500000000001</c:v>
                </c:pt>
                <c:pt idx="1196">
                  <c:v>140.49</c:v>
                </c:pt>
                <c:pt idx="1197">
                  <c:v>140.5</c:v>
                </c:pt>
                <c:pt idx="1198">
                  <c:v>140.63</c:v>
                </c:pt>
                <c:pt idx="1199">
                  <c:v>140.96</c:v>
                </c:pt>
                <c:pt idx="1200">
                  <c:v>141.03</c:v>
                </c:pt>
                <c:pt idx="1201">
                  <c:v>141.06</c:v>
                </c:pt>
                <c:pt idx="1202">
                  <c:v>141.08000000000001</c:v>
                </c:pt>
                <c:pt idx="1203">
                  <c:v>141.22</c:v>
                </c:pt>
                <c:pt idx="1204">
                  <c:v>141.25</c:v>
                </c:pt>
                <c:pt idx="1205">
                  <c:v>141.36000000000001</c:v>
                </c:pt>
                <c:pt idx="1206">
                  <c:v>141.36500000000001</c:v>
                </c:pt>
                <c:pt idx="1207">
                  <c:v>141.42500000000001</c:v>
                </c:pt>
                <c:pt idx="1208">
                  <c:v>141.52500000000001</c:v>
                </c:pt>
                <c:pt idx="1209">
                  <c:v>141.55000000000001</c:v>
                </c:pt>
                <c:pt idx="1210">
                  <c:v>141.61000000000001</c:v>
                </c:pt>
                <c:pt idx="1211">
                  <c:v>141.63999999999999</c:v>
                </c:pt>
                <c:pt idx="1212">
                  <c:v>141.76</c:v>
                </c:pt>
                <c:pt idx="1213">
                  <c:v>141.81</c:v>
                </c:pt>
                <c:pt idx="1214">
                  <c:v>141.94</c:v>
                </c:pt>
                <c:pt idx="1215">
                  <c:v>142.15</c:v>
                </c:pt>
                <c:pt idx="1216">
                  <c:v>142.17500000000001</c:v>
                </c:pt>
                <c:pt idx="1217">
                  <c:v>142.21</c:v>
                </c:pt>
                <c:pt idx="1218">
                  <c:v>142.34</c:v>
                </c:pt>
                <c:pt idx="1219">
                  <c:v>142.38249999999999</c:v>
                </c:pt>
                <c:pt idx="1220">
                  <c:v>142.44999999999999</c:v>
                </c:pt>
                <c:pt idx="1221">
                  <c:v>142.48500000000001</c:v>
                </c:pt>
                <c:pt idx="1222">
                  <c:v>142.66</c:v>
                </c:pt>
                <c:pt idx="1223">
                  <c:v>142.66</c:v>
                </c:pt>
                <c:pt idx="1224">
                  <c:v>142.71</c:v>
                </c:pt>
                <c:pt idx="1225">
                  <c:v>142.72499999999999</c:v>
                </c:pt>
                <c:pt idx="1226">
                  <c:v>142.86000000000001</c:v>
                </c:pt>
                <c:pt idx="1227">
                  <c:v>142.87</c:v>
                </c:pt>
                <c:pt idx="1228">
                  <c:v>143.215</c:v>
                </c:pt>
                <c:pt idx="1229">
                  <c:v>143.27500000000001</c:v>
                </c:pt>
                <c:pt idx="1230">
                  <c:v>143.28</c:v>
                </c:pt>
                <c:pt idx="1231">
                  <c:v>143.38999999999999</c:v>
                </c:pt>
                <c:pt idx="1232">
                  <c:v>143.53</c:v>
                </c:pt>
                <c:pt idx="1233">
                  <c:v>143.63999999999999</c:v>
                </c:pt>
                <c:pt idx="1234">
                  <c:v>143.72999999999999</c:v>
                </c:pt>
                <c:pt idx="1235">
                  <c:v>143.73500000000001</c:v>
                </c:pt>
                <c:pt idx="1236">
                  <c:v>143.73500000000001</c:v>
                </c:pt>
                <c:pt idx="1237">
                  <c:v>143.785</c:v>
                </c:pt>
                <c:pt idx="1238">
                  <c:v>143.83000000000001</c:v>
                </c:pt>
                <c:pt idx="1239">
                  <c:v>143.86000000000001</c:v>
                </c:pt>
                <c:pt idx="1240">
                  <c:v>143.92500000000001</c:v>
                </c:pt>
                <c:pt idx="1241">
                  <c:v>143.94</c:v>
                </c:pt>
                <c:pt idx="1242">
                  <c:v>143.94999999999999</c:v>
                </c:pt>
                <c:pt idx="1243">
                  <c:v>143.97999999999999</c:v>
                </c:pt>
                <c:pt idx="1244">
                  <c:v>144.01</c:v>
                </c:pt>
                <c:pt idx="1245">
                  <c:v>144.13</c:v>
                </c:pt>
                <c:pt idx="1246">
                  <c:v>144.19999999999999</c:v>
                </c:pt>
                <c:pt idx="1247">
                  <c:v>144.37</c:v>
                </c:pt>
                <c:pt idx="1248">
                  <c:v>144.46</c:v>
                </c:pt>
                <c:pt idx="1249">
                  <c:v>144.63</c:v>
                </c:pt>
                <c:pt idx="1250">
                  <c:v>144.72</c:v>
                </c:pt>
                <c:pt idx="1251">
                  <c:v>144.84</c:v>
                </c:pt>
                <c:pt idx="1252">
                  <c:v>144.86075</c:v>
                </c:pt>
                <c:pt idx="1253">
                  <c:v>144.91999999999999</c:v>
                </c:pt>
                <c:pt idx="1254">
                  <c:v>145.08000000000001</c:v>
                </c:pt>
                <c:pt idx="1255">
                  <c:v>145.14500000000001</c:v>
                </c:pt>
                <c:pt idx="1256">
                  <c:v>145.24</c:v>
                </c:pt>
                <c:pt idx="1257">
                  <c:v>145.315</c:v>
                </c:pt>
                <c:pt idx="1258">
                  <c:v>145.535</c:v>
                </c:pt>
                <c:pt idx="1259">
                  <c:v>145.57</c:v>
                </c:pt>
                <c:pt idx="1260">
                  <c:v>145.63</c:v>
                </c:pt>
                <c:pt idx="1261">
                  <c:v>145.66</c:v>
                </c:pt>
                <c:pt idx="1262">
                  <c:v>145.685</c:v>
                </c:pt>
                <c:pt idx="1263">
                  <c:v>145.88999999999999</c:v>
                </c:pt>
                <c:pt idx="1264">
                  <c:v>145.935</c:v>
                </c:pt>
                <c:pt idx="1265">
                  <c:v>145.94999999999999</c:v>
                </c:pt>
                <c:pt idx="1266">
                  <c:v>145.965</c:v>
                </c:pt>
                <c:pt idx="1267">
                  <c:v>146.06</c:v>
                </c:pt>
                <c:pt idx="1268">
                  <c:v>146.07</c:v>
                </c:pt>
                <c:pt idx="1269">
                  <c:v>146.07</c:v>
                </c:pt>
                <c:pt idx="1270">
                  <c:v>146.16249999999999</c:v>
                </c:pt>
                <c:pt idx="1271">
                  <c:v>146.16999999999999</c:v>
                </c:pt>
                <c:pt idx="1272">
                  <c:v>146.28</c:v>
                </c:pt>
                <c:pt idx="1273">
                  <c:v>146.4</c:v>
                </c:pt>
                <c:pt idx="1274">
                  <c:v>146.52000000000001</c:v>
                </c:pt>
                <c:pt idx="1275">
                  <c:v>146.63999999999999</c:v>
                </c:pt>
                <c:pt idx="1276">
                  <c:v>146.63999999999999</c:v>
                </c:pt>
                <c:pt idx="1277">
                  <c:v>146.685</c:v>
                </c:pt>
                <c:pt idx="1278">
                  <c:v>146.7175</c:v>
                </c:pt>
                <c:pt idx="1279">
                  <c:v>146.80000000000001</c:v>
                </c:pt>
                <c:pt idx="1280">
                  <c:v>146.91999999999999</c:v>
                </c:pt>
                <c:pt idx="1281">
                  <c:v>146.94999999999999</c:v>
                </c:pt>
                <c:pt idx="1282">
                  <c:v>147.13999999999999</c:v>
                </c:pt>
                <c:pt idx="1283">
                  <c:v>147.24</c:v>
                </c:pt>
                <c:pt idx="1284">
                  <c:v>147.28</c:v>
                </c:pt>
                <c:pt idx="1285">
                  <c:v>147.31</c:v>
                </c:pt>
                <c:pt idx="1286">
                  <c:v>147.32499999999999</c:v>
                </c:pt>
                <c:pt idx="1287">
                  <c:v>147.60499999999999</c:v>
                </c:pt>
                <c:pt idx="1288">
                  <c:v>147.62</c:v>
                </c:pt>
                <c:pt idx="1289">
                  <c:v>147.655</c:v>
                </c:pt>
                <c:pt idx="1290">
                  <c:v>147.66999999999999</c:v>
                </c:pt>
                <c:pt idx="1291">
                  <c:v>147.80000000000001</c:v>
                </c:pt>
                <c:pt idx="1292">
                  <c:v>147.84</c:v>
                </c:pt>
                <c:pt idx="1293">
                  <c:v>148.005</c:v>
                </c:pt>
                <c:pt idx="1294">
                  <c:v>148.02000000000001</c:v>
                </c:pt>
                <c:pt idx="1295">
                  <c:v>148.095</c:v>
                </c:pt>
                <c:pt idx="1296">
                  <c:v>148.27000000000001</c:v>
                </c:pt>
                <c:pt idx="1297">
                  <c:v>148.31</c:v>
                </c:pt>
                <c:pt idx="1298">
                  <c:v>148.33000000000001</c:v>
                </c:pt>
                <c:pt idx="1299">
                  <c:v>148.53</c:v>
                </c:pt>
                <c:pt idx="1300">
                  <c:v>148.56</c:v>
                </c:pt>
                <c:pt idx="1301">
                  <c:v>148.59</c:v>
                </c:pt>
                <c:pt idx="1302">
                  <c:v>148.69499999999999</c:v>
                </c:pt>
                <c:pt idx="1303">
                  <c:v>148.79</c:v>
                </c:pt>
                <c:pt idx="1304">
                  <c:v>148.93</c:v>
                </c:pt>
                <c:pt idx="1305">
                  <c:v>148.93</c:v>
                </c:pt>
                <c:pt idx="1306">
                  <c:v>149</c:v>
                </c:pt>
                <c:pt idx="1307">
                  <c:v>149.05000000000001</c:v>
                </c:pt>
                <c:pt idx="1308">
                  <c:v>149.28</c:v>
                </c:pt>
                <c:pt idx="1309">
                  <c:v>149.31</c:v>
                </c:pt>
                <c:pt idx="1310">
                  <c:v>149.47749999999999</c:v>
                </c:pt>
                <c:pt idx="1311">
                  <c:v>149.5625</c:v>
                </c:pt>
                <c:pt idx="1312">
                  <c:v>149.79</c:v>
                </c:pt>
                <c:pt idx="1313">
                  <c:v>149.82</c:v>
                </c:pt>
                <c:pt idx="1314">
                  <c:v>150.13999999999999</c:v>
                </c:pt>
                <c:pt idx="1315">
                  <c:v>150.15</c:v>
                </c:pt>
                <c:pt idx="1316">
                  <c:v>150.155</c:v>
                </c:pt>
                <c:pt idx="1317">
                  <c:v>150.19499999999999</c:v>
                </c:pt>
                <c:pt idx="1318">
                  <c:v>150.22</c:v>
                </c:pt>
                <c:pt idx="1319">
                  <c:v>150.25</c:v>
                </c:pt>
                <c:pt idx="1320">
                  <c:v>150.465</c:v>
                </c:pt>
                <c:pt idx="1321">
                  <c:v>150.6</c:v>
                </c:pt>
                <c:pt idx="1322">
                  <c:v>150.99</c:v>
                </c:pt>
                <c:pt idx="1323">
                  <c:v>151.065</c:v>
                </c:pt>
                <c:pt idx="1324">
                  <c:v>151.22999999999999</c:v>
                </c:pt>
                <c:pt idx="1325">
                  <c:v>151.44</c:v>
                </c:pt>
                <c:pt idx="1326">
                  <c:v>151.46</c:v>
                </c:pt>
                <c:pt idx="1327">
                  <c:v>151.49</c:v>
                </c:pt>
                <c:pt idx="1328">
                  <c:v>151.59</c:v>
                </c:pt>
                <c:pt idx="1329">
                  <c:v>151.65</c:v>
                </c:pt>
                <c:pt idx="1330">
                  <c:v>151.65</c:v>
                </c:pt>
                <c:pt idx="1331">
                  <c:v>151.69999999999999</c:v>
                </c:pt>
                <c:pt idx="1332">
                  <c:v>151.69999999999999</c:v>
                </c:pt>
                <c:pt idx="1333">
                  <c:v>151.81</c:v>
                </c:pt>
                <c:pt idx="1334">
                  <c:v>151.905</c:v>
                </c:pt>
                <c:pt idx="1335">
                  <c:v>151.99</c:v>
                </c:pt>
                <c:pt idx="1336">
                  <c:v>152.12</c:v>
                </c:pt>
                <c:pt idx="1337">
                  <c:v>152.19999999999999</c:v>
                </c:pt>
                <c:pt idx="1338">
                  <c:v>152.24</c:v>
                </c:pt>
                <c:pt idx="1339">
                  <c:v>152.24</c:v>
                </c:pt>
                <c:pt idx="1340">
                  <c:v>152.3125</c:v>
                </c:pt>
                <c:pt idx="1341">
                  <c:v>152.35</c:v>
                </c:pt>
                <c:pt idx="1342">
                  <c:v>152.5</c:v>
                </c:pt>
                <c:pt idx="1343">
                  <c:v>152.61000000000001</c:v>
                </c:pt>
                <c:pt idx="1344">
                  <c:v>152.82</c:v>
                </c:pt>
                <c:pt idx="1345">
                  <c:v>152.83000000000001</c:v>
                </c:pt>
                <c:pt idx="1346">
                  <c:v>153</c:v>
                </c:pt>
                <c:pt idx="1347">
                  <c:v>153.01</c:v>
                </c:pt>
                <c:pt idx="1348">
                  <c:v>153.03</c:v>
                </c:pt>
                <c:pt idx="1349">
                  <c:v>153.38</c:v>
                </c:pt>
                <c:pt idx="1350">
                  <c:v>153.38999999999999</c:v>
                </c:pt>
                <c:pt idx="1351">
                  <c:v>153.47499999999999</c:v>
                </c:pt>
                <c:pt idx="1352">
                  <c:v>153.58000000000001</c:v>
                </c:pt>
                <c:pt idx="1353">
                  <c:v>153.63999999999999</c:v>
                </c:pt>
                <c:pt idx="1354">
                  <c:v>153.71</c:v>
                </c:pt>
                <c:pt idx="1355">
                  <c:v>153.77500000000001</c:v>
                </c:pt>
                <c:pt idx="1356">
                  <c:v>153.86500000000001</c:v>
                </c:pt>
                <c:pt idx="1357">
                  <c:v>153.86500000000001</c:v>
                </c:pt>
                <c:pt idx="1358">
                  <c:v>153.91</c:v>
                </c:pt>
                <c:pt idx="1359">
                  <c:v>153.93</c:v>
                </c:pt>
                <c:pt idx="1360">
                  <c:v>154.03</c:v>
                </c:pt>
                <c:pt idx="1361">
                  <c:v>154.07</c:v>
                </c:pt>
                <c:pt idx="1362">
                  <c:v>154.07</c:v>
                </c:pt>
                <c:pt idx="1363">
                  <c:v>154.15</c:v>
                </c:pt>
                <c:pt idx="1364">
                  <c:v>154.27000000000001</c:v>
                </c:pt>
                <c:pt idx="1365">
                  <c:v>154.32</c:v>
                </c:pt>
                <c:pt idx="1366">
                  <c:v>154.38</c:v>
                </c:pt>
                <c:pt idx="1367">
                  <c:v>154.41</c:v>
                </c:pt>
                <c:pt idx="1368">
                  <c:v>154.53</c:v>
                </c:pt>
                <c:pt idx="1369">
                  <c:v>154.53</c:v>
                </c:pt>
                <c:pt idx="1370">
                  <c:v>154.69</c:v>
                </c:pt>
                <c:pt idx="1371">
                  <c:v>154.72</c:v>
                </c:pt>
                <c:pt idx="1372">
                  <c:v>155.09</c:v>
                </c:pt>
                <c:pt idx="1373">
                  <c:v>155.185</c:v>
                </c:pt>
                <c:pt idx="1374">
                  <c:v>155.49</c:v>
                </c:pt>
                <c:pt idx="1375">
                  <c:v>155.53</c:v>
                </c:pt>
                <c:pt idx="1376">
                  <c:v>155.69999999999999</c:v>
                </c:pt>
                <c:pt idx="1377">
                  <c:v>155.76499999999999</c:v>
                </c:pt>
                <c:pt idx="1378">
                  <c:v>155.88</c:v>
                </c:pt>
                <c:pt idx="1379">
                  <c:v>156.01</c:v>
                </c:pt>
                <c:pt idx="1380">
                  <c:v>156.03</c:v>
                </c:pt>
                <c:pt idx="1381">
                  <c:v>156.16</c:v>
                </c:pt>
                <c:pt idx="1382">
                  <c:v>156.27000000000001</c:v>
                </c:pt>
                <c:pt idx="1383">
                  <c:v>156.35</c:v>
                </c:pt>
                <c:pt idx="1384">
                  <c:v>156.36000000000001</c:v>
                </c:pt>
                <c:pt idx="1385">
                  <c:v>156.43</c:v>
                </c:pt>
                <c:pt idx="1386">
                  <c:v>156.55500000000001</c:v>
                </c:pt>
                <c:pt idx="1387">
                  <c:v>156.61500000000001</c:v>
                </c:pt>
                <c:pt idx="1388">
                  <c:v>156.68</c:v>
                </c:pt>
                <c:pt idx="1389">
                  <c:v>156.69</c:v>
                </c:pt>
                <c:pt idx="1390">
                  <c:v>156.72499999999999</c:v>
                </c:pt>
                <c:pt idx="1391">
                  <c:v>156.97999999999999</c:v>
                </c:pt>
                <c:pt idx="1392">
                  <c:v>156.995</c:v>
                </c:pt>
                <c:pt idx="1393">
                  <c:v>157.09</c:v>
                </c:pt>
                <c:pt idx="1394">
                  <c:v>157.185</c:v>
                </c:pt>
                <c:pt idx="1395">
                  <c:v>157.42250000000001</c:v>
                </c:pt>
                <c:pt idx="1396">
                  <c:v>157.51499999999999</c:v>
                </c:pt>
                <c:pt idx="1397">
                  <c:v>157.52500000000001</c:v>
                </c:pt>
                <c:pt idx="1398">
                  <c:v>157.58000000000001</c:v>
                </c:pt>
                <c:pt idx="1399">
                  <c:v>157.66</c:v>
                </c:pt>
                <c:pt idx="1400">
                  <c:v>157.69499999999999</c:v>
                </c:pt>
                <c:pt idx="1401">
                  <c:v>157.80250000000001</c:v>
                </c:pt>
                <c:pt idx="1402">
                  <c:v>157.83000000000001</c:v>
                </c:pt>
                <c:pt idx="1403">
                  <c:v>157.86000000000001</c:v>
                </c:pt>
                <c:pt idx="1404">
                  <c:v>158.11000000000001</c:v>
                </c:pt>
                <c:pt idx="1405">
                  <c:v>158.27000000000001</c:v>
                </c:pt>
                <c:pt idx="1406">
                  <c:v>158.33500000000001</c:v>
                </c:pt>
                <c:pt idx="1407">
                  <c:v>158.51499999999999</c:v>
                </c:pt>
                <c:pt idx="1408">
                  <c:v>158.62</c:v>
                </c:pt>
                <c:pt idx="1409">
                  <c:v>158.65</c:v>
                </c:pt>
                <c:pt idx="1410">
                  <c:v>158.72999999999999</c:v>
                </c:pt>
                <c:pt idx="1411">
                  <c:v>158.96</c:v>
                </c:pt>
                <c:pt idx="1412">
                  <c:v>158.965</c:v>
                </c:pt>
                <c:pt idx="1413">
                  <c:v>159.36000000000001</c:v>
                </c:pt>
                <c:pt idx="1414">
                  <c:v>159.42500000000001</c:v>
                </c:pt>
                <c:pt idx="1415">
                  <c:v>159.565</c:v>
                </c:pt>
                <c:pt idx="1416">
                  <c:v>159.595</c:v>
                </c:pt>
                <c:pt idx="1417">
                  <c:v>159.6</c:v>
                </c:pt>
                <c:pt idx="1418">
                  <c:v>159.625</c:v>
                </c:pt>
                <c:pt idx="1419">
                  <c:v>159.78</c:v>
                </c:pt>
                <c:pt idx="1420">
                  <c:v>159.79</c:v>
                </c:pt>
                <c:pt idx="1421">
                  <c:v>159.95500000000001</c:v>
                </c:pt>
                <c:pt idx="1422">
                  <c:v>160.04</c:v>
                </c:pt>
                <c:pt idx="1423">
                  <c:v>160.125</c:v>
                </c:pt>
                <c:pt idx="1424">
                  <c:v>160.155</c:v>
                </c:pt>
                <c:pt idx="1425">
                  <c:v>160.29</c:v>
                </c:pt>
                <c:pt idx="1426">
                  <c:v>160.44499999999999</c:v>
                </c:pt>
                <c:pt idx="1427">
                  <c:v>160.54</c:v>
                </c:pt>
                <c:pt idx="1428">
                  <c:v>160.59</c:v>
                </c:pt>
                <c:pt idx="1429">
                  <c:v>160.66</c:v>
                </c:pt>
                <c:pt idx="1430">
                  <c:v>160.67500000000001</c:v>
                </c:pt>
                <c:pt idx="1431">
                  <c:v>160.83000000000001</c:v>
                </c:pt>
                <c:pt idx="1432">
                  <c:v>160.9</c:v>
                </c:pt>
                <c:pt idx="1433">
                  <c:v>160.93</c:v>
                </c:pt>
                <c:pt idx="1434">
                  <c:v>161.01</c:v>
                </c:pt>
                <c:pt idx="1435">
                  <c:v>161.02000000000001</c:v>
                </c:pt>
                <c:pt idx="1436">
                  <c:v>161.03</c:v>
                </c:pt>
                <c:pt idx="1437">
                  <c:v>161.55000000000001</c:v>
                </c:pt>
                <c:pt idx="1438">
                  <c:v>161.63999999999999</c:v>
                </c:pt>
                <c:pt idx="1439">
                  <c:v>161.84</c:v>
                </c:pt>
                <c:pt idx="1440">
                  <c:v>161.89500000000001</c:v>
                </c:pt>
                <c:pt idx="1441">
                  <c:v>162.08750000000001</c:v>
                </c:pt>
                <c:pt idx="1442">
                  <c:v>162.31</c:v>
                </c:pt>
                <c:pt idx="1443">
                  <c:v>162.41499999999999</c:v>
                </c:pt>
                <c:pt idx="1444">
                  <c:v>162.435</c:v>
                </c:pt>
                <c:pt idx="1445">
                  <c:v>162.6</c:v>
                </c:pt>
                <c:pt idx="1446">
                  <c:v>162.75</c:v>
                </c:pt>
                <c:pt idx="1447">
                  <c:v>162.77000000000001</c:v>
                </c:pt>
                <c:pt idx="1448">
                  <c:v>162.88</c:v>
                </c:pt>
                <c:pt idx="1449">
                  <c:v>162.93</c:v>
                </c:pt>
                <c:pt idx="1450">
                  <c:v>162.97999999999999</c:v>
                </c:pt>
                <c:pt idx="1451">
                  <c:v>163.20500000000001</c:v>
                </c:pt>
                <c:pt idx="1452">
                  <c:v>163.24</c:v>
                </c:pt>
                <c:pt idx="1453">
                  <c:v>163.33000000000001</c:v>
                </c:pt>
                <c:pt idx="1454">
                  <c:v>163.48500000000001</c:v>
                </c:pt>
                <c:pt idx="1455">
                  <c:v>163.6575</c:v>
                </c:pt>
                <c:pt idx="1456">
                  <c:v>163.72499999999999</c:v>
                </c:pt>
                <c:pt idx="1457">
                  <c:v>164.09</c:v>
                </c:pt>
                <c:pt idx="1458">
                  <c:v>164.11</c:v>
                </c:pt>
                <c:pt idx="1459">
                  <c:v>164.19</c:v>
                </c:pt>
                <c:pt idx="1460">
                  <c:v>164.19499999999999</c:v>
                </c:pt>
                <c:pt idx="1461">
                  <c:v>164.2</c:v>
                </c:pt>
                <c:pt idx="1462">
                  <c:v>164.24</c:v>
                </c:pt>
                <c:pt idx="1463">
                  <c:v>164.32</c:v>
                </c:pt>
                <c:pt idx="1464">
                  <c:v>164.55</c:v>
                </c:pt>
                <c:pt idx="1465">
                  <c:v>164.60749999999999</c:v>
                </c:pt>
                <c:pt idx="1466">
                  <c:v>164.61</c:v>
                </c:pt>
                <c:pt idx="1467">
                  <c:v>164.99</c:v>
                </c:pt>
                <c:pt idx="1468">
                  <c:v>165.01499999999999</c:v>
                </c:pt>
                <c:pt idx="1469">
                  <c:v>165.02</c:v>
                </c:pt>
                <c:pt idx="1470">
                  <c:v>165.1</c:v>
                </c:pt>
                <c:pt idx="1471">
                  <c:v>165.24</c:v>
                </c:pt>
                <c:pt idx="1472">
                  <c:v>165.27</c:v>
                </c:pt>
                <c:pt idx="1473">
                  <c:v>165.43</c:v>
                </c:pt>
                <c:pt idx="1474">
                  <c:v>165.7475</c:v>
                </c:pt>
                <c:pt idx="1475">
                  <c:v>165.7475</c:v>
                </c:pt>
                <c:pt idx="1476">
                  <c:v>165.92</c:v>
                </c:pt>
                <c:pt idx="1477">
                  <c:v>165.98500000000001</c:v>
                </c:pt>
                <c:pt idx="1478">
                  <c:v>166</c:v>
                </c:pt>
                <c:pt idx="1479">
                  <c:v>166.01</c:v>
                </c:pt>
                <c:pt idx="1480">
                  <c:v>166.01</c:v>
                </c:pt>
                <c:pt idx="1481">
                  <c:v>166.28</c:v>
                </c:pt>
                <c:pt idx="1482">
                  <c:v>166.39</c:v>
                </c:pt>
                <c:pt idx="1483">
                  <c:v>166.73</c:v>
                </c:pt>
                <c:pt idx="1484">
                  <c:v>166.745</c:v>
                </c:pt>
                <c:pt idx="1485">
                  <c:v>166.8</c:v>
                </c:pt>
                <c:pt idx="1486">
                  <c:v>166.82</c:v>
                </c:pt>
                <c:pt idx="1487">
                  <c:v>166.89</c:v>
                </c:pt>
                <c:pt idx="1488">
                  <c:v>166.95</c:v>
                </c:pt>
                <c:pt idx="1489">
                  <c:v>166.99</c:v>
                </c:pt>
                <c:pt idx="1490">
                  <c:v>167.09</c:v>
                </c:pt>
                <c:pt idx="1491">
                  <c:v>167.19499999999999</c:v>
                </c:pt>
                <c:pt idx="1492">
                  <c:v>167.29</c:v>
                </c:pt>
                <c:pt idx="1493">
                  <c:v>167.3</c:v>
                </c:pt>
                <c:pt idx="1494">
                  <c:v>167.39</c:v>
                </c:pt>
                <c:pt idx="1495">
                  <c:v>167.41</c:v>
                </c:pt>
                <c:pt idx="1496">
                  <c:v>167.45</c:v>
                </c:pt>
                <c:pt idx="1497">
                  <c:v>167.49</c:v>
                </c:pt>
                <c:pt idx="1498">
                  <c:v>167.505</c:v>
                </c:pt>
                <c:pt idx="1499">
                  <c:v>167.62</c:v>
                </c:pt>
                <c:pt idx="1500">
                  <c:v>167.71250000000001</c:v>
                </c:pt>
                <c:pt idx="1501">
                  <c:v>167.72499999999999</c:v>
                </c:pt>
                <c:pt idx="1502">
                  <c:v>167.77500000000001</c:v>
                </c:pt>
                <c:pt idx="1503">
                  <c:v>167.82</c:v>
                </c:pt>
                <c:pt idx="1504">
                  <c:v>168.035</c:v>
                </c:pt>
                <c:pt idx="1505">
                  <c:v>168.08</c:v>
                </c:pt>
                <c:pt idx="1506">
                  <c:v>168.25</c:v>
                </c:pt>
                <c:pt idx="1507">
                  <c:v>168.27</c:v>
                </c:pt>
                <c:pt idx="1508">
                  <c:v>168.28749999999999</c:v>
                </c:pt>
                <c:pt idx="1509">
                  <c:v>168.32</c:v>
                </c:pt>
                <c:pt idx="1510">
                  <c:v>168.37</c:v>
                </c:pt>
                <c:pt idx="1511">
                  <c:v>168.6</c:v>
                </c:pt>
                <c:pt idx="1512">
                  <c:v>168.71</c:v>
                </c:pt>
                <c:pt idx="1513">
                  <c:v>169.51499999999999</c:v>
                </c:pt>
                <c:pt idx="1514">
                  <c:v>169.73</c:v>
                </c:pt>
                <c:pt idx="1515">
                  <c:v>169.75</c:v>
                </c:pt>
                <c:pt idx="1516">
                  <c:v>169.79499999999999</c:v>
                </c:pt>
                <c:pt idx="1517">
                  <c:v>169.85</c:v>
                </c:pt>
                <c:pt idx="1518">
                  <c:v>169.87</c:v>
                </c:pt>
                <c:pt idx="1519">
                  <c:v>170.37</c:v>
                </c:pt>
                <c:pt idx="1520">
                  <c:v>170.48</c:v>
                </c:pt>
                <c:pt idx="1521">
                  <c:v>170.51</c:v>
                </c:pt>
                <c:pt idx="1522">
                  <c:v>170.55</c:v>
                </c:pt>
                <c:pt idx="1523">
                  <c:v>170.58250000000001</c:v>
                </c:pt>
                <c:pt idx="1524">
                  <c:v>170.655</c:v>
                </c:pt>
                <c:pt idx="1525">
                  <c:v>170.715</c:v>
                </c:pt>
                <c:pt idx="1526">
                  <c:v>170.81</c:v>
                </c:pt>
                <c:pt idx="1527">
                  <c:v>170.97499999999999</c:v>
                </c:pt>
                <c:pt idx="1528">
                  <c:v>170.98</c:v>
                </c:pt>
                <c:pt idx="1529">
                  <c:v>171.11500000000001</c:v>
                </c:pt>
                <c:pt idx="1530">
                  <c:v>171.17500000000001</c:v>
                </c:pt>
                <c:pt idx="1531">
                  <c:v>171.31</c:v>
                </c:pt>
                <c:pt idx="1532">
                  <c:v>171.44</c:v>
                </c:pt>
                <c:pt idx="1533">
                  <c:v>171.48</c:v>
                </c:pt>
                <c:pt idx="1534">
                  <c:v>171.495</c:v>
                </c:pt>
                <c:pt idx="1535">
                  <c:v>171.54750000000001</c:v>
                </c:pt>
                <c:pt idx="1536">
                  <c:v>171.57</c:v>
                </c:pt>
                <c:pt idx="1537">
                  <c:v>171.59</c:v>
                </c:pt>
                <c:pt idx="1538">
                  <c:v>171.64500000000001</c:v>
                </c:pt>
                <c:pt idx="1539">
                  <c:v>171.67</c:v>
                </c:pt>
                <c:pt idx="1540">
                  <c:v>171.73</c:v>
                </c:pt>
                <c:pt idx="1541">
                  <c:v>171.77</c:v>
                </c:pt>
                <c:pt idx="1542">
                  <c:v>171.86</c:v>
                </c:pt>
                <c:pt idx="1543">
                  <c:v>171.88</c:v>
                </c:pt>
                <c:pt idx="1544">
                  <c:v>172.17500000000001</c:v>
                </c:pt>
                <c:pt idx="1545">
                  <c:v>172.22499999999999</c:v>
                </c:pt>
                <c:pt idx="1546">
                  <c:v>172.27</c:v>
                </c:pt>
                <c:pt idx="1547">
                  <c:v>172.34</c:v>
                </c:pt>
                <c:pt idx="1548">
                  <c:v>172.34</c:v>
                </c:pt>
                <c:pt idx="1549">
                  <c:v>172.41</c:v>
                </c:pt>
                <c:pt idx="1550">
                  <c:v>172.49</c:v>
                </c:pt>
                <c:pt idx="1551">
                  <c:v>172.59</c:v>
                </c:pt>
                <c:pt idx="1552">
                  <c:v>172.72</c:v>
                </c:pt>
                <c:pt idx="1553">
                  <c:v>172.88</c:v>
                </c:pt>
                <c:pt idx="1554">
                  <c:v>172.9725</c:v>
                </c:pt>
                <c:pt idx="1555">
                  <c:v>173.05500000000001</c:v>
                </c:pt>
                <c:pt idx="1556">
                  <c:v>173.22499999999999</c:v>
                </c:pt>
                <c:pt idx="1557">
                  <c:v>173.26499999999999</c:v>
                </c:pt>
                <c:pt idx="1558">
                  <c:v>173.33500000000001</c:v>
                </c:pt>
                <c:pt idx="1559">
                  <c:v>173.35</c:v>
                </c:pt>
                <c:pt idx="1560">
                  <c:v>173.5</c:v>
                </c:pt>
                <c:pt idx="1561">
                  <c:v>173.58</c:v>
                </c:pt>
                <c:pt idx="1562">
                  <c:v>173.59</c:v>
                </c:pt>
                <c:pt idx="1563">
                  <c:v>173.655</c:v>
                </c:pt>
                <c:pt idx="1564">
                  <c:v>173.67</c:v>
                </c:pt>
                <c:pt idx="1565">
                  <c:v>173.68</c:v>
                </c:pt>
                <c:pt idx="1566">
                  <c:v>173.685</c:v>
                </c:pt>
                <c:pt idx="1567">
                  <c:v>173.72</c:v>
                </c:pt>
                <c:pt idx="1568">
                  <c:v>173.77</c:v>
                </c:pt>
                <c:pt idx="1569">
                  <c:v>173.875</c:v>
                </c:pt>
                <c:pt idx="1570">
                  <c:v>173.97</c:v>
                </c:pt>
                <c:pt idx="1571">
                  <c:v>173.99</c:v>
                </c:pt>
                <c:pt idx="1572">
                  <c:v>174</c:v>
                </c:pt>
                <c:pt idx="1573">
                  <c:v>174.12</c:v>
                </c:pt>
                <c:pt idx="1574">
                  <c:v>174.52</c:v>
                </c:pt>
                <c:pt idx="1575">
                  <c:v>174.57</c:v>
                </c:pt>
                <c:pt idx="1576">
                  <c:v>174.58</c:v>
                </c:pt>
                <c:pt idx="1577">
                  <c:v>174.74</c:v>
                </c:pt>
                <c:pt idx="1578">
                  <c:v>174.80250000000001</c:v>
                </c:pt>
                <c:pt idx="1579">
                  <c:v>174.92</c:v>
                </c:pt>
                <c:pt idx="1580">
                  <c:v>175.14</c:v>
                </c:pt>
                <c:pt idx="1581">
                  <c:v>175.22</c:v>
                </c:pt>
                <c:pt idx="1582">
                  <c:v>175.29499999999999</c:v>
                </c:pt>
                <c:pt idx="1583">
                  <c:v>175.345</c:v>
                </c:pt>
                <c:pt idx="1584">
                  <c:v>175.38499999999999</c:v>
                </c:pt>
                <c:pt idx="1585">
                  <c:v>175.52500000000001</c:v>
                </c:pt>
                <c:pt idx="1586">
                  <c:v>175.6</c:v>
                </c:pt>
                <c:pt idx="1587">
                  <c:v>175.715</c:v>
                </c:pt>
                <c:pt idx="1588">
                  <c:v>175.73500000000001</c:v>
                </c:pt>
                <c:pt idx="1589">
                  <c:v>175.79</c:v>
                </c:pt>
                <c:pt idx="1590">
                  <c:v>175.97</c:v>
                </c:pt>
                <c:pt idx="1591">
                  <c:v>176.5</c:v>
                </c:pt>
                <c:pt idx="1592">
                  <c:v>176.78</c:v>
                </c:pt>
                <c:pt idx="1593">
                  <c:v>177.14</c:v>
                </c:pt>
                <c:pt idx="1594">
                  <c:v>177.24</c:v>
                </c:pt>
                <c:pt idx="1595">
                  <c:v>177.25</c:v>
                </c:pt>
                <c:pt idx="1596">
                  <c:v>177.3</c:v>
                </c:pt>
                <c:pt idx="1597">
                  <c:v>177.30500000000001</c:v>
                </c:pt>
                <c:pt idx="1598">
                  <c:v>177.35499999999999</c:v>
                </c:pt>
                <c:pt idx="1599">
                  <c:v>177.46</c:v>
                </c:pt>
                <c:pt idx="1600">
                  <c:v>177.49</c:v>
                </c:pt>
                <c:pt idx="1601">
                  <c:v>177.55</c:v>
                </c:pt>
                <c:pt idx="1602">
                  <c:v>177.61</c:v>
                </c:pt>
                <c:pt idx="1603">
                  <c:v>177.625</c:v>
                </c:pt>
                <c:pt idx="1604">
                  <c:v>177.67</c:v>
                </c:pt>
                <c:pt idx="1605">
                  <c:v>177.715</c:v>
                </c:pt>
                <c:pt idx="1606">
                  <c:v>177.78</c:v>
                </c:pt>
                <c:pt idx="1607">
                  <c:v>177.9</c:v>
                </c:pt>
                <c:pt idx="1608">
                  <c:v>177.995</c:v>
                </c:pt>
                <c:pt idx="1609">
                  <c:v>178.02</c:v>
                </c:pt>
                <c:pt idx="1610">
                  <c:v>178.03</c:v>
                </c:pt>
                <c:pt idx="1611">
                  <c:v>178.06</c:v>
                </c:pt>
                <c:pt idx="1612">
                  <c:v>178.095</c:v>
                </c:pt>
                <c:pt idx="1613">
                  <c:v>178.11</c:v>
                </c:pt>
                <c:pt idx="1614">
                  <c:v>178.1875</c:v>
                </c:pt>
                <c:pt idx="1615">
                  <c:v>178.31</c:v>
                </c:pt>
                <c:pt idx="1616">
                  <c:v>178.465</c:v>
                </c:pt>
                <c:pt idx="1617">
                  <c:v>178.47</c:v>
                </c:pt>
                <c:pt idx="1618">
                  <c:v>178.48</c:v>
                </c:pt>
                <c:pt idx="1619">
                  <c:v>178.81</c:v>
                </c:pt>
                <c:pt idx="1620">
                  <c:v>179.09</c:v>
                </c:pt>
                <c:pt idx="1621">
                  <c:v>179.17</c:v>
                </c:pt>
                <c:pt idx="1622">
                  <c:v>179.17500000000001</c:v>
                </c:pt>
                <c:pt idx="1623">
                  <c:v>179.33</c:v>
                </c:pt>
                <c:pt idx="1624">
                  <c:v>179.39</c:v>
                </c:pt>
                <c:pt idx="1625">
                  <c:v>179.47499999999999</c:v>
                </c:pt>
                <c:pt idx="1626">
                  <c:v>179.51</c:v>
                </c:pt>
                <c:pt idx="1627">
                  <c:v>179.55</c:v>
                </c:pt>
                <c:pt idx="1628">
                  <c:v>179.72499999999999</c:v>
                </c:pt>
                <c:pt idx="1629">
                  <c:v>179.98</c:v>
                </c:pt>
                <c:pt idx="1630">
                  <c:v>180.22</c:v>
                </c:pt>
                <c:pt idx="1631">
                  <c:v>180.24</c:v>
                </c:pt>
                <c:pt idx="1632">
                  <c:v>180.565</c:v>
                </c:pt>
                <c:pt idx="1633">
                  <c:v>180.65</c:v>
                </c:pt>
                <c:pt idx="1634">
                  <c:v>180.66499999999999</c:v>
                </c:pt>
                <c:pt idx="1635">
                  <c:v>180.74</c:v>
                </c:pt>
                <c:pt idx="1636">
                  <c:v>180.84</c:v>
                </c:pt>
                <c:pt idx="1637">
                  <c:v>180.88</c:v>
                </c:pt>
                <c:pt idx="1638">
                  <c:v>180.95</c:v>
                </c:pt>
                <c:pt idx="1639">
                  <c:v>180.96</c:v>
                </c:pt>
                <c:pt idx="1640">
                  <c:v>180.96</c:v>
                </c:pt>
                <c:pt idx="1641">
                  <c:v>181.49</c:v>
                </c:pt>
                <c:pt idx="1642">
                  <c:v>181.52</c:v>
                </c:pt>
                <c:pt idx="1643">
                  <c:v>181.55</c:v>
                </c:pt>
                <c:pt idx="1644">
                  <c:v>181.625</c:v>
                </c:pt>
                <c:pt idx="1645">
                  <c:v>181.71</c:v>
                </c:pt>
                <c:pt idx="1646">
                  <c:v>181.745</c:v>
                </c:pt>
                <c:pt idx="1647">
                  <c:v>181.745</c:v>
                </c:pt>
                <c:pt idx="1648">
                  <c:v>181.78</c:v>
                </c:pt>
                <c:pt idx="1649">
                  <c:v>181.83</c:v>
                </c:pt>
                <c:pt idx="1650">
                  <c:v>181.87</c:v>
                </c:pt>
                <c:pt idx="1651">
                  <c:v>182.01499999999999</c:v>
                </c:pt>
                <c:pt idx="1652">
                  <c:v>182.04</c:v>
                </c:pt>
                <c:pt idx="1653">
                  <c:v>182.06</c:v>
                </c:pt>
                <c:pt idx="1654">
                  <c:v>182.1</c:v>
                </c:pt>
                <c:pt idx="1655">
                  <c:v>182.12</c:v>
                </c:pt>
                <c:pt idx="1656">
                  <c:v>182.22</c:v>
                </c:pt>
                <c:pt idx="1657">
                  <c:v>182.3</c:v>
                </c:pt>
                <c:pt idx="1658">
                  <c:v>182.33</c:v>
                </c:pt>
                <c:pt idx="1659">
                  <c:v>182.41</c:v>
                </c:pt>
                <c:pt idx="1660">
                  <c:v>182.48</c:v>
                </c:pt>
                <c:pt idx="1661">
                  <c:v>182.53749999999999</c:v>
                </c:pt>
                <c:pt idx="1662">
                  <c:v>182.62</c:v>
                </c:pt>
                <c:pt idx="1663">
                  <c:v>182.7</c:v>
                </c:pt>
                <c:pt idx="1664">
                  <c:v>182.75</c:v>
                </c:pt>
                <c:pt idx="1665">
                  <c:v>182.83</c:v>
                </c:pt>
                <c:pt idx="1666">
                  <c:v>182.85499999999999</c:v>
                </c:pt>
                <c:pt idx="1667">
                  <c:v>183.02</c:v>
                </c:pt>
                <c:pt idx="1668">
                  <c:v>183.18</c:v>
                </c:pt>
                <c:pt idx="1669">
                  <c:v>183.35</c:v>
                </c:pt>
                <c:pt idx="1670">
                  <c:v>183.465</c:v>
                </c:pt>
                <c:pt idx="1671">
                  <c:v>183.53</c:v>
                </c:pt>
                <c:pt idx="1672">
                  <c:v>183.535</c:v>
                </c:pt>
                <c:pt idx="1673">
                  <c:v>183.58</c:v>
                </c:pt>
                <c:pt idx="1674">
                  <c:v>183.65</c:v>
                </c:pt>
                <c:pt idx="1675">
                  <c:v>183.7</c:v>
                </c:pt>
                <c:pt idx="1676">
                  <c:v>183.88</c:v>
                </c:pt>
                <c:pt idx="1677">
                  <c:v>183.89500000000001</c:v>
                </c:pt>
                <c:pt idx="1678">
                  <c:v>183.99</c:v>
                </c:pt>
                <c:pt idx="1679">
                  <c:v>184.03749999999999</c:v>
                </c:pt>
                <c:pt idx="1680">
                  <c:v>184.28</c:v>
                </c:pt>
                <c:pt idx="1681">
                  <c:v>184.38</c:v>
                </c:pt>
                <c:pt idx="1682">
                  <c:v>184.4325</c:v>
                </c:pt>
                <c:pt idx="1683">
                  <c:v>184.45</c:v>
                </c:pt>
                <c:pt idx="1684">
                  <c:v>184.495</c:v>
                </c:pt>
                <c:pt idx="1685">
                  <c:v>184.63</c:v>
                </c:pt>
                <c:pt idx="1686">
                  <c:v>184.66499999999999</c:v>
                </c:pt>
                <c:pt idx="1687">
                  <c:v>184.67</c:v>
                </c:pt>
                <c:pt idx="1688">
                  <c:v>184.70500000000001</c:v>
                </c:pt>
                <c:pt idx="1689">
                  <c:v>184.74</c:v>
                </c:pt>
                <c:pt idx="1690">
                  <c:v>184.76</c:v>
                </c:pt>
                <c:pt idx="1691">
                  <c:v>184.905</c:v>
                </c:pt>
                <c:pt idx="1692">
                  <c:v>185.1</c:v>
                </c:pt>
                <c:pt idx="1693">
                  <c:v>185.215</c:v>
                </c:pt>
                <c:pt idx="1694">
                  <c:v>185.27</c:v>
                </c:pt>
                <c:pt idx="1695">
                  <c:v>185.29499999999999</c:v>
                </c:pt>
                <c:pt idx="1696">
                  <c:v>185.29499999999999</c:v>
                </c:pt>
                <c:pt idx="1697">
                  <c:v>185.39</c:v>
                </c:pt>
                <c:pt idx="1698">
                  <c:v>185.41</c:v>
                </c:pt>
                <c:pt idx="1699">
                  <c:v>185.41499999999999</c:v>
                </c:pt>
                <c:pt idx="1700">
                  <c:v>185.49</c:v>
                </c:pt>
                <c:pt idx="1701">
                  <c:v>185.55500000000001</c:v>
                </c:pt>
                <c:pt idx="1702">
                  <c:v>185.55500000000001</c:v>
                </c:pt>
                <c:pt idx="1703">
                  <c:v>185.57</c:v>
                </c:pt>
                <c:pt idx="1704">
                  <c:v>185.62</c:v>
                </c:pt>
                <c:pt idx="1705">
                  <c:v>185.63</c:v>
                </c:pt>
                <c:pt idx="1706">
                  <c:v>185.69</c:v>
                </c:pt>
                <c:pt idx="1707">
                  <c:v>185.71</c:v>
                </c:pt>
                <c:pt idx="1708">
                  <c:v>185.75</c:v>
                </c:pt>
                <c:pt idx="1709">
                  <c:v>185.8775</c:v>
                </c:pt>
                <c:pt idx="1710">
                  <c:v>186.02500000000001</c:v>
                </c:pt>
                <c:pt idx="1711">
                  <c:v>186.08</c:v>
                </c:pt>
                <c:pt idx="1712">
                  <c:v>186.1</c:v>
                </c:pt>
                <c:pt idx="1713">
                  <c:v>186.25</c:v>
                </c:pt>
                <c:pt idx="1714">
                  <c:v>186.34</c:v>
                </c:pt>
                <c:pt idx="1715">
                  <c:v>186.35499999999999</c:v>
                </c:pt>
                <c:pt idx="1716">
                  <c:v>186.39500000000001</c:v>
                </c:pt>
                <c:pt idx="1717">
                  <c:v>186.54</c:v>
                </c:pt>
                <c:pt idx="1718">
                  <c:v>187.005</c:v>
                </c:pt>
                <c:pt idx="1719">
                  <c:v>187.06</c:v>
                </c:pt>
                <c:pt idx="1720">
                  <c:v>187.19499999999999</c:v>
                </c:pt>
                <c:pt idx="1721">
                  <c:v>187.3</c:v>
                </c:pt>
                <c:pt idx="1722">
                  <c:v>187.32</c:v>
                </c:pt>
                <c:pt idx="1723">
                  <c:v>187.35499999999999</c:v>
                </c:pt>
                <c:pt idx="1724">
                  <c:v>187.51</c:v>
                </c:pt>
                <c:pt idx="1725">
                  <c:v>187.8725</c:v>
                </c:pt>
                <c:pt idx="1726">
                  <c:v>187.995</c:v>
                </c:pt>
                <c:pt idx="1727">
                  <c:v>188.12</c:v>
                </c:pt>
                <c:pt idx="1728">
                  <c:v>188.2</c:v>
                </c:pt>
                <c:pt idx="1729">
                  <c:v>188.31</c:v>
                </c:pt>
                <c:pt idx="1730">
                  <c:v>188.51</c:v>
                </c:pt>
                <c:pt idx="1731">
                  <c:v>188.64</c:v>
                </c:pt>
                <c:pt idx="1732">
                  <c:v>188.67</c:v>
                </c:pt>
                <c:pt idx="1733">
                  <c:v>188.6825</c:v>
                </c:pt>
                <c:pt idx="1734">
                  <c:v>188.73</c:v>
                </c:pt>
                <c:pt idx="1735">
                  <c:v>188.78</c:v>
                </c:pt>
                <c:pt idx="1736">
                  <c:v>189.01</c:v>
                </c:pt>
                <c:pt idx="1737">
                  <c:v>189.28</c:v>
                </c:pt>
                <c:pt idx="1738">
                  <c:v>189.29</c:v>
                </c:pt>
                <c:pt idx="1739">
                  <c:v>189.38</c:v>
                </c:pt>
                <c:pt idx="1740">
                  <c:v>189.45</c:v>
                </c:pt>
                <c:pt idx="1741">
                  <c:v>189.63</c:v>
                </c:pt>
                <c:pt idx="1742">
                  <c:v>189.88</c:v>
                </c:pt>
                <c:pt idx="1743">
                  <c:v>190.12</c:v>
                </c:pt>
                <c:pt idx="1744">
                  <c:v>190.24</c:v>
                </c:pt>
                <c:pt idx="1745">
                  <c:v>190.36500000000001</c:v>
                </c:pt>
                <c:pt idx="1746">
                  <c:v>190.405</c:v>
                </c:pt>
                <c:pt idx="1747">
                  <c:v>190.61500000000001</c:v>
                </c:pt>
                <c:pt idx="1748">
                  <c:v>190.63499999999999</c:v>
                </c:pt>
                <c:pt idx="1749">
                  <c:v>190.68</c:v>
                </c:pt>
                <c:pt idx="1750">
                  <c:v>190.7</c:v>
                </c:pt>
                <c:pt idx="1751">
                  <c:v>190.77500000000001</c:v>
                </c:pt>
                <c:pt idx="1752">
                  <c:v>190.81</c:v>
                </c:pt>
                <c:pt idx="1753">
                  <c:v>190.83</c:v>
                </c:pt>
                <c:pt idx="1754">
                  <c:v>190.83</c:v>
                </c:pt>
                <c:pt idx="1755">
                  <c:v>190.845</c:v>
                </c:pt>
                <c:pt idx="1756">
                  <c:v>191.005</c:v>
                </c:pt>
                <c:pt idx="1757">
                  <c:v>191.08500000000001</c:v>
                </c:pt>
                <c:pt idx="1758">
                  <c:v>191.22</c:v>
                </c:pt>
                <c:pt idx="1759">
                  <c:v>191.36500000000001</c:v>
                </c:pt>
                <c:pt idx="1760">
                  <c:v>191.42</c:v>
                </c:pt>
                <c:pt idx="1761">
                  <c:v>191.43</c:v>
                </c:pt>
                <c:pt idx="1762">
                  <c:v>191.46</c:v>
                </c:pt>
                <c:pt idx="1763">
                  <c:v>191.5</c:v>
                </c:pt>
                <c:pt idx="1764">
                  <c:v>191.79499999999999</c:v>
                </c:pt>
                <c:pt idx="1765">
                  <c:v>191.80500000000001</c:v>
                </c:pt>
                <c:pt idx="1766">
                  <c:v>191.93</c:v>
                </c:pt>
                <c:pt idx="1767">
                  <c:v>192.13</c:v>
                </c:pt>
                <c:pt idx="1768">
                  <c:v>192.18</c:v>
                </c:pt>
                <c:pt idx="1769">
                  <c:v>192.27</c:v>
                </c:pt>
                <c:pt idx="1770">
                  <c:v>192.28</c:v>
                </c:pt>
                <c:pt idx="1771">
                  <c:v>192.47</c:v>
                </c:pt>
                <c:pt idx="1772">
                  <c:v>192.49</c:v>
                </c:pt>
                <c:pt idx="1773">
                  <c:v>192.57499999999999</c:v>
                </c:pt>
                <c:pt idx="1774">
                  <c:v>192.66</c:v>
                </c:pt>
                <c:pt idx="1775">
                  <c:v>192.67</c:v>
                </c:pt>
                <c:pt idx="1776">
                  <c:v>192.715</c:v>
                </c:pt>
                <c:pt idx="1777">
                  <c:v>192.875</c:v>
                </c:pt>
                <c:pt idx="1778">
                  <c:v>192.88499999999999</c:v>
                </c:pt>
                <c:pt idx="1779">
                  <c:v>192.91</c:v>
                </c:pt>
                <c:pt idx="1780">
                  <c:v>193.23</c:v>
                </c:pt>
                <c:pt idx="1781">
                  <c:v>193.32249999999999</c:v>
                </c:pt>
                <c:pt idx="1782">
                  <c:v>193.34</c:v>
                </c:pt>
                <c:pt idx="1783">
                  <c:v>193.39500000000001</c:v>
                </c:pt>
                <c:pt idx="1784">
                  <c:v>193.51</c:v>
                </c:pt>
                <c:pt idx="1785">
                  <c:v>193.68</c:v>
                </c:pt>
                <c:pt idx="1786">
                  <c:v>194.02500000000001</c:v>
                </c:pt>
                <c:pt idx="1787">
                  <c:v>194.05</c:v>
                </c:pt>
                <c:pt idx="1788">
                  <c:v>194.18</c:v>
                </c:pt>
                <c:pt idx="1789">
                  <c:v>194.36</c:v>
                </c:pt>
                <c:pt idx="1790">
                  <c:v>194.44499999999999</c:v>
                </c:pt>
                <c:pt idx="1791">
                  <c:v>194.45500000000001</c:v>
                </c:pt>
                <c:pt idx="1792">
                  <c:v>194.52</c:v>
                </c:pt>
                <c:pt idx="1793">
                  <c:v>194.88</c:v>
                </c:pt>
                <c:pt idx="1794">
                  <c:v>194.95</c:v>
                </c:pt>
                <c:pt idx="1795">
                  <c:v>195.03</c:v>
                </c:pt>
                <c:pt idx="1796">
                  <c:v>195.07499999999999</c:v>
                </c:pt>
                <c:pt idx="1797">
                  <c:v>195.08500000000001</c:v>
                </c:pt>
                <c:pt idx="1798">
                  <c:v>195.1</c:v>
                </c:pt>
                <c:pt idx="1799">
                  <c:v>195.155</c:v>
                </c:pt>
                <c:pt idx="1800">
                  <c:v>195.19499999999999</c:v>
                </c:pt>
                <c:pt idx="1801">
                  <c:v>195.215</c:v>
                </c:pt>
                <c:pt idx="1802">
                  <c:v>195.3</c:v>
                </c:pt>
                <c:pt idx="1803">
                  <c:v>195.31</c:v>
                </c:pt>
                <c:pt idx="1804">
                  <c:v>195.33500000000001</c:v>
                </c:pt>
                <c:pt idx="1805">
                  <c:v>195.375</c:v>
                </c:pt>
                <c:pt idx="1806">
                  <c:v>195.52</c:v>
                </c:pt>
                <c:pt idx="1807">
                  <c:v>195.71</c:v>
                </c:pt>
                <c:pt idx="1808">
                  <c:v>195.76</c:v>
                </c:pt>
                <c:pt idx="1809">
                  <c:v>196.11</c:v>
                </c:pt>
                <c:pt idx="1810">
                  <c:v>196.1925</c:v>
                </c:pt>
                <c:pt idx="1811">
                  <c:v>196.38</c:v>
                </c:pt>
                <c:pt idx="1812">
                  <c:v>196.4</c:v>
                </c:pt>
                <c:pt idx="1813">
                  <c:v>196.83</c:v>
                </c:pt>
                <c:pt idx="1814">
                  <c:v>196.88749999999999</c:v>
                </c:pt>
                <c:pt idx="1815">
                  <c:v>196.905</c:v>
                </c:pt>
                <c:pt idx="1816">
                  <c:v>197.065</c:v>
                </c:pt>
                <c:pt idx="1817">
                  <c:v>197.065</c:v>
                </c:pt>
                <c:pt idx="1818">
                  <c:v>197.23500000000001</c:v>
                </c:pt>
                <c:pt idx="1819">
                  <c:v>197.27</c:v>
                </c:pt>
                <c:pt idx="1820">
                  <c:v>197.27</c:v>
                </c:pt>
                <c:pt idx="1821">
                  <c:v>197.33</c:v>
                </c:pt>
                <c:pt idx="1822">
                  <c:v>197.4075</c:v>
                </c:pt>
                <c:pt idx="1823">
                  <c:v>197.41499999999999</c:v>
                </c:pt>
                <c:pt idx="1824">
                  <c:v>197.48750000000001</c:v>
                </c:pt>
                <c:pt idx="1825">
                  <c:v>197.5</c:v>
                </c:pt>
                <c:pt idx="1826">
                  <c:v>197.53</c:v>
                </c:pt>
                <c:pt idx="1827">
                  <c:v>197.55</c:v>
                </c:pt>
                <c:pt idx="1828">
                  <c:v>197.61</c:v>
                </c:pt>
                <c:pt idx="1829">
                  <c:v>197.64</c:v>
                </c:pt>
                <c:pt idx="1830">
                  <c:v>197.69</c:v>
                </c:pt>
                <c:pt idx="1831">
                  <c:v>197.80500000000001</c:v>
                </c:pt>
                <c:pt idx="1832">
                  <c:v>198.07</c:v>
                </c:pt>
                <c:pt idx="1833">
                  <c:v>198.16499999999999</c:v>
                </c:pt>
                <c:pt idx="1834">
                  <c:v>198.21</c:v>
                </c:pt>
                <c:pt idx="1835">
                  <c:v>198.21</c:v>
                </c:pt>
                <c:pt idx="1836">
                  <c:v>198.375</c:v>
                </c:pt>
                <c:pt idx="1837">
                  <c:v>198.47</c:v>
                </c:pt>
                <c:pt idx="1838">
                  <c:v>198.6575</c:v>
                </c:pt>
                <c:pt idx="1839">
                  <c:v>198.7</c:v>
                </c:pt>
                <c:pt idx="1840">
                  <c:v>198.755</c:v>
                </c:pt>
                <c:pt idx="1841">
                  <c:v>198.84</c:v>
                </c:pt>
                <c:pt idx="1842">
                  <c:v>198.845</c:v>
                </c:pt>
                <c:pt idx="1843">
                  <c:v>198.87</c:v>
                </c:pt>
                <c:pt idx="1844">
                  <c:v>198.94</c:v>
                </c:pt>
                <c:pt idx="1845">
                  <c:v>199.005</c:v>
                </c:pt>
                <c:pt idx="1846">
                  <c:v>199.04</c:v>
                </c:pt>
                <c:pt idx="1847">
                  <c:v>199.19499999999999</c:v>
                </c:pt>
                <c:pt idx="1848">
                  <c:v>199.29</c:v>
                </c:pt>
                <c:pt idx="1849">
                  <c:v>199.37</c:v>
                </c:pt>
                <c:pt idx="1850">
                  <c:v>199.495</c:v>
                </c:pt>
                <c:pt idx="1851">
                  <c:v>199.63</c:v>
                </c:pt>
                <c:pt idx="1852">
                  <c:v>199.85499999999999</c:v>
                </c:pt>
                <c:pt idx="1853">
                  <c:v>199.92</c:v>
                </c:pt>
                <c:pt idx="1854">
                  <c:v>200.285</c:v>
                </c:pt>
                <c:pt idx="1855">
                  <c:v>200.41499999999999</c:v>
                </c:pt>
                <c:pt idx="1856">
                  <c:v>200.48500000000001</c:v>
                </c:pt>
                <c:pt idx="1857">
                  <c:v>200.51</c:v>
                </c:pt>
                <c:pt idx="1858">
                  <c:v>200.53</c:v>
                </c:pt>
                <c:pt idx="1859">
                  <c:v>200.54</c:v>
                </c:pt>
                <c:pt idx="1860">
                  <c:v>200.89</c:v>
                </c:pt>
                <c:pt idx="1861">
                  <c:v>200.91499999999999</c:v>
                </c:pt>
                <c:pt idx="1862">
                  <c:v>201.02</c:v>
                </c:pt>
                <c:pt idx="1863">
                  <c:v>201.03</c:v>
                </c:pt>
                <c:pt idx="1864">
                  <c:v>201.23500000000001</c:v>
                </c:pt>
                <c:pt idx="1865">
                  <c:v>201.32</c:v>
                </c:pt>
                <c:pt idx="1866">
                  <c:v>201.46</c:v>
                </c:pt>
                <c:pt idx="1867">
                  <c:v>201.50749999999999</c:v>
                </c:pt>
                <c:pt idx="1868">
                  <c:v>201.54249999999999</c:v>
                </c:pt>
                <c:pt idx="1869">
                  <c:v>201.55</c:v>
                </c:pt>
                <c:pt idx="1870">
                  <c:v>201.79</c:v>
                </c:pt>
                <c:pt idx="1871">
                  <c:v>201.86</c:v>
                </c:pt>
                <c:pt idx="1872">
                  <c:v>201.9</c:v>
                </c:pt>
                <c:pt idx="1873">
                  <c:v>202.07</c:v>
                </c:pt>
                <c:pt idx="1874">
                  <c:v>202.07</c:v>
                </c:pt>
                <c:pt idx="1875">
                  <c:v>202.07499999999999</c:v>
                </c:pt>
                <c:pt idx="1876">
                  <c:v>202.18</c:v>
                </c:pt>
                <c:pt idx="1877">
                  <c:v>202.37</c:v>
                </c:pt>
                <c:pt idx="1878">
                  <c:v>202.38</c:v>
                </c:pt>
                <c:pt idx="1879">
                  <c:v>202.45500000000001</c:v>
                </c:pt>
                <c:pt idx="1880">
                  <c:v>202.47499999999999</c:v>
                </c:pt>
                <c:pt idx="1881">
                  <c:v>202.57</c:v>
                </c:pt>
                <c:pt idx="1882">
                  <c:v>202.74</c:v>
                </c:pt>
                <c:pt idx="1883">
                  <c:v>202.81</c:v>
                </c:pt>
                <c:pt idx="1884">
                  <c:v>202.88499999999999</c:v>
                </c:pt>
                <c:pt idx="1885">
                  <c:v>203.01</c:v>
                </c:pt>
                <c:pt idx="1886">
                  <c:v>203.185</c:v>
                </c:pt>
                <c:pt idx="1887">
                  <c:v>203.245</c:v>
                </c:pt>
                <c:pt idx="1888">
                  <c:v>203.35</c:v>
                </c:pt>
                <c:pt idx="1889">
                  <c:v>203.62</c:v>
                </c:pt>
                <c:pt idx="1890">
                  <c:v>203.64250000000001</c:v>
                </c:pt>
                <c:pt idx="1891">
                  <c:v>203.67</c:v>
                </c:pt>
                <c:pt idx="1892">
                  <c:v>203.73500000000001</c:v>
                </c:pt>
                <c:pt idx="1893">
                  <c:v>203.88</c:v>
                </c:pt>
                <c:pt idx="1894">
                  <c:v>203.91</c:v>
                </c:pt>
                <c:pt idx="1895">
                  <c:v>204.19</c:v>
                </c:pt>
                <c:pt idx="1896">
                  <c:v>204.27</c:v>
                </c:pt>
                <c:pt idx="1897">
                  <c:v>204.345</c:v>
                </c:pt>
                <c:pt idx="1898">
                  <c:v>204.36</c:v>
                </c:pt>
                <c:pt idx="1899">
                  <c:v>204.48500000000001</c:v>
                </c:pt>
                <c:pt idx="1900">
                  <c:v>204.52</c:v>
                </c:pt>
                <c:pt idx="1901">
                  <c:v>204.535</c:v>
                </c:pt>
                <c:pt idx="1902">
                  <c:v>204.58</c:v>
                </c:pt>
                <c:pt idx="1903">
                  <c:v>204.64</c:v>
                </c:pt>
                <c:pt idx="1904">
                  <c:v>204.71</c:v>
                </c:pt>
                <c:pt idx="1905">
                  <c:v>204.79</c:v>
                </c:pt>
                <c:pt idx="1906">
                  <c:v>204.9</c:v>
                </c:pt>
                <c:pt idx="1907">
                  <c:v>204.905</c:v>
                </c:pt>
                <c:pt idx="1908">
                  <c:v>204.96</c:v>
                </c:pt>
                <c:pt idx="1909">
                  <c:v>204.97499999999999</c:v>
                </c:pt>
                <c:pt idx="1910">
                  <c:v>205.06</c:v>
                </c:pt>
                <c:pt idx="1911">
                  <c:v>205.44499999999999</c:v>
                </c:pt>
                <c:pt idx="1912">
                  <c:v>205.56</c:v>
                </c:pt>
                <c:pt idx="1913">
                  <c:v>205.63</c:v>
                </c:pt>
                <c:pt idx="1914">
                  <c:v>206.02500000000001</c:v>
                </c:pt>
                <c:pt idx="1915">
                  <c:v>206.09</c:v>
                </c:pt>
                <c:pt idx="1916">
                  <c:v>206.28</c:v>
                </c:pt>
                <c:pt idx="1917">
                  <c:v>206.31</c:v>
                </c:pt>
                <c:pt idx="1918">
                  <c:v>206.32</c:v>
                </c:pt>
                <c:pt idx="1919">
                  <c:v>206.35</c:v>
                </c:pt>
                <c:pt idx="1920">
                  <c:v>206.37</c:v>
                </c:pt>
                <c:pt idx="1921">
                  <c:v>206.44</c:v>
                </c:pt>
                <c:pt idx="1922">
                  <c:v>206.55</c:v>
                </c:pt>
                <c:pt idx="1923">
                  <c:v>206.785</c:v>
                </c:pt>
                <c:pt idx="1924">
                  <c:v>206.89</c:v>
                </c:pt>
                <c:pt idx="1925">
                  <c:v>206.98</c:v>
                </c:pt>
                <c:pt idx="1926">
                  <c:v>207.17500000000001</c:v>
                </c:pt>
                <c:pt idx="1927">
                  <c:v>207.26499999999999</c:v>
                </c:pt>
                <c:pt idx="1928">
                  <c:v>207.375</c:v>
                </c:pt>
                <c:pt idx="1929">
                  <c:v>207.41</c:v>
                </c:pt>
                <c:pt idx="1930">
                  <c:v>207.715</c:v>
                </c:pt>
                <c:pt idx="1931">
                  <c:v>207.97</c:v>
                </c:pt>
                <c:pt idx="1932">
                  <c:v>207.97</c:v>
                </c:pt>
                <c:pt idx="1933">
                  <c:v>208.04499999999999</c:v>
                </c:pt>
                <c:pt idx="1934">
                  <c:v>208.11500000000001</c:v>
                </c:pt>
                <c:pt idx="1935">
                  <c:v>208.21</c:v>
                </c:pt>
                <c:pt idx="1936">
                  <c:v>208.23</c:v>
                </c:pt>
                <c:pt idx="1937">
                  <c:v>208.24</c:v>
                </c:pt>
                <c:pt idx="1938">
                  <c:v>208.3</c:v>
                </c:pt>
                <c:pt idx="1939">
                  <c:v>208.31</c:v>
                </c:pt>
                <c:pt idx="1940">
                  <c:v>208.44499999999999</c:v>
                </c:pt>
                <c:pt idx="1941">
                  <c:v>208.48500000000001</c:v>
                </c:pt>
                <c:pt idx="1942">
                  <c:v>208.815</c:v>
                </c:pt>
                <c:pt idx="1943">
                  <c:v>209.08</c:v>
                </c:pt>
                <c:pt idx="1944">
                  <c:v>209.315</c:v>
                </c:pt>
                <c:pt idx="1945">
                  <c:v>209.345</c:v>
                </c:pt>
                <c:pt idx="1946">
                  <c:v>209.35</c:v>
                </c:pt>
                <c:pt idx="1947">
                  <c:v>209.43</c:v>
                </c:pt>
                <c:pt idx="1948">
                  <c:v>209.62</c:v>
                </c:pt>
                <c:pt idx="1949">
                  <c:v>209.62</c:v>
                </c:pt>
                <c:pt idx="1950">
                  <c:v>209.685</c:v>
                </c:pt>
                <c:pt idx="1951">
                  <c:v>209.69499999999999</c:v>
                </c:pt>
                <c:pt idx="1952">
                  <c:v>209.815</c:v>
                </c:pt>
                <c:pt idx="1953">
                  <c:v>209.84</c:v>
                </c:pt>
                <c:pt idx="1954">
                  <c:v>209.91499999999999</c:v>
                </c:pt>
                <c:pt idx="1955">
                  <c:v>210</c:v>
                </c:pt>
                <c:pt idx="1956">
                  <c:v>210.08500000000001</c:v>
                </c:pt>
                <c:pt idx="1957">
                  <c:v>210.25</c:v>
                </c:pt>
                <c:pt idx="1958">
                  <c:v>210.255</c:v>
                </c:pt>
                <c:pt idx="1959">
                  <c:v>210.27</c:v>
                </c:pt>
                <c:pt idx="1960">
                  <c:v>210.39</c:v>
                </c:pt>
                <c:pt idx="1961">
                  <c:v>210.79</c:v>
                </c:pt>
                <c:pt idx="1962">
                  <c:v>210.84</c:v>
                </c:pt>
                <c:pt idx="1963">
                  <c:v>210.89</c:v>
                </c:pt>
                <c:pt idx="1964">
                  <c:v>211.01499999999999</c:v>
                </c:pt>
                <c:pt idx="1965">
                  <c:v>211.10499999999999</c:v>
                </c:pt>
                <c:pt idx="1966">
                  <c:v>211.46</c:v>
                </c:pt>
                <c:pt idx="1967">
                  <c:v>211.66249999999999</c:v>
                </c:pt>
                <c:pt idx="1968">
                  <c:v>211.68</c:v>
                </c:pt>
                <c:pt idx="1969">
                  <c:v>211.80500000000001</c:v>
                </c:pt>
                <c:pt idx="1970">
                  <c:v>211.83</c:v>
                </c:pt>
                <c:pt idx="1971">
                  <c:v>212.04750000000001</c:v>
                </c:pt>
                <c:pt idx="1972">
                  <c:v>212.17</c:v>
                </c:pt>
                <c:pt idx="1973">
                  <c:v>212.26</c:v>
                </c:pt>
                <c:pt idx="1974">
                  <c:v>212.28</c:v>
                </c:pt>
                <c:pt idx="1975">
                  <c:v>212.30500000000001</c:v>
                </c:pt>
                <c:pt idx="1976">
                  <c:v>212.37</c:v>
                </c:pt>
                <c:pt idx="1977">
                  <c:v>212.45</c:v>
                </c:pt>
                <c:pt idx="1978">
                  <c:v>212.64</c:v>
                </c:pt>
                <c:pt idx="1979">
                  <c:v>212.71</c:v>
                </c:pt>
                <c:pt idx="1980">
                  <c:v>212.80500000000001</c:v>
                </c:pt>
                <c:pt idx="1981">
                  <c:v>212.91</c:v>
                </c:pt>
                <c:pt idx="1982">
                  <c:v>212.935</c:v>
                </c:pt>
                <c:pt idx="1983">
                  <c:v>212.98</c:v>
                </c:pt>
                <c:pt idx="1984">
                  <c:v>213.05500000000001</c:v>
                </c:pt>
                <c:pt idx="1985">
                  <c:v>213.07</c:v>
                </c:pt>
                <c:pt idx="1986">
                  <c:v>213.26</c:v>
                </c:pt>
                <c:pt idx="1987">
                  <c:v>213.33</c:v>
                </c:pt>
                <c:pt idx="1988">
                  <c:v>213.405</c:v>
                </c:pt>
                <c:pt idx="1989">
                  <c:v>213.43</c:v>
                </c:pt>
                <c:pt idx="1990">
                  <c:v>213.48</c:v>
                </c:pt>
                <c:pt idx="1991">
                  <c:v>213.61500000000001</c:v>
                </c:pt>
                <c:pt idx="1992">
                  <c:v>213.69</c:v>
                </c:pt>
                <c:pt idx="1993">
                  <c:v>213.72</c:v>
                </c:pt>
                <c:pt idx="1994">
                  <c:v>213.88499999999999</c:v>
                </c:pt>
                <c:pt idx="1995">
                  <c:v>213.89500000000001</c:v>
                </c:pt>
                <c:pt idx="1996">
                  <c:v>213.89750000000001</c:v>
                </c:pt>
                <c:pt idx="1997">
                  <c:v>213.95500000000001</c:v>
                </c:pt>
                <c:pt idx="1998">
                  <c:v>214.05</c:v>
                </c:pt>
                <c:pt idx="1999">
                  <c:v>214.12</c:v>
                </c:pt>
                <c:pt idx="2000">
                  <c:v>214.2175</c:v>
                </c:pt>
                <c:pt idx="2001">
                  <c:v>214.24</c:v>
                </c:pt>
                <c:pt idx="2002">
                  <c:v>214.28</c:v>
                </c:pt>
                <c:pt idx="2003">
                  <c:v>214.43</c:v>
                </c:pt>
                <c:pt idx="2004">
                  <c:v>214.56</c:v>
                </c:pt>
                <c:pt idx="2005">
                  <c:v>214.73</c:v>
                </c:pt>
                <c:pt idx="2006">
                  <c:v>214.81</c:v>
                </c:pt>
                <c:pt idx="2007">
                  <c:v>214.935</c:v>
                </c:pt>
                <c:pt idx="2008">
                  <c:v>215.17</c:v>
                </c:pt>
                <c:pt idx="2009">
                  <c:v>215.185</c:v>
                </c:pt>
                <c:pt idx="2010">
                  <c:v>215.215</c:v>
                </c:pt>
                <c:pt idx="2011">
                  <c:v>215.45</c:v>
                </c:pt>
                <c:pt idx="2012">
                  <c:v>215.465</c:v>
                </c:pt>
                <c:pt idx="2013">
                  <c:v>215.535</c:v>
                </c:pt>
                <c:pt idx="2014">
                  <c:v>215.94499999999999</c:v>
                </c:pt>
                <c:pt idx="2015">
                  <c:v>216.005</c:v>
                </c:pt>
                <c:pt idx="2016">
                  <c:v>216.25</c:v>
                </c:pt>
                <c:pt idx="2017">
                  <c:v>216.345</c:v>
                </c:pt>
                <c:pt idx="2018">
                  <c:v>216.39</c:v>
                </c:pt>
                <c:pt idx="2019">
                  <c:v>216.58</c:v>
                </c:pt>
                <c:pt idx="2020">
                  <c:v>216.74</c:v>
                </c:pt>
                <c:pt idx="2021">
                  <c:v>216.91</c:v>
                </c:pt>
                <c:pt idx="2022">
                  <c:v>216.935</c:v>
                </c:pt>
                <c:pt idx="2023">
                  <c:v>217</c:v>
                </c:pt>
                <c:pt idx="2024">
                  <c:v>217.01</c:v>
                </c:pt>
                <c:pt idx="2025">
                  <c:v>217.1</c:v>
                </c:pt>
                <c:pt idx="2026">
                  <c:v>217.19</c:v>
                </c:pt>
                <c:pt idx="2027">
                  <c:v>217.36</c:v>
                </c:pt>
                <c:pt idx="2028">
                  <c:v>217.58</c:v>
                </c:pt>
                <c:pt idx="2029">
                  <c:v>217.68</c:v>
                </c:pt>
                <c:pt idx="2030">
                  <c:v>217.76</c:v>
                </c:pt>
                <c:pt idx="2031">
                  <c:v>217.77</c:v>
                </c:pt>
                <c:pt idx="2032">
                  <c:v>217.82499999999999</c:v>
                </c:pt>
                <c:pt idx="2033">
                  <c:v>217.94499999999999</c:v>
                </c:pt>
                <c:pt idx="2034">
                  <c:v>217.98</c:v>
                </c:pt>
                <c:pt idx="2035">
                  <c:v>217.98</c:v>
                </c:pt>
                <c:pt idx="2036">
                  <c:v>217.995</c:v>
                </c:pt>
                <c:pt idx="2037">
                  <c:v>218.14</c:v>
                </c:pt>
                <c:pt idx="2038">
                  <c:v>218.22</c:v>
                </c:pt>
                <c:pt idx="2039">
                  <c:v>218.48</c:v>
                </c:pt>
                <c:pt idx="2040">
                  <c:v>218.495</c:v>
                </c:pt>
                <c:pt idx="2041">
                  <c:v>218.57</c:v>
                </c:pt>
                <c:pt idx="2042">
                  <c:v>218.58500000000001</c:v>
                </c:pt>
                <c:pt idx="2043">
                  <c:v>218.68</c:v>
                </c:pt>
                <c:pt idx="2044">
                  <c:v>218.76</c:v>
                </c:pt>
                <c:pt idx="2045">
                  <c:v>218.88499999999999</c:v>
                </c:pt>
                <c:pt idx="2046">
                  <c:v>219.07</c:v>
                </c:pt>
                <c:pt idx="2047">
                  <c:v>219.27</c:v>
                </c:pt>
                <c:pt idx="2048">
                  <c:v>219.42</c:v>
                </c:pt>
                <c:pt idx="2049">
                  <c:v>219.44</c:v>
                </c:pt>
                <c:pt idx="2050">
                  <c:v>219.47</c:v>
                </c:pt>
                <c:pt idx="2051">
                  <c:v>219.48500000000001</c:v>
                </c:pt>
                <c:pt idx="2052">
                  <c:v>219.535</c:v>
                </c:pt>
                <c:pt idx="2053">
                  <c:v>219.54</c:v>
                </c:pt>
                <c:pt idx="2054">
                  <c:v>219.73</c:v>
                </c:pt>
                <c:pt idx="2055">
                  <c:v>219.8</c:v>
                </c:pt>
                <c:pt idx="2056">
                  <c:v>219.93</c:v>
                </c:pt>
                <c:pt idx="2057">
                  <c:v>220.08</c:v>
                </c:pt>
                <c:pt idx="2058">
                  <c:v>220.19499999999999</c:v>
                </c:pt>
                <c:pt idx="2059">
                  <c:v>220.33</c:v>
                </c:pt>
                <c:pt idx="2060">
                  <c:v>220.49</c:v>
                </c:pt>
                <c:pt idx="2061">
                  <c:v>220.52</c:v>
                </c:pt>
                <c:pt idx="2062">
                  <c:v>220.59</c:v>
                </c:pt>
                <c:pt idx="2063">
                  <c:v>220.72499999999999</c:v>
                </c:pt>
                <c:pt idx="2064">
                  <c:v>220.76</c:v>
                </c:pt>
                <c:pt idx="2065">
                  <c:v>220.76499999999999</c:v>
                </c:pt>
                <c:pt idx="2066">
                  <c:v>220.76499999999999</c:v>
                </c:pt>
                <c:pt idx="2067">
                  <c:v>220.78</c:v>
                </c:pt>
                <c:pt idx="2068">
                  <c:v>220.85</c:v>
                </c:pt>
                <c:pt idx="2069">
                  <c:v>220.91249999999999</c:v>
                </c:pt>
                <c:pt idx="2070">
                  <c:v>220.96</c:v>
                </c:pt>
                <c:pt idx="2071">
                  <c:v>221.06</c:v>
                </c:pt>
                <c:pt idx="2072">
                  <c:v>221.43</c:v>
                </c:pt>
                <c:pt idx="2073">
                  <c:v>221.505</c:v>
                </c:pt>
                <c:pt idx="2074">
                  <c:v>221.63</c:v>
                </c:pt>
                <c:pt idx="2075">
                  <c:v>221.755</c:v>
                </c:pt>
                <c:pt idx="2076">
                  <c:v>221.86</c:v>
                </c:pt>
                <c:pt idx="2077">
                  <c:v>222.06</c:v>
                </c:pt>
                <c:pt idx="2078">
                  <c:v>222.07</c:v>
                </c:pt>
                <c:pt idx="2079">
                  <c:v>222.19499999999999</c:v>
                </c:pt>
                <c:pt idx="2080">
                  <c:v>222.39</c:v>
                </c:pt>
                <c:pt idx="2081">
                  <c:v>222.54499999999999</c:v>
                </c:pt>
                <c:pt idx="2082">
                  <c:v>222.60499999999999</c:v>
                </c:pt>
                <c:pt idx="2083">
                  <c:v>222.80250000000001</c:v>
                </c:pt>
                <c:pt idx="2084">
                  <c:v>222.85</c:v>
                </c:pt>
                <c:pt idx="2085">
                  <c:v>222.9975</c:v>
                </c:pt>
                <c:pt idx="2086">
                  <c:v>223.095</c:v>
                </c:pt>
                <c:pt idx="2087">
                  <c:v>223.155</c:v>
                </c:pt>
                <c:pt idx="2088">
                  <c:v>223.2175</c:v>
                </c:pt>
                <c:pt idx="2089">
                  <c:v>223.22</c:v>
                </c:pt>
                <c:pt idx="2090">
                  <c:v>223.29499999999999</c:v>
                </c:pt>
                <c:pt idx="2091">
                  <c:v>223.31</c:v>
                </c:pt>
                <c:pt idx="2092">
                  <c:v>223.52500000000001</c:v>
                </c:pt>
                <c:pt idx="2093">
                  <c:v>223.55</c:v>
                </c:pt>
                <c:pt idx="2094">
                  <c:v>223.57</c:v>
                </c:pt>
                <c:pt idx="2095">
                  <c:v>223.58500000000001</c:v>
                </c:pt>
                <c:pt idx="2096">
                  <c:v>223.86</c:v>
                </c:pt>
                <c:pt idx="2097">
                  <c:v>224.08</c:v>
                </c:pt>
                <c:pt idx="2098">
                  <c:v>224.17</c:v>
                </c:pt>
                <c:pt idx="2099">
                  <c:v>224.29</c:v>
                </c:pt>
                <c:pt idx="2100">
                  <c:v>224.45</c:v>
                </c:pt>
                <c:pt idx="2101">
                  <c:v>224.58</c:v>
                </c:pt>
                <c:pt idx="2102">
                  <c:v>225.13</c:v>
                </c:pt>
                <c:pt idx="2103">
                  <c:v>225.17500000000001</c:v>
                </c:pt>
                <c:pt idx="2104">
                  <c:v>225.18</c:v>
                </c:pt>
                <c:pt idx="2105">
                  <c:v>225.39</c:v>
                </c:pt>
                <c:pt idx="2106">
                  <c:v>225.74</c:v>
                </c:pt>
                <c:pt idx="2107">
                  <c:v>225.79</c:v>
                </c:pt>
                <c:pt idx="2108">
                  <c:v>225.95</c:v>
                </c:pt>
                <c:pt idx="2109">
                  <c:v>225.99</c:v>
                </c:pt>
                <c:pt idx="2110">
                  <c:v>226.005</c:v>
                </c:pt>
                <c:pt idx="2111">
                  <c:v>226.53</c:v>
                </c:pt>
                <c:pt idx="2112">
                  <c:v>226.55</c:v>
                </c:pt>
                <c:pt idx="2113">
                  <c:v>226.56</c:v>
                </c:pt>
                <c:pt idx="2114">
                  <c:v>226.59</c:v>
                </c:pt>
                <c:pt idx="2115">
                  <c:v>226.59</c:v>
                </c:pt>
                <c:pt idx="2116">
                  <c:v>226.86</c:v>
                </c:pt>
                <c:pt idx="2117">
                  <c:v>226.87</c:v>
                </c:pt>
                <c:pt idx="2118">
                  <c:v>227.05</c:v>
                </c:pt>
                <c:pt idx="2119">
                  <c:v>227.185</c:v>
                </c:pt>
                <c:pt idx="2120">
                  <c:v>227.21</c:v>
                </c:pt>
                <c:pt idx="2121">
                  <c:v>227.22499999999999</c:v>
                </c:pt>
                <c:pt idx="2122">
                  <c:v>227.23</c:v>
                </c:pt>
                <c:pt idx="2123">
                  <c:v>227.65</c:v>
                </c:pt>
                <c:pt idx="2124">
                  <c:v>227.69</c:v>
                </c:pt>
                <c:pt idx="2125">
                  <c:v>227.7</c:v>
                </c:pt>
                <c:pt idx="2126">
                  <c:v>227.7</c:v>
                </c:pt>
                <c:pt idx="2127">
                  <c:v>227.83</c:v>
                </c:pt>
                <c:pt idx="2128">
                  <c:v>227.9025</c:v>
                </c:pt>
                <c:pt idx="2129">
                  <c:v>227.91</c:v>
                </c:pt>
                <c:pt idx="2130">
                  <c:v>227.92500000000001</c:v>
                </c:pt>
                <c:pt idx="2131">
                  <c:v>227.94</c:v>
                </c:pt>
                <c:pt idx="2132">
                  <c:v>227.95</c:v>
                </c:pt>
                <c:pt idx="2133">
                  <c:v>227.98</c:v>
                </c:pt>
                <c:pt idx="2134">
                  <c:v>228</c:v>
                </c:pt>
                <c:pt idx="2135">
                  <c:v>228.08</c:v>
                </c:pt>
                <c:pt idx="2136">
                  <c:v>228.23500000000001</c:v>
                </c:pt>
                <c:pt idx="2137">
                  <c:v>228.34</c:v>
                </c:pt>
                <c:pt idx="2138">
                  <c:v>228.36500000000001</c:v>
                </c:pt>
                <c:pt idx="2139">
                  <c:v>228.47</c:v>
                </c:pt>
                <c:pt idx="2140">
                  <c:v>228.51499999999999</c:v>
                </c:pt>
                <c:pt idx="2141">
                  <c:v>228.52</c:v>
                </c:pt>
                <c:pt idx="2142">
                  <c:v>228.62</c:v>
                </c:pt>
                <c:pt idx="2143">
                  <c:v>228.71</c:v>
                </c:pt>
                <c:pt idx="2144">
                  <c:v>228.8475</c:v>
                </c:pt>
                <c:pt idx="2145">
                  <c:v>229.01</c:v>
                </c:pt>
                <c:pt idx="2146">
                  <c:v>229.04</c:v>
                </c:pt>
                <c:pt idx="2147">
                  <c:v>229.31</c:v>
                </c:pt>
                <c:pt idx="2148">
                  <c:v>229.55</c:v>
                </c:pt>
                <c:pt idx="2149">
                  <c:v>229.58</c:v>
                </c:pt>
                <c:pt idx="2150">
                  <c:v>229.62</c:v>
                </c:pt>
                <c:pt idx="2151">
                  <c:v>229.65</c:v>
                </c:pt>
                <c:pt idx="2152">
                  <c:v>229.72499999999999</c:v>
                </c:pt>
                <c:pt idx="2153">
                  <c:v>229.78</c:v>
                </c:pt>
                <c:pt idx="2154">
                  <c:v>229.79</c:v>
                </c:pt>
                <c:pt idx="2155">
                  <c:v>229.93</c:v>
                </c:pt>
                <c:pt idx="2156">
                  <c:v>229.935</c:v>
                </c:pt>
                <c:pt idx="2157">
                  <c:v>230.02</c:v>
                </c:pt>
                <c:pt idx="2158">
                  <c:v>230.07</c:v>
                </c:pt>
                <c:pt idx="2159">
                  <c:v>230.1</c:v>
                </c:pt>
                <c:pt idx="2160">
                  <c:v>230.49</c:v>
                </c:pt>
                <c:pt idx="2161">
                  <c:v>230.56</c:v>
                </c:pt>
                <c:pt idx="2162">
                  <c:v>230.57</c:v>
                </c:pt>
                <c:pt idx="2163">
                  <c:v>230.89500000000001</c:v>
                </c:pt>
                <c:pt idx="2164">
                  <c:v>231.1925</c:v>
                </c:pt>
                <c:pt idx="2165">
                  <c:v>231.29</c:v>
                </c:pt>
                <c:pt idx="2166">
                  <c:v>231.62</c:v>
                </c:pt>
                <c:pt idx="2167">
                  <c:v>231.7</c:v>
                </c:pt>
                <c:pt idx="2168">
                  <c:v>231.965</c:v>
                </c:pt>
                <c:pt idx="2169">
                  <c:v>232.04</c:v>
                </c:pt>
                <c:pt idx="2170">
                  <c:v>232.44499999999999</c:v>
                </c:pt>
                <c:pt idx="2171">
                  <c:v>232.48</c:v>
                </c:pt>
                <c:pt idx="2172">
                  <c:v>232.51</c:v>
                </c:pt>
                <c:pt idx="2173">
                  <c:v>232.54</c:v>
                </c:pt>
                <c:pt idx="2174">
                  <c:v>232.54</c:v>
                </c:pt>
                <c:pt idx="2175">
                  <c:v>232.85</c:v>
                </c:pt>
                <c:pt idx="2176">
                  <c:v>232.85</c:v>
                </c:pt>
                <c:pt idx="2177">
                  <c:v>233.02</c:v>
                </c:pt>
                <c:pt idx="2178">
                  <c:v>233.04499999999999</c:v>
                </c:pt>
                <c:pt idx="2179">
                  <c:v>233.09</c:v>
                </c:pt>
                <c:pt idx="2180">
                  <c:v>233.58750000000001</c:v>
                </c:pt>
                <c:pt idx="2181">
                  <c:v>233.65</c:v>
                </c:pt>
                <c:pt idx="2182">
                  <c:v>233.67</c:v>
                </c:pt>
                <c:pt idx="2183">
                  <c:v>233.74</c:v>
                </c:pt>
                <c:pt idx="2184">
                  <c:v>233.82</c:v>
                </c:pt>
                <c:pt idx="2185">
                  <c:v>233.94</c:v>
                </c:pt>
                <c:pt idx="2186">
                  <c:v>234.04</c:v>
                </c:pt>
                <c:pt idx="2187">
                  <c:v>234.315</c:v>
                </c:pt>
                <c:pt idx="2188">
                  <c:v>234.63499999999999</c:v>
                </c:pt>
                <c:pt idx="2189">
                  <c:v>234.935</c:v>
                </c:pt>
                <c:pt idx="2190">
                  <c:v>235.065</c:v>
                </c:pt>
                <c:pt idx="2191">
                  <c:v>235.07</c:v>
                </c:pt>
                <c:pt idx="2192">
                  <c:v>235.1</c:v>
                </c:pt>
                <c:pt idx="2193">
                  <c:v>235.12</c:v>
                </c:pt>
                <c:pt idx="2194">
                  <c:v>235.17</c:v>
                </c:pt>
                <c:pt idx="2195">
                  <c:v>235.19</c:v>
                </c:pt>
                <c:pt idx="2196">
                  <c:v>235.38499999999999</c:v>
                </c:pt>
                <c:pt idx="2197">
                  <c:v>235.51</c:v>
                </c:pt>
                <c:pt idx="2198">
                  <c:v>235.66</c:v>
                </c:pt>
                <c:pt idx="2199">
                  <c:v>235.67</c:v>
                </c:pt>
                <c:pt idx="2200">
                  <c:v>235.93</c:v>
                </c:pt>
                <c:pt idx="2201">
                  <c:v>235.95</c:v>
                </c:pt>
                <c:pt idx="2202">
                  <c:v>236.04499999999999</c:v>
                </c:pt>
                <c:pt idx="2203">
                  <c:v>236.05</c:v>
                </c:pt>
                <c:pt idx="2204">
                  <c:v>236.08</c:v>
                </c:pt>
                <c:pt idx="2205">
                  <c:v>236.14750000000001</c:v>
                </c:pt>
                <c:pt idx="2206">
                  <c:v>236.33</c:v>
                </c:pt>
                <c:pt idx="2207">
                  <c:v>236.67</c:v>
                </c:pt>
                <c:pt idx="2208">
                  <c:v>236.72499999999999</c:v>
                </c:pt>
                <c:pt idx="2209">
                  <c:v>236.815</c:v>
                </c:pt>
                <c:pt idx="2210">
                  <c:v>236.995</c:v>
                </c:pt>
                <c:pt idx="2211">
                  <c:v>237.125</c:v>
                </c:pt>
                <c:pt idx="2212">
                  <c:v>237.18</c:v>
                </c:pt>
                <c:pt idx="2213">
                  <c:v>237.41499999999999</c:v>
                </c:pt>
                <c:pt idx="2214">
                  <c:v>237.67</c:v>
                </c:pt>
                <c:pt idx="2215">
                  <c:v>237.95</c:v>
                </c:pt>
                <c:pt idx="2216">
                  <c:v>238.02</c:v>
                </c:pt>
                <c:pt idx="2217">
                  <c:v>238.16</c:v>
                </c:pt>
                <c:pt idx="2218">
                  <c:v>238.27</c:v>
                </c:pt>
                <c:pt idx="2219">
                  <c:v>238.33250000000001</c:v>
                </c:pt>
                <c:pt idx="2220">
                  <c:v>238.42500000000001</c:v>
                </c:pt>
                <c:pt idx="2221">
                  <c:v>238.51</c:v>
                </c:pt>
                <c:pt idx="2222">
                  <c:v>238.7</c:v>
                </c:pt>
                <c:pt idx="2223">
                  <c:v>239.065</c:v>
                </c:pt>
                <c:pt idx="2224">
                  <c:v>239.14</c:v>
                </c:pt>
                <c:pt idx="2225">
                  <c:v>239.17</c:v>
                </c:pt>
                <c:pt idx="2226">
                  <c:v>239.17500000000001</c:v>
                </c:pt>
                <c:pt idx="2227">
                  <c:v>239.2</c:v>
                </c:pt>
                <c:pt idx="2228">
                  <c:v>239.22</c:v>
                </c:pt>
                <c:pt idx="2229">
                  <c:v>239.46</c:v>
                </c:pt>
                <c:pt idx="2230">
                  <c:v>239.465</c:v>
                </c:pt>
                <c:pt idx="2231">
                  <c:v>239.53749999999999</c:v>
                </c:pt>
                <c:pt idx="2232">
                  <c:v>239.5625</c:v>
                </c:pt>
                <c:pt idx="2233">
                  <c:v>239.64</c:v>
                </c:pt>
                <c:pt idx="2234">
                  <c:v>239.92</c:v>
                </c:pt>
                <c:pt idx="2235">
                  <c:v>240.09</c:v>
                </c:pt>
                <c:pt idx="2236">
                  <c:v>240.30250000000001</c:v>
                </c:pt>
                <c:pt idx="2237">
                  <c:v>240.345</c:v>
                </c:pt>
                <c:pt idx="2238">
                  <c:v>240.345</c:v>
                </c:pt>
                <c:pt idx="2239">
                  <c:v>240.46250000000001</c:v>
                </c:pt>
                <c:pt idx="2240">
                  <c:v>240.535</c:v>
                </c:pt>
                <c:pt idx="2241">
                  <c:v>240.57</c:v>
                </c:pt>
                <c:pt idx="2242">
                  <c:v>240.84</c:v>
                </c:pt>
                <c:pt idx="2243">
                  <c:v>240.905</c:v>
                </c:pt>
                <c:pt idx="2244">
                  <c:v>240.97</c:v>
                </c:pt>
                <c:pt idx="2245">
                  <c:v>240.98</c:v>
                </c:pt>
                <c:pt idx="2246">
                  <c:v>241.01</c:v>
                </c:pt>
                <c:pt idx="2247">
                  <c:v>241.28</c:v>
                </c:pt>
                <c:pt idx="2248">
                  <c:v>241.41249999999999</c:v>
                </c:pt>
                <c:pt idx="2249">
                  <c:v>241.48500000000001</c:v>
                </c:pt>
                <c:pt idx="2250">
                  <c:v>241.61</c:v>
                </c:pt>
                <c:pt idx="2251">
                  <c:v>241.67</c:v>
                </c:pt>
                <c:pt idx="2252">
                  <c:v>241.95500000000001</c:v>
                </c:pt>
                <c:pt idx="2253">
                  <c:v>242.12</c:v>
                </c:pt>
                <c:pt idx="2254">
                  <c:v>242.13</c:v>
                </c:pt>
                <c:pt idx="2255">
                  <c:v>242.14</c:v>
                </c:pt>
                <c:pt idx="2256">
                  <c:v>242.18</c:v>
                </c:pt>
                <c:pt idx="2257">
                  <c:v>242.37</c:v>
                </c:pt>
                <c:pt idx="2258">
                  <c:v>242.51</c:v>
                </c:pt>
                <c:pt idx="2259">
                  <c:v>242.54</c:v>
                </c:pt>
                <c:pt idx="2260">
                  <c:v>242.86250000000001</c:v>
                </c:pt>
                <c:pt idx="2261">
                  <c:v>242.875</c:v>
                </c:pt>
                <c:pt idx="2262">
                  <c:v>243.24</c:v>
                </c:pt>
                <c:pt idx="2263">
                  <c:v>243.61</c:v>
                </c:pt>
                <c:pt idx="2264">
                  <c:v>243.63499999999999</c:v>
                </c:pt>
                <c:pt idx="2265">
                  <c:v>243.68</c:v>
                </c:pt>
                <c:pt idx="2266">
                  <c:v>243.755</c:v>
                </c:pt>
                <c:pt idx="2267">
                  <c:v>243.785</c:v>
                </c:pt>
                <c:pt idx="2268">
                  <c:v>243.96</c:v>
                </c:pt>
                <c:pt idx="2269">
                  <c:v>243.96</c:v>
                </c:pt>
                <c:pt idx="2270">
                  <c:v>244.33</c:v>
                </c:pt>
                <c:pt idx="2271">
                  <c:v>244.65</c:v>
                </c:pt>
                <c:pt idx="2272">
                  <c:v>245.22</c:v>
                </c:pt>
                <c:pt idx="2273">
                  <c:v>245.44</c:v>
                </c:pt>
                <c:pt idx="2274">
                  <c:v>245.71</c:v>
                </c:pt>
                <c:pt idx="2275">
                  <c:v>245.72</c:v>
                </c:pt>
                <c:pt idx="2276">
                  <c:v>245.76</c:v>
                </c:pt>
                <c:pt idx="2277">
                  <c:v>245.79499999999999</c:v>
                </c:pt>
                <c:pt idx="2278">
                  <c:v>245.85249999999999</c:v>
                </c:pt>
                <c:pt idx="2279">
                  <c:v>246.02</c:v>
                </c:pt>
                <c:pt idx="2280">
                  <c:v>246.13</c:v>
                </c:pt>
                <c:pt idx="2281">
                  <c:v>246.19499999999999</c:v>
                </c:pt>
                <c:pt idx="2282">
                  <c:v>246.35749999999999</c:v>
                </c:pt>
                <c:pt idx="2283">
                  <c:v>246.42500000000001</c:v>
                </c:pt>
                <c:pt idx="2284">
                  <c:v>246.71</c:v>
                </c:pt>
                <c:pt idx="2285">
                  <c:v>246.745</c:v>
                </c:pt>
                <c:pt idx="2286">
                  <c:v>246.84</c:v>
                </c:pt>
                <c:pt idx="2287">
                  <c:v>247.3175</c:v>
                </c:pt>
                <c:pt idx="2288">
                  <c:v>247.71</c:v>
                </c:pt>
                <c:pt idx="2289">
                  <c:v>247.75</c:v>
                </c:pt>
                <c:pt idx="2290">
                  <c:v>247.85</c:v>
                </c:pt>
                <c:pt idx="2291">
                  <c:v>247.93</c:v>
                </c:pt>
                <c:pt idx="2292">
                  <c:v>247.98</c:v>
                </c:pt>
                <c:pt idx="2293">
                  <c:v>248.23500000000001</c:v>
                </c:pt>
                <c:pt idx="2294">
                  <c:v>248.3</c:v>
                </c:pt>
                <c:pt idx="2295">
                  <c:v>248.495</c:v>
                </c:pt>
                <c:pt idx="2296">
                  <c:v>248.62</c:v>
                </c:pt>
                <c:pt idx="2297">
                  <c:v>248.8175</c:v>
                </c:pt>
                <c:pt idx="2298">
                  <c:v>248.88499999999999</c:v>
                </c:pt>
                <c:pt idx="2299">
                  <c:v>248.9</c:v>
                </c:pt>
                <c:pt idx="2300">
                  <c:v>248.905</c:v>
                </c:pt>
                <c:pt idx="2301">
                  <c:v>248.98500000000001</c:v>
                </c:pt>
                <c:pt idx="2302">
                  <c:v>249.04</c:v>
                </c:pt>
                <c:pt idx="2303">
                  <c:v>249.1</c:v>
                </c:pt>
                <c:pt idx="2304">
                  <c:v>249.125</c:v>
                </c:pt>
                <c:pt idx="2305">
                  <c:v>249.14</c:v>
                </c:pt>
                <c:pt idx="2306">
                  <c:v>249.14</c:v>
                </c:pt>
                <c:pt idx="2307">
                  <c:v>249.2</c:v>
                </c:pt>
                <c:pt idx="2308">
                  <c:v>249.405</c:v>
                </c:pt>
                <c:pt idx="2309">
                  <c:v>249.52</c:v>
                </c:pt>
                <c:pt idx="2310">
                  <c:v>249.57</c:v>
                </c:pt>
                <c:pt idx="2311">
                  <c:v>249.5975</c:v>
                </c:pt>
                <c:pt idx="2312">
                  <c:v>249.6</c:v>
                </c:pt>
                <c:pt idx="2313">
                  <c:v>249.6</c:v>
                </c:pt>
                <c:pt idx="2314">
                  <c:v>249.66</c:v>
                </c:pt>
                <c:pt idx="2315">
                  <c:v>250.02</c:v>
                </c:pt>
                <c:pt idx="2316">
                  <c:v>250.12</c:v>
                </c:pt>
                <c:pt idx="2317">
                  <c:v>250.23500000000001</c:v>
                </c:pt>
                <c:pt idx="2318">
                  <c:v>250.45</c:v>
                </c:pt>
                <c:pt idx="2319">
                  <c:v>250.54</c:v>
                </c:pt>
                <c:pt idx="2320">
                  <c:v>250.55</c:v>
                </c:pt>
                <c:pt idx="2321">
                  <c:v>250.59</c:v>
                </c:pt>
                <c:pt idx="2322">
                  <c:v>250.68</c:v>
                </c:pt>
                <c:pt idx="2323">
                  <c:v>250.74</c:v>
                </c:pt>
                <c:pt idx="2324">
                  <c:v>250.83</c:v>
                </c:pt>
                <c:pt idx="2325">
                  <c:v>250.98</c:v>
                </c:pt>
                <c:pt idx="2326">
                  <c:v>251.08500000000001</c:v>
                </c:pt>
                <c:pt idx="2327">
                  <c:v>251.12</c:v>
                </c:pt>
                <c:pt idx="2328">
                  <c:v>251.37</c:v>
                </c:pt>
                <c:pt idx="2329">
                  <c:v>251.38</c:v>
                </c:pt>
                <c:pt idx="2330">
                  <c:v>251.46</c:v>
                </c:pt>
                <c:pt idx="2331">
                  <c:v>251.5</c:v>
                </c:pt>
                <c:pt idx="2332">
                  <c:v>251.5275</c:v>
                </c:pt>
                <c:pt idx="2333">
                  <c:v>251.57</c:v>
                </c:pt>
                <c:pt idx="2334">
                  <c:v>251.91</c:v>
                </c:pt>
                <c:pt idx="2335">
                  <c:v>252.02</c:v>
                </c:pt>
                <c:pt idx="2336">
                  <c:v>252.37</c:v>
                </c:pt>
                <c:pt idx="2337">
                  <c:v>252.51</c:v>
                </c:pt>
                <c:pt idx="2338">
                  <c:v>252.85</c:v>
                </c:pt>
                <c:pt idx="2339">
                  <c:v>252.88</c:v>
                </c:pt>
                <c:pt idx="2340">
                  <c:v>252.92250000000001</c:v>
                </c:pt>
                <c:pt idx="2341">
                  <c:v>253.32</c:v>
                </c:pt>
                <c:pt idx="2342">
                  <c:v>253.37</c:v>
                </c:pt>
                <c:pt idx="2343">
                  <c:v>253.38</c:v>
                </c:pt>
                <c:pt idx="2344">
                  <c:v>253.55</c:v>
                </c:pt>
                <c:pt idx="2345">
                  <c:v>253.58500000000001</c:v>
                </c:pt>
                <c:pt idx="2346">
                  <c:v>253.75749999999999</c:v>
                </c:pt>
                <c:pt idx="2347">
                  <c:v>253.94</c:v>
                </c:pt>
                <c:pt idx="2348">
                  <c:v>253.96</c:v>
                </c:pt>
                <c:pt idx="2349">
                  <c:v>254.36500000000001</c:v>
                </c:pt>
                <c:pt idx="2350">
                  <c:v>254.45</c:v>
                </c:pt>
                <c:pt idx="2351">
                  <c:v>254.4725</c:v>
                </c:pt>
                <c:pt idx="2352">
                  <c:v>254.61</c:v>
                </c:pt>
                <c:pt idx="2353">
                  <c:v>254.62</c:v>
                </c:pt>
                <c:pt idx="2354">
                  <c:v>254.79</c:v>
                </c:pt>
                <c:pt idx="2355">
                  <c:v>254.95</c:v>
                </c:pt>
                <c:pt idx="2356">
                  <c:v>255.035</c:v>
                </c:pt>
                <c:pt idx="2357">
                  <c:v>255.04</c:v>
                </c:pt>
                <c:pt idx="2358">
                  <c:v>255.63</c:v>
                </c:pt>
                <c:pt idx="2359">
                  <c:v>255.72</c:v>
                </c:pt>
                <c:pt idx="2360">
                  <c:v>255.785</c:v>
                </c:pt>
                <c:pt idx="2361">
                  <c:v>255.84</c:v>
                </c:pt>
                <c:pt idx="2362">
                  <c:v>255.86750000000001</c:v>
                </c:pt>
                <c:pt idx="2363">
                  <c:v>255.97</c:v>
                </c:pt>
                <c:pt idx="2364">
                  <c:v>256.02499999999992</c:v>
                </c:pt>
                <c:pt idx="2365">
                  <c:v>256.33999999999992</c:v>
                </c:pt>
                <c:pt idx="2366">
                  <c:v>256.47000000000003</c:v>
                </c:pt>
                <c:pt idx="2367">
                  <c:v>256.51</c:v>
                </c:pt>
                <c:pt idx="2368">
                  <c:v>256.58</c:v>
                </c:pt>
                <c:pt idx="2369">
                  <c:v>256.72000000000003</c:v>
                </c:pt>
                <c:pt idx="2370">
                  <c:v>256.82</c:v>
                </c:pt>
                <c:pt idx="2371">
                  <c:v>256.93499999999989</c:v>
                </c:pt>
                <c:pt idx="2372">
                  <c:v>256.95999999999992</c:v>
                </c:pt>
                <c:pt idx="2373">
                  <c:v>257.11</c:v>
                </c:pt>
                <c:pt idx="2374">
                  <c:v>257.22000000000003</c:v>
                </c:pt>
                <c:pt idx="2375">
                  <c:v>257.27999999999992</c:v>
                </c:pt>
                <c:pt idx="2376">
                  <c:v>257.31</c:v>
                </c:pt>
                <c:pt idx="2377">
                  <c:v>257.42</c:v>
                </c:pt>
                <c:pt idx="2378">
                  <c:v>257.49</c:v>
                </c:pt>
                <c:pt idx="2379">
                  <c:v>257.51499999999999</c:v>
                </c:pt>
                <c:pt idx="2380">
                  <c:v>257.77999999999992</c:v>
                </c:pt>
                <c:pt idx="2381">
                  <c:v>257.82</c:v>
                </c:pt>
                <c:pt idx="2382">
                  <c:v>258.3</c:v>
                </c:pt>
                <c:pt idx="2383">
                  <c:v>258.56</c:v>
                </c:pt>
                <c:pt idx="2384">
                  <c:v>258.755</c:v>
                </c:pt>
                <c:pt idx="2385">
                  <c:v>258.85000000000002</c:v>
                </c:pt>
                <c:pt idx="2386">
                  <c:v>259.02</c:v>
                </c:pt>
                <c:pt idx="2387">
                  <c:v>259.13</c:v>
                </c:pt>
                <c:pt idx="2388">
                  <c:v>259.28250000000003</c:v>
                </c:pt>
                <c:pt idx="2389">
                  <c:v>259.3</c:v>
                </c:pt>
                <c:pt idx="2390">
                  <c:v>259.33999999999992</c:v>
                </c:pt>
                <c:pt idx="2391">
                  <c:v>259.49</c:v>
                </c:pt>
                <c:pt idx="2392">
                  <c:v>259.55</c:v>
                </c:pt>
                <c:pt idx="2393">
                  <c:v>259.81</c:v>
                </c:pt>
                <c:pt idx="2394">
                  <c:v>259.89999999999992</c:v>
                </c:pt>
                <c:pt idx="2395">
                  <c:v>259.95999999999992</c:v>
                </c:pt>
                <c:pt idx="2396">
                  <c:v>259.98</c:v>
                </c:pt>
                <c:pt idx="2397">
                  <c:v>259.98500000000001</c:v>
                </c:pt>
                <c:pt idx="2398">
                  <c:v>260.315</c:v>
                </c:pt>
                <c:pt idx="2399">
                  <c:v>260.34750000000008</c:v>
                </c:pt>
                <c:pt idx="2400">
                  <c:v>260.45999999999992</c:v>
                </c:pt>
                <c:pt idx="2401">
                  <c:v>260.48</c:v>
                </c:pt>
                <c:pt idx="2402">
                  <c:v>261.565</c:v>
                </c:pt>
                <c:pt idx="2403">
                  <c:v>261.58999999999992</c:v>
                </c:pt>
                <c:pt idx="2404">
                  <c:v>261.66000000000008</c:v>
                </c:pt>
                <c:pt idx="2405">
                  <c:v>261.89999999999992</c:v>
                </c:pt>
                <c:pt idx="2406">
                  <c:v>262.14</c:v>
                </c:pt>
                <c:pt idx="2407">
                  <c:v>262.17500000000001</c:v>
                </c:pt>
                <c:pt idx="2408">
                  <c:v>262.35000000000002</c:v>
                </c:pt>
                <c:pt idx="2409">
                  <c:v>262.48</c:v>
                </c:pt>
                <c:pt idx="2410">
                  <c:v>262.60000000000002</c:v>
                </c:pt>
                <c:pt idx="2411">
                  <c:v>262.68</c:v>
                </c:pt>
                <c:pt idx="2412">
                  <c:v>262.88499999999999</c:v>
                </c:pt>
                <c:pt idx="2413">
                  <c:v>262.97000000000003</c:v>
                </c:pt>
                <c:pt idx="2414">
                  <c:v>263.18</c:v>
                </c:pt>
                <c:pt idx="2415">
                  <c:v>263.29000000000002</c:v>
                </c:pt>
                <c:pt idx="2416">
                  <c:v>263.41500000000002</c:v>
                </c:pt>
                <c:pt idx="2417">
                  <c:v>263.42999999999989</c:v>
                </c:pt>
                <c:pt idx="2418">
                  <c:v>263.45499999999993</c:v>
                </c:pt>
                <c:pt idx="2419">
                  <c:v>263.46499999999992</c:v>
                </c:pt>
                <c:pt idx="2420">
                  <c:v>263.52999999999992</c:v>
                </c:pt>
                <c:pt idx="2421">
                  <c:v>263.55</c:v>
                </c:pt>
                <c:pt idx="2422">
                  <c:v>263.61500000000001</c:v>
                </c:pt>
                <c:pt idx="2423">
                  <c:v>263.61500000000001</c:v>
                </c:pt>
                <c:pt idx="2424">
                  <c:v>264.06</c:v>
                </c:pt>
                <c:pt idx="2425">
                  <c:v>264.12</c:v>
                </c:pt>
                <c:pt idx="2426">
                  <c:v>264.12</c:v>
                </c:pt>
                <c:pt idx="2427">
                  <c:v>264.39499999999992</c:v>
                </c:pt>
                <c:pt idx="2428">
                  <c:v>264.44</c:v>
                </c:pt>
                <c:pt idx="2429">
                  <c:v>264.52</c:v>
                </c:pt>
                <c:pt idx="2430">
                  <c:v>264.52999999999992</c:v>
                </c:pt>
                <c:pt idx="2431">
                  <c:v>264.55</c:v>
                </c:pt>
                <c:pt idx="2432">
                  <c:v>264.55</c:v>
                </c:pt>
                <c:pt idx="2433">
                  <c:v>264.63</c:v>
                </c:pt>
                <c:pt idx="2434">
                  <c:v>264.64999999999998</c:v>
                </c:pt>
                <c:pt idx="2435">
                  <c:v>264.83999999999992</c:v>
                </c:pt>
                <c:pt idx="2436">
                  <c:v>265.17500000000001</c:v>
                </c:pt>
                <c:pt idx="2437">
                  <c:v>265.255</c:v>
                </c:pt>
                <c:pt idx="2438">
                  <c:v>265.29500000000002</c:v>
                </c:pt>
                <c:pt idx="2439">
                  <c:v>265.39499999999992</c:v>
                </c:pt>
                <c:pt idx="2440">
                  <c:v>265.82</c:v>
                </c:pt>
                <c:pt idx="2441">
                  <c:v>266.35000000000002</c:v>
                </c:pt>
                <c:pt idx="2442">
                  <c:v>266.56</c:v>
                </c:pt>
                <c:pt idx="2443">
                  <c:v>266.7475</c:v>
                </c:pt>
                <c:pt idx="2444">
                  <c:v>266.88</c:v>
                </c:pt>
                <c:pt idx="2445">
                  <c:v>266.91000000000003</c:v>
                </c:pt>
                <c:pt idx="2446">
                  <c:v>266.98</c:v>
                </c:pt>
                <c:pt idx="2447">
                  <c:v>267.07</c:v>
                </c:pt>
                <c:pt idx="2448">
                  <c:v>267.16500000000002</c:v>
                </c:pt>
                <c:pt idx="2449">
                  <c:v>267.69</c:v>
                </c:pt>
                <c:pt idx="2450">
                  <c:v>267.76</c:v>
                </c:pt>
                <c:pt idx="2451">
                  <c:v>267.76</c:v>
                </c:pt>
                <c:pt idx="2452">
                  <c:v>267.80500000000001</c:v>
                </c:pt>
                <c:pt idx="2453">
                  <c:v>267.83999999999992</c:v>
                </c:pt>
                <c:pt idx="2454">
                  <c:v>268.10000000000002</c:v>
                </c:pt>
                <c:pt idx="2455">
                  <c:v>268.13</c:v>
                </c:pt>
                <c:pt idx="2456">
                  <c:v>268.24</c:v>
                </c:pt>
                <c:pt idx="2457">
                  <c:v>268.3</c:v>
                </c:pt>
                <c:pt idx="2458">
                  <c:v>268.42999999999989</c:v>
                </c:pt>
                <c:pt idx="2459">
                  <c:v>268.52</c:v>
                </c:pt>
                <c:pt idx="2460">
                  <c:v>268.61</c:v>
                </c:pt>
                <c:pt idx="2461">
                  <c:v>268.64</c:v>
                </c:pt>
                <c:pt idx="2462">
                  <c:v>268.66500000000002</c:v>
                </c:pt>
                <c:pt idx="2463">
                  <c:v>268.77999999999992</c:v>
                </c:pt>
                <c:pt idx="2464">
                  <c:v>268.92</c:v>
                </c:pt>
                <c:pt idx="2465">
                  <c:v>268.99</c:v>
                </c:pt>
                <c:pt idx="2466">
                  <c:v>269.02</c:v>
                </c:pt>
                <c:pt idx="2467">
                  <c:v>269.31</c:v>
                </c:pt>
                <c:pt idx="2468">
                  <c:v>269.33</c:v>
                </c:pt>
                <c:pt idx="2469">
                  <c:v>269.36500000000001</c:v>
                </c:pt>
                <c:pt idx="2470">
                  <c:v>269.47000000000003</c:v>
                </c:pt>
                <c:pt idx="2471">
                  <c:v>269.48500000000001</c:v>
                </c:pt>
                <c:pt idx="2472">
                  <c:v>269.73</c:v>
                </c:pt>
                <c:pt idx="2473">
                  <c:v>269.88</c:v>
                </c:pt>
                <c:pt idx="2474">
                  <c:v>270.14999999999998</c:v>
                </c:pt>
                <c:pt idx="2475">
                  <c:v>270.38</c:v>
                </c:pt>
                <c:pt idx="2476">
                  <c:v>270.69499999999999</c:v>
                </c:pt>
                <c:pt idx="2477">
                  <c:v>270.7</c:v>
                </c:pt>
                <c:pt idx="2478">
                  <c:v>270.71499999999992</c:v>
                </c:pt>
                <c:pt idx="2479">
                  <c:v>270.77</c:v>
                </c:pt>
                <c:pt idx="2480">
                  <c:v>271.05500000000001</c:v>
                </c:pt>
                <c:pt idx="2481">
                  <c:v>271.10000000000002</c:v>
                </c:pt>
                <c:pt idx="2482">
                  <c:v>271.25</c:v>
                </c:pt>
                <c:pt idx="2483">
                  <c:v>271.27499999999992</c:v>
                </c:pt>
                <c:pt idx="2484">
                  <c:v>271.27999999999992</c:v>
                </c:pt>
                <c:pt idx="2485">
                  <c:v>271.3</c:v>
                </c:pt>
                <c:pt idx="2486">
                  <c:v>271.47000000000003</c:v>
                </c:pt>
                <c:pt idx="2487">
                  <c:v>271.56</c:v>
                </c:pt>
                <c:pt idx="2488">
                  <c:v>271.63</c:v>
                </c:pt>
                <c:pt idx="2489">
                  <c:v>271.76</c:v>
                </c:pt>
                <c:pt idx="2490">
                  <c:v>271.97000000000003</c:v>
                </c:pt>
                <c:pt idx="2491">
                  <c:v>272.06</c:v>
                </c:pt>
                <c:pt idx="2492">
                  <c:v>272.11500000000001</c:v>
                </c:pt>
                <c:pt idx="2493">
                  <c:v>272.14</c:v>
                </c:pt>
                <c:pt idx="2494">
                  <c:v>272.16500000000002</c:v>
                </c:pt>
                <c:pt idx="2495">
                  <c:v>272.29000000000002</c:v>
                </c:pt>
                <c:pt idx="2496">
                  <c:v>272.38</c:v>
                </c:pt>
                <c:pt idx="2497">
                  <c:v>272.39</c:v>
                </c:pt>
                <c:pt idx="2498">
                  <c:v>272.52499999999992</c:v>
                </c:pt>
                <c:pt idx="2499">
                  <c:v>272.56</c:v>
                </c:pt>
                <c:pt idx="2500">
                  <c:v>272.69499999999999</c:v>
                </c:pt>
                <c:pt idx="2501">
                  <c:v>272.77499999999992</c:v>
                </c:pt>
                <c:pt idx="2502">
                  <c:v>272.80500000000001</c:v>
                </c:pt>
                <c:pt idx="2503">
                  <c:v>272.82</c:v>
                </c:pt>
                <c:pt idx="2504">
                  <c:v>272.89499999999992</c:v>
                </c:pt>
                <c:pt idx="2505">
                  <c:v>272.95</c:v>
                </c:pt>
                <c:pt idx="2506">
                  <c:v>273.29000000000002</c:v>
                </c:pt>
                <c:pt idx="2507">
                  <c:v>273.37</c:v>
                </c:pt>
                <c:pt idx="2508">
                  <c:v>273.38499999999999</c:v>
                </c:pt>
                <c:pt idx="2509">
                  <c:v>273.39499999999992</c:v>
                </c:pt>
                <c:pt idx="2510">
                  <c:v>273.61</c:v>
                </c:pt>
                <c:pt idx="2511">
                  <c:v>273.72500000000002</c:v>
                </c:pt>
                <c:pt idx="2512">
                  <c:v>273.745</c:v>
                </c:pt>
                <c:pt idx="2513">
                  <c:v>273.75</c:v>
                </c:pt>
                <c:pt idx="2514">
                  <c:v>273.77499999999992</c:v>
                </c:pt>
                <c:pt idx="2515">
                  <c:v>274.14999999999998</c:v>
                </c:pt>
                <c:pt idx="2516">
                  <c:v>274.32499999999999</c:v>
                </c:pt>
                <c:pt idx="2517">
                  <c:v>274.35250000000002</c:v>
                </c:pt>
                <c:pt idx="2518">
                  <c:v>274.39999999999992</c:v>
                </c:pt>
                <c:pt idx="2519">
                  <c:v>274.54000000000002</c:v>
                </c:pt>
                <c:pt idx="2520">
                  <c:v>274.58</c:v>
                </c:pt>
                <c:pt idx="2521">
                  <c:v>274.64</c:v>
                </c:pt>
                <c:pt idx="2522">
                  <c:v>274.77</c:v>
                </c:pt>
                <c:pt idx="2523">
                  <c:v>274.78500000000003</c:v>
                </c:pt>
                <c:pt idx="2524">
                  <c:v>274.91000000000003</c:v>
                </c:pt>
                <c:pt idx="2525">
                  <c:v>274.94</c:v>
                </c:pt>
                <c:pt idx="2526">
                  <c:v>274.94</c:v>
                </c:pt>
                <c:pt idx="2527">
                  <c:v>274.95499999999993</c:v>
                </c:pt>
                <c:pt idx="2528">
                  <c:v>275.005</c:v>
                </c:pt>
                <c:pt idx="2529">
                  <c:v>275.02</c:v>
                </c:pt>
                <c:pt idx="2530">
                  <c:v>275.11500000000001</c:v>
                </c:pt>
                <c:pt idx="2531">
                  <c:v>275.2</c:v>
                </c:pt>
                <c:pt idx="2532">
                  <c:v>275.25</c:v>
                </c:pt>
                <c:pt idx="2533">
                  <c:v>275.51</c:v>
                </c:pt>
                <c:pt idx="2534">
                  <c:v>275.51</c:v>
                </c:pt>
                <c:pt idx="2535">
                  <c:v>275.52749999999992</c:v>
                </c:pt>
                <c:pt idx="2536">
                  <c:v>275.58</c:v>
                </c:pt>
                <c:pt idx="2537">
                  <c:v>275.61</c:v>
                </c:pt>
                <c:pt idx="2538">
                  <c:v>275.81</c:v>
                </c:pt>
                <c:pt idx="2539">
                  <c:v>275.82</c:v>
                </c:pt>
                <c:pt idx="2540">
                  <c:v>275.86</c:v>
                </c:pt>
                <c:pt idx="2541">
                  <c:v>275.89999999999992</c:v>
                </c:pt>
                <c:pt idx="2542">
                  <c:v>276.02999999999992</c:v>
                </c:pt>
                <c:pt idx="2543">
                  <c:v>276.33499999999992</c:v>
                </c:pt>
                <c:pt idx="2544">
                  <c:v>276.91000000000003</c:v>
                </c:pt>
                <c:pt idx="2545">
                  <c:v>277</c:v>
                </c:pt>
                <c:pt idx="2546">
                  <c:v>277.01499999999999</c:v>
                </c:pt>
                <c:pt idx="2547">
                  <c:v>277.24</c:v>
                </c:pt>
                <c:pt idx="2548">
                  <c:v>277.27999999999992</c:v>
                </c:pt>
                <c:pt idx="2549">
                  <c:v>277.60000000000002</c:v>
                </c:pt>
                <c:pt idx="2550">
                  <c:v>277.625</c:v>
                </c:pt>
                <c:pt idx="2551">
                  <c:v>277.69</c:v>
                </c:pt>
                <c:pt idx="2552">
                  <c:v>278</c:v>
                </c:pt>
                <c:pt idx="2553">
                  <c:v>278.24</c:v>
                </c:pt>
                <c:pt idx="2554">
                  <c:v>278.32499999999999</c:v>
                </c:pt>
                <c:pt idx="2555">
                  <c:v>278.35500000000002</c:v>
                </c:pt>
                <c:pt idx="2556">
                  <c:v>278.41000000000003</c:v>
                </c:pt>
                <c:pt idx="2557">
                  <c:v>278.45999999999992</c:v>
                </c:pt>
                <c:pt idx="2558">
                  <c:v>278.57499999999999</c:v>
                </c:pt>
                <c:pt idx="2559">
                  <c:v>278.77999999999992</c:v>
                </c:pt>
                <c:pt idx="2560">
                  <c:v>278.89</c:v>
                </c:pt>
                <c:pt idx="2561">
                  <c:v>279.065</c:v>
                </c:pt>
                <c:pt idx="2562">
                  <c:v>279.20499999999993</c:v>
                </c:pt>
                <c:pt idx="2563">
                  <c:v>279.53500000000003</c:v>
                </c:pt>
                <c:pt idx="2564">
                  <c:v>279.7</c:v>
                </c:pt>
                <c:pt idx="2565">
                  <c:v>280.01499999999999</c:v>
                </c:pt>
                <c:pt idx="2566">
                  <c:v>280.2</c:v>
                </c:pt>
                <c:pt idx="2567">
                  <c:v>280.23</c:v>
                </c:pt>
                <c:pt idx="2568">
                  <c:v>280.32</c:v>
                </c:pt>
                <c:pt idx="2569">
                  <c:v>280.42</c:v>
                </c:pt>
                <c:pt idx="2570">
                  <c:v>280.45</c:v>
                </c:pt>
                <c:pt idx="2571">
                  <c:v>280.52499999999992</c:v>
                </c:pt>
                <c:pt idx="2572">
                  <c:v>280.60750000000002</c:v>
                </c:pt>
                <c:pt idx="2573">
                  <c:v>280.72000000000003</c:v>
                </c:pt>
                <c:pt idx="2574">
                  <c:v>280.8</c:v>
                </c:pt>
                <c:pt idx="2575">
                  <c:v>280.88</c:v>
                </c:pt>
                <c:pt idx="2576">
                  <c:v>280.92</c:v>
                </c:pt>
                <c:pt idx="2577">
                  <c:v>280.97000000000003</c:v>
                </c:pt>
                <c:pt idx="2578">
                  <c:v>280.98</c:v>
                </c:pt>
                <c:pt idx="2579">
                  <c:v>281.14499999999998</c:v>
                </c:pt>
                <c:pt idx="2580">
                  <c:v>281.35500000000002</c:v>
                </c:pt>
                <c:pt idx="2581">
                  <c:v>281.40499999999992</c:v>
                </c:pt>
                <c:pt idx="2582">
                  <c:v>281.41000000000003</c:v>
                </c:pt>
                <c:pt idx="2583">
                  <c:v>281.47500000000002</c:v>
                </c:pt>
                <c:pt idx="2584">
                  <c:v>281.61500000000001</c:v>
                </c:pt>
                <c:pt idx="2585">
                  <c:v>281.64</c:v>
                </c:pt>
                <c:pt idx="2586">
                  <c:v>281.64499999999998</c:v>
                </c:pt>
                <c:pt idx="2587">
                  <c:v>281.99</c:v>
                </c:pt>
                <c:pt idx="2588">
                  <c:v>282.22000000000003</c:v>
                </c:pt>
                <c:pt idx="2589">
                  <c:v>282.38749999999999</c:v>
                </c:pt>
                <c:pt idx="2590">
                  <c:v>282.42</c:v>
                </c:pt>
                <c:pt idx="2591">
                  <c:v>282.59500000000003</c:v>
                </c:pt>
                <c:pt idx="2592">
                  <c:v>282.60000000000002</c:v>
                </c:pt>
                <c:pt idx="2593">
                  <c:v>282.99499999999989</c:v>
                </c:pt>
                <c:pt idx="2594">
                  <c:v>283</c:v>
                </c:pt>
                <c:pt idx="2595">
                  <c:v>283.32</c:v>
                </c:pt>
                <c:pt idx="2596">
                  <c:v>283.45</c:v>
                </c:pt>
                <c:pt idx="2597">
                  <c:v>283.52</c:v>
                </c:pt>
                <c:pt idx="2598">
                  <c:v>283.52</c:v>
                </c:pt>
                <c:pt idx="2599">
                  <c:v>283.90499999999992</c:v>
                </c:pt>
                <c:pt idx="2600">
                  <c:v>284</c:v>
                </c:pt>
                <c:pt idx="2601">
                  <c:v>284.55500000000001</c:v>
                </c:pt>
                <c:pt idx="2602">
                  <c:v>284.67250000000001</c:v>
                </c:pt>
                <c:pt idx="2603">
                  <c:v>284.68</c:v>
                </c:pt>
                <c:pt idx="2604">
                  <c:v>284.815</c:v>
                </c:pt>
                <c:pt idx="2605">
                  <c:v>284.97000000000003</c:v>
                </c:pt>
                <c:pt idx="2606">
                  <c:v>285.01</c:v>
                </c:pt>
                <c:pt idx="2607">
                  <c:v>285.20999999999992</c:v>
                </c:pt>
                <c:pt idx="2608">
                  <c:v>285.49499999999989</c:v>
                </c:pt>
                <c:pt idx="2609">
                  <c:v>285.66000000000008</c:v>
                </c:pt>
                <c:pt idx="2610">
                  <c:v>285.95999999999992</c:v>
                </c:pt>
                <c:pt idx="2611">
                  <c:v>285.97000000000003</c:v>
                </c:pt>
                <c:pt idx="2612">
                  <c:v>286.41000000000003</c:v>
                </c:pt>
                <c:pt idx="2613">
                  <c:v>286.58999999999992</c:v>
                </c:pt>
                <c:pt idx="2614">
                  <c:v>286.70999999999992</c:v>
                </c:pt>
                <c:pt idx="2615">
                  <c:v>286.83999999999992</c:v>
                </c:pt>
                <c:pt idx="2616">
                  <c:v>286.91000000000003</c:v>
                </c:pt>
                <c:pt idx="2617">
                  <c:v>286.98500000000001</c:v>
                </c:pt>
                <c:pt idx="2618">
                  <c:v>287.11</c:v>
                </c:pt>
                <c:pt idx="2619">
                  <c:v>287.28500000000003</c:v>
                </c:pt>
                <c:pt idx="2620">
                  <c:v>287.42999999999989</c:v>
                </c:pt>
                <c:pt idx="2621">
                  <c:v>287.52499999999992</c:v>
                </c:pt>
                <c:pt idx="2622">
                  <c:v>287.86500000000001</c:v>
                </c:pt>
                <c:pt idx="2623">
                  <c:v>288.01249999999999</c:v>
                </c:pt>
                <c:pt idx="2624">
                  <c:v>288.02</c:v>
                </c:pt>
                <c:pt idx="2625">
                  <c:v>288.04000000000002</c:v>
                </c:pt>
                <c:pt idx="2626">
                  <c:v>288.08999999999992</c:v>
                </c:pt>
                <c:pt idx="2627">
                  <c:v>288.10000000000002</c:v>
                </c:pt>
                <c:pt idx="2628">
                  <c:v>288.1275</c:v>
                </c:pt>
                <c:pt idx="2629">
                  <c:v>288.13</c:v>
                </c:pt>
                <c:pt idx="2630">
                  <c:v>288.18</c:v>
                </c:pt>
                <c:pt idx="2631">
                  <c:v>288.18</c:v>
                </c:pt>
                <c:pt idx="2632">
                  <c:v>288.27749999999992</c:v>
                </c:pt>
                <c:pt idx="2633">
                  <c:v>288.33</c:v>
                </c:pt>
                <c:pt idx="2634">
                  <c:v>288.39</c:v>
                </c:pt>
                <c:pt idx="2635">
                  <c:v>288.42999999999989</c:v>
                </c:pt>
                <c:pt idx="2636">
                  <c:v>288.48</c:v>
                </c:pt>
                <c:pt idx="2637">
                  <c:v>288.5</c:v>
                </c:pt>
                <c:pt idx="2638">
                  <c:v>288.57</c:v>
                </c:pt>
                <c:pt idx="2639">
                  <c:v>288.91000000000003</c:v>
                </c:pt>
                <c:pt idx="2640">
                  <c:v>289.01</c:v>
                </c:pt>
                <c:pt idx="2641">
                  <c:v>289.02499999999992</c:v>
                </c:pt>
                <c:pt idx="2642">
                  <c:v>289.08749999999992</c:v>
                </c:pt>
                <c:pt idx="2643">
                  <c:v>289.29000000000002</c:v>
                </c:pt>
                <c:pt idx="2644">
                  <c:v>289.36</c:v>
                </c:pt>
                <c:pt idx="2645">
                  <c:v>289.42500000000001</c:v>
                </c:pt>
                <c:pt idx="2646">
                  <c:v>289.45999999999992</c:v>
                </c:pt>
                <c:pt idx="2647">
                  <c:v>289.52999999999992</c:v>
                </c:pt>
                <c:pt idx="2648">
                  <c:v>289.72500000000002</c:v>
                </c:pt>
                <c:pt idx="2649">
                  <c:v>289.76499999999999</c:v>
                </c:pt>
                <c:pt idx="2650">
                  <c:v>289.82</c:v>
                </c:pt>
                <c:pt idx="2651">
                  <c:v>289.83499999999992</c:v>
                </c:pt>
                <c:pt idx="2652">
                  <c:v>289.97000000000003</c:v>
                </c:pt>
                <c:pt idx="2653">
                  <c:v>290.08</c:v>
                </c:pt>
                <c:pt idx="2654">
                  <c:v>290.09249999999992</c:v>
                </c:pt>
                <c:pt idx="2655">
                  <c:v>290.315</c:v>
                </c:pt>
                <c:pt idx="2656">
                  <c:v>290.40499999999992</c:v>
                </c:pt>
                <c:pt idx="2657">
                  <c:v>290.42999999999989</c:v>
                </c:pt>
                <c:pt idx="2658">
                  <c:v>290.45499999999993</c:v>
                </c:pt>
                <c:pt idx="2659">
                  <c:v>291.15249999999997</c:v>
                </c:pt>
                <c:pt idx="2660">
                  <c:v>291.17</c:v>
                </c:pt>
                <c:pt idx="2661">
                  <c:v>291.29000000000002</c:v>
                </c:pt>
                <c:pt idx="2662">
                  <c:v>291.565</c:v>
                </c:pt>
                <c:pt idx="2663">
                  <c:v>291.625</c:v>
                </c:pt>
                <c:pt idx="2664">
                  <c:v>291.71249999999992</c:v>
                </c:pt>
                <c:pt idx="2665">
                  <c:v>291.71499999999992</c:v>
                </c:pt>
                <c:pt idx="2666">
                  <c:v>291.85000000000002</c:v>
                </c:pt>
                <c:pt idx="2667">
                  <c:v>292.45499999999993</c:v>
                </c:pt>
                <c:pt idx="2668">
                  <c:v>292.58</c:v>
                </c:pt>
                <c:pt idx="2669">
                  <c:v>292.95</c:v>
                </c:pt>
                <c:pt idx="2670">
                  <c:v>293.625</c:v>
                </c:pt>
                <c:pt idx="2671">
                  <c:v>293.66500000000002</c:v>
                </c:pt>
                <c:pt idx="2672">
                  <c:v>293.77249999999992</c:v>
                </c:pt>
                <c:pt idx="2673">
                  <c:v>293.86</c:v>
                </c:pt>
                <c:pt idx="2674">
                  <c:v>293.94</c:v>
                </c:pt>
                <c:pt idx="2675">
                  <c:v>294.11</c:v>
                </c:pt>
                <c:pt idx="2676">
                  <c:v>294.22000000000003</c:v>
                </c:pt>
                <c:pt idx="2677">
                  <c:v>294.45499999999993</c:v>
                </c:pt>
                <c:pt idx="2678">
                  <c:v>294.58999999999992</c:v>
                </c:pt>
                <c:pt idx="2679">
                  <c:v>294.74</c:v>
                </c:pt>
                <c:pt idx="2680">
                  <c:v>294.86</c:v>
                </c:pt>
                <c:pt idx="2681">
                  <c:v>294.87</c:v>
                </c:pt>
                <c:pt idx="2682">
                  <c:v>294.99</c:v>
                </c:pt>
                <c:pt idx="2683">
                  <c:v>295.05</c:v>
                </c:pt>
                <c:pt idx="2684">
                  <c:v>295.35000000000002</c:v>
                </c:pt>
                <c:pt idx="2685">
                  <c:v>295.63</c:v>
                </c:pt>
                <c:pt idx="2686">
                  <c:v>295.67</c:v>
                </c:pt>
                <c:pt idx="2687">
                  <c:v>295.80500000000001</c:v>
                </c:pt>
                <c:pt idx="2688">
                  <c:v>295.87</c:v>
                </c:pt>
                <c:pt idx="2689">
                  <c:v>295.89</c:v>
                </c:pt>
                <c:pt idx="2690">
                  <c:v>295.89</c:v>
                </c:pt>
                <c:pt idx="2691">
                  <c:v>295.89</c:v>
                </c:pt>
                <c:pt idx="2692">
                  <c:v>295.93249999999989</c:v>
                </c:pt>
                <c:pt idx="2693">
                  <c:v>295.93499999999989</c:v>
                </c:pt>
                <c:pt idx="2694">
                  <c:v>295.99499999999989</c:v>
                </c:pt>
                <c:pt idx="2695">
                  <c:v>296.04500000000002</c:v>
                </c:pt>
                <c:pt idx="2696">
                  <c:v>296.27999999999992</c:v>
                </c:pt>
                <c:pt idx="2697">
                  <c:v>296.36</c:v>
                </c:pt>
                <c:pt idx="2698">
                  <c:v>296.57</c:v>
                </c:pt>
                <c:pt idx="2699">
                  <c:v>296.685</c:v>
                </c:pt>
                <c:pt idx="2700">
                  <c:v>296.86</c:v>
                </c:pt>
                <c:pt idx="2701">
                  <c:v>296.92</c:v>
                </c:pt>
                <c:pt idx="2702">
                  <c:v>296.98</c:v>
                </c:pt>
                <c:pt idx="2703">
                  <c:v>296.99</c:v>
                </c:pt>
                <c:pt idx="2704">
                  <c:v>297.17</c:v>
                </c:pt>
                <c:pt idx="2705">
                  <c:v>297.20499999999993</c:v>
                </c:pt>
                <c:pt idx="2706">
                  <c:v>297.32</c:v>
                </c:pt>
                <c:pt idx="2707">
                  <c:v>297.42</c:v>
                </c:pt>
                <c:pt idx="2708">
                  <c:v>297.42999999999989</c:v>
                </c:pt>
                <c:pt idx="2709">
                  <c:v>297.52999999999992</c:v>
                </c:pt>
                <c:pt idx="2710">
                  <c:v>297.74</c:v>
                </c:pt>
                <c:pt idx="2711">
                  <c:v>297.77</c:v>
                </c:pt>
                <c:pt idx="2712">
                  <c:v>297.82499999999999</c:v>
                </c:pt>
                <c:pt idx="2713">
                  <c:v>297.86</c:v>
                </c:pt>
                <c:pt idx="2714">
                  <c:v>297.98500000000001</c:v>
                </c:pt>
                <c:pt idx="2715">
                  <c:v>297.99</c:v>
                </c:pt>
                <c:pt idx="2716">
                  <c:v>298.05</c:v>
                </c:pt>
                <c:pt idx="2717">
                  <c:v>298.15499999999997</c:v>
                </c:pt>
                <c:pt idx="2718">
                  <c:v>298.45</c:v>
                </c:pt>
                <c:pt idx="2719">
                  <c:v>298.52999999999992</c:v>
                </c:pt>
                <c:pt idx="2720">
                  <c:v>298.70999999999992</c:v>
                </c:pt>
                <c:pt idx="2721">
                  <c:v>298.86</c:v>
                </c:pt>
                <c:pt idx="2722">
                  <c:v>299.06</c:v>
                </c:pt>
                <c:pt idx="2723">
                  <c:v>299.06</c:v>
                </c:pt>
                <c:pt idx="2724">
                  <c:v>299.16000000000008</c:v>
                </c:pt>
                <c:pt idx="2725">
                  <c:v>299.45</c:v>
                </c:pt>
                <c:pt idx="2726">
                  <c:v>299.7</c:v>
                </c:pt>
                <c:pt idx="2727">
                  <c:v>299.77499999999992</c:v>
                </c:pt>
                <c:pt idx="2728">
                  <c:v>300.01</c:v>
                </c:pt>
              </c:numCache>
            </c:numRef>
          </c:xVal>
          <c:yVal>
            <c:numRef>
              <c:f>Scenario4_Inv_300!$H$2:$H$2730</c:f>
              <c:numCache>
                <c:formatCode>General</c:formatCode>
                <c:ptCount val="2729"/>
                <c:pt idx="0">
                  <c:v>20.440511180963892</c:v>
                </c:pt>
                <c:pt idx="1">
                  <c:v>13.3334748642388</c:v>
                </c:pt>
                <c:pt idx="2">
                  <c:v>25.997176829481099</c:v>
                </c:pt>
                <c:pt idx="3">
                  <c:v>16.573839052654499</c:v>
                </c:pt>
                <c:pt idx="4">
                  <c:v>15.535186291925999</c:v>
                </c:pt>
                <c:pt idx="5">
                  <c:v>23.008539263085002</c:v>
                </c:pt>
                <c:pt idx="6">
                  <c:v>31.3517114726301</c:v>
                </c:pt>
                <c:pt idx="7">
                  <c:v>25.4368075773363</c:v>
                </c:pt>
                <c:pt idx="8">
                  <c:v>28.8038130549306</c:v>
                </c:pt>
                <c:pt idx="9">
                  <c:v>10.7933455364093</c:v>
                </c:pt>
                <c:pt idx="10">
                  <c:v>30.18953954834199</c:v>
                </c:pt>
                <c:pt idx="11">
                  <c:v>30.9358899299678</c:v>
                </c:pt>
                <c:pt idx="12">
                  <c:v>23.44166425452509</c:v>
                </c:pt>
                <c:pt idx="13">
                  <c:v>29.706048701698101</c:v>
                </c:pt>
                <c:pt idx="14">
                  <c:v>26.7485210685001</c:v>
                </c:pt>
                <c:pt idx="15">
                  <c:v>29.642860108906198</c:v>
                </c:pt>
                <c:pt idx="16">
                  <c:v>28.758361532289399</c:v>
                </c:pt>
                <c:pt idx="17">
                  <c:v>25.416903476288098</c:v>
                </c:pt>
                <c:pt idx="18">
                  <c:v>37.733433052527801</c:v>
                </c:pt>
                <c:pt idx="19">
                  <c:v>21.4277797032275</c:v>
                </c:pt>
                <c:pt idx="20">
                  <c:v>28.761031562893699</c:v>
                </c:pt>
                <c:pt idx="21">
                  <c:v>22.257179673582499</c:v>
                </c:pt>
                <c:pt idx="22">
                  <c:v>26.764602595134591</c:v>
                </c:pt>
                <c:pt idx="23">
                  <c:v>29.766534799556801</c:v>
                </c:pt>
                <c:pt idx="24">
                  <c:v>30.061567840982391</c:v>
                </c:pt>
                <c:pt idx="25">
                  <c:v>38.012649719800692</c:v>
                </c:pt>
                <c:pt idx="26">
                  <c:v>31.863035704194001</c:v>
                </c:pt>
                <c:pt idx="27">
                  <c:v>24.974990097257599</c:v>
                </c:pt>
                <c:pt idx="28">
                  <c:v>29.792619954835089</c:v>
                </c:pt>
                <c:pt idx="29">
                  <c:v>9.64409761870286</c:v>
                </c:pt>
                <c:pt idx="30">
                  <c:v>32.447804339240093</c:v>
                </c:pt>
                <c:pt idx="31">
                  <c:v>22.7282837784776</c:v>
                </c:pt>
                <c:pt idx="32">
                  <c:v>31.712219989556701</c:v>
                </c:pt>
                <c:pt idx="33">
                  <c:v>26.5618909636048</c:v>
                </c:pt>
                <c:pt idx="34">
                  <c:v>41.389645247466092</c:v>
                </c:pt>
                <c:pt idx="35">
                  <c:v>31.606181732194699</c:v>
                </c:pt>
                <c:pt idx="36">
                  <c:v>26.989025757105001</c:v>
                </c:pt>
                <c:pt idx="37">
                  <c:v>26.503739212375589</c:v>
                </c:pt>
                <c:pt idx="38">
                  <c:v>31.092997198781902</c:v>
                </c:pt>
                <c:pt idx="39">
                  <c:v>33.98154865847669</c:v>
                </c:pt>
                <c:pt idx="40">
                  <c:v>29.062231409045399</c:v>
                </c:pt>
                <c:pt idx="41">
                  <c:v>37.760306744887799</c:v>
                </c:pt>
                <c:pt idx="42">
                  <c:v>39.809501538503902</c:v>
                </c:pt>
                <c:pt idx="43">
                  <c:v>40.122892938826602</c:v>
                </c:pt>
                <c:pt idx="44">
                  <c:v>33.982801337452592</c:v>
                </c:pt>
                <c:pt idx="45">
                  <c:v>35.895005217096802</c:v>
                </c:pt>
                <c:pt idx="46">
                  <c:v>34.567348813475498</c:v>
                </c:pt>
                <c:pt idx="47">
                  <c:v>42.490122282388199</c:v>
                </c:pt>
                <c:pt idx="48">
                  <c:v>33.946908623350701</c:v>
                </c:pt>
                <c:pt idx="49">
                  <c:v>41.539853148264399</c:v>
                </c:pt>
                <c:pt idx="50">
                  <c:v>32.779113072995202</c:v>
                </c:pt>
                <c:pt idx="51">
                  <c:v>35.629576669565402</c:v>
                </c:pt>
                <c:pt idx="52">
                  <c:v>39.1978004244787</c:v>
                </c:pt>
                <c:pt idx="53">
                  <c:v>44.176366446736488</c:v>
                </c:pt>
                <c:pt idx="54">
                  <c:v>34.7029812492258</c:v>
                </c:pt>
                <c:pt idx="55">
                  <c:v>40.400746430023098</c:v>
                </c:pt>
                <c:pt idx="56">
                  <c:v>31.8355815739537</c:v>
                </c:pt>
                <c:pt idx="57">
                  <c:v>37.228979600605001</c:v>
                </c:pt>
                <c:pt idx="58">
                  <c:v>28.698822424574399</c:v>
                </c:pt>
                <c:pt idx="59">
                  <c:v>33.648847998668103</c:v>
                </c:pt>
                <c:pt idx="60">
                  <c:v>35.191113529509103</c:v>
                </c:pt>
                <c:pt idx="61">
                  <c:v>33.647305956889099</c:v>
                </c:pt>
                <c:pt idx="62">
                  <c:v>42.648921435210703</c:v>
                </c:pt>
                <c:pt idx="63">
                  <c:v>29.933909806164799</c:v>
                </c:pt>
                <c:pt idx="64">
                  <c:v>47.625127331947901</c:v>
                </c:pt>
                <c:pt idx="65">
                  <c:v>34.051220969051187</c:v>
                </c:pt>
                <c:pt idx="66">
                  <c:v>40.720011702836999</c:v>
                </c:pt>
                <c:pt idx="67">
                  <c:v>34.485742397477701</c:v>
                </c:pt>
                <c:pt idx="68">
                  <c:v>44.558529829241188</c:v>
                </c:pt>
                <c:pt idx="69">
                  <c:v>36.4159602748827</c:v>
                </c:pt>
                <c:pt idx="70">
                  <c:v>43.064675971369297</c:v>
                </c:pt>
                <c:pt idx="71">
                  <c:v>40.431137371206091</c:v>
                </c:pt>
                <c:pt idx="72">
                  <c:v>47.454978648372403</c:v>
                </c:pt>
                <c:pt idx="73">
                  <c:v>36.506598889137599</c:v>
                </c:pt>
                <c:pt idx="74">
                  <c:v>39.336967022196703</c:v>
                </c:pt>
                <c:pt idx="75">
                  <c:v>47.283950431638303</c:v>
                </c:pt>
                <c:pt idx="76">
                  <c:v>33.935200175322393</c:v>
                </c:pt>
                <c:pt idx="77">
                  <c:v>44.259564617531801</c:v>
                </c:pt>
                <c:pt idx="78">
                  <c:v>41.120836086579601</c:v>
                </c:pt>
                <c:pt idx="79">
                  <c:v>39.184651850490489</c:v>
                </c:pt>
                <c:pt idx="80">
                  <c:v>42.122702547910599</c:v>
                </c:pt>
                <c:pt idx="81">
                  <c:v>41.147934268811703</c:v>
                </c:pt>
                <c:pt idx="82">
                  <c:v>37.671494606248388</c:v>
                </c:pt>
                <c:pt idx="83">
                  <c:v>46.687050491652492</c:v>
                </c:pt>
                <c:pt idx="84">
                  <c:v>47.705208089976203</c:v>
                </c:pt>
                <c:pt idx="85">
                  <c:v>36.0608418311813</c:v>
                </c:pt>
                <c:pt idx="86">
                  <c:v>41.300247036966191</c:v>
                </c:pt>
                <c:pt idx="87">
                  <c:v>40.856323243335503</c:v>
                </c:pt>
                <c:pt idx="88">
                  <c:v>52.892677266375202</c:v>
                </c:pt>
                <c:pt idx="89">
                  <c:v>39.942722117511401</c:v>
                </c:pt>
                <c:pt idx="90">
                  <c:v>44.632819957962603</c:v>
                </c:pt>
                <c:pt idx="91">
                  <c:v>37.88350059229429</c:v>
                </c:pt>
                <c:pt idx="92">
                  <c:v>42.256242319048901</c:v>
                </c:pt>
                <c:pt idx="93">
                  <c:v>42.456383525868588</c:v>
                </c:pt>
                <c:pt idx="94">
                  <c:v>42.140452988659803</c:v>
                </c:pt>
                <c:pt idx="95">
                  <c:v>34.636491609049394</c:v>
                </c:pt>
                <c:pt idx="96">
                  <c:v>35.642821856235003</c:v>
                </c:pt>
                <c:pt idx="97">
                  <c:v>38.407654051941293</c:v>
                </c:pt>
                <c:pt idx="98">
                  <c:v>43.378083798649492</c:v>
                </c:pt>
                <c:pt idx="99">
                  <c:v>35.7379019537278</c:v>
                </c:pt>
                <c:pt idx="100">
                  <c:v>44.479466594581901</c:v>
                </c:pt>
                <c:pt idx="101">
                  <c:v>43.070167348964702</c:v>
                </c:pt>
                <c:pt idx="102">
                  <c:v>34.364669853529492</c:v>
                </c:pt>
                <c:pt idx="103">
                  <c:v>49.254983511156091</c:v>
                </c:pt>
                <c:pt idx="104">
                  <c:v>40.289082431854901</c:v>
                </c:pt>
                <c:pt idx="105">
                  <c:v>41.971968902052502</c:v>
                </c:pt>
                <c:pt idx="106">
                  <c:v>56.992023055576098</c:v>
                </c:pt>
                <c:pt idx="107">
                  <c:v>39.427076558138303</c:v>
                </c:pt>
                <c:pt idx="108">
                  <c:v>48.278887231132799</c:v>
                </c:pt>
                <c:pt idx="109">
                  <c:v>48.77706940004019</c:v>
                </c:pt>
                <c:pt idx="110">
                  <c:v>42.430803215841387</c:v>
                </c:pt>
                <c:pt idx="111">
                  <c:v>47.431358387847297</c:v>
                </c:pt>
                <c:pt idx="112">
                  <c:v>31.323119024592302</c:v>
                </c:pt>
                <c:pt idx="113">
                  <c:v>44.635230735834298</c:v>
                </c:pt>
                <c:pt idx="114">
                  <c:v>48.566730637849801</c:v>
                </c:pt>
                <c:pt idx="115">
                  <c:v>42.6725083903127</c:v>
                </c:pt>
                <c:pt idx="116">
                  <c:v>49.851898649729591</c:v>
                </c:pt>
                <c:pt idx="117">
                  <c:v>52.721240380023303</c:v>
                </c:pt>
                <c:pt idx="118">
                  <c:v>39.871486931136992</c:v>
                </c:pt>
                <c:pt idx="119">
                  <c:v>43.074877933034188</c:v>
                </c:pt>
                <c:pt idx="120">
                  <c:v>44.811093355570293</c:v>
                </c:pt>
                <c:pt idx="121">
                  <c:v>45.710265241190903</c:v>
                </c:pt>
                <c:pt idx="122">
                  <c:v>40.279691679994997</c:v>
                </c:pt>
                <c:pt idx="123">
                  <c:v>43.398809151477288</c:v>
                </c:pt>
                <c:pt idx="124">
                  <c:v>45.438376584508397</c:v>
                </c:pt>
                <c:pt idx="125">
                  <c:v>53.474196756200087</c:v>
                </c:pt>
                <c:pt idx="126">
                  <c:v>43.1362060219233</c:v>
                </c:pt>
                <c:pt idx="127">
                  <c:v>50.303380767862294</c:v>
                </c:pt>
                <c:pt idx="128">
                  <c:v>35.973636067355287</c:v>
                </c:pt>
                <c:pt idx="129">
                  <c:v>46.430908768034598</c:v>
                </c:pt>
                <c:pt idx="130">
                  <c:v>46.729544650646488</c:v>
                </c:pt>
                <c:pt idx="131">
                  <c:v>37.582207849543799</c:v>
                </c:pt>
                <c:pt idx="132">
                  <c:v>48.294632723202902</c:v>
                </c:pt>
                <c:pt idx="133">
                  <c:v>55.406770246618201</c:v>
                </c:pt>
                <c:pt idx="134">
                  <c:v>50.521070199372012</c:v>
                </c:pt>
                <c:pt idx="135">
                  <c:v>47.352727467830178</c:v>
                </c:pt>
                <c:pt idx="136">
                  <c:v>38.046955610232999</c:v>
                </c:pt>
                <c:pt idx="137">
                  <c:v>41.682936469430388</c:v>
                </c:pt>
                <c:pt idx="138">
                  <c:v>42.967622405819689</c:v>
                </c:pt>
                <c:pt idx="139">
                  <c:v>51.219918767615603</c:v>
                </c:pt>
                <c:pt idx="140">
                  <c:v>45.20445196320609</c:v>
                </c:pt>
                <c:pt idx="141">
                  <c:v>46.147605158140387</c:v>
                </c:pt>
                <c:pt idx="142">
                  <c:v>54.467145309860001</c:v>
                </c:pt>
                <c:pt idx="143">
                  <c:v>42.351146003088687</c:v>
                </c:pt>
                <c:pt idx="144">
                  <c:v>35.556734141422801</c:v>
                </c:pt>
                <c:pt idx="145">
                  <c:v>38.915010107340997</c:v>
                </c:pt>
                <c:pt idx="146">
                  <c:v>55.803010876792293</c:v>
                </c:pt>
                <c:pt idx="147">
                  <c:v>48.656016086944398</c:v>
                </c:pt>
                <c:pt idx="148">
                  <c:v>47.489889442385604</c:v>
                </c:pt>
                <c:pt idx="149">
                  <c:v>47.985654088233687</c:v>
                </c:pt>
                <c:pt idx="150">
                  <c:v>40.490820341037697</c:v>
                </c:pt>
                <c:pt idx="151">
                  <c:v>54.863230322092399</c:v>
                </c:pt>
                <c:pt idx="152">
                  <c:v>45.478646800529802</c:v>
                </c:pt>
                <c:pt idx="153">
                  <c:v>53.851202703874087</c:v>
                </c:pt>
                <c:pt idx="154">
                  <c:v>45.3364604367897</c:v>
                </c:pt>
                <c:pt idx="155">
                  <c:v>54.229378345982703</c:v>
                </c:pt>
                <c:pt idx="156">
                  <c:v>51.084648556918992</c:v>
                </c:pt>
                <c:pt idx="157">
                  <c:v>43.442851361971101</c:v>
                </c:pt>
                <c:pt idx="158">
                  <c:v>45.630881240518697</c:v>
                </c:pt>
                <c:pt idx="159">
                  <c:v>48.1311272382247</c:v>
                </c:pt>
                <c:pt idx="160">
                  <c:v>48.066927022068498</c:v>
                </c:pt>
                <c:pt idx="161">
                  <c:v>59.278146273660397</c:v>
                </c:pt>
                <c:pt idx="162">
                  <c:v>40.566003806304302</c:v>
                </c:pt>
                <c:pt idx="163">
                  <c:v>48.695399035964599</c:v>
                </c:pt>
                <c:pt idx="164">
                  <c:v>47.016203582008387</c:v>
                </c:pt>
                <c:pt idx="165">
                  <c:v>57.763377625308102</c:v>
                </c:pt>
                <c:pt idx="166">
                  <c:v>57.572995088790996</c:v>
                </c:pt>
                <c:pt idx="167">
                  <c:v>54.063426272667392</c:v>
                </c:pt>
                <c:pt idx="168">
                  <c:v>48.838357070887398</c:v>
                </c:pt>
                <c:pt idx="169">
                  <c:v>53.827644325048887</c:v>
                </c:pt>
                <c:pt idx="170">
                  <c:v>47.51869021124859</c:v>
                </c:pt>
                <c:pt idx="171">
                  <c:v>48.442216862898903</c:v>
                </c:pt>
                <c:pt idx="172">
                  <c:v>38.337429185603789</c:v>
                </c:pt>
                <c:pt idx="173">
                  <c:v>54.189397034338803</c:v>
                </c:pt>
                <c:pt idx="174">
                  <c:v>45.879591793684902</c:v>
                </c:pt>
                <c:pt idx="175">
                  <c:v>44.372650496241491</c:v>
                </c:pt>
                <c:pt idx="176">
                  <c:v>51.840874659229392</c:v>
                </c:pt>
                <c:pt idx="177">
                  <c:v>49.514282430157692</c:v>
                </c:pt>
                <c:pt idx="178">
                  <c:v>50.822368318427898</c:v>
                </c:pt>
                <c:pt idx="179">
                  <c:v>43.064299230337099</c:v>
                </c:pt>
                <c:pt idx="180">
                  <c:v>50.035353477843898</c:v>
                </c:pt>
                <c:pt idx="181">
                  <c:v>45.763338911401803</c:v>
                </c:pt>
                <c:pt idx="182">
                  <c:v>55.375096244848798</c:v>
                </c:pt>
                <c:pt idx="183">
                  <c:v>52.6423152534541</c:v>
                </c:pt>
                <c:pt idx="184">
                  <c:v>52.032280136555798</c:v>
                </c:pt>
                <c:pt idx="185">
                  <c:v>44.291887273027903</c:v>
                </c:pt>
                <c:pt idx="186">
                  <c:v>47.910786711295891</c:v>
                </c:pt>
                <c:pt idx="187">
                  <c:v>51.691704351278197</c:v>
                </c:pt>
                <c:pt idx="188">
                  <c:v>60.043323242873001</c:v>
                </c:pt>
                <c:pt idx="189">
                  <c:v>54.970786371557587</c:v>
                </c:pt>
                <c:pt idx="190">
                  <c:v>48.297314420163403</c:v>
                </c:pt>
                <c:pt idx="191">
                  <c:v>52.750269269452893</c:v>
                </c:pt>
                <c:pt idx="192">
                  <c:v>50.099340596734002</c:v>
                </c:pt>
                <c:pt idx="193">
                  <c:v>56.130578138959798</c:v>
                </c:pt>
                <c:pt idx="194">
                  <c:v>52.990816062433801</c:v>
                </c:pt>
                <c:pt idx="195">
                  <c:v>55.047344236317286</c:v>
                </c:pt>
                <c:pt idx="196">
                  <c:v>59.840759611491492</c:v>
                </c:pt>
                <c:pt idx="197">
                  <c:v>53.525006129146099</c:v>
                </c:pt>
                <c:pt idx="198">
                  <c:v>53.864208680775398</c:v>
                </c:pt>
                <c:pt idx="199">
                  <c:v>51.595393553894702</c:v>
                </c:pt>
                <c:pt idx="200">
                  <c:v>60.434656384422397</c:v>
                </c:pt>
                <c:pt idx="201">
                  <c:v>52.780740542463697</c:v>
                </c:pt>
                <c:pt idx="202">
                  <c:v>56.982222164454598</c:v>
                </c:pt>
                <c:pt idx="203">
                  <c:v>55.559997400260187</c:v>
                </c:pt>
                <c:pt idx="204">
                  <c:v>54.088285072971601</c:v>
                </c:pt>
                <c:pt idx="205">
                  <c:v>54.885447040569098</c:v>
                </c:pt>
                <c:pt idx="206">
                  <c:v>54.737466474570702</c:v>
                </c:pt>
                <c:pt idx="207">
                  <c:v>51.603693484131</c:v>
                </c:pt>
                <c:pt idx="208">
                  <c:v>53.868561850203292</c:v>
                </c:pt>
                <c:pt idx="209">
                  <c:v>51.477787752789489</c:v>
                </c:pt>
                <c:pt idx="210">
                  <c:v>49.519612028496098</c:v>
                </c:pt>
                <c:pt idx="211">
                  <c:v>62.269006237797399</c:v>
                </c:pt>
                <c:pt idx="212">
                  <c:v>59.200634674917801</c:v>
                </c:pt>
                <c:pt idx="213">
                  <c:v>51.228527006583001</c:v>
                </c:pt>
                <c:pt idx="214">
                  <c:v>57.083492865854588</c:v>
                </c:pt>
                <c:pt idx="215">
                  <c:v>54.0724605029841</c:v>
                </c:pt>
                <c:pt idx="216">
                  <c:v>60.17595795176269</c:v>
                </c:pt>
                <c:pt idx="217">
                  <c:v>57.641836795498897</c:v>
                </c:pt>
                <c:pt idx="218">
                  <c:v>27.008223723956501</c:v>
                </c:pt>
                <c:pt idx="219">
                  <c:v>61.224004818997997</c:v>
                </c:pt>
                <c:pt idx="220">
                  <c:v>58.080470263974199</c:v>
                </c:pt>
                <c:pt idx="221">
                  <c:v>59.486343290627303</c:v>
                </c:pt>
                <c:pt idx="222">
                  <c:v>58.7421796638831</c:v>
                </c:pt>
                <c:pt idx="223">
                  <c:v>63.309603282910103</c:v>
                </c:pt>
                <c:pt idx="224">
                  <c:v>56.883465395759899</c:v>
                </c:pt>
                <c:pt idx="225">
                  <c:v>49.667005627343997</c:v>
                </c:pt>
                <c:pt idx="226">
                  <c:v>62.615865730771603</c:v>
                </c:pt>
                <c:pt idx="227">
                  <c:v>57.142190238008702</c:v>
                </c:pt>
                <c:pt idx="228">
                  <c:v>67.229393714736787</c:v>
                </c:pt>
                <c:pt idx="229">
                  <c:v>58.807019416772192</c:v>
                </c:pt>
                <c:pt idx="230">
                  <c:v>63.33679798944469</c:v>
                </c:pt>
                <c:pt idx="231">
                  <c:v>60.921811393958301</c:v>
                </c:pt>
                <c:pt idx="232">
                  <c:v>58.218900085469102</c:v>
                </c:pt>
                <c:pt idx="233">
                  <c:v>48.744276009464294</c:v>
                </c:pt>
                <c:pt idx="234">
                  <c:v>66.493841009436579</c:v>
                </c:pt>
                <c:pt idx="235">
                  <c:v>56.932757544863101</c:v>
                </c:pt>
                <c:pt idx="236">
                  <c:v>62.980037184439297</c:v>
                </c:pt>
                <c:pt idx="237">
                  <c:v>57.948077916238603</c:v>
                </c:pt>
                <c:pt idx="238">
                  <c:v>58.2347270184842</c:v>
                </c:pt>
                <c:pt idx="239">
                  <c:v>59.026881983949487</c:v>
                </c:pt>
                <c:pt idx="240">
                  <c:v>61.038563176992298</c:v>
                </c:pt>
                <c:pt idx="241">
                  <c:v>58.946962337570703</c:v>
                </c:pt>
                <c:pt idx="242">
                  <c:v>55.077655720145401</c:v>
                </c:pt>
                <c:pt idx="243">
                  <c:v>59.973590260375502</c:v>
                </c:pt>
                <c:pt idx="244">
                  <c:v>58.936535643229298</c:v>
                </c:pt>
                <c:pt idx="245">
                  <c:v>60.244625983764799</c:v>
                </c:pt>
                <c:pt idx="246">
                  <c:v>53.007267672987687</c:v>
                </c:pt>
                <c:pt idx="247">
                  <c:v>61.478431200813397</c:v>
                </c:pt>
                <c:pt idx="248">
                  <c:v>53.637145285503699</c:v>
                </c:pt>
                <c:pt idx="249">
                  <c:v>54.559055673200291</c:v>
                </c:pt>
                <c:pt idx="250">
                  <c:v>55.820825308599296</c:v>
                </c:pt>
                <c:pt idx="251">
                  <c:v>54.719804918407711</c:v>
                </c:pt>
                <c:pt idx="252">
                  <c:v>63.473402754850603</c:v>
                </c:pt>
                <c:pt idx="253">
                  <c:v>55.216650965153399</c:v>
                </c:pt>
                <c:pt idx="254">
                  <c:v>74.003164319820598</c:v>
                </c:pt>
                <c:pt idx="255">
                  <c:v>67.766167818616481</c:v>
                </c:pt>
                <c:pt idx="256">
                  <c:v>55.104042733670497</c:v>
                </c:pt>
                <c:pt idx="257">
                  <c:v>56.926709111385499</c:v>
                </c:pt>
                <c:pt idx="258">
                  <c:v>63.807893129787992</c:v>
                </c:pt>
                <c:pt idx="259">
                  <c:v>65.376457634985485</c:v>
                </c:pt>
                <c:pt idx="260">
                  <c:v>58.856988071042579</c:v>
                </c:pt>
                <c:pt idx="261">
                  <c:v>62.376147637395903</c:v>
                </c:pt>
                <c:pt idx="262">
                  <c:v>56.970101726251897</c:v>
                </c:pt>
                <c:pt idx="263">
                  <c:v>65.7888637737164</c:v>
                </c:pt>
                <c:pt idx="264">
                  <c:v>60.705099519822802</c:v>
                </c:pt>
                <c:pt idx="265">
                  <c:v>65.252415866937298</c:v>
                </c:pt>
                <c:pt idx="266">
                  <c:v>56.586014603818803</c:v>
                </c:pt>
                <c:pt idx="267">
                  <c:v>61.821766413354993</c:v>
                </c:pt>
                <c:pt idx="268">
                  <c:v>59.911710636376903</c:v>
                </c:pt>
                <c:pt idx="269">
                  <c:v>63.926811804699703</c:v>
                </c:pt>
                <c:pt idx="270">
                  <c:v>59.469374440185298</c:v>
                </c:pt>
                <c:pt idx="271">
                  <c:v>54.497828963745292</c:v>
                </c:pt>
                <c:pt idx="272">
                  <c:v>65.912817091340699</c:v>
                </c:pt>
                <c:pt idx="273">
                  <c:v>55.648313491835701</c:v>
                </c:pt>
                <c:pt idx="274">
                  <c:v>61.206074370259898</c:v>
                </c:pt>
                <c:pt idx="275">
                  <c:v>50.839199927432901</c:v>
                </c:pt>
                <c:pt idx="276">
                  <c:v>64.167467217692391</c:v>
                </c:pt>
                <c:pt idx="277">
                  <c:v>64.327567248157806</c:v>
                </c:pt>
                <c:pt idx="278">
                  <c:v>62.5027600412309</c:v>
                </c:pt>
                <c:pt idx="279">
                  <c:v>63.331742552649288</c:v>
                </c:pt>
                <c:pt idx="280">
                  <c:v>65.692885297051674</c:v>
                </c:pt>
                <c:pt idx="281">
                  <c:v>58.576316979675198</c:v>
                </c:pt>
                <c:pt idx="282">
                  <c:v>60.626251107154999</c:v>
                </c:pt>
                <c:pt idx="283">
                  <c:v>63.175912988628099</c:v>
                </c:pt>
                <c:pt idx="284">
                  <c:v>68.06034518099878</c:v>
                </c:pt>
                <c:pt idx="285">
                  <c:v>59.143398433174099</c:v>
                </c:pt>
                <c:pt idx="286">
                  <c:v>60.504469683899288</c:v>
                </c:pt>
                <c:pt idx="287">
                  <c:v>56.793850789734798</c:v>
                </c:pt>
                <c:pt idx="288">
                  <c:v>60.182831869005803</c:v>
                </c:pt>
                <c:pt idx="289">
                  <c:v>56.327430215629498</c:v>
                </c:pt>
                <c:pt idx="290">
                  <c:v>58.6801212258951</c:v>
                </c:pt>
                <c:pt idx="291">
                  <c:v>68.530165396632881</c:v>
                </c:pt>
                <c:pt idx="292">
                  <c:v>63.226554224891899</c:v>
                </c:pt>
                <c:pt idx="293">
                  <c:v>54.580955436864002</c:v>
                </c:pt>
                <c:pt idx="294">
                  <c:v>64.86154795613119</c:v>
                </c:pt>
                <c:pt idx="295">
                  <c:v>68.236229630707399</c:v>
                </c:pt>
                <c:pt idx="296">
                  <c:v>69.450456538004289</c:v>
                </c:pt>
                <c:pt idx="297">
                  <c:v>58.7641454934137</c:v>
                </c:pt>
                <c:pt idx="298">
                  <c:v>64.119597272786265</c:v>
                </c:pt>
                <c:pt idx="299">
                  <c:v>61.164174236037901</c:v>
                </c:pt>
                <c:pt idx="300">
                  <c:v>60.0579342840702</c:v>
                </c:pt>
                <c:pt idx="301">
                  <c:v>66.673018721787884</c:v>
                </c:pt>
                <c:pt idx="302">
                  <c:v>73.422123832705381</c:v>
                </c:pt>
                <c:pt idx="303">
                  <c:v>67.325999156301577</c:v>
                </c:pt>
                <c:pt idx="304">
                  <c:v>68.567229728789201</c:v>
                </c:pt>
                <c:pt idx="305">
                  <c:v>63.234134354422999</c:v>
                </c:pt>
                <c:pt idx="306">
                  <c:v>63.797444635200392</c:v>
                </c:pt>
                <c:pt idx="307">
                  <c:v>64.384724953661291</c:v>
                </c:pt>
                <c:pt idx="308">
                  <c:v>54.406276697513491</c:v>
                </c:pt>
                <c:pt idx="309">
                  <c:v>77.0443086541177</c:v>
                </c:pt>
                <c:pt idx="310">
                  <c:v>59.776373732521598</c:v>
                </c:pt>
                <c:pt idx="311">
                  <c:v>66.846737102884461</c:v>
                </c:pt>
                <c:pt idx="312">
                  <c:v>71.051049400727393</c:v>
                </c:pt>
                <c:pt idx="313">
                  <c:v>71.225229476615297</c:v>
                </c:pt>
                <c:pt idx="314">
                  <c:v>61.924168681931</c:v>
                </c:pt>
                <c:pt idx="315">
                  <c:v>64.13909313526139</c:v>
                </c:pt>
                <c:pt idx="316">
                  <c:v>60.792883042975397</c:v>
                </c:pt>
                <c:pt idx="317">
                  <c:v>62.946381079683682</c:v>
                </c:pt>
                <c:pt idx="318">
                  <c:v>58.553887609168193</c:v>
                </c:pt>
                <c:pt idx="319">
                  <c:v>62.661857765752593</c:v>
                </c:pt>
                <c:pt idx="320">
                  <c:v>64.025233656089185</c:v>
                </c:pt>
                <c:pt idx="321">
                  <c:v>66.461536516585667</c:v>
                </c:pt>
                <c:pt idx="322">
                  <c:v>62.330772005520899</c:v>
                </c:pt>
                <c:pt idx="323">
                  <c:v>64.440675247447203</c:v>
                </c:pt>
                <c:pt idx="324">
                  <c:v>54.512227823589498</c:v>
                </c:pt>
                <c:pt idx="325">
                  <c:v>74.783529793839705</c:v>
                </c:pt>
                <c:pt idx="326">
                  <c:v>61.879627868304389</c:v>
                </c:pt>
                <c:pt idx="327">
                  <c:v>75.437255459831306</c:v>
                </c:pt>
                <c:pt idx="328">
                  <c:v>68.419644176472502</c:v>
                </c:pt>
                <c:pt idx="329">
                  <c:v>68.638535232910286</c:v>
                </c:pt>
                <c:pt idx="330">
                  <c:v>65.905595991823404</c:v>
                </c:pt>
                <c:pt idx="331">
                  <c:v>75.246761524284082</c:v>
                </c:pt>
                <c:pt idx="332">
                  <c:v>77.663422392947979</c:v>
                </c:pt>
                <c:pt idx="333">
                  <c:v>66.773022574423166</c:v>
                </c:pt>
                <c:pt idx="334">
                  <c:v>64.189212587022979</c:v>
                </c:pt>
                <c:pt idx="335">
                  <c:v>71.456984373427687</c:v>
                </c:pt>
                <c:pt idx="336">
                  <c:v>65.739140954340996</c:v>
                </c:pt>
                <c:pt idx="337">
                  <c:v>74.190920969872906</c:v>
                </c:pt>
                <c:pt idx="338">
                  <c:v>70.717255056051201</c:v>
                </c:pt>
                <c:pt idx="339">
                  <c:v>56.589832213938401</c:v>
                </c:pt>
                <c:pt idx="340">
                  <c:v>68.587055670923206</c:v>
                </c:pt>
                <c:pt idx="341">
                  <c:v>63.626952222958998</c:v>
                </c:pt>
                <c:pt idx="342">
                  <c:v>62.450662347872999</c:v>
                </c:pt>
                <c:pt idx="343">
                  <c:v>77.328334334222077</c:v>
                </c:pt>
                <c:pt idx="344">
                  <c:v>69.114114972253503</c:v>
                </c:pt>
                <c:pt idx="345">
                  <c:v>64.890758878194376</c:v>
                </c:pt>
                <c:pt idx="346">
                  <c:v>72.885754487270603</c:v>
                </c:pt>
                <c:pt idx="347">
                  <c:v>67.791586419319202</c:v>
                </c:pt>
                <c:pt idx="348">
                  <c:v>60.346593454250787</c:v>
                </c:pt>
                <c:pt idx="349">
                  <c:v>83.229705396004277</c:v>
                </c:pt>
                <c:pt idx="350">
                  <c:v>73.638948217154564</c:v>
                </c:pt>
                <c:pt idx="351">
                  <c:v>62.877066305479801</c:v>
                </c:pt>
                <c:pt idx="352">
                  <c:v>79.176239850019968</c:v>
                </c:pt>
                <c:pt idx="353">
                  <c:v>68.833584933678893</c:v>
                </c:pt>
                <c:pt idx="354">
                  <c:v>67.481862914841599</c:v>
                </c:pt>
                <c:pt idx="355">
                  <c:v>66.70673012901328</c:v>
                </c:pt>
                <c:pt idx="356">
                  <c:v>75.234103117885198</c:v>
                </c:pt>
                <c:pt idx="357">
                  <c:v>69.582682543628366</c:v>
                </c:pt>
                <c:pt idx="358">
                  <c:v>73.734617627586204</c:v>
                </c:pt>
                <c:pt idx="359">
                  <c:v>71.557896923765398</c:v>
                </c:pt>
                <c:pt idx="360">
                  <c:v>61.071237317139001</c:v>
                </c:pt>
                <c:pt idx="361">
                  <c:v>75.260638906907204</c:v>
                </c:pt>
                <c:pt idx="362">
                  <c:v>63.0252662300854</c:v>
                </c:pt>
                <c:pt idx="363">
                  <c:v>63.41072365500029</c:v>
                </c:pt>
                <c:pt idx="364">
                  <c:v>72.965041057661992</c:v>
                </c:pt>
                <c:pt idx="365">
                  <c:v>70.184594492252401</c:v>
                </c:pt>
                <c:pt idx="366">
                  <c:v>61.0988445129328</c:v>
                </c:pt>
                <c:pt idx="367">
                  <c:v>71.081061609704406</c:v>
                </c:pt>
                <c:pt idx="368">
                  <c:v>68.344874527409289</c:v>
                </c:pt>
                <c:pt idx="369">
                  <c:v>67.407569255564695</c:v>
                </c:pt>
                <c:pt idx="370">
                  <c:v>75.624240571038982</c:v>
                </c:pt>
                <c:pt idx="371">
                  <c:v>77.091472085371905</c:v>
                </c:pt>
                <c:pt idx="372">
                  <c:v>74.356120986370001</c:v>
                </c:pt>
                <c:pt idx="373">
                  <c:v>60.66434342520229</c:v>
                </c:pt>
                <c:pt idx="374">
                  <c:v>71.551518693559288</c:v>
                </c:pt>
                <c:pt idx="375">
                  <c:v>69.701851419342006</c:v>
                </c:pt>
                <c:pt idx="376">
                  <c:v>67.426015474001005</c:v>
                </c:pt>
                <c:pt idx="377">
                  <c:v>63.964133054572599</c:v>
                </c:pt>
                <c:pt idx="378">
                  <c:v>70.863391014359877</c:v>
                </c:pt>
                <c:pt idx="379">
                  <c:v>69.171641673369592</c:v>
                </c:pt>
                <c:pt idx="380">
                  <c:v>78.619164944746203</c:v>
                </c:pt>
                <c:pt idx="381">
                  <c:v>77.325793866288066</c:v>
                </c:pt>
                <c:pt idx="382">
                  <c:v>73.3738204203609</c:v>
                </c:pt>
                <c:pt idx="383">
                  <c:v>62.582602547030703</c:v>
                </c:pt>
                <c:pt idx="384">
                  <c:v>66.730157616221192</c:v>
                </c:pt>
                <c:pt idx="385">
                  <c:v>76.135193719243603</c:v>
                </c:pt>
                <c:pt idx="386">
                  <c:v>80.023005465761301</c:v>
                </c:pt>
                <c:pt idx="387">
                  <c:v>70.059294376197002</c:v>
                </c:pt>
                <c:pt idx="388">
                  <c:v>74.457776888088091</c:v>
                </c:pt>
                <c:pt idx="389">
                  <c:v>69.870486206008465</c:v>
                </c:pt>
                <c:pt idx="390">
                  <c:v>74.00790035796399</c:v>
                </c:pt>
                <c:pt idx="391">
                  <c:v>77.496144109015205</c:v>
                </c:pt>
                <c:pt idx="392">
                  <c:v>70.520070687517205</c:v>
                </c:pt>
                <c:pt idx="393">
                  <c:v>64.781183349538296</c:v>
                </c:pt>
                <c:pt idx="394">
                  <c:v>73.750235458811005</c:v>
                </c:pt>
                <c:pt idx="395">
                  <c:v>75.670876141106177</c:v>
                </c:pt>
                <c:pt idx="396">
                  <c:v>79.978422909114101</c:v>
                </c:pt>
                <c:pt idx="397">
                  <c:v>66.578700008382086</c:v>
                </c:pt>
                <c:pt idx="398">
                  <c:v>76.4103455312748</c:v>
                </c:pt>
                <c:pt idx="399">
                  <c:v>72.897971264650991</c:v>
                </c:pt>
                <c:pt idx="400">
                  <c:v>68.240692408033198</c:v>
                </c:pt>
                <c:pt idx="401">
                  <c:v>67.51098780999159</c:v>
                </c:pt>
                <c:pt idx="402">
                  <c:v>61.978303104749699</c:v>
                </c:pt>
                <c:pt idx="403">
                  <c:v>69.600246982485785</c:v>
                </c:pt>
                <c:pt idx="404">
                  <c:v>78.801945303973483</c:v>
                </c:pt>
                <c:pt idx="405">
                  <c:v>68.145563544717405</c:v>
                </c:pt>
                <c:pt idx="406">
                  <c:v>71.530438190529253</c:v>
                </c:pt>
                <c:pt idx="407">
                  <c:v>71.131938708814388</c:v>
                </c:pt>
                <c:pt idx="408">
                  <c:v>74.658122118702877</c:v>
                </c:pt>
                <c:pt idx="409">
                  <c:v>71.353190326573966</c:v>
                </c:pt>
                <c:pt idx="410">
                  <c:v>74.360312404444187</c:v>
                </c:pt>
                <c:pt idx="411">
                  <c:v>76.461482597017707</c:v>
                </c:pt>
                <c:pt idx="412">
                  <c:v>85.658795401657969</c:v>
                </c:pt>
                <c:pt idx="413">
                  <c:v>78.388484735320986</c:v>
                </c:pt>
                <c:pt idx="414">
                  <c:v>78.364233975841103</c:v>
                </c:pt>
                <c:pt idx="415">
                  <c:v>67.133192803929674</c:v>
                </c:pt>
                <c:pt idx="416">
                  <c:v>72.875266036074365</c:v>
                </c:pt>
                <c:pt idx="417">
                  <c:v>75.282205808960782</c:v>
                </c:pt>
                <c:pt idx="418">
                  <c:v>70.674981807083554</c:v>
                </c:pt>
                <c:pt idx="419">
                  <c:v>76.577297174289768</c:v>
                </c:pt>
                <c:pt idx="420">
                  <c:v>78.006418326809168</c:v>
                </c:pt>
                <c:pt idx="421">
                  <c:v>71.939310060565305</c:v>
                </c:pt>
                <c:pt idx="422">
                  <c:v>67.484168331825799</c:v>
                </c:pt>
                <c:pt idx="423">
                  <c:v>75.871542337631652</c:v>
                </c:pt>
                <c:pt idx="424">
                  <c:v>77.334173211308197</c:v>
                </c:pt>
                <c:pt idx="425">
                  <c:v>67.687888414398586</c:v>
                </c:pt>
                <c:pt idx="426">
                  <c:v>73.815247799459684</c:v>
                </c:pt>
                <c:pt idx="427">
                  <c:v>74.600752286114783</c:v>
                </c:pt>
                <c:pt idx="428">
                  <c:v>82.599592665562298</c:v>
                </c:pt>
                <c:pt idx="429">
                  <c:v>67.998452830027986</c:v>
                </c:pt>
                <c:pt idx="430">
                  <c:v>77.182883715144584</c:v>
                </c:pt>
                <c:pt idx="431">
                  <c:v>91.422540372585672</c:v>
                </c:pt>
                <c:pt idx="432">
                  <c:v>76.840687768499791</c:v>
                </c:pt>
                <c:pt idx="433">
                  <c:v>75.193744275255298</c:v>
                </c:pt>
                <c:pt idx="434">
                  <c:v>85.549937087015095</c:v>
                </c:pt>
                <c:pt idx="435">
                  <c:v>75.239142717235083</c:v>
                </c:pt>
                <c:pt idx="436">
                  <c:v>65.600158885669487</c:v>
                </c:pt>
                <c:pt idx="437">
                  <c:v>80.945658540280206</c:v>
                </c:pt>
                <c:pt idx="438">
                  <c:v>76.587987198377604</c:v>
                </c:pt>
                <c:pt idx="439">
                  <c:v>76.531178642588088</c:v>
                </c:pt>
                <c:pt idx="440">
                  <c:v>73.955617829951493</c:v>
                </c:pt>
                <c:pt idx="441">
                  <c:v>80.654155289548896</c:v>
                </c:pt>
                <c:pt idx="442">
                  <c:v>75.864372127841776</c:v>
                </c:pt>
                <c:pt idx="443">
                  <c:v>76.820047755642292</c:v>
                </c:pt>
                <c:pt idx="444">
                  <c:v>81.884912233086766</c:v>
                </c:pt>
                <c:pt idx="445">
                  <c:v>78.360941972961868</c:v>
                </c:pt>
                <c:pt idx="446">
                  <c:v>78.716075654259981</c:v>
                </c:pt>
                <c:pt idx="447">
                  <c:v>71.787771680749898</c:v>
                </c:pt>
                <c:pt idx="448">
                  <c:v>81.846427003128198</c:v>
                </c:pt>
                <c:pt idx="449">
                  <c:v>80.614619539605698</c:v>
                </c:pt>
                <c:pt idx="450">
                  <c:v>68.659734766450171</c:v>
                </c:pt>
                <c:pt idx="451">
                  <c:v>79.138617824264088</c:v>
                </c:pt>
                <c:pt idx="452">
                  <c:v>79.317384598032007</c:v>
                </c:pt>
                <c:pt idx="453">
                  <c:v>83.19658402875838</c:v>
                </c:pt>
                <c:pt idx="454">
                  <c:v>79.376170392283569</c:v>
                </c:pt>
                <c:pt idx="455">
                  <c:v>79.374623981996706</c:v>
                </c:pt>
                <c:pt idx="456">
                  <c:v>76.865200623631281</c:v>
                </c:pt>
                <c:pt idx="457">
                  <c:v>80.07825277173329</c:v>
                </c:pt>
                <c:pt idx="458">
                  <c:v>75.289763806664567</c:v>
                </c:pt>
                <c:pt idx="459">
                  <c:v>80.251632640678494</c:v>
                </c:pt>
                <c:pt idx="460">
                  <c:v>80.598640406554765</c:v>
                </c:pt>
                <c:pt idx="461">
                  <c:v>77.402697471685883</c:v>
                </c:pt>
                <c:pt idx="462">
                  <c:v>73.115433541861691</c:v>
                </c:pt>
                <c:pt idx="463">
                  <c:v>66.174039391483376</c:v>
                </c:pt>
                <c:pt idx="464">
                  <c:v>83.254917195827304</c:v>
                </c:pt>
                <c:pt idx="465">
                  <c:v>79.495502967577593</c:v>
                </c:pt>
                <c:pt idx="466">
                  <c:v>82.144920159842698</c:v>
                </c:pt>
                <c:pt idx="467">
                  <c:v>78.707285508480581</c:v>
                </c:pt>
                <c:pt idx="468">
                  <c:v>75.904067541733596</c:v>
                </c:pt>
                <c:pt idx="469">
                  <c:v>80.772692923778081</c:v>
                </c:pt>
                <c:pt idx="470">
                  <c:v>83.414405683967502</c:v>
                </c:pt>
                <c:pt idx="471">
                  <c:v>75.311600243591883</c:v>
                </c:pt>
                <c:pt idx="472">
                  <c:v>82.752037292555272</c:v>
                </c:pt>
                <c:pt idx="473">
                  <c:v>79.948384952637198</c:v>
                </c:pt>
                <c:pt idx="474">
                  <c:v>69.346762244834281</c:v>
                </c:pt>
                <c:pt idx="475">
                  <c:v>83.251408503761567</c:v>
                </c:pt>
                <c:pt idx="476">
                  <c:v>85.684701665599391</c:v>
                </c:pt>
                <c:pt idx="477">
                  <c:v>71.370476944185668</c:v>
                </c:pt>
                <c:pt idx="478">
                  <c:v>79.260460916617205</c:v>
                </c:pt>
                <c:pt idx="479">
                  <c:v>79.652141750945489</c:v>
                </c:pt>
                <c:pt idx="480">
                  <c:v>80.630629164899005</c:v>
                </c:pt>
                <c:pt idx="481">
                  <c:v>67.371913084990297</c:v>
                </c:pt>
                <c:pt idx="482">
                  <c:v>86.268719621103202</c:v>
                </c:pt>
                <c:pt idx="483">
                  <c:v>67.111559735725805</c:v>
                </c:pt>
                <c:pt idx="484">
                  <c:v>76.6390769613527</c:v>
                </c:pt>
                <c:pt idx="485">
                  <c:v>83.865787233927279</c:v>
                </c:pt>
                <c:pt idx="486">
                  <c:v>78.54363203000598</c:v>
                </c:pt>
                <c:pt idx="487">
                  <c:v>79.268945722802798</c:v>
                </c:pt>
                <c:pt idx="488">
                  <c:v>91.799281236374398</c:v>
                </c:pt>
                <c:pt idx="489">
                  <c:v>84.966187262412504</c:v>
                </c:pt>
                <c:pt idx="490">
                  <c:v>84.660410756628778</c:v>
                </c:pt>
                <c:pt idx="491">
                  <c:v>79.132572072515671</c:v>
                </c:pt>
                <c:pt idx="492">
                  <c:v>85.187949157589372</c:v>
                </c:pt>
                <c:pt idx="493">
                  <c:v>82.851910476602399</c:v>
                </c:pt>
                <c:pt idx="494">
                  <c:v>83.592559057664189</c:v>
                </c:pt>
                <c:pt idx="495">
                  <c:v>87.113644042603681</c:v>
                </c:pt>
                <c:pt idx="496">
                  <c:v>79.83401850477388</c:v>
                </c:pt>
                <c:pt idx="497">
                  <c:v>85.20778386399968</c:v>
                </c:pt>
                <c:pt idx="498">
                  <c:v>83.759906410792581</c:v>
                </c:pt>
                <c:pt idx="499">
                  <c:v>81.670110966333382</c:v>
                </c:pt>
                <c:pt idx="500">
                  <c:v>86.191101049895707</c:v>
                </c:pt>
                <c:pt idx="501">
                  <c:v>82.01437690428898</c:v>
                </c:pt>
                <c:pt idx="502">
                  <c:v>134.71577179227691</c:v>
                </c:pt>
                <c:pt idx="503">
                  <c:v>87.990757217636968</c:v>
                </c:pt>
                <c:pt idx="504">
                  <c:v>82.213995770588383</c:v>
                </c:pt>
                <c:pt idx="505">
                  <c:v>80.110763626329103</c:v>
                </c:pt>
                <c:pt idx="506">
                  <c:v>83.869875639497891</c:v>
                </c:pt>
                <c:pt idx="507">
                  <c:v>80.171655028705203</c:v>
                </c:pt>
                <c:pt idx="508">
                  <c:v>83.071683520341594</c:v>
                </c:pt>
                <c:pt idx="509">
                  <c:v>81.501987494560993</c:v>
                </c:pt>
                <c:pt idx="510">
                  <c:v>84.419434202172596</c:v>
                </c:pt>
                <c:pt idx="511">
                  <c:v>83.655571323627171</c:v>
                </c:pt>
                <c:pt idx="512">
                  <c:v>83.536044548288203</c:v>
                </c:pt>
                <c:pt idx="513">
                  <c:v>88.759511294539379</c:v>
                </c:pt>
                <c:pt idx="514">
                  <c:v>87.038917853931565</c:v>
                </c:pt>
                <c:pt idx="515">
                  <c:v>85.622076507629458</c:v>
                </c:pt>
                <c:pt idx="516">
                  <c:v>89.824761444255003</c:v>
                </c:pt>
                <c:pt idx="517">
                  <c:v>93.137566501327896</c:v>
                </c:pt>
                <c:pt idx="518">
                  <c:v>81.782281469203696</c:v>
                </c:pt>
                <c:pt idx="519">
                  <c:v>86.197542650139582</c:v>
                </c:pt>
                <c:pt idx="520">
                  <c:v>82.163228317653974</c:v>
                </c:pt>
                <c:pt idx="521">
                  <c:v>87.657742158265677</c:v>
                </c:pt>
                <c:pt idx="522">
                  <c:v>84.406033625859706</c:v>
                </c:pt>
                <c:pt idx="523">
                  <c:v>93.192947945439485</c:v>
                </c:pt>
                <c:pt idx="524">
                  <c:v>93.6474068656414</c:v>
                </c:pt>
                <c:pt idx="525">
                  <c:v>84.500984784078597</c:v>
                </c:pt>
                <c:pt idx="526">
                  <c:v>78.711454767742495</c:v>
                </c:pt>
                <c:pt idx="527">
                  <c:v>83.106112170223568</c:v>
                </c:pt>
                <c:pt idx="528">
                  <c:v>87.276101489159302</c:v>
                </c:pt>
                <c:pt idx="529">
                  <c:v>74.237651843196602</c:v>
                </c:pt>
                <c:pt idx="530">
                  <c:v>88.668429040937696</c:v>
                </c:pt>
                <c:pt idx="531">
                  <c:v>85.702956769840895</c:v>
                </c:pt>
                <c:pt idx="532">
                  <c:v>96.901245740507306</c:v>
                </c:pt>
                <c:pt idx="533">
                  <c:v>79.929722941589588</c:v>
                </c:pt>
                <c:pt idx="534">
                  <c:v>83.942430934969479</c:v>
                </c:pt>
                <c:pt idx="535">
                  <c:v>95.959826073464384</c:v>
                </c:pt>
                <c:pt idx="536">
                  <c:v>89.883186873694271</c:v>
                </c:pt>
                <c:pt idx="537">
                  <c:v>91.64193539231178</c:v>
                </c:pt>
                <c:pt idx="538">
                  <c:v>89.096112251340102</c:v>
                </c:pt>
                <c:pt idx="539">
                  <c:v>90.027971786317195</c:v>
                </c:pt>
                <c:pt idx="540">
                  <c:v>77.040646519018296</c:v>
                </c:pt>
                <c:pt idx="541">
                  <c:v>79.108398266820075</c:v>
                </c:pt>
                <c:pt idx="542">
                  <c:v>82.083258690540205</c:v>
                </c:pt>
                <c:pt idx="543">
                  <c:v>85.765351694801183</c:v>
                </c:pt>
                <c:pt idx="544">
                  <c:v>84.942818609789981</c:v>
                </c:pt>
                <c:pt idx="545">
                  <c:v>86.199751189433684</c:v>
                </c:pt>
                <c:pt idx="546">
                  <c:v>80.295276256076193</c:v>
                </c:pt>
                <c:pt idx="547">
                  <c:v>112.011766131984</c:v>
                </c:pt>
                <c:pt idx="548">
                  <c:v>83.108039687778898</c:v>
                </c:pt>
                <c:pt idx="549">
                  <c:v>83.977920550457398</c:v>
                </c:pt>
                <c:pt idx="550">
                  <c:v>82.660217171965982</c:v>
                </c:pt>
                <c:pt idx="551">
                  <c:v>82.331619699090197</c:v>
                </c:pt>
                <c:pt idx="552">
                  <c:v>83.235627992641781</c:v>
                </c:pt>
                <c:pt idx="553">
                  <c:v>98.976127292805998</c:v>
                </c:pt>
                <c:pt idx="554">
                  <c:v>83.471677535309198</c:v>
                </c:pt>
                <c:pt idx="555">
                  <c:v>83.7637365829125</c:v>
                </c:pt>
                <c:pt idx="556">
                  <c:v>77.860377652711065</c:v>
                </c:pt>
                <c:pt idx="557">
                  <c:v>94.633104392511484</c:v>
                </c:pt>
                <c:pt idx="558">
                  <c:v>85.324661308569091</c:v>
                </c:pt>
                <c:pt idx="559">
                  <c:v>88.115166553646787</c:v>
                </c:pt>
                <c:pt idx="560">
                  <c:v>94.177895283364592</c:v>
                </c:pt>
                <c:pt idx="561">
                  <c:v>90.850902406835289</c:v>
                </c:pt>
                <c:pt idx="562">
                  <c:v>80.719815679576499</c:v>
                </c:pt>
                <c:pt idx="563">
                  <c:v>87.149070113177984</c:v>
                </c:pt>
                <c:pt idx="564">
                  <c:v>87.721006692115694</c:v>
                </c:pt>
                <c:pt idx="565">
                  <c:v>91.100406933121576</c:v>
                </c:pt>
                <c:pt idx="566">
                  <c:v>80.682653779675206</c:v>
                </c:pt>
                <c:pt idx="567">
                  <c:v>98.729213135265397</c:v>
                </c:pt>
                <c:pt idx="568">
                  <c:v>94.014652113603987</c:v>
                </c:pt>
                <c:pt idx="569">
                  <c:v>87.571816745888782</c:v>
                </c:pt>
                <c:pt idx="570">
                  <c:v>84.839295805540999</c:v>
                </c:pt>
                <c:pt idx="571">
                  <c:v>81.176739053379265</c:v>
                </c:pt>
                <c:pt idx="572">
                  <c:v>96.822196442099468</c:v>
                </c:pt>
                <c:pt idx="573">
                  <c:v>84.63488800672657</c:v>
                </c:pt>
                <c:pt idx="574">
                  <c:v>80.637368802114878</c:v>
                </c:pt>
                <c:pt idx="575">
                  <c:v>75.692101978042601</c:v>
                </c:pt>
                <c:pt idx="576">
                  <c:v>88.0176020261773</c:v>
                </c:pt>
                <c:pt idx="577">
                  <c:v>86.059462891505689</c:v>
                </c:pt>
                <c:pt idx="578">
                  <c:v>87.765858202349989</c:v>
                </c:pt>
                <c:pt idx="579">
                  <c:v>93.1410224840334</c:v>
                </c:pt>
                <c:pt idx="580">
                  <c:v>81.34695737335548</c:v>
                </c:pt>
                <c:pt idx="581">
                  <c:v>87.129391447661177</c:v>
                </c:pt>
                <c:pt idx="582">
                  <c:v>91.457264290159102</c:v>
                </c:pt>
                <c:pt idx="583">
                  <c:v>92.121528063927798</c:v>
                </c:pt>
                <c:pt idx="584">
                  <c:v>89.945016912547004</c:v>
                </c:pt>
                <c:pt idx="585">
                  <c:v>90.4796483613096</c:v>
                </c:pt>
                <c:pt idx="586">
                  <c:v>91.701747742774188</c:v>
                </c:pt>
                <c:pt idx="587">
                  <c:v>96.201847368272198</c:v>
                </c:pt>
                <c:pt idx="588">
                  <c:v>83.435759433328201</c:v>
                </c:pt>
                <c:pt idx="589">
                  <c:v>90.576601821431467</c:v>
                </c:pt>
                <c:pt idx="590">
                  <c:v>92.865340948682984</c:v>
                </c:pt>
                <c:pt idx="591">
                  <c:v>90.119143649058699</c:v>
                </c:pt>
                <c:pt idx="592">
                  <c:v>91.973433192598279</c:v>
                </c:pt>
                <c:pt idx="593">
                  <c:v>91.316565730207998</c:v>
                </c:pt>
                <c:pt idx="594">
                  <c:v>93.9126036677321</c:v>
                </c:pt>
                <c:pt idx="595">
                  <c:v>91.322917870985265</c:v>
                </c:pt>
                <c:pt idx="596">
                  <c:v>87.431085985669199</c:v>
                </c:pt>
                <c:pt idx="597">
                  <c:v>85.2488626481029</c:v>
                </c:pt>
                <c:pt idx="598">
                  <c:v>89.18915314878258</c:v>
                </c:pt>
                <c:pt idx="599">
                  <c:v>95.205730100513478</c:v>
                </c:pt>
                <c:pt idx="600">
                  <c:v>88.186460980725798</c:v>
                </c:pt>
                <c:pt idx="601">
                  <c:v>90.280294598266806</c:v>
                </c:pt>
                <c:pt idx="602">
                  <c:v>89.586071976452075</c:v>
                </c:pt>
                <c:pt idx="603">
                  <c:v>89.947172494390998</c:v>
                </c:pt>
                <c:pt idx="604">
                  <c:v>90.9442084629693</c:v>
                </c:pt>
                <c:pt idx="605">
                  <c:v>91.218400992829785</c:v>
                </c:pt>
                <c:pt idx="606">
                  <c:v>91.022117388699584</c:v>
                </c:pt>
                <c:pt idx="607">
                  <c:v>82.389324005163502</c:v>
                </c:pt>
                <c:pt idx="608">
                  <c:v>90.551804928097397</c:v>
                </c:pt>
                <c:pt idx="609">
                  <c:v>94.80247109747117</c:v>
                </c:pt>
                <c:pt idx="610">
                  <c:v>106.596909586937</c:v>
                </c:pt>
                <c:pt idx="611">
                  <c:v>96.1672118952619</c:v>
                </c:pt>
                <c:pt idx="612">
                  <c:v>91.701777506276684</c:v>
                </c:pt>
                <c:pt idx="613">
                  <c:v>92.55230354197198</c:v>
                </c:pt>
                <c:pt idx="614">
                  <c:v>93.891362477183989</c:v>
                </c:pt>
                <c:pt idx="615">
                  <c:v>96.394376861784679</c:v>
                </c:pt>
                <c:pt idx="616">
                  <c:v>94.631521550788079</c:v>
                </c:pt>
                <c:pt idx="617">
                  <c:v>89.464483004757696</c:v>
                </c:pt>
                <c:pt idx="618">
                  <c:v>87.029054426625791</c:v>
                </c:pt>
                <c:pt idx="619">
                  <c:v>96.654646363402392</c:v>
                </c:pt>
                <c:pt idx="620">
                  <c:v>89.526386395183167</c:v>
                </c:pt>
                <c:pt idx="621">
                  <c:v>89.646582193460773</c:v>
                </c:pt>
                <c:pt idx="622">
                  <c:v>91.587371693621989</c:v>
                </c:pt>
                <c:pt idx="623">
                  <c:v>88.2941986926851</c:v>
                </c:pt>
                <c:pt idx="624">
                  <c:v>85.984382282318407</c:v>
                </c:pt>
                <c:pt idx="625">
                  <c:v>88.813882658947904</c:v>
                </c:pt>
                <c:pt idx="626">
                  <c:v>93.640823981036405</c:v>
                </c:pt>
                <c:pt idx="627">
                  <c:v>93.341180566790783</c:v>
                </c:pt>
                <c:pt idx="628">
                  <c:v>90.18627938674058</c:v>
                </c:pt>
                <c:pt idx="629">
                  <c:v>104.009868489071</c:v>
                </c:pt>
                <c:pt idx="630">
                  <c:v>109.055990153518</c:v>
                </c:pt>
                <c:pt idx="631">
                  <c:v>96.717157676872802</c:v>
                </c:pt>
                <c:pt idx="632">
                  <c:v>89.051360197066884</c:v>
                </c:pt>
                <c:pt idx="633">
                  <c:v>98.089704787597</c:v>
                </c:pt>
                <c:pt idx="634">
                  <c:v>90.570260904202101</c:v>
                </c:pt>
                <c:pt idx="635">
                  <c:v>91.078035501819087</c:v>
                </c:pt>
                <c:pt idx="636">
                  <c:v>91.398151091763992</c:v>
                </c:pt>
                <c:pt idx="637">
                  <c:v>98.760904894737394</c:v>
                </c:pt>
                <c:pt idx="638">
                  <c:v>91.61148350756838</c:v>
                </c:pt>
                <c:pt idx="639">
                  <c:v>88.380926796941083</c:v>
                </c:pt>
                <c:pt idx="640">
                  <c:v>100.089052347744</c:v>
                </c:pt>
                <c:pt idx="641">
                  <c:v>91.250500165375101</c:v>
                </c:pt>
                <c:pt idx="642">
                  <c:v>91.561341508056685</c:v>
                </c:pt>
                <c:pt idx="643">
                  <c:v>98.77833086124879</c:v>
                </c:pt>
                <c:pt idx="644">
                  <c:v>91.012994410768201</c:v>
                </c:pt>
                <c:pt idx="645">
                  <c:v>90.216123907219696</c:v>
                </c:pt>
                <c:pt idx="646">
                  <c:v>93.751501593605681</c:v>
                </c:pt>
                <c:pt idx="647">
                  <c:v>98.859736733197977</c:v>
                </c:pt>
                <c:pt idx="648">
                  <c:v>96.558217729939102</c:v>
                </c:pt>
                <c:pt idx="649">
                  <c:v>104.41427214745001</c:v>
                </c:pt>
                <c:pt idx="650">
                  <c:v>94.301025151363007</c:v>
                </c:pt>
                <c:pt idx="651">
                  <c:v>95.934060036704579</c:v>
                </c:pt>
                <c:pt idx="652">
                  <c:v>96.082561460872398</c:v>
                </c:pt>
                <c:pt idx="653">
                  <c:v>96.32350707017838</c:v>
                </c:pt>
                <c:pt idx="654">
                  <c:v>99.5443019948451</c:v>
                </c:pt>
                <c:pt idx="655">
                  <c:v>96.442127523851198</c:v>
                </c:pt>
                <c:pt idx="656">
                  <c:v>112.05002963804</c:v>
                </c:pt>
                <c:pt idx="657">
                  <c:v>97.4260136193394</c:v>
                </c:pt>
                <c:pt idx="658">
                  <c:v>99.117182924365594</c:v>
                </c:pt>
                <c:pt idx="659">
                  <c:v>101.436867294995</c:v>
                </c:pt>
                <c:pt idx="660">
                  <c:v>100.183712561584</c:v>
                </c:pt>
                <c:pt idx="661">
                  <c:v>92.633762874273287</c:v>
                </c:pt>
                <c:pt idx="662">
                  <c:v>98.045867869239899</c:v>
                </c:pt>
                <c:pt idx="663">
                  <c:v>95.130943232680366</c:v>
                </c:pt>
                <c:pt idx="664">
                  <c:v>97.794991043911196</c:v>
                </c:pt>
                <c:pt idx="665">
                  <c:v>93.148954344991282</c:v>
                </c:pt>
                <c:pt idx="666">
                  <c:v>101.103885063261</c:v>
                </c:pt>
                <c:pt idx="667">
                  <c:v>87.987889108135604</c:v>
                </c:pt>
                <c:pt idx="668">
                  <c:v>100.882689563699</c:v>
                </c:pt>
                <c:pt idx="669">
                  <c:v>94.180406342081355</c:v>
                </c:pt>
                <c:pt idx="670">
                  <c:v>110.496655965123</c:v>
                </c:pt>
                <c:pt idx="671">
                  <c:v>100.71955602097201</c:v>
                </c:pt>
                <c:pt idx="672">
                  <c:v>100.262514068098</c:v>
                </c:pt>
                <c:pt idx="673">
                  <c:v>99.23553109135608</c:v>
                </c:pt>
                <c:pt idx="674">
                  <c:v>93.670550702432578</c:v>
                </c:pt>
                <c:pt idx="675">
                  <c:v>96.730598160678198</c:v>
                </c:pt>
                <c:pt idx="676">
                  <c:v>99.789062447480489</c:v>
                </c:pt>
                <c:pt idx="677">
                  <c:v>118.92708214065399</c:v>
                </c:pt>
                <c:pt idx="678">
                  <c:v>106.761459459154</c:v>
                </c:pt>
                <c:pt idx="679">
                  <c:v>101.03473175016499</c:v>
                </c:pt>
                <c:pt idx="680">
                  <c:v>103.93916858728799</c:v>
                </c:pt>
                <c:pt idx="681">
                  <c:v>96.0260937699138</c:v>
                </c:pt>
                <c:pt idx="682">
                  <c:v>91.792931380067998</c:v>
                </c:pt>
                <c:pt idx="683">
                  <c:v>96.359441204781078</c:v>
                </c:pt>
                <c:pt idx="684">
                  <c:v>96.933591782668003</c:v>
                </c:pt>
                <c:pt idx="685">
                  <c:v>104.71492683149999</c:v>
                </c:pt>
                <c:pt idx="686">
                  <c:v>100.443041100575</c:v>
                </c:pt>
                <c:pt idx="687">
                  <c:v>99.418114636444699</c:v>
                </c:pt>
                <c:pt idx="688">
                  <c:v>100.446496048955</c:v>
                </c:pt>
                <c:pt idx="689">
                  <c:v>102.105524562022</c:v>
                </c:pt>
                <c:pt idx="690">
                  <c:v>99.26619651482919</c:v>
                </c:pt>
                <c:pt idx="691">
                  <c:v>107.346186104933</c:v>
                </c:pt>
                <c:pt idx="692">
                  <c:v>110.619340322509</c:v>
                </c:pt>
                <c:pt idx="693">
                  <c:v>92.665342130527861</c:v>
                </c:pt>
                <c:pt idx="694">
                  <c:v>94.6674792913131</c:v>
                </c:pt>
                <c:pt idx="695">
                  <c:v>100.61827346074401</c:v>
                </c:pt>
                <c:pt idx="696">
                  <c:v>118.189374466397</c:v>
                </c:pt>
                <c:pt idx="697">
                  <c:v>103.52265572409</c:v>
                </c:pt>
                <c:pt idx="698">
                  <c:v>101.032383020913</c:v>
                </c:pt>
                <c:pt idx="699">
                  <c:v>103.198285793097</c:v>
                </c:pt>
                <c:pt idx="700">
                  <c:v>105.50897688984</c:v>
                </c:pt>
                <c:pt idx="701">
                  <c:v>96.488063836639185</c:v>
                </c:pt>
                <c:pt idx="702">
                  <c:v>98.951196060791204</c:v>
                </c:pt>
                <c:pt idx="703">
                  <c:v>103.88152244184199</c:v>
                </c:pt>
                <c:pt idx="704">
                  <c:v>93.703838336599361</c:v>
                </c:pt>
                <c:pt idx="705">
                  <c:v>96.258215010173799</c:v>
                </c:pt>
                <c:pt idx="706">
                  <c:v>99.597901322781567</c:v>
                </c:pt>
                <c:pt idx="707">
                  <c:v>102.124563163117</c:v>
                </c:pt>
                <c:pt idx="708">
                  <c:v>99.82782539617979</c:v>
                </c:pt>
                <c:pt idx="709">
                  <c:v>95.952861326001766</c:v>
                </c:pt>
                <c:pt idx="710">
                  <c:v>103.936122393362</c:v>
                </c:pt>
                <c:pt idx="711">
                  <c:v>104.76369009768</c:v>
                </c:pt>
                <c:pt idx="712">
                  <c:v>96.615098266624273</c:v>
                </c:pt>
                <c:pt idx="713">
                  <c:v>115.48104346114501</c:v>
                </c:pt>
                <c:pt idx="714">
                  <c:v>105.87167979652</c:v>
                </c:pt>
                <c:pt idx="715">
                  <c:v>109.47855116345001</c:v>
                </c:pt>
                <c:pt idx="716">
                  <c:v>98.474851522706885</c:v>
                </c:pt>
                <c:pt idx="717">
                  <c:v>100.928356148981</c:v>
                </c:pt>
                <c:pt idx="718">
                  <c:v>107.604439996087</c:v>
                </c:pt>
                <c:pt idx="719">
                  <c:v>111.867561442785</c:v>
                </c:pt>
                <c:pt idx="720">
                  <c:v>97.752936562256068</c:v>
                </c:pt>
                <c:pt idx="721">
                  <c:v>106.39455939921</c:v>
                </c:pt>
                <c:pt idx="722">
                  <c:v>106.288663434245</c:v>
                </c:pt>
                <c:pt idx="723">
                  <c:v>103.363360119761</c:v>
                </c:pt>
                <c:pt idx="724">
                  <c:v>98.460471757839585</c:v>
                </c:pt>
                <c:pt idx="725">
                  <c:v>101.738186325461</c:v>
                </c:pt>
                <c:pt idx="726">
                  <c:v>101.023459950899</c:v>
                </c:pt>
                <c:pt idx="727">
                  <c:v>106.943585772109</c:v>
                </c:pt>
                <c:pt idx="728">
                  <c:v>106.45747371277101</c:v>
                </c:pt>
                <c:pt idx="729">
                  <c:v>97.343966852423478</c:v>
                </c:pt>
                <c:pt idx="730">
                  <c:v>102.046582591088</c:v>
                </c:pt>
                <c:pt idx="731">
                  <c:v>102.803216927978</c:v>
                </c:pt>
                <c:pt idx="732">
                  <c:v>106.800916245693</c:v>
                </c:pt>
                <c:pt idx="733">
                  <c:v>114.762625439122</c:v>
                </c:pt>
                <c:pt idx="734">
                  <c:v>105.943664189003</c:v>
                </c:pt>
                <c:pt idx="735">
                  <c:v>105.776163517404</c:v>
                </c:pt>
                <c:pt idx="736">
                  <c:v>110.736339477532</c:v>
                </c:pt>
                <c:pt idx="737">
                  <c:v>101.785116191803</c:v>
                </c:pt>
                <c:pt idx="738">
                  <c:v>94.804904173640082</c:v>
                </c:pt>
                <c:pt idx="739">
                  <c:v>109.779036860932</c:v>
                </c:pt>
                <c:pt idx="740">
                  <c:v>108.56481637112699</c:v>
                </c:pt>
                <c:pt idx="741">
                  <c:v>98.278203133905379</c:v>
                </c:pt>
                <c:pt idx="742">
                  <c:v>103.035938820997</c:v>
                </c:pt>
                <c:pt idx="743">
                  <c:v>96.942121696236995</c:v>
                </c:pt>
                <c:pt idx="744">
                  <c:v>101.548572951418</c:v>
                </c:pt>
                <c:pt idx="745">
                  <c:v>100.095994672758</c:v>
                </c:pt>
                <c:pt idx="746">
                  <c:v>101.384761050363</c:v>
                </c:pt>
                <c:pt idx="747">
                  <c:v>107.251500631173</c:v>
                </c:pt>
                <c:pt idx="748">
                  <c:v>108.03516462151801</c:v>
                </c:pt>
                <c:pt idx="749">
                  <c:v>111.02760285945899</c:v>
                </c:pt>
                <c:pt idx="750">
                  <c:v>110.319996761261</c:v>
                </c:pt>
                <c:pt idx="751">
                  <c:v>103.188215472469</c:v>
                </c:pt>
                <c:pt idx="752">
                  <c:v>101.98005549927301</c:v>
                </c:pt>
                <c:pt idx="753">
                  <c:v>102.28985919964499</c:v>
                </c:pt>
                <c:pt idx="754">
                  <c:v>112.036006922067</c:v>
                </c:pt>
                <c:pt idx="755">
                  <c:v>83.992761493346094</c:v>
                </c:pt>
                <c:pt idx="756">
                  <c:v>105.70368595087901</c:v>
                </c:pt>
                <c:pt idx="757">
                  <c:v>105.59239751765099</c:v>
                </c:pt>
                <c:pt idx="758">
                  <c:v>98.820614083323505</c:v>
                </c:pt>
                <c:pt idx="759">
                  <c:v>97.920007489520501</c:v>
                </c:pt>
                <c:pt idx="760">
                  <c:v>105.51833472252</c:v>
                </c:pt>
                <c:pt idx="761">
                  <c:v>100.773528196545</c:v>
                </c:pt>
                <c:pt idx="762">
                  <c:v>112.544486094823</c:v>
                </c:pt>
                <c:pt idx="763">
                  <c:v>117.433480232443</c:v>
                </c:pt>
                <c:pt idx="764">
                  <c:v>102.56489205122099</c:v>
                </c:pt>
                <c:pt idx="765">
                  <c:v>100.76942689578701</c:v>
                </c:pt>
                <c:pt idx="766">
                  <c:v>116.125445376869</c:v>
                </c:pt>
                <c:pt idx="767">
                  <c:v>114.454887505523</c:v>
                </c:pt>
                <c:pt idx="768">
                  <c:v>110.968326257751</c:v>
                </c:pt>
                <c:pt idx="769">
                  <c:v>102.079657407051</c:v>
                </c:pt>
                <c:pt idx="770">
                  <c:v>103.01743164213001</c:v>
                </c:pt>
                <c:pt idx="771">
                  <c:v>101.138281971724</c:v>
                </c:pt>
                <c:pt idx="772">
                  <c:v>111.384404633372</c:v>
                </c:pt>
                <c:pt idx="773">
                  <c:v>109.734713590531</c:v>
                </c:pt>
                <c:pt idx="774">
                  <c:v>83.817617771096707</c:v>
                </c:pt>
                <c:pt idx="775">
                  <c:v>108.242300900705</c:v>
                </c:pt>
                <c:pt idx="776">
                  <c:v>108.688593709267</c:v>
                </c:pt>
                <c:pt idx="777">
                  <c:v>111.48313429656</c:v>
                </c:pt>
                <c:pt idx="778">
                  <c:v>99.798415787311598</c:v>
                </c:pt>
                <c:pt idx="779">
                  <c:v>114.26309706119</c:v>
                </c:pt>
                <c:pt idx="780">
                  <c:v>111.451211422437</c:v>
                </c:pt>
                <c:pt idx="781">
                  <c:v>108.334150928874</c:v>
                </c:pt>
                <c:pt idx="782">
                  <c:v>101.909093824351</c:v>
                </c:pt>
                <c:pt idx="783">
                  <c:v>107.714278613297</c:v>
                </c:pt>
                <c:pt idx="784">
                  <c:v>104.73334727492301</c:v>
                </c:pt>
                <c:pt idx="785">
                  <c:v>108.709664018422</c:v>
                </c:pt>
                <c:pt idx="786">
                  <c:v>106.830216203158</c:v>
                </c:pt>
                <c:pt idx="787">
                  <c:v>104.817812136931</c:v>
                </c:pt>
                <c:pt idx="788">
                  <c:v>108.16404658158</c:v>
                </c:pt>
                <c:pt idx="789">
                  <c:v>110.466579031046</c:v>
                </c:pt>
                <c:pt idx="790">
                  <c:v>113.02121409276801</c:v>
                </c:pt>
                <c:pt idx="791">
                  <c:v>112.451304414498</c:v>
                </c:pt>
                <c:pt idx="792">
                  <c:v>107.64962953920799</c:v>
                </c:pt>
                <c:pt idx="793">
                  <c:v>106.02992426079599</c:v>
                </c:pt>
                <c:pt idx="794">
                  <c:v>95.829712767201684</c:v>
                </c:pt>
                <c:pt idx="795">
                  <c:v>114.070100901077</c:v>
                </c:pt>
                <c:pt idx="796">
                  <c:v>114.95392462083301</c:v>
                </c:pt>
                <c:pt idx="797">
                  <c:v>108.507854968888</c:v>
                </c:pt>
                <c:pt idx="798">
                  <c:v>111.04160218124601</c:v>
                </c:pt>
                <c:pt idx="799">
                  <c:v>109.195898251104</c:v>
                </c:pt>
                <c:pt idx="800">
                  <c:v>103.080128613387</c:v>
                </c:pt>
                <c:pt idx="801">
                  <c:v>104.960167529866</c:v>
                </c:pt>
                <c:pt idx="802">
                  <c:v>110.091154908334</c:v>
                </c:pt>
                <c:pt idx="803">
                  <c:v>111.287013416137</c:v>
                </c:pt>
                <c:pt idx="804">
                  <c:v>111.561956733109</c:v>
                </c:pt>
                <c:pt idx="805">
                  <c:v>105.129953557045</c:v>
                </c:pt>
                <c:pt idx="806">
                  <c:v>109.62821846734499</c:v>
                </c:pt>
                <c:pt idx="807">
                  <c:v>110.77364096610999</c:v>
                </c:pt>
                <c:pt idx="808">
                  <c:v>112.875163542312</c:v>
                </c:pt>
                <c:pt idx="809">
                  <c:v>116.194597557701</c:v>
                </c:pt>
                <c:pt idx="810">
                  <c:v>105.425766092166</c:v>
                </c:pt>
                <c:pt idx="811">
                  <c:v>107.400956657037</c:v>
                </c:pt>
                <c:pt idx="812">
                  <c:v>112.39046260738201</c:v>
                </c:pt>
                <c:pt idx="813">
                  <c:v>115.08905454874299</c:v>
                </c:pt>
                <c:pt idx="814">
                  <c:v>114.358696353261</c:v>
                </c:pt>
                <c:pt idx="815">
                  <c:v>118.506339826502</c:v>
                </c:pt>
                <c:pt idx="816">
                  <c:v>111.46554135313301</c:v>
                </c:pt>
                <c:pt idx="817">
                  <c:v>115.767797740614</c:v>
                </c:pt>
                <c:pt idx="818">
                  <c:v>109.217019984866</c:v>
                </c:pt>
                <c:pt idx="819">
                  <c:v>113.821960981597</c:v>
                </c:pt>
                <c:pt idx="820">
                  <c:v>108.17205323677</c:v>
                </c:pt>
                <c:pt idx="821">
                  <c:v>111.38484557939699</c:v>
                </c:pt>
                <c:pt idx="822">
                  <c:v>107.54583962704299</c:v>
                </c:pt>
                <c:pt idx="823">
                  <c:v>111.045234344219</c:v>
                </c:pt>
                <c:pt idx="824">
                  <c:v>110.13240943307601</c:v>
                </c:pt>
                <c:pt idx="825">
                  <c:v>110.767401227333</c:v>
                </c:pt>
                <c:pt idx="826">
                  <c:v>107.46489060404799</c:v>
                </c:pt>
                <c:pt idx="827">
                  <c:v>113.875294566161</c:v>
                </c:pt>
                <c:pt idx="828">
                  <c:v>118.25127844185</c:v>
                </c:pt>
                <c:pt idx="829">
                  <c:v>131.278724079504</c:v>
                </c:pt>
                <c:pt idx="830">
                  <c:v>112.225044748522</c:v>
                </c:pt>
                <c:pt idx="831">
                  <c:v>107.470369870567</c:v>
                </c:pt>
                <c:pt idx="832">
                  <c:v>118.155393305481</c:v>
                </c:pt>
                <c:pt idx="833">
                  <c:v>107.241724456775</c:v>
                </c:pt>
                <c:pt idx="834">
                  <c:v>110.123867762904</c:v>
                </c:pt>
                <c:pt idx="835">
                  <c:v>113.158858221004</c:v>
                </c:pt>
                <c:pt idx="836">
                  <c:v>116.651436449499</c:v>
                </c:pt>
                <c:pt idx="837">
                  <c:v>132.26732047825499</c:v>
                </c:pt>
                <c:pt idx="838">
                  <c:v>114.526072261675</c:v>
                </c:pt>
                <c:pt idx="839">
                  <c:v>105.363301009637</c:v>
                </c:pt>
                <c:pt idx="840">
                  <c:v>115.341087172044</c:v>
                </c:pt>
                <c:pt idx="841">
                  <c:v>133.777557343605</c:v>
                </c:pt>
                <c:pt idx="842">
                  <c:v>116.91575992587801</c:v>
                </c:pt>
                <c:pt idx="843">
                  <c:v>112.96182904098301</c:v>
                </c:pt>
                <c:pt idx="844">
                  <c:v>110.896110929179</c:v>
                </c:pt>
                <c:pt idx="845">
                  <c:v>115.67301596318499</c:v>
                </c:pt>
                <c:pt idx="846">
                  <c:v>110.542091509003</c:v>
                </c:pt>
                <c:pt idx="847">
                  <c:v>120.08227354291699</c:v>
                </c:pt>
                <c:pt idx="848">
                  <c:v>105.749108516747</c:v>
                </c:pt>
                <c:pt idx="849">
                  <c:v>115.006363511812</c:v>
                </c:pt>
                <c:pt idx="850">
                  <c:v>115.163592027611</c:v>
                </c:pt>
                <c:pt idx="851">
                  <c:v>119.88202640902399</c:v>
                </c:pt>
                <c:pt idx="852">
                  <c:v>125.08381718816599</c:v>
                </c:pt>
                <c:pt idx="853">
                  <c:v>123.29573152275999</c:v>
                </c:pt>
                <c:pt idx="854">
                  <c:v>113.535989519984</c:v>
                </c:pt>
                <c:pt idx="855">
                  <c:v>120.84141595414</c:v>
                </c:pt>
                <c:pt idx="856">
                  <c:v>121.532631192899</c:v>
                </c:pt>
                <c:pt idx="857">
                  <c:v>113.65247859953701</c:v>
                </c:pt>
                <c:pt idx="858">
                  <c:v>117.601986450268</c:v>
                </c:pt>
                <c:pt idx="859">
                  <c:v>116.155767911921</c:v>
                </c:pt>
                <c:pt idx="860">
                  <c:v>117.70876507944701</c:v>
                </c:pt>
                <c:pt idx="861">
                  <c:v>116.460599168035</c:v>
                </c:pt>
                <c:pt idx="862">
                  <c:v>112.400632647416</c:v>
                </c:pt>
                <c:pt idx="863">
                  <c:v>112.675237241007</c:v>
                </c:pt>
                <c:pt idx="864">
                  <c:v>113.259371017917</c:v>
                </c:pt>
                <c:pt idx="865">
                  <c:v>116.564986824474</c:v>
                </c:pt>
                <c:pt idx="866">
                  <c:v>115.219886694156</c:v>
                </c:pt>
                <c:pt idx="867">
                  <c:v>113.81118074968001</c:v>
                </c:pt>
                <c:pt idx="868">
                  <c:v>115.688255365434</c:v>
                </c:pt>
                <c:pt idx="869">
                  <c:v>114.167869295985</c:v>
                </c:pt>
                <c:pt idx="870">
                  <c:v>108.99238465786399</c:v>
                </c:pt>
                <c:pt idx="871">
                  <c:v>110.39152494131901</c:v>
                </c:pt>
                <c:pt idx="872">
                  <c:v>120.789173495246</c:v>
                </c:pt>
                <c:pt idx="873">
                  <c:v>174.047422906073</c:v>
                </c:pt>
                <c:pt idx="874">
                  <c:v>120.805096340029</c:v>
                </c:pt>
                <c:pt idx="875">
                  <c:v>120.778777169839</c:v>
                </c:pt>
                <c:pt idx="876">
                  <c:v>113.244596178633</c:v>
                </c:pt>
                <c:pt idx="877">
                  <c:v>114.975178471711</c:v>
                </c:pt>
                <c:pt idx="878">
                  <c:v>125.54301617079101</c:v>
                </c:pt>
                <c:pt idx="879">
                  <c:v>103.731467299771</c:v>
                </c:pt>
                <c:pt idx="880">
                  <c:v>117.04443866528</c:v>
                </c:pt>
                <c:pt idx="881">
                  <c:v>121.876997947889</c:v>
                </c:pt>
                <c:pt idx="882">
                  <c:v>117.856038360974</c:v>
                </c:pt>
                <c:pt idx="883">
                  <c:v>126.069702105433</c:v>
                </c:pt>
                <c:pt idx="884">
                  <c:v>121.166736832495</c:v>
                </c:pt>
                <c:pt idx="885">
                  <c:v>118.64893480969501</c:v>
                </c:pt>
                <c:pt idx="886">
                  <c:v>112.82433729682</c:v>
                </c:pt>
                <c:pt idx="887">
                  <c:v>120.672749459187</c:v>
                </c:pt>
                <c:pt idx="888">
                  <c:v>114.98840386153699</c:v>
                </c:pt>
                <c:pt idx="889">
                  <c:v>116.531863125781</c:v>
                </c:pt>
                <c:pt idx="890">
                  <c:v>125.132077531012</c:v>
                </c:pt>
                <c:pt idx="891">
                  <c:v>110.380885374337</c:v>
                </c:pt>
                <c:pt idx="892">
                  <c:v>110.404544790481</c:v>
                </c:pt>
                <c:pt idx="893">
                  <c:v>124.647710748363</c:v>
                </c:pt>
                <c:pt idx="894">
                  <c:v>119.31328928164901</c:v>
                </c:pt>
                <c:pt idx="895">
                  <c:v>120.060452477693</c:v>
                </c:pt>
                <c:pt idx="896">
                  <c:v>111.796086004549</c:v>
                </c:pt>
                <c:pt idx="897">
                  <c:v>119.755509690254</c:v>
                </c:pt>
                <c:pt idx="898">
                  <c:v>114.674244262743</c:v>
                </c:pt>
                <c:pt idx="899">
                  <c:v>119.46081462176799</c:v>
                </c:pt>
                <c:pt idx="900">
                  <c:v>118.164445137911</c:v>
                </c:pt>
                <c:pt idx="901">
                  <c:v>122.593144424217</c:v>
                </c:pt>
                <c:pt idx="902">
                  <c:v>116.254479081442</c:v>
                </c:pt>
                <c:pt idx="903">
                  <c:v>119.781033088131</c:v>
                </c:pt>
                <c:pt idx="904">
                  <c:v>121.25617115411001</c:v>
                </c:pt>
                <c:pt idx="905">
                  <c:v>118.281041010281</c:v>
                </c:pt>
                <c:pt idx="906">
                  <c:v>112.05130584224599</c:v>
                </c:pt>
                <c:pt idx="907">
                  <c:v>114.77930861441401</c:v>
                </c:pt>
                <c:pt idx="908">
                  <c:v>113.298740626203</c:v>
                </c:pt>
                <c:pt idx="909">
                  <c:v>120.872614714042</c:v>
                </c:pt>
                <c:pt idx="910">
                  <c:v>119.175517541704</c:v>
                </c:pt>
                <c:pt idx="911">
                  <c:v>116.321739482426</c:v>
                </c:pt>
                <c:pt idx="912">
                  <c:v>120.45357872629999</c:v>
                </c:pt>
                <c:pt idx="913">
                  <c:v>121.80627408023901</c:v>
                </c:pt>
                <c:pt idx="914">
                  <c:v>121.225536351278</c:v>
                </c:pt>
                <c:pt idx="915">
                  <c:v>119.10430239161199</c:v>
                </c:pt>
                <c:pt idx="916">
                  <c:v>113.869567963929</c:v>
                </c:pt>
                <c:pt idx="917">
                  <c:v>136.91197956898401</c:v>
                </c:pt>
                <c:pt idx="918">
                  <c:v>117.53825603020999</c:v>
                </c:pt>
                <c:pt idx="919">
                  <c:v>115.148823123879</c:v>
                </c:pt>
                <c:pt idx="920">
                  <c:v>117.905721479696</c:v>
                </c:pt>
                <c:pt idx="921">
                  <c:v>122.369707997305</c:v>
                </c:pt>
                <c:pt idx="922">
                  <c:v>118.726747134245</c:v>
                </c:pt>
                <c:pt idx="923">
                  <c:v>142.591871255429</c:v>
                </c:pt>
                <c:pt idx="924">
                  <c:v>118.98987689066701</c:v>
                </c:pt>
                <c:pt idx="925">
                  <c:v>124.743515676371</c:v>
                </c:pt>
                <c:pt idx="926">
                  <c:v>113.737666258114</c:v>
                </c:pt>
                <c:pt idx="927">
                  <c:v>116.36837802246799</c:v>
                </c:pt>
                <c:pt idx="928">
                  <c:v>122.092232142065</c:v>
                </c:pt>
                <c:pt idx="929">
                  <c:v>132.38395063166999</c:v>
                </c:pt>
                <c:pt idx="930">
                  <c:v>131.38192806143101</c:v>
                </c:pt>
                <c:pt idx="931">
                  <c:v>127.213767118514</c:v>
                </c:pt>
                <c:pt idx="932">
                  <c:v>117.884817394447</c:v>
                </c:pt>
                <c:pt idx="933">
                  <c:v>114.687787864494</c:v>
                </c:pt>
                <c:pt idx="934">
                  <c:v>119.82896098158599</c:v>
                </c:pt>
                <c:pt idx="935">
                  <c:v>122.838900149056</c:v>
                </c:pt>
                <c:pt idx="936">
                  <c:v>117.329240119796</c:v>
                </c:pt>
                <c:pt idx="937">
                  <c:v>126.646492651079</c:v>
                </c:pt>
                <c:pt idx="938">
                  <c:v>131.36219248887301</c:v>
                </c:pt>
                <c:pt idx="939">
                  <c:v>106.69240248115</c:v>
                </c:pt>
                <c:pt idx="940">
                  <c:v>114.803380673435</c:v>
                </c:pt>
                <c:pt idx="941">
                  <c:v>122.14681104037101</c:v>
                </c:pt>
                <c:pt idx="942">
                  <c:v>124.55869162845801</c:v>
                </c:pt>
                <c:pt idx="943">
                  <c:v>110.91946282771001</c:v>
                </c:pt>
                <c:pt idx="944">
                  <c:v>116.253958401622</c:v>
                </c:pt>
                <c:pt idx="945">
                  <c:v>118.521982279928</c:v>
                </c:pt>
                <c:pt idx="946">
                  <c:v>122.071482506756</c:v>
                </c:pt>
                <c:pt idx="947">
                  <c:v>118.622734849317</c:v>
                </c:pt>
                <c:pt idx="948">
                  <c:v>116.84977576583201</c:v>
                </c:pt>
                <c:pt idx="949">
                  <c:v>118.57123810397</c:v>
                </c:pt>
                <c:pt idx="950">
                  <c:v>118.19875024669599</c:v>
                </c:pt>
                <c:pt idx="951">
                  <c:v>116.772784762193</c:v>
                </c:pt>
                <c:pt idx="952">
                  <c:v>130.79565247458891</c:v>
                </c:pt>
                <c:pt idx="953">
                  <c:v>125.028753325201</c:v>
                </c:pt>
                <c:pt idx="954">
                  <c:v>116.038288242533</c:v>
                </c:pt>
                <c:pt idx="955">
                  <c:v>120.120986156226</c:v>
                </c:pt>
                <c:pt idx="956">
                  <c:v>119.18078026092699</c:v>
                </c:pt>
                <c:pt idx="957">
                  <c:v>119.58665598225301</c:v>
                </c:pt>
                <c:pt idx="958">
                  <c:v>120.266570797591</c:v>
                </c:pt>
                <c:pt idx="959">
                  <c:v>118.168509565844</c:v>
                </c:pt>
                <c:pt idx="960">
                  <c:v>119.252834151253</c:v>
                </c:pt>
                <c:pt idx="961">
                  <c:v>126.727731232145</c:v>
                </c:pt>
                <c:pt idx="962">
                  <c:v>121.17479578599701</c:v>
                </c:pt>
                <c:pt idx="963">
                  <c:v>124.311147720238</c:v>
                </c:pt>
                <c:pt idx="964">
                  <c:v>122.465578253979</c:v>
                </c:pt>
                <c:pt idx="965">
                  <c:v>124.41870122310399</c:v>
                </c:pt>
                <c:pt idx="966">
                  <c:v>124.543314545934</c:v>
                </c:pt>
                <c:pt idx="967">
                  <c:v>123.171953048853</c:v>
                </c:pt>
                <c:pt idx="968">
                  <c:v>112.388723613312</c:v>
                </c:pt>
                <c:pt idx="969">
                  <c:v>120.01157359793601</c:v>
                </c:pt>
                <c:pt idx="970">
                  <c:v>123.100287920325</c:v>
                </c:pt>
                <c:pt idx="971">
                  <c:v>126.02807654633099</c:v>
                </c:pt>
                <c:pt idx="972">
                  <c:v>119.95939169309101</c:v>
                </c:pt>
                <c:pt idx="973">
                  <c:v>126.19857496579201</c:v>
                </c:pt>
                <c:pt idx="974">
                  <c:v>126.07101200646601</c:v>
                </c:pt>
                <c:pt idx="975">
                  <c:v>125.772852069477</c:v>
                </c:pt>
                <c:pt idx="976">
                  <c:v>131.77577988764901</c:v>
                </c:pt>
                <c:pt idx="977">
                  <c:v>124.980480059614</c:v>
                </c:pt>
                <c:pt idx="978">
                  <c:v>125.409692916833</c:v>
                </c:pt>
                <c:pt idx="979">
                  <c:v>123.958920524929</c:v>
                </c:pt>
                <c:pt idx="980">
                  <c:v>125.961949112414</c:v>
                </c:pt>
                <c:pt idx="981">
                  <c:v>122.749370167774</c:v>
                </c:pt>
                <c:pt idx="982">
                  <c:v>123.585338505346</c:v>
                </c:pt>
                <c:pt idx="983">
                  <c:v>120.123228499943</c:v>
                </c:pt>
                <c:pt idx="984">
                  <c:v>122.32441745744001</c:v>
                </c:pt>
                <c:pt idx="985">
                  <c:v>125.515414905947</c:v>
                </c:pt>
                <c:pt idx="986">
                  <c:v>122.595047631412</c:v>
                </c:pt>
                <c:pt idx="987">
                  <c:v>124.844733765428</c:v>
                </c:pt>
                <c:pt idx="988">
                  <c:v>128.31641740918499</c:v>
                </c:pt>
                <c:pt idx="989">
                  <c:v>130.05720980601299</c:v>
                </c:pt>
                <c:pt idx="990">
                  <c:v>128.665235548813</c:v>
                </c:pt>
                <c:pt idx="991">
                  <c:v>130.12643338180601</c:v>
                </c:pt>
                <c:pt idx="992">
                  <c:v>135.64023486450199</c:v>
                </c:pt>
                <c:pt idx="993">
                  <c:v>134.22658247552499</c:v>
                </c:pt>
                <c:pt idx="994">
                  <c:v>127.109356521481</c:v>
                </c:pt>
                <c:pt idx="995">
                  <c:v>146.66278558200699</c:v>
                </c:pt>
                <c:pt idx="996">
                  <c:v>128.07749261750101</c:v>
                </c:pt>
                <c:pt idx="997">
                  <c:v>125.808810839389</c:v>
                </c:pt>
                <c:pt idx="998">
                  <c:v>131.51882149553899</c:v>
                </c:pt>
                <c:pt idx="999">
                  <c:v>123.45262107326199</c:v>
                </c:pt>
                <c:pt idx="1000">
                  <c:v>123.304936945739</c:v>
                </c:pt>
                <c:pt idx="1001">
                  <c:v>121.449088393783</c:v>
                </c:pt>
                <c:pt idx="1002">
                  <c:v>125.935879718991</c:v>
                </c:pt>
                <c:pt idx="1003">
                  <c:v>128.345307438335</c:v>
                </c:pt>
                <c:pt idx="1004">
                  <c:v>133.028690708921</c:v>
                </c:pt>
                <c:pt idx="1005">
                  <c:v>130.79834690815699</c:v>
                </c:pt>
                <c:pt idx="1006">
                  <c:v>130.625206456162</c:v>
                </c:pt>
                <c:pt idx="1007">
                  <c:v>125.35983863389301</c:v>
                </c:pt>
                <c:pt idx="1008">
                  <c:v>115.99121268601699</c:v>
                </c:pt>
                <c:pt idx="1009">
                  <c:v>121.311229793602</c:v>
                </c:pt>
                <c:pt idx="1010">
                  <c:v>119.30799972278901</c:v>
                </c:pt>
                <c:pt idx="1011">
                  <c:v>133.112928562192</c:v>
                </c:pt>
                <c:pt idx="1012">
                  <c:v>124.47314719632401</c:v>
                </c:pt>
                <c:pt idx="1013">
                  <c:v>130.625831089033</c:v>
                </c:pt>
                <c:pt idx="1014">
                  <c:v>124.6557771367589</c:v>
                </c:pt>
                <c:pt idx="1015">
                  <c:v>128.33007411695399</c:v>
                </c:pt>
                <c:pt idx="1016">
                  <c:v>128.785772920043</c:v>
                </c:pt>
                <c:pt idx="1017">
                  <c:v>129.55971412990789</c:v>
                </c:pt>
                <c:pt idx="1018">
                  <c:v>121.12866050045101</c:v>
                </c:pt>
                <c:pt idx="1019">
                  <c:v>130.49173918902699</c:v>
                </c:pt>
                <c:pt idx="1020">
                  <c:v>124.143316138545</c:v>
                </c:pt>
                <c:pt idx="1021">
                  <c:v>129.372992251466</c:v>
                </c:pt>
                <c:pt idx="1022">
                  <c:v>123.515654256893</c:v>
                </c:pt>
                <c:pt idx="1023">
                  <c:v>126.064153452482</c:v>
                </c:pt>
                <c:pt idx="1024">
                  <c:v>136.41869356209401</c:v>
                </c:pt>
                <c:pt idx="1025">
                  <c:v>131.591266536945</c:v>
                </c:pt>
                <c:pt idx="1026">
                  <c:v>128.86375743437901</c:v>
                </c:pt>
                <c:pt idx="1027">
                  <c:v>127.66811893127399</c:v>
                </c:pt>
                <c:pt idx="1028">
                  <c:v>133.40841231773601</c:v>
                </c:pt>
                <c:pt idx="1029">
                  <c:v>120.000688724193</c:v>
                </c:pt>
                <c:pt idx="1030">
                  <c:v>124.55843561655399</c:v>
                </c:pt>
                <c:pt idx="1031">
                  <c:v>126.804151528978</c:v>
                </c:pt>
                <c:pt idx="1032">
                  <c:v>126.70006852034</c:v>
                </c:pt>
                <c:pt idx="1033">
                  <c:v>128.08996388778999</c:v>
                </c:pt>
                <c:pt idx="1034">
                  <c:v>130.19349805394501</c:v>
                </c:pt>
                <c:pt idx="1035">
                  <c:v>146.95566482314689</c:v>
                </c:pt>
                <c:pt idx="1036">
                  <c:v>128.45107719146901</c:v>
                </c:pt>
                <c:pt idx="1037">
                  <c:v>135.01192535422101</c:v>
                </c:pt>
                <c:pt idx="1038">
                  <c:v>124.82652668225801</c:v>
                </c:pt>
                <c:pt idx="1039">
                  <c:v>129.298747167659</c:v>
                </c:pt>
                <c:pt idx="1040">
                  <c:v>128.06715454002301</c:v>
                </c:pt>
                <c:pt idx="1041">
                  <c:v>129.989403512509</c:v>
                </c:pt>
                <c:pt idx="1042">
                  <c:v>130.74228435404299</c:v>
                </c:pt>
                <c:pt idx="1043">
                  <c:v>132.03382080838</c:v>
                </c:pt>
                <c:pt idx="1044">
                  <c:v>127.300247005562</c:v>
                </c:pt>
                <c:pt idx="1045">
                  <c:v>125.2507344222</c:v>
                </c:pt>
                <c:pt idx="1046">
                  <c:v>131.00572911949899</c:v>
                </c:pt>
                <c:pt idx="1047">
                  <c:v>118.78019442741299</c:v>
                </c:pt>
                <c:pt idx="1048">
                  <c:v>123.272029488863</c:v>
                </c:pt>
                <c:pt idx="1049">
                  <c:v>126.266342985289</c:v>
                </c:pt>
                <c:pt idx="1050">
                  <c:v>130.56974868018099</c:v>
                </c:pt>
                <c:pt idx="1051">
                  <c:v>136.04135002909101</c:v>
                </c:pt>
                <c:pt idx="1052">
                  <c:v>131.96310312044901</c:v>
                </c:pt>
                <c:pt idx="1053">
                  <c:v>129.417957845903</c:v>
                </c:pt>
                <c:pt idx="1054">
                  <c:v>126.372350597039</c:v>
                </c:pt>
                <c:pt idx="1055">
                  <c:v>131.095846188705</c:v>
                </c:pt>
                <c:pt idx="1056">
                  <c:v>131.61113183586599</c:v>
                </c:pt>
                <c:pt idx="1057">
                  <c:v>138.88412432081</c:v>
                </c:pt>
                <c:pt idx="1058">
                  <c:v>130.70518935194099</c:v>
                </c:pt>
                <c:pt idx="1059">
                  <c:v>139.22683691438399</c:v>
                </c:pt>
                <c:pt idx="1060">
                  <c:v>129.09638142060899</c:v>
                </c:pt>
                <c:pt idx="1061">
                  <c:v>132.23035397956099</c:v>
                </c:pt>
                <c:pt idx="1062">
                  <c:v>134.27124919978399</c:v>
                </c:pt>
                <c:pt idx="1063">
                  <c:v>133.13633700593999</c:v>
                </c:pt>
                <c:pt idx="1064">
                  <c:v>125.065719808284</c:v>
                </c:pt>
                <c:pt idx="1065">
                  <c:v>138.49916346389</c:v>
                </c:pt>
                <c:pt idx="1066">
                  <c:v>131.73779185016301</c:v>
                </c:pt>
                <c:pt idx="1067">
                  <c:v>135.12740750612801</c:v>
                </c:pt>
                <c:pt idx="1068">
                  <c:v>131.78995464789</c:v>
                </c:pt>
                <c:pt idx="1069">
                  <c:v>133.81681477978401</c:v>
                </c:pt>
                <c:pt idx="1070">
                  <c:v>126.237804791747</c:v>
                </c:pt>
                <c:pt idx="1071">
                  <c:v>129.55004481248099</c:v>
                </c:pt>
                <c:pt idx="1072">
                  <c:v>131.68587282466899</c:v>
                </c:pt>
                <c:pt idx="1073">
                  <c:v>138.113747235869</c:v>
                </c:pt>
                <c:pt idx="1074">
                  <c:v>121.46047090070201</c:v>
                </c:pt>
                <c:pt idx="1075">
                  <c:v>137.855944808321</c:v>
                </c:pt>
                <c:pt idx="1076">
                  <c:v>138.35137655423</c:v>
                </c:pt>
                <c:pt idx="1077">
                  <c:v>122.542857676441</c:v>
                </c:pt>
                <c:pt idx="1078">
                  <c:v>124.645042068827</c:v>
                </c:pt>
                <c:pt idx="1079">
                  <c:v>130.74753228702801</c:v>
                </c:pt>
                <c:pt idx="1080">
                  <c:v>135.41087007418801</c:v>
                </c:pt>
                <c:pt idx="1081">
                  <c:v>141.24825427344399</c:v>
                </c:pt>
                <c:pt idx="1082">
                  <c:v>129.52259032015499</c:v>
                </c:pt>
                <c:pt idx="1083">
                  <c:v>132.34139869875199</c:v>
                </c:pt>
                <c:pt idx="1084">
                  <c:v>123.63978670065001</c:v>
                </c:pt>
                <c:pt idx="1085">
                  <c:v>143.73455856746801</c:v>
                </c:pt>
                <c:pt idx="1086">
                  <c:v>128.42980428286299</c:v>
                </c:pt>
                <c:pt idx="1087">
                  <c:v>136.350878741092</c:v>
                </c:pt>
                <c:pt idx="1088">
                  <c:v>133.04013028180501</c:v>
                </c:pt>
                <c:pt idx="1089">
                  <c:v>134.33627703822501</c:v>
                </c:pt>
                <c:pt idx="1090">
                  <c:v>133.02107637646799</c:v>
                </c:pt>
                <c:pt idx="1091">
                  <c:v>126.65304973836599</c:v>
                </c:pt>
                <c:pt idx="1092">
                  <c:v>131.11313162662799</c:v>
                </c:pt>
                <c:pt idx="1093">
                  <c:v>131.85089733922899</c:v>
                </c:pt>
                <c:pt idx="1094">
                  <c:v>133.03159181850901</c:v>
                </c:pt>
                <c:pt idx="1095">
                  <c:v>133.626996691188</c:v>
                </c:pt>
                <c:pt idx="1096">
                  <c:v>136.83257139184499</c:v>
                </c:pt>
                <c:pt idx="1097">
                  <c:v>136.401039558344</c:v>
                </c:pt>
                <c:pt idx="1098">
                  <c:v>130.00360770279801</c:v>
                </c:pt>
                <c:pt idx="1099">
                  <c:v>139.10119650223899</c:v>
                </c:pt>
                <c:pt idx="1100">
                  <c:v>128.47930970468801</c:v>
                </c:pt>
                <c:pt idx="1101">
                  <c:v>134.36778800919501</c:v>
                </c:pt>
                <c:pt idx="1102">
                  <c:v>127.63675913975</c:v>
                </c:pt>
                <c:pt idx="1103">
                  <c:v>136.82001172881201</c:v>
                </c:pt>
                <c:pt idx="1104">
                  <c:v>135.166846450261</c:v>
                </c:pt>
                <c:pt idx="1105">
                  <c:v>129.28179871247599</c:v>
                </c:pt>
                <c:pt idx="1106">
                  <c:v>133.61206510338101</c:v>
                </c:pt>
                <c:pt idx="1107">
                  <c:v>128.59062023787601</c:v>
                </c:pt>
                <c:pt idx="1108">
                  <c:v>139.69714320374399</c:v>
                </c:pt>
                <c:pt idx="1109">
                  <c:v>135.498364783715</c:v>
                </c:pt>
                <c:pt idx="1110">
                  <c:v>130.865552551109</c:v>
                </c:pt>
                <c:pt idx="1111">
                  <c:v>133.637474844698</c:v>
                </c:pt>
                <c:pt idx="1112">
                  <c:v>133.89652248867301</c:v>
                </c:pt>
                <c:pt idx="1113">
                  <c:v>133.045861481771</c:v>
                </c:pt>
                <c:pt idx="1114">
                  <c:v>131.583206581892</c:v>
                </c:pt>
                <c:pt idx="1115">
                  <c:v>139.68741633945001</c:v>
                </c:pt>
                <c:pt idx="1116">
                  <c:v>131.760506281137</c:v>
                </c:pt>
                <c:pt idx="1117">
                  <c:v>126.96165177900301</c:v>
                </c:pt>
                <c:pt idx="1118">
                  <c:v>139.66949372047401</c:v>
                </c:pt>
                <c:pt idx="1119">
                  <c:v>136.01910487715</c:v>
                </c:pt>
                <c:pt idx="1120">
                  <c:v>137.271373832504</c:v>
                </c:pt>
                <c:pt idx="1121">
                  <c:v>141.451707914986</c:v>
                </c:pt>
                <c:pt idx="1122">
                  <c:v>136.4034552341879</c:v>
                </c:pt>
                <c:pt idx="1123">
                  <c:v>145.532620203129</c:v>
                </c:pt>
                <c:pt idx="1124">
                  <c:v>133.17355213192289</c:v>
                </c:pt>
                <c:pt idx="1125">
                  <c:v>133.23747850343699</c:v>
                </c:pt>
                <c:pt idx="1126">
                  <c:v>129.43257391711299</c:v>
                </c:pt>
                <c:pt idx="1127">
                  <c:v>139.81156155876101</c:v>
                </c:pt>
                <c:pt idx="1128">
                  <c:v>139.38393593637599</c:v>
                </c:pt>
                <c:pt idx="1129">
                  <c:v>131.13031569420099</c:v>
                </c:pt>
                <c:pt idx="1130">
                  <c:v>129.60295292652501</c:v>
                </c:pt>
                <c:pt idx="1131">
                  <c:v>134.07341255401801</c:v>
                </c:pt>
                <c:pt idx="1132">
                  <c:v>132.460585544769</c:v>
                </c:pt>
                <c:pt idx="1133">
                  <c:v>134.27797704931501</c:v>
                </c:pt>
                <c:pt idx="1134">
                  <c:v>132.11059000460401</c:v>
                </c:pt>
                <c:pt idx="1135">
                  <c:v>137.57458418672499</c:v>
                </c:pt>
                <c:pt idx="1136">
                  <c:v>132.704224598971</c:v>
                </c:pt>
                <c:pt idx="1137">
                  <c:v>133.67628826819299</c:v>
                </c:pt>
                <c:pt idx="1138">
                  <c:v>140.91554750371</c:v>
                </c:pt>
                <c:pt idx="1139">
                  <c:v>151.426896781887</c:v>
                </c:pt>
                <c:pt idx="1140">
                  <c:v>137.427225495784</c:v>
                </c:pt>
                <c:pt idx="1141">
                  <c:v>134.13496638117601</c:v>
                </c:pt>
                <c:pt idx="1142">
                  <c:v>137.65960078693399</c:v>
                </c:pt>
                <c:pt idx="1143">
                  <c:v>134.28029794205199</c:v>
                </c:pt>
                <c:pt idx="1144">
                  <c:v>141.7993604243029</c:v>
                </c:pt>
                <c:pt idx="1145">
                  <c:v>138.25031888575299</c:v>
                </c:pt>
                <c:pt idx="1146">
                  <c:v>136.94907979893901</c:v>
                </c:pt>
                <c:pt idx="1147">
                  <c:v>132.102885843634</c:v>
                </c:pt>
                <c:pt idx="1148">
                  <c:v>138.896220460406</c:v>
                </c:pt>
                <c:pt idx="1149">
                  <c:v>150.55915135207499</c:v>
                </c:pt>
                <c:pt idx="1150">
                  <c:v>132.26961404453399</c:v>
                </c:pt>
                <c:pt idx="1151">
                  <c:v>138.43495627297801</c:v>
                </c:pt>
                <c:pt idx="1152">
                  <c:v>145.113767622485</c:v>
                </c:pt>
                <c:pt idx="1153">
                  <c:v>141.86204175824801</c:v>
                </c:pt>
                <c:pt idx="1154">
                  <c:v>134.851143538407</c:v>
                </c:pt>
                <c:pt idx="1155">
                  <c:v>143.39908398345699</c:v>
                </c:pt>
                <c:pt idx="1156">
                  <c:v>140.76304497693499</c:v>
                </c:pt>
                <c:pt idx="1157">
                  <c:v>155.578534997437</c:v>
                </c:pt>
                <c:pt idx="1158">
                  <c:v>139.102406784387</c:v>
                </c:pt>
                <c:pt idx="1159">
                  <c:v>138.669618353907</c:v>
                </c:pt>
                <c:pt idx="1160">
                  <c:v>137.55888123771601</c:v>
                </c:pt>
                <c:pt idx="1161">
                  <c:v>139.64671272643801</c:v>
                </c:pt>
                <c:pt idx="1162">
                  <c:v>139.770860685164</c:v>
                </c:pt>
                <c:pt idx="1163">
                  <c:v>130.803849365638</c:v>
                </c:pt>
                <c:pt idx="1164">
                  <c:v>134.005015216027</c:v>
                </c:pt>
                <c:pt idx="1165">
                  <c:v>145.528290773592</c:v>
                </c:pt>
                <c:pt idx="1166">
                  <c:v>136.04775394073499</c:v>
                </c:pt>
                <c:pt idx="1167">
                  <c:v>135.903181819754</c:v>
                </c:pt>
                <c:pt idx="1168">
                  <c:v>148.16718512846199</c:v>
                </c:pt>
                <c:pt idx="1169">
                  <c:v>165.33998417462999</c:v>
                </c:pt>
                <c:pt idx="1170">
                  <c:v>139.37657356490789</c:v>
                </c:pt>
                <c:pt idx="1171">
                  <c:v>137.18821637295599</c:v>
                </c:pt>
                <c:pt idx="1172">
                  <c:v>135.68475639691599</c:v>
                </c:pt>
                <c:pt idx="1173">
                  <c:v>138.73277484937401</c:v>
                </c:pt>
                <c:pt idx="1174">
                  <c:v>134.73281881793599</c:v>
                </c:pt>
                <c:pt idx="1175">
                  <c:v>138.37205355353501</c:v>
                </c:pt>
                <c:pt idx="1176">
                  <c:v>137.080319247451</c:v>
                </c:pt>
                <c:pt idx="1177">
                  <c:v>139.292035026305</c:v>
                </c:pt>
                <c:pt idx="1178">
                  <c:v>143.620090967659</c:v>
                </c:pt>
                <c:pt idx="1179">
                  <c:v>139.439118607393</c:v>
                </c:pt>
                <c:pt idx="1180">
                  <c:v>127.69002783062599</c:v>
                </c:pt>
                <c:pt idx="1181">
                  <c:v>135.32627458067199</c:v>
                </c:pt>
                <c:pt idx="1182">
                  <c:v>136.19713782815501</c:v>
                </c:pt>
                <c:pt idx="1183">
                  <c:v>144.54101711967999</c:v>
                </c:pt>
                <c:pt idx="1184">
                  <c:v>154.76649561310501</c:v>
                </c:pt>
                <c:pt idx="1185">
                  <c:v>141.78779845265399</c:v>
                </c:pt>
                <c:pt idx="1186">
                  <c:v>146.83389813290199</c:v>
                </c:pt>
                <c:pt idx="1187">
                  <c:v>146.72751281057899</c:v>
                </c:pt>
                <c:pt idx="1188">
                  <c:v>146.94068162516601</c:v>
                </c:pt>
                <c:pt idx="1189">
                  <c:v>148.31058037592501</c:v>
                </c:pt>
                <c:pt idx="1190">
                  <c:v>150.13974145752101</c:v>
                </c:pt>
                <c:pt idx="1191">
                  <c:v>136.42215748956801</c:v>
                </c:pt>
                <c:pt idx="1192">
                  <c:v>143.55680237613501</c:v>
                </c:pt>
                <c:pt idx="1193">
                  <c:v>150.159196963943</c:v>
                </c:pt>
                <c:pt idx="1194">
                  <c:v>142.263643872991</c:v>
                </c:pt>
                <c:pt idx="1195">
                  <c:v>143.15475498583501</c:v>
                </c:pt>
                <c:pt idx="1196">
                  <c:v>143.73382762705899</c:v>
                </c:pt>
                <c:pt idx="1197">
                  <c:v>135.16291308603201</c:v>
                </c:pt>
                <c:pt idx="1198">
                  <c:v>137.264153546297</c:v>
                </c:pt>
                <c:pt idx="1199">
                  <c:v>140.505644372728</c:v>
                </c:pt>
                <c:pt idx="1200">
                  <c:v>148.90210999716601</c:v>
                </c:pt>
                <c:pt idx="1201">
                  <c:v>136.799792514263</c:v>
                </c:pt>
                <c:pt idx="1202">
                  <c:v>142.53474022824801</c:v>
                </c:pt>
                <c:pt idx="1203">
                  <c:v>147.90042807895</c:v>
                </c:pt>
                <c:pt idx="1204">
                  <c:v>148.03890292380501</c:v>
                </c:pt>
                <c:pt idx="1205">
                  <c:v>136.84604777214699</c:v>
                </c:pt>
                <c:pt idx="1206">
                  <c:v>138.59040680077999</c:v>
                </c:pt>
                <c:pt idx="1207">
                  <c:v>139.41911370674691</c:v>
                </c:pt>
                <c:pt idx="1208">
                  <c:v>142.54421239470099</c:v>
                </c:pt>
                <c:pt idx="1209">
                  <c:v>146.61484643319099</c:v>
                </c:pt>
                <c:pt idx="1210">
                  <c:v>165.60077935633899</c:v>
                </c:pt>
                <c:pt idx="1211">
                  <c:v>138.47347085623801</c:v>
                </c:pt>
                <c:pt idx="1212">
                  <c:v>152.84815149833801</c:v>
                </c:pt>
                <c:pt idx="1213">
                  <c:v>146.613243084901</c:v>
                </c:pt>
                <c:pt idx="1214">
                  <c:v>144.85901281488501</c:v>
                </c:pt>
                <c:pt idx="1215">
                  <c:v>145.381567042249</c:v>
                </c:pt>
                <c:pt idx="1216">
                  <c:v>138.03471592266499</c:v>
                </c:pt>
                <c:pt idx="1217">
                  <c:v>149.91857271724999</c:v>
                </c:pt>
                <c:pt idx="1218">
                  <c:v>134.74268194745</c:v>
                </c:pt>
                <c:pt idx="1219">
                  <c:v>149.605239361294</c:v>
                </c:pt>
                <c:pt idx="1220">
                  <c:v>130.33173726480899</c:v>
                </c:pt>
                <c:pt idx="1221">
                  <c:v>133.83337024983899</c:v>
                </c:pt>
                <c:pt idx="1222">
                  <c:v>138.43365030668701</c:v>
                </c:pt>
                <c:pt idx="1223">
                  <c:v>146.49478569041401</c:v>
                </c:pt>
                <c:pt idx="1224">
                  <c:v>141.407305802422</c:v>
                </c:pt>
                <c:pt idx="1225">
                  <c:v>142.22035904505501</c:v>
                </c:pt>
                <c:pt idx="1226">
                  <c:v>150.00327018753501</c:v>
                </c:pt>
                <c:pt idx="1227">
                  <c:v>146.52255555244901</c:v>
                </c:pt>
                <c:pt idx="1228">
                  <c:v>145.28285242840499</c:v>
                </c:pt>
                <c:pt idx="1229">
                  <c:v>137.78773872570699</c:v>
                </c:pt>
                <c:pt idx="1230">
                  <c:v>147.22965550501701</c:v>
                </c:pt>
                <c:pt idx="1231">
                  <c:v>141.13782416277201</c:v>
                </c:pt>
                <c:pt idx="1232">
                  <c:v>142.602687997923</c:v>
                </c:pt>
                <c:pt idx="1233">
                  <c:v>134.90523050546801</c:v>
                </c:pt>
                <c:pt idx="1234">
                  <c:v>142.42738326182399</c:v>
                </c:pt>
                <c:pt idx="1235">
                  <c:v>147.72528268417801</c:v>
                </c:pt>
                <c:pt idx="1236">
                  <c:v>147.16312779161601</c:v>
                </c:pt>
                <c:pt idx="1237">
                  <c:v>145.853097549914</c:v>
                </c:pt>
                <c:pt idx="1238">
                  <c:v>144.551436012485</c:v>
                </c:pt>
                <c:pt idx="1239">
                  <c:v>139.201440464158</c:v>
                </c:pt>
                <c:pt idx="1240">
                  <c:v>132.65789085529499</c:v>
                </c:pt>
                <c:pt idx="1241">
                  <c:v>146.709365330482</c:v>
                </c:pt>
                <c:pt idx="1242">
                  <c:v>149.33368103497301</c:v>
                </c:pt>
                <c:pt idx="1243">
                  <c:v>147.92379120390399</c:v>
                </c:pt>
                <c:pt idx="1244">
                  <c:v>143.598254595165</c:v>
                </c:pt>
                <c:pt idx="1245">
                  <c:v>156.77692560963999</c:v>
                </c:pt>
                <c:pt idx="1246">
                  <c:v>158.460678818742</c:v>
                </c:pt>
                <c:pt idx="1247">
                  <c:v>155.10121860077601</c:v>
                </c:pt>
                <c:pt idx="1248">
                  <c:v>156.198333778022</c:v>
                </c:pt>
                <c:pt idx="1249">
                  <c:v>145.34525755401901</c:v>
                </c:pt>
                <c:pt idx="1250">
                  <c:v>150.58271553778701</c:v>
                </c:pt>
                <c:pt idx="1251">
                  <c:v>145.68237060767601</c:v>
                </c:pt>
                <c:pt idx="1252">
                  <c:v>151.76890640182799</c:v>
                </c:pt>
                <c:pt idx="1253">
                  <c:v>156.00209686951899</c:v>
                </c:pt>
                <c:pt idx="1254">
                  <c:v>146.36666377851401</c:v>
                </c:pt>
                <c:pt idx="1255">
                  <c:v>146.21611465910189</c:v>
                </c:pt>
                <c:pt idx="1256">
                  <c:v>142.27395382473591</c:v>
                </c:pt>
                <c:pt idx="1257">
                  <c:v>147.661652495422</c:v>
                </c:pt>
                <c:pt idx="1258">
                  <c:v>142.84489985685599</c:v>
                </c:pt>
                <c:pt idx="1259">
                  <c:v>146.28779765325601</c:v>
                </c:pt>
                <c:pt idx="1260">
                  <c:v>150.91219641619799</c:v>
                </c:pt>
                <c:pt idx="1261">
                  <c:v>152.890538152532</c:v>
                </c:pt>
                <c:pt idx="1262">
                  <c:v>153.63127263363799</c:v>
                </c:pt>
                <c:pt idx="1263">
                  <c:v>153.229235058901</c:v>
                </c:pt>
                <c:pt idx="1264">
                  <c:v>151.49767720705501</c:v>
                </c:pt>
                <c:pt idx="1265">
                  <c:v>152.301907057063</c:v>
                </c:pt>
                <c:pt idx="1266">
                  <c:v>150.07438532484491</c:v>
                </c:pt>
                <c:pt idx="1267">
                  <c:v>145.94504909616799</c:v>
                </c:pt>
                <c:pt idx="1268">
                  <c:v>144.69728155622801</c:v>
                </c:pt>
                <c:pt idx="1269">
                  <c:v>141.905995125479</c:v>
                </c:pt>
                <c:pt idx="1270">
                  <c:v>155.19745735462999</c:v>
                </c:pt>
                <c:pt idx="1271">
                  <c:v>149.25555556446091</c:v>
                </c:pt>
                <c:pt idx="1272">
                  <c:v>185.29389119836301</c:v>
                </c:pt>
                <c:pt idx="1273">
                  <c:v>144.492763390752</c:v>
                </c:pt>
                <c:pt idx="1274">
                  <c:v>146.806892979982</c:v>
                </c:pt>
                <c:pt idx="1275">
                  <c:v>147.828497725012</c:v>
                </c:pt>
                <c:pt idx="1276">
                  <c:v>148.01022272658801</c:v>
                </c:pt>
                <c:pt idx="1277">
                  <c:v>151.11353976719789</c:v>
                </c:pt>
                <c:pt idx="1278">
                  <c:v>138.21352342923191</c:v>
                </c:pt>
                <c:pt idx="1279">
                  <c:v>142.93355172947989</c:v>
                </c:pt>
                <c:pt idx="1280">
                  <c:v>149.2649539643879</c:v>
                </c:pt>
                <c:pt idx="1281">
                  <c:v>149.74870314557401</c:v>
                </c:pt>
                <c:pt idx="1282">
                  <c:v>148.539413980039</c:v>
                </c:pt>
                <c:pt idx="1283">
                  <c:v>152.97628912437099</c:v>
                </c:pt>
                <c:pt idx="1284">
                  <c:v>141.43295125351301</c:v>
                </c:pt>
                <c:pt idx="1285">
                  <c:v>148.390557203942</c:v>
                </c:pt>
                <c:pt idx="1286">
                  <c:v>149.02660146300701</c:v>
                </c:pt>
                <c:pt idx="1287">
                  <c:v>150.556261689379</c:v>
                </c:pt>
                <c:pt idx="1288">
                  <c:v>150.6364260995</c:v>
                </c:pt>
                <c:pt idx="1289">
                  <c:v>147.72524693383599</c:v>
                </c:pt>
                <c:pt idx="1290">
                  <c:v>151.07986908632299</c:v>
                </c:pt>
                <c:pt idx="1291">
                  <c:v>145.37019660342901</c:v>
                </c:pt>
                <c:pt idx="1292">
                  <c:v>153.965016546898</c:v>
                </c:pt>
                <c:pt idx="1293">
                  <c:v>149.74038881246199</c:v>
                </c:pt>
                <c:pt idx="1294">
                  <c:v>150.14868452827801</c:v>
                </c:pt>
                <c:pt idx="1295">
                  <c:v>151.089689814103</c:v>
                </c:pt>
                <c:pt idx="1296">
                  <c:v>147.20895059032401</c:v>
                </c:pt>
                <c:pt idx="1297">
                  <c:v>170.72659882136401</c:v>
                </c:pt>
                <c:pt idx="1298">
                  <c:v>146.90609692235199</c:v>
                </c:pt>
                <c:pt idx="1299">
                  <c:v>162.62584618081701</c:v>
                </c:pt>
                <c:pt idx="1300">
                  <c:v>156.330945710365</c:v>
                </c:pt>
                <c:pt idx="1301">
                  <c:v>151.22877019955399</c:v>
                </c:pt>
                <c:pt idx="1302">
                  <c:v>154.73436102543701</c:v>
                </c:pt>
                <c:pt idx="1303">
                  <c:v>160.81412709617399</c:v>
                </c:pt>
                <c:pt idx="1304">
                  <c:v>161.008892131793</c:v>
                </c:pt>
                <c:pt idx="1305">
                  <c:v>152.666647397617</c:v>
                </c:pt>
                <c:pt idx="1306">
                  <c:v>167.346257288971</c:v>
                </c:pt>
                <c:pt idx="1307">
                  <c:v>149.221908362134</c:v>
                </c:pt>
                <c:pt idx="1308">
                  <c:v>146.00641145844401</c:v>
                </c:pt>
                <c:pt idx="1309">
                  <c:v>144.06198642502801</c:v>
                </c:pt>
                <c:pt idx="1310">
                  <c:v>143.67125266466499</c:v>
                </c:pt>
                <c:pt idx="1311">
                  <c:v>152.1468636217549</c:v>
                </c:pt>
                <c:pt idx="1312">
                  <c:v>171.711825590269</c:v>
                </c:pt>
                <c:pt idx="1313">
                  <c:v>163.27375874321999</c:v>
                </c:pt>
                <c:pt idx="1314">
                  <c:v>147.324959591252</c:v>
                </c:pt>
                <c:pt idx="1315">
                  <c:v>156.05856933885499</c:v>
                </c:pt>
                <c:pt idx="1316">
                  <c:v>147.016360552263</c:v>
                </c:pt>
                <c:pt idx="1317">
                  <c:v>148.78289579419189</c:v>
                </c:pt>
                <c:pt idx="1318">
                  <c:v>139.97884531877099</c:v>
                </c:pt>
                <c:pt idx="1319">
                  <c:v>159.56605402430591</c:v>
                </c:pt>
                <c:pt idx="1320">
                  <c:v>150.13215900559399</c:v>
                </c:pt>
                <c:pt idx="1321">
                  <c:v>153.25236740262</c:v>
                </c:pt>
                <c:pt idx="1322">
                  <c:v>152.28848850060601</c:v>
                </c:pt>
                <c:pt idx="1323">
                  <c:v>154.81853882821099</c:v>
                </c:pt>
                <c:pt idx="1324">
                  <c:v>150.739848282097</c:v>
                </c:pt>
                <c:pt idx="1325">
                  <c:v>165.24444383270301</c:v>
                </c:pt>
                <c:pt idx="1326">
                  <c:v>163.359470112579</c:v>
                </c:pt>
                <c:pt idx="1327">
                  <c:v>153.946031437594</c:v>
                </c:pt>
                <c:pt idx="1328">
                  <c:v>144.937622921638</c:v>
                </c:pt>
                <c:pt idx="1329">
                  <c:v>153.686659861116</c:v>
                </c:pt>
                <c:pt idx="1330">
                  <c:v>144.03992967063701</c:v>
                </c:pt>
                <c:pt idx="1331">
                  <c:v>150.31291314599099</c:v>
                </c:pt>
                <c:pt idx="1332">
                  <c:v>151.57093153537201</c:v>
                </c:pt>
                <c:pt idx="1333">
                  <c:v>153.09304944881299</c:v>
                </c:pt>
                <c:pt idx="1334">
                  <c:v>152.857065944987</c:v>
                </c:pt>
                <c:pt idx="1335">
                  <c:v>152.27462041724499</c:v>
                </c:pt>
                <c:pt idx="1336">
                  <c:v>154.168916869707</c:v>
                </c:pt>
                <c:pt idx="1337">
                  <c:v>152.43448119914001</c:v>
                </c:pt>
                <c:pt idx="1338">
                  <c:v>153.35509647176201</c:v>
                </c:pt>
                <c:pt idx="1339">
                  <c:v>154.292355393245</c:v>
                </c:pt>
                <c:pt idx="1340">
                  <c:v>152.647151281904</c:v>
                </c:pt>
                <c:pt idx="1341">
                  <c:v>163.38022647030201</c:v>
                </c:pt>
                <c:pt idx="1342">
                  <c:v>157.69961490079001</c:v>
                </c:pt>
                <c:pt idx="1343">
                  <c:v>158.34388837459699</c:v>
                </c:pt>
                <c:pt idx="1344">
                  <c:v>154.83363022808399</c:v>
                </c:pt>
                <c:pt idx="1345">
                  <c:v>155.62259225304999</c:v>
                </c:pt>
                <c:pt idx="1346">
                  <c:v>155.163548401562</c:v>
                </c:pt>
                <c:pt idx="1347">
                  <c:v>158.374471387802</c:v>
                </c:pt>
                <c:pt idx="1348">
                  <c:v>142.99814382303001</c:v>
                </c:pt>
                <c:pt idx="1349">
                  <c:v>158.799950612895</c:v>
                </c:pt>
                <c:pt idx="1350">
                  <c:v>154.20000023912999</c:v>
                </c:pt>
                <c:pt idx="1351">
                  <c:v>154.86982410295701</c:v>
                </c:pt>
                <c:pt idx="1352">
                  <c:v>155.01901241915101</c:v>
                </c:pt>
                <c:pt idx="1353">
                  <c:v>151.96209527855501</c:v>
                </c:pt>
                <c:pt idx="1354">
                  <c:v>153.17660531412201</c:v>
                </c:pt>
                <c:pt idx="1355">
                  <c:v>161.20187723966399</c:v>
                </c:pt>
                <c:pt idx="1356">
                  <c:v>163.467088506289</c:v>
                </c:pt>
                <c:pt idx="1357">
                  <c:v>154.45159498900301</c:v>
                </c:pt>
                <c:pt idx="1358">
                  <c:v>163.13299938556099</c:v>
                </c:pt>
                <c:pt idx="1359">
                  <c:v>152.417031369797</c:v>
                </c:pt>
                <c:pt idx="1360">
                  <c:v>156.10896625217401</c:v>
                </c:pt>
                <c:pt idx="1361">
                  <c:v>150.103953374691</c:v>
                </c:pt>
                <c:pt idx="1362">
                  <c:v>150.80668968148399</c:v>
                </c:pt>
                <c:pt idx="1363">
                  <c:v>151.43296216752799</c:v>
                </c:pt>
                <c:pt idx="1364">
                  <c:v>154.035539086374</c:v>
                </c:pt>
                <c:pt idx="1365">
                  <c:v>154.53520773107999</c:v>
                </c:pt>
                <c:pt idx="1366">
                  <c:v>152.7741501058469</c:v>
                </c:pt>
                <c:pt idx="1367">
                  <c:v>155.77923701137101</c:v>
                </c:pt>
                <c:pt idx="1368">
                  <c:v>155.51728324696001</c:v>
                </c:pt>
                <c:pt idx="1369">
                  <c:v>161.11973226414591</c:v>
                </c:pt>
                <c:pt idx="1370">
                  <c:v>159.593026623187</c:v>
                </c:pt>
                <c:pt idx="1371">
                  <c:v>158.72778923359101</c:v>
                </c:pt>
                <c:pt idx="1372">
                  <c:v>159.92447140306001</c:v>
                </c:pt>
                <c:pt idx="1373">
                  <c:v>153.75105870217899</c:v>
                </c:pt>
                <c:pt idx="1374">
                  <c:v>155.60528390007599</c:v>
                </c:pt>
                <c:pt idx="1375">
                  <c:v>154.818739310648</c:v>
                </c:pt>
                <c:pt idx="1376">
                  <c:v>145.61175945544301</c:v>
                </c:pt>
                <c:pt idx="1377">
                  <c:v>156.032359026655</c:v>
                </c:pt>
                <c:pt idx="1378">
                  <c:v>162.99695475725301</c:v>
                </c:pt>
                <c:pt idx="1379">
                  <c:v>157.6193556637009</c:v>
                </c:pt>
                <c:pt idx="1380">
                  <c:v>173.920863529672</c:v>
                </c:pt>
                <c:pt idx="1381">
                  <c:v>169.43870776892501</c:v>
                </c:pt>
                <c:pt idx="1382">
                  <c:v>162.160330409865</c:v>
                </c:pt>
                <c:pt idx="1383">
                  <c:v>155.39591791817</c:v>
                </c:pt>
                <c:pt idx="1384">
                  <c:v>167.46876852872899</c:v>
                </c:pt>
                <c:pt idx="1385">
                  <c:v>154.681106677999</c:v>
                </c:pt>
                <c:pt idx="1386">
                  <c:v>149.787946267183</c:v>
                </c:pt>
                <c:pt idx="1387">
                  <c:v>160.604690212397</c:v>
                </c:pt>
                <c:pt idx="1388">
                  <c:v>149.17223256299499</c:v>
                </c:pt>
                <c:pt idx="1389">
                  <c:v>159.127075935097</c:v>
                </c:pt>
                <c:pt idx="1390">
                  <c:v>162.70426240320401</c:v>
                </c:pt>
                <c:pt idx="1391">
                  <c:v>157.98186470775201</c:v>
                </c:pt>
                <c:pt idx="1392">
                  <c:v>148.06245963850199</c:v>
                </c:pt>
                <c:pt idx="1393">
                  <c:v>164.62016367922499</c:v>
                </c:pt>
                <c:pt idx="1394">
                  <c:v>160.750058633344</c:v>
                </c:pt>
                <c:pt idx="1395">
                  <c:v>161.65853539693299</c:v>
                </c:pt>
                <c:pt idx="1396">
                  <c:v>163.51481311865101</c:v>
                </c:pt>
                <c:pt idx="1397">
                  <c:v>158.74293368409599</c:v>
                </c:pt>
                <c:pt idx="1398">
                  <c:v>147.41814064963501</c:v>
                </c:pt>
                <c:pt idx="1399">
                  <c:v>161.317885905997</c:v>
                </c:pt>
                <c:pt idx="1400">
                  <c:v>150.21141501632499</c:v>
                </c:pt>
                <c:pt idx="1401">
                  <c:v>160.021750943022</c:v>
                </c:pt>
                <c:pt idx="1402">
                  <c:v>169.88873310765899</c:v>
                </c:pt>
                <c:pt idx="1403">
                  <c:v>160.65211934307899</c:v>
                </c:pt>
                <c:pt idx="1404">
                  <c:v>186.57695264384901</c:v>
                </c:pt>
                <c:pt idx="1405">
                  <c:v>158.55530357802601</c:v>
                </c:pt>
                <c:pt idx="1406">
                  <c:v>159.14935150647599</c:v>
                </c:pt>
                <c:pt idx="1407">
                  <c:v>157.549123773719</c:v>
                </c:pt>
                <c:pt idx="1408">
                  <c:v>157.72236676528999</c:v>
                </c:pt>
                <c:pt idx="1409">
                  <c:v>163.174217659075</c:v>
                </c:pt>
                <c:pt idx="1410">
                  <c:v>161.93129186126399</c:v>
                </c:pt>
                <c:pt idx="1411">
                  <c:v>166.37815543406501</c:v>
                </c:pt>
                <c:pt idx="1412">
                  <c:v>154.53179127408501</c:v>
                </c:pt>
                <c:pt idx="1413">
                  <c:v>166.859685388738</c:v>
                </c:pt>
                <c:pt idx="1414">
                  <c:v>155.56300117785599</c:v>
                </c:pt>
                <c:pt idx="1415">
                  <c:v>161.362947404534</c:v>
                </c:pt>
                <c:pt idx="1416">
                  <c:v>166.502948908924</c:v>
                </c:pt>
                <c:pt idx="1417">
                  <c:v>155.06555839343301</c:v>
                </c:pt>
                <c:pt idx="1418">
                  <c:v>156.40274862429499</c:v>
                </c:pt>
                <c:pt idx="1419">
                  <c:v>169.17522650351799</c:v>
                </c:pt>
                <c:pt idx="1420">
                  <c:v>156.67206677590801</c:v>
                </c:pt>
                <c:pt idx="1421">
                  <c:v>159.86382751569701</c:v>
                </c:pt>
                <c:pt idx="1422">
                  <c:v>166.829942787032</c:v>
                </c:pt>
                <c:pt idx="1423">
                  <c:v>168.666874848578</c:v>
                </c:pt>
                <c:pt idx="1424">
                  <c:v>140.86794655337599</c:v>
                </c:pt>
                <c:pt idx="1425">
                  <c:v>176.23157771807001</c:v>
                </c:pt>
                <c:pt idx="1426">
                  <c:v>160.46581576418399</c:v>
                </c:pt>
                <c:pt idx="1427">
                  <c:v>152.25484531708599</c:v>
                </c:pt>
                <c:pt idx="1428">
                  <c:v>165.673150602785</c:v>
                </c:pt>
                <c:pt idx="1429">
                  <c:v>180.09184452596</c:v>
                </c:pt>
                <c:pt idx="1430">
                  <c:v>169.51354105912901</c:v>
                </c:pt>
                <c:pt idx="1431">
                  <c:v>162.05563146613099</c:v>
                </c:pt>
                <c:pt idx="1432">
                  <c:v>160.31388377894501</c:v>
                </c:pt>
                <c:pt idx="1433">
                  <c:v>162.711710452528</c:v>
                </c:pt>
                <c:pt idx="1434">
                  <c:v>165.59127067210801</c:v>
                </c:pt>
                <c:pt idx="1435">
                  <c:v>160.63829908951499</c:v>
                </c:pt>
                <c:pt idx="1436">
                  <c:v>150.58730863276301</c:v>
                </c:pt>
                <c:pt idx="1437">
                  <c:v>125.78007075370201</c:v>
                </c:pt>
                <c:pt idx="1438">
                  <c:v>166.35284525168001</c:v>
                </c:pt>
                <c:pt idx="1439">
                  <c:v>169.768502562159</c:v>
                </c:pt>
                <c:pt idx="1440">
                  <c:v>165.30195914693499</c:v>
                </c:pt>
                <c:pt idx="1441">
                  <c:v>148.07053739459801</c:v>
                </c:pt>
                <c:pt idx="1442">
                  <c:v>162.77766236600601</c:v>
                </c:pt>
                <c:pt idx="1443">
                  <c:v>161.135298951539</c:v>
                </c:pt>
                <c:pt idx="1444">
                  <c:v>165.61586316219001</c:v>
                </c:pt>
                <c:pt idx="1445">
                  <c:v>151.369443534711</c:v>
                </c:pt>
                <c:pt idx="1446">
                  <c:v>170.96117300609399</c:v>
                </c:pt>
                <c:pt idx="1447">
                  <c:v>158.88024017467001</c:v>
                </c:pt>
                <c:pt idx="1448">
                  <c:v>183.29710139906999</c:v>
                </c:pt>
                <c:pt idx="1449">
                  <c:v>170.07453800533199</c:v>
                </c:pt>
                <c:pt idx="1450">
                  <c:v>160.279410026226</c:v>
                </c:pt>
                <c:pt idx="1451">
                  <c:v>154.26667016375191</c:v>
                </c:pt>
                <c:pt idx="1452">
                  <c:v>168.65133138310199</c:v>
                </c:pt>
                <c:pt idx="1453">
                  <c:v>165.51850069819301</c:v>
                </c:pt>
                <c:pt idx="1454">
                  <c:v>167.147420981149</c:v>
                </c:pt>
                <c:pt idx="1455">
                  <c:v>164.21896954919299</c:v>
                </c:pt>
                <c:pt idx="1456">
                  <c:v>165.302322083485</c:v>
                </c:pt>
                <c:pt idx="1457">
                  <c:v>159.323447503143</c:v>
                </c:pt>
                <c:pt idx="1458">
                  <c:v>165.767748122634</c:v>
                </c:pt>
                <c:pt idx="1459">
                  <c:v>168.75349208657701</c:v>
                </c:pt>
                <c:pt idx="1460">
                  <c:v>161.97475019633291</c:v>
                </c:pt>
                <c:pt idx="1461">
                  <c:v>159.041192293135</c:v>
                </c:pt>
                <c:pt idx="1462">
                  <c:v>167.11567006361599</c:v>
                </c:pt>
                <c:pt idx="1463">
                  <c:v>167.842491033969</c:v>
                </c:pt>
                <c:pt idx="1464">
                  <c:v>168.54277417723199</c:v>
                </c:pt>
                <c:pt idx="1465">
                  <c:v>178.5612104194</c:v>
                </c:pt>
                <c:pt idx="1466">
                  <c:v>171.611242731244</c:v>
                </c:pt>
                <c:pt idx="1467">
                  <c:v>198.481331987224</c:v>
                </c:pt>
                <c:pt idx="1468">
                  <c:v>165.173160408803</c:v>
                </c:pt>
                <c:pt idx="1469">
                  <c:v>170.74733662367399</c:v>
                </c:pt>
                <c:pt idx="1470">
                  <c:v>167.23336064265001</c:v>
                </c:pt>
                <c:pt idx="1471">
                  <c:v>165.865239350943</c:v>
                </c:pt>
                <c:pt idx="1472">
                  <c:v>170.20413046946001</c:v>
                </c:pt>
                <c:pt idx="1473">
                  <c:v>170.451034059546</c:v>
                </c:pt>
                <c:pt idx="1474">
                  <c:v>172.04107048092601</c:v>
                </c:pt>
                <c:pt idx="1475">
                  <c:v>149.588943927732</c:v>
                </c:pt>
                <c:pt idx="1476">
                  <c:v>167.040816531628</c:v>
                </c:pt>
                <c:pt idx="1477">
                  <c:v>167.04964930309799</c:v>
                </c:pt>
                <c:pt idx="1478">
                  <c:v>211.65440252133601</c:v>
                </c:pt>
                <c:pt idx="1479">
                  <c:v>186.167957687257</c:v>
                </c:pt>
                <c:pt idx="1480">
                  <c:v>168.02994416696501</c:v>
                </c:pt>
                <c:pt idx="1481">
                  <c:v>167.46650844326999</c:v>
                </c:pt>
                <c:pt idx="1482">
                  <c:v>180.20861854343801</c:v>
                </c:pt>
                <c:pt idx="1483">
                  <c:v>165.083253950581</c:v>
                </c:pt>
                <c:pt idx="1484">
                  <c:v>164.69367870682501</c:v>
                </c:pt>
                <c:pt idx="1485">
                  <c:v>164.41005846483901</c:v>
                </c:pt>
                <c:pt idx="1486">
                  <c:v>191.59786049908399</c:v>
                </c:pt>
                <c:pt idx="1487">
                  <c:v>161.001450613961</c:v>
                </c:pt>
                <c:pt idx="1488">
                  <c:v>168.509042563409</c:v>
                </c:pt>
                <c:pt idx="1489">
                  <c:v>163.23163161457401</c:v>
                </c:pt>
                <c:pt idx="1490">
                  <c:v>164.58465113483189</c:v>
                </c:pt>
                <c:pt idx="1491">
                  <c:v>169.91246878269899</c:v>
                </c:pt>
                <c:pt idx="1492">
                  <c:v>167.07170819106901</c:v>
                </c:pt>
                <c:pt idx="1493">
                  <c:v>185.64505651755701</c:v>
                </c:pt>
                <c:pt idx="1494">
                  <c:v>167.98842571308401</c:v>
                </c:pt>
                <c:pt idx="1495">
                  <c:v>187.91270535091601</c:v>
                </c:pt>
                <c:pt idx="1496">
                  <c:v>158.91634235321101</c:v>
                </c:pt>
                <c:pt idx="1497">
                  <c:v>163.18617748951399</c:v>
                </c:pt>
                <c:pt idx="1498">
                  <c:v>172.462712307646</c:v>
                </c:pt>
                <c:pt idx="1499">
                  <c:v>164.13617717922801</c:v>
                </c:pt>
                <c:pt idx="1500">
                  <c:v>171.25100017968299</c:v>
                </c:pt>
                <c:pt idx="1501">
                  <c:v>168.24781186698601</c:v>
                </c:pt>
                <c:pt idx="1502">
                  <c:v>161.19882935184799</c:v>
                </c:pt>
                <c:pt idx="1503">
                  <c:v>169.421604780282</c:v>
                </c:pt>
                <c:pt idx="1504">
                  <c:v>165.774137048093</c:v>
                </c:pt>
                <c:pt idx="1505">
                  <c:v>164.26355668637191</c:v>
                </c:pt>
                <c:pt idx="1506">
                  <c:v>166.784708530957</c:v>
                </c:pt>
                <c:pt idx="1507">
                  <c:v>173.88069870943801</c:v>
                </c:pt>
                <c:pt idx="1508">
                  <c:v>172.839280180222</c:v>
                </c:pt>
                <c:pt idx="1509">
                  <c:v>170.208890537804</c:v>
                </c:pt>
                <c:pt idx="1510">
                  <c:v>169.70817605484601</c:v>
                </c:pt>
                <c:pt idx="1511">
                  <c:v>162.799894583683</c:v>
                </c:pt>
                <c:pt idx="1512">
                  <c:v>171.92110329681799</c:v>
                </c:pt>
                <c:pt idx="1513">
                  <c:v>168.665214206564</c:v>
                </c:pt>
                <c:pt idx="1514">
                  <c:v>174.441220359781</c:v>
                </c:pt>
                <c:pt idx="1515">
                  <c:v>183.22772269956499</c:v>
                </c:pt>
                <c:pt idx="1516">
                  <c:v>174.82581708561901</c:v>
                </c:pt>
                <c:pt idx="1517">
                  <c:v>160.41141797054101</c:v>
                </c:pt>
                <c:pt idx="1518">
                  <c:v>162.96666486899301</c:v>
                </c:pt>
                <c:pt idx="1519">
                  <c:v>164.68526010325601</c:v>
                </c:pt>
                <c:pt idx="1520">
                  <c:v>154.039964255863</c:v>
                </c:pt>
                <c:pt idx="1521">
                  <c:v>175.05536115254</c:v>
                </c:pt>
                <c:pt idx="1522">
                  <c:v>164.32893415628101</c:v>
                </c:pt>
                <c:pt idx="1523">
                  <c:v>167.93019353722099</c:v>
                </c:pt>
                <c:pt idx="1524">
                  <c:v>163.48415426090199</c:v>
                </c:pt>
                <c:pt idx="1525">
                  <c:v>169.49221035290199</c:v>
                </c:pt>
                <c:pt idx="1526">
                  <c:v>174.46344469180701</c:v>
                </c:pt>
                <c:pt idx="1527">
                  <c:v>172.04087255533599</c:v>
                </c:pt>
                <c:pt idx="1528">
                  <c:v>184.221808062257</c:v>
                </c:pt>
                <c:pt idx="1529">
                  <c:v>169.33126519782201</c:v>
                </c:pt>
                <c:pt idx="1530">
                  <c:v>170.429496127189</c:v>
                </c:pt>
                <c:pt idx="1531">
                  <c:v>169.99009633668001</c:v>
                </c:pt>
                <c:pt idx="1532">
                  <c:v>141.76162391105501</c:v>
                </c:pt>
                <c:pt idx="1533">
                  <c:v>171.202289841837</c:v>
                </c:pt>
                <c:pt idx="1534">
                  <c:v>174.54269174014789</c:v>
                </c:pt>
                <c:pt idx="1535">
                  <c:v>186.493826838161</c:v>
                </c:pt>
                <c:pt idx="1536">
                  <c:v>175.719077317162</c:v>
                </c:pt>
                <c:pt idx="1537">
                  <c:v>174.650830109042</c:v>
                </c:pt>
                <c:pt idx="1538">
                  <c:v>172.18496098016399</c:v>
                </c:pt>
                <c:pt idx="1539">
                  <c:v>191.589883839018</c:v>
                </c:pt>
                <c:pt idx="1540">
                  <c:v>173.37912967237901</c:v>
                </c:pt>
                <c:pt idx="1541">
                  <c:v>179.99997093553799</c:v>
                </c:pt>
                <c:pt idx="1542">
                  <c:v>175.406688226825</c:v>
                </c:pt>
                <c:pt idx="1543">
                  <c:v>147.56403276772701</c:v>
                </c:pt>
                <c:pt idx="1544">
                  <c:v>173.26150513348199</c:v>
                </c:pt>
                <c:pt idx="1545">
                  <c:v>171.39863697307899</c:v>
                </c:pt>
                <c:pt idx="1546">
                  <c:v>169.10976294301301</c:v>
                </c:pt>
                <c:pt idx="1547">
                  <c:v>173.54749474874001</c:v>
                </c:pt>
                <c:pt idx="1548">
                  <c:v>185.16864902110001</c:v>
                </c:pt>
                <c:pt idx="1549">
                  <c:v>169.192486901769</c:v>
                </c:pt>
                <c:pt idx="1550">
                  <c:v>173.964667870336</c:v>
                </c:pt>
                <c:pt idx="1551">
                  <c:v>147.08581385201001</c:v>
                </c:pt>
                <c:pt idx="1552">
                  <c:v>190.02618162336</c:v>
                </c:pt>
                <c:pt idx="1553">
                  <c:v>172.469201038303</c:v>
                </c:pt>
                <c:pt idx="1554">
                  <c:v>186.47725900433801</c:v>
                </c:pt>
                <c:pt idx="1555">
                  <c:v>168.54666403497691</c:v>
                </c:pt>
                <c:pt idx="1556">
                  <c:v>178.102702948668</c:v>
                </c:pt>
                <c:pt idx="1557">
                  <c:v>171.66572749632201</c:v>
                </c:pt>
                <c:pt idx="1558">
                  <c:v>176.765817970207</c:v>
                </c:pt>
                <c:pt idx="1559">
                  <c:v>164.752884839405</c:v>
                </c:pt>
                <c:pt idx="1560">
                  <c:v>157.047486833085</c:v>
                </c:pt>
                <c:pt idx="1561">
                  <c:v>157.78815005730601</c:v>
                </c:pt>
                <c:pt idx="1562">
                  <c:v>174.04032177947599</c:v>
                </c:pt>
                <c:pt idx="1563">
                  <c:v>170.91810494125801</c:v>
                </c:pt>
                <c:pt idx="1564">
                  <c:v>184.51016769514601</c:v>
                </c:pt>
                <c:pt idx="1565">
                  <c:v>183.48584336265699</c:v>
                </c:pt>
                <c:pt idx="1566">
                  <c:v>167.077552242585</c:v>
                </c:pt>
                <c:pt idx="1567">
                  <c:v>173.628473020542</c:v>
                </c:pt>
                <c:pt idx="1568">
                  <c:v>175.843567025943</c:v>
                </c:pt>
                <c:pt idx="1569">
                  <c:v>176.19433358164099</c:v>
                </c:pt>
                <c:pt idx="1570">
                  <c:v>177.61625382273999</c:v>
                </c:pt>
                <c:pt idx="1571">
                  <c:v>176.74259257850599</c:v>
                </c:pt>
                <c:pt idx="1572">
                  <c:v>195.87976125542801</c:v>
                </c:pt>
                <c:pt idx="1573">
                  <c:v>175.024100945463</c:v>
                </c:pt>
                <c:pt idx="1574">
                  <c:v>167.654465209405</c:v>
                </c:pt>
                <c:pt idx="1575">
                  <c:v>179.27521397359899</c:v>
                </c:pt>
                <c:pt idx="1576">
                  <c:v>181.17173826987701</c:v>
                </c:pt>
                <c:pt idx="1577">
                  <c:v>172.051166345794</c:v>
                </c:pt>
                <c:pt idx="1578">
                  <c:v>172.06777640712301</c:v>
                </c:pt>
                <c:pt idx="1579">
                  <c:v>164.32660300222199</c:v>
                </c:pt>
                <c:pt idx="1580">
                  <c:v>176.777092136395</c:v>
                </c:pt>
                <c:pt idx="1581">
                  <c:v>173.37280201556399</c:v>
                </c:pt>
                <c:pt idx="1582">
                  <c:v>173.04092647106199</c:v>
                </c:pt>
                <c:pt idx="1583">
                  <c:v>173.57853601586399</c:v>
                </c:pt>
                <c:pt idx="1584">
                  <c:v>172.08290945511601</c:v>
                </c:pt>
                <c:pt idx="1585">
                  <c:v>178.56570513237099</c:v>
                </c:pt>
                <c:pt idx="1586">
                  <c:v>202.31691963428301</c:v>
                </c:pt>
                <c:pt idx="1587">
                  <c:v>176.43700554445999</c:v>
                </c:pt>
                <c:pt idx="1588">
                  <c:v>174.82832418050501</c:v>
                </c:pt>
                <c:pt idx="1589">
                  <c:v>178.58059667472401</c:v>
                </c:pt>
                <c:pt idx="1590">
                  <c:v>173.014418916849</c:v>
                </c:pt>
                <c:pt idx="1591">
                  <c:v>172.347775268736</c:v>
                </c:pt>
                <c:pt idx="1592">
                  <c:v>177.45547571677201</c:v>
                </c:pt>
                <c:pt idx="1593">
                  <c:v>182.236262510449</c:v>
                </c:pt>
                <c:pt idx="1594">
                  <c:v>166.88132059433599</c:v>
                </c:pt>
                <c:pt idx="1595">
                  <c:v>179.99061130848099</c:v>
                </c:pt>
                <c:pt idx="1596">
                  <c:v>171.54565361471501</c:v>
                </c:pt>
                <c:pt idx="1597">
                  <c:v>178.08957978183</c:v>
                </c:pt>
                <c:pt idx="1598">
                  <c:v>178.81770681077401</c:v>
                </c:pt>
                <c:pt idx="1599">
                  <c:v>171.3078527995589</c:v>
                </c:pt>
                <c:pt idx="1600">
                  <c:v>174.63454010989599</c:v>
                </c:pt>
                <c:pt idx="1601">
                  <c:v>179.73214086458199</c:v>
                </c:pt>
                <c:pt idx="1602">
                  <c:v>182.15995934381701</c:v>
                </c:pt>
                <c:pt idx="1603">
                  <c:v>171.96201384197201</c:v>
                </c:pt>
                <c:pt idx="1604">
                  <c:v>180.12140239710899</c:v>
                </c:pt>
                <c:pt idx="1605">
                  <c:v>184.68396569397791</c:v>
                </c:pt>
                <c:pt idx="1606">
                  <c:v>171.680359427344</c:v>
                </c:pt>
                <c:pt idx="1607">
                  <c:v>194.99091775816001</c:v>
                </c:pt>
                <c:pt idx="1608">
                  <c:v>178.61576215384389</c:v>
                </c:pt>
                <c:pt idx="1609">
                  <c:v>174.174512149013</c:v>
                </c:pt>
                <c:pt idx="1610">
                  <c:v>184.16627658033099</c:v>
                </c:pt>
                <c:pt idx="1611">
                  <c:v>177.150310381959</c:v>
                </c:pt>
                <c:pt idx="1612">
                  <c:v>179.52619859000899</c:v>
                </c:pt>
                <c:pt idx="1613">
                  <c:v>181.385352622364</c:v>
                </c:pt>
                <c:pt idx="1614">
                  <c:v>177.14193320507101</c:v>
                </c:pt>
                <c:pt idx="1615">
                  <c:v>177.954121280626</c:v>
                </c:pt>
                <c:pt idx="1616">
                  <c:v>199.396458333022</c:v>
                </c:pt>
                <c:pt idx="1617">
                  <c:v>201.07906670429</c:v>
                </c:pt>
                <c:pt idx="1618">
                  <c:v>181.89969703253999</c:v>
                </c:pt>
                <c:pt idx="1619">
                  <c:v>178.512984040666</c:v>
                </c:pt>
                <c:pt idx="1620">
                  <c:v>177.706650343859</c:v>
                </c:pt>
                <c:pt idx="1621">
                  <c:v>190.59849789695801</c:v>
                </c:pt>
                <c:pt idx="1622">
                  <c:v>180.82918470821201</c:v>
                </c:pt>
                <c:pt idx="1623">
                  <c:v>176.46065030429099</c:v>
                </c:pt>
                <c:pt idx="1624">
                  <c:v>184.545431412922</c:v>
                </c:pt>
                <c:pt idx="1625">
                  <c:v>181.52087162630099</c:v>
                </c:pt>
                <c:pt idx="1626">
                  <c:v>177.60621196166599</c:v>
                </c:pt>
                <c:pt idx="1627">
                  <c:v>180.27520161134501</c:v>
                </c:pt>
                <c:pt idx="1628">
                  <c:v>178.79716445185201</c:v>
                </c:pt>
                <c:pt idx="1629">
                  <c:v>180.738562067749</c:v>
                </c:pt>
                <c:pt idx="1630">
                  <c:v>180.645250928243</c:v>
                </c:pt>
                <c:pt idx="1631">
                  <c:v>177.39088209664001</c:v>
                </c:pt>
                <c:pt idx="1632">
                  <c:v>179.57352350529101</c:v>
                </c:pt>
                <c:pt idx="1633">
                  <c:v>185.514286050967</c:v>
                </c:pt>
                <c:pt idx="1634">
                  <c:v>184.17538803223599</c:v>
                </c:pt>
                <c:pt idx="1635">
                  <c:v>167.15049498727001</c:v>
                </c:pt>
                <c:pt idx="1636">
                  <c:v>177.76676307082101</c:v>
                </c:pt>
                <c:pt idx="1637">
                  <c:v>175.572283179766</c:v>
                </c:pt>
                <c:pt idx="1638">
                  <c:v>157.356944639164</c:v>
                </c:pt>
                <c:pt idx="1639">
                  <c:v>175.18468540487001</c:v>
                </c:pt>
                <c:pt idx="1640">
                  <c:v>178.48478784570401</c:v>
                </c:pt>
                <c:pt idx="1641">
                  <c:v>171.98318521307701</c:v>
                </c:pt>
                <c:pt idx="1642">
                  <c:v>173.807895083837</c:v>
                </c:pt>
                <c:pt idx="1643">
                  <c:v>178.72758556375189</c:v>
                </c:pt>
                <c:pt idx="1644">
                  <c:v>179.50227710994801</c:v>
                </c:pt>
                <c:pt idx="1645">
                  <c:v>186.10777874005601</c:v>
                </c:pt>
                <c:pt idx="1646">
                  <c:v>180.474940388541</c:v>
                </c:pt>
                <c:pt idx="1647">
                  <c:v>184.54950440062899</c:v>
                </c:pt>
                <c:pt idx="1648">
                  <c:v>191.12927401862299</c:v>
                </c:pt>
                <c:pt idx="1649">
                  <c:v>205.242807197925</c:v>
                </c:pt>
                <c:pt idx="1650">
                  <c:v>208.472713626435</c:v>
                </c:pt>
                <c:pt idx="1651">
                  <c:v>175.10209372724401</c:v>
                </c:pt>
                <c:pt idx="1652">
                  <c:v>190.63365067322789</c:v>
                </c:pt>
                <c:pt idx="1653">
                  <c:v>189.295841588488</c:v>
                </c:pt>
                <c:pt idx="1654">
                  <c:v>181.39271447308801</c:v>
                </c:pt>
                <c:pt idx="1655">
                  <c:v>209.31720282719499</c:v>
                </c:pt>
                <c:pt idx="1656">
                  <c:v>185.89663805550001</c:v>
                </c:pt>
                <c:pt idx="1657">
                  <c:v>180.82662673246401</c:v>
                </c:pt>
                <c:pt idx="1658">
                  <c:v>185.82720447294199</c:v>
                </c:pt>
                <c:pt idx="1659">
                  <c:v>169.20265165527101</c:v>
                </c:pt>
                <c:pt idx="1660">
                  <c:v>189.36959527469301</c:v>
                </c:pt>
                <c:pt idx="1661">
                  <c:v>183.33840470594799</c:v>
                </c:pt>
                <c:pt idx="1662">
                  <c:v>184.16702712739499</c:v>
                </c:pt>
                <c:pt idx="1663">
                  <c:v>159.270507459366</c:v>
                </c:pt>
                <c:pt idx="1664">
                  <c:v>207.468910203467</c:v>
                </c:pt>
                <c:pt idx="1665">
                  <c:v>197.70353234972399</c:v>
                </c:pt>
                <c:pt idx="1666">
                  <c:v>179.41713439942799</c:v>
                </c:pt>
                <c:pt idx="1667">
                  <c:v>190.191447461819</c:v>
                </c:pt>
                <c:pt idx="1668">
                  <c:v>183.52508199004399</c:v>
                </c:pt>
                <c:pt idx="1669">
                  <c:v>187.37320524449899</c:v>
                </c:pt>
                <c:pt idx="1670">
                  <c:v>180.00661292857001</c:v>
                </c:pt>
                <c:pt idx="1671">
                  <c:v>182.06582089326901</c:v>
                </c:pt>
                <c:pt idx="1672">
                  <c:v>179.912911832048</c:v>
                </c:pt>
                <c:pt idx="1673">
                  <c:v>175.15714500986499</c:v>
                </c:pt>
                <c:pt idx="1674">
                  <c:v>186.46167714459099</c:v>
                </c:pt>
                <c:pt idx="1675">
                  <c:v>185.35870871027399</c:v>
                </c:pt>
                <c:pt idx="1676">
                  <c:v>184.71450765056599</c:v>
                </c:pt>
                <c:pt idx="1677">
                  <c:v>183.15964830596499</c:v>
                </c:pt>
                <c:pt idx="1678">
                  <c:v>209.32348422924201</c:v>
                </c:pt>
                <c:pt idx="1679">
                  <c:v>193.73171780612799</c:v>
                </c:pt>
                <c:pt idx="1680">
                  <c:v>183.520526003333</c:v>
                </c:pt>
                <c:pt idx="1681">
                  <c:v>185.87740344617299</c:v>
                </c:pt>
                <c:pt idx="1682">
                  <c:v>191.79569716435901</c:v>
                </c:pt>
                <c:pt idx="1683">
                  <c:v>186.71049868378299</c:v>
                </c:pt>
                <c:pt idx="1684">
                  <c:v>184.83453741417799</c:v>
                </c:pt>
                <c:pt idx="1685">
                  <c:v>179.23926342096399</c:v>
                </c:pt>
                <c:pt idx="1686">
                  <c:v>185.556868953942</c:v>
                </c:pt>
                <c:pt idx="1687">
                  <c:v>176.86777980066501</c:v>
                </c:pt>
                <c:pt idx="1688">
                  <c:v>186.221876213211</c:v>
                </c:pt>
                <c:pt idx="1689">
                  <c:v>164.74241793434899</c:v>
                </c:pt>
                <c:pt idx="1690">
                  <c:v>186.42805377760399</c:v>
                </c:pt>
                <c:pt idx="1691">
                  <c:v>188.28836632202999</c:v>
                </c:pt>
                <c:pt idx="1692">
                  <c:v>187.00677914858201</c:v>
                </c:pt>
                <c:pt idx="1693">
                  <c:v>181.216793054627</c:v>
                </c:pt>
                <c:pt idx="1694">
                  <c:v>190.29749686706899</c:v>
                </c:pt>
                <c:pt idx="1695">
                  <c:v>186.03914699198901</c:v>
                </c:pt>
                <c:pt idx="1696">
                  <c:v>174.992106410589</c:v>
                </c:pt>
                <c:pt idx="1697">
                  <c:v>197.360713841955</c:v>
                </c:pt>
                <c:pt idx="1698">
                  <c:v>190.012438305308</c:v>
                </c:pt>
                <c:pt idx="1699">
                  <c:v>177.899983090159</c:v>
                </c:pt>
                <c:pt idx="1700">
                  <c:v>185.30631050837101</c:v>
                </c:pt>
                <c:pt idx="1701">
                  <c:v>182.049033111509</c:v>
                </c:pt>
                <c:pt idx="1702">
                  <c:v>184.69492044627199</c:v>
                </c:pt>
                <c:pt idx="1703">
                  <c:v>189.28655275510499</c:v>
                </c:pt>
                <c:pt idx="1704">
                  <c:v>198.51583538877199</c:v>
                </c:pt>
                <c:pt idx="1705">
                  <c:v>191.97165421252399</c:v>
                </c:pt>
                <c:pt idx="1706">
                  <c:v>193.012245988979</c:v>
                </c:pt>
                <c:pt idx="1707">
                  <c:v>180.30465832888399</c:v>
                </c:pt>
                <c:pt idx="1708">
                  <c:v>190.515063108438</c:v>
                </c:pt>
                <c:pt idx="1709">
                  <c:v>178.229978075996</c:v>
                </c:pt>
                <c:pt idx="1710">
                  <c:v>180.36059425454789</c:v>
                </c:pt>
                <c:pt idx="1711">
                  <c:v>191.67260400222199</c:v>
                </c:pt>
                <c:pt idx="1712">
                  <c:v>198.75663789414099</c:v>
                </c:pt>
                <c:pt idx="1713">
                  <c:v>187.1499722611899</c:v>
                </c:pt>
                <c:pt idx="1714">
                  <c:v>184.735979894124</c:v>
                </c:pt>
                <c:pt idx="1715">
                  <c:v>188.70101495867399</c:v>
                </c:pt>
                <c:pt idx="1716">
                  <c:v>190.27570483635691</c:v>
                </c:pt>
                <c:pt idx="1717">
                  <c:v>178.662917780133</c:v>
                </c:pt>
                <c:pt idx="1718">
                  <c:v>186.09124164511999</c:v>
                </c:pt>
                <c:pt idx="1719">
                  <c:v>202.51832823708</c:v>
                </c:pt>
                <c:pt idx="1720">
                  <c:v>185.34318028638</c:v>
                </c:pt>
                <c:pt idx="1721">
                  <c:v>189.032391152359</c:v>
                </c:pt>
                <c:pt idx="1722">
                  <c:v>190.70818581321601</c:v>
                </c:pt>
                <c:pt idx="1723">
                  <c:v>184.861084530124</c:v>
                </c:pt>
                <c:pt idx="1724">
                  <c:v>185.99675958675999</c:v>
                </c:pt>
                <c:pt idx="1725">
                  <c:v>180.65841723507799</c:v>
                </c:pt>
                <c:pt idx="1726">
                  <c:v>190.35706540965299</c:v>
                </c:pt>
                <c:pt idx="1727">
                  <c:v>189.85806490885599</c:v>
                </c:pt>
                <c:pt idx="1728">
                  <c:v>190.92304089936599</c:v>
                </c:pt>
                <c:pt idx="1729">
                  <c:v>190.387433358941</c:v>
                </c:pt>
                <c:pt idx="1730">
                  <c:v>199.542743625806</c:v>
                </c:pt>
                <c:pt idx="1731">
                  <c:v>188.906980032772</c:v>
                </c:pt>
                <c:pt idx="1732">
                  <c:v>194.57600488313301</c:v>
                </c:pt>
                <c:pt idx="1733">
                  <c:v>184.66761252855099</c:v>
                </c:pt>
                <c:pt idx="1734">
                  <c:v>193.747977773873</c:v>
                </c:pt>
                <c:pt idx="1735">
                  <c:v>190.2097717018959</c:v>
                </c:pt>
                <c:pt idx="1736">
                  <c:v>182.761061402477</c:v>
                </c:pt>
                <c:pt idx="1737">
                  <c:v>198.22257672296399</c:v>
                </c:pt>
                <c:pt idx="1738">
                  <c:v>192.28085214538001</c:v>
                </c:pt>
                <c:pt idx="1739">
                  <c:v>195.61889547529</c:v>
                </c:pt>
                <c:pt idx="1740">
                  <c:v>188.98592645514401</c:v>
                </c:pt>
                <c:pt idx="1741">
                  <c:v>188.99622544225201</c:v>
                </c:pt>
                <c:pt idx="1742">
                  <c:v>187.725827415168</c:v>
                </c:pt>
                <c:pt idx="1743">
                  <c:v>199.37812194919999</c:v>
                </c:pt>
                <c:pt idx="1744">
                  <c:v>187.5371575213</c:v>
                </c:pt>
                <c:pt idx="1745">
                  <c:v>198.60986878342399</c:v>
                </c:pt>
                <c:pt idx="1746">
                  <c:v>186.610058141096</c:v>
                </c:pt>
                <c:pt idx="1747">
                  <c:v>192.39357066338701</c:v>
                </c:pt>
                <c:pt idx="1748">
                  <c:v>193.34531143012799</c:v>
                </c:pt>
                <c:pt idx="1749">
                  <c:v>189.50840678575599</c:v>
                </c:pt>
                <c:pt idx="1750">
                  <c:v>194.23329577003901</c:v>
                </c:pt>
                <c:pt idx="1751">
                  <c:v>187.07944150069201</c:v>
                </c:pt>
                <c:pt idx="1752">
                  <c:v>189.67149685713801</c:v>
                </c:pt>
                <c:pt idx="1753">
                  <c:v>195.90285745111501</c:v>
                </c:pt>
                <c:pt idx="1754">
                  <c:v>191.436860152126</c:v>
                </c:pt>
                <c:pt idx="1755">
                  <c:v>193.04686961061699</c:v>
                </c:pt>
                <c:pt idx="1756">
                  <c:v>180.15514136179101</c:v>
                </c:pt>
                <c:pt idx="1757">
                  <c:v>187.19630691859999</c:v>
                </c:pt>
                <c:pt idx="1758">
                  <c:v>202.46077688235101</c:v>
                </c:pt>
                <c:pt idx="1759">
                  <c:v>191.19313821729099</c:v>
                </c:pt>
                <c:pt idx="1760">
                  <c:v>195.224525462673</c:v>
                </c:pt>
                <c:pt idx="1761">
                  <c:v>189.73103654975401</c:v>
                </c:pt>
                <c:pt idx="1762">
                  <c:v>191.29738870618499</c:v>
                </c:pt>
                <c:pt idx="1763">
                  <c:v>201.73423493951299</c:v>
                </c:pt>
                <c:pt idx="1764">
                  <c:v>189.64995901718501</c:v>
                </c:pt>
                <c:pt idx="1765">
                  <c:v>188.19404373975999</c:v>
                </c:pt>
                <c:pt idx="1766">
                  <c:v>195.06320323947699</c:v>
                </c:pt>
                <c:pt idx="1767">
                  <c:v>195.903051583619</c:v>
                </c:pt>
                <c:pt idx="1768">
                  <c:v>189.230357846103</c:v>
                </c:pt>
                <c:pt idx="1769">
                  <c:v>198.48819130194499</c:v>
                </c:pt>
                <c:pt idx="1770">
                  <c:v>197.45050476885399</c:v>
                </c:pt>
                <c:pt idx="1771">
                  <c:v>204.01799286185999</c:v>
                </c:pt>
                <c:pt idx="1772">
                  <c:v>193.222567258298</c:v>
                </c:pt>
                <c:pt idx="1773">
                  <c:v>187.63398469321399</c:v>
                </c:pt>
                <c:pt idx="1774">
                  <c:v>187.259037817869</c:v>
                </c:pt>
                <c:pt idx="1775">
                  <c:v>180.533363982526</c:v>
                </c:pt>
                <c:pt idx="1776">
                  <c:v>188.3987468238</c:v>
                </c:pt>
                <c:pt idx="1777">
                  <c:v>192.2195417295479</c:v>
                </c:pt>
                <c:pt idx="1778">
                  <c:v>192.98894911230701</c:v>
                </c:pt>
                <c:pt idx="1779">
                  <c:v>189.211939063448</c:v>
                </c:pt>
                <c:pt idx="1780">
                  <c:v>208.66465032023299</c:v>
                </c:pt>
                <c:pt idx="1781">
                  <c:v>182.119086080893</c:v>
                </c:pt>
                <c:pt idx="1782">
                  <c:v>193.00110704207401</c:v>
                </c:pt>
                <c:pt idx="1783">
                  <c:v>195.014845245206</c:v>
                </c:pt>
                <c:pt idx="1784">
                  <c:v>197.14077305729199</c:v>
                </c:pt>
                <c:pt idx="1785">
                  <c:v>197.47247049687499</c:v>
                </c:pt>
                <c:pt idx="1786">
                  <c:v>196.96350276558599</c:v>
                </c:pt>
                <c:pt idx="1787">
                  <c:v>191.54952129168191</c:v>
                </c:pt>
                <c:pt idx="1788">
                  <c:v>200.047806789758</c:v>
                </c:pt>
                <c:pt idx="1789">
                  <c:v>191.97988422910291</c:v>
                </c:pt>
                <c:pt idx="1790">
                  <c:v>198.09836810245801</c:v>
                </c:pt>
                <c:pt idx="1791">
                  <c:v>198.48166107436001</c:v>
                </c:pt>
                <c:pt idx="1792">
                  <c:v>198.06737921086301</c:v>
                </c:pt>
                <c:pt idx="1793">
                  <c:v>200.452943565124</c:v>
                </c:pt>
                <c:pt idx="1794">
                  <c:v>190.93538261154299</c:v>
                </c:pt>
                <c:pt idx="1795">
                  <c:v>166.49248401495501</c:v>
                </c:pt>
                <c:pt idx="1796">
                  <c:v>197.07334343697701</c:v>
                </c:pt>
                <c:pt idx="1797">
                  <c:v>195.10659092275799</c:v>
                </c:pt>
                <c:pt idx="1798">
                  <c:v>194.94842741487199</c:v>
                </c:pt>
                <c:pt idx="1799">
                  <c:v>189.45232825876499</c:v>
                </c:pt>
                <c:pt idx="1800">
                  <c:v>193.22094314748799</c:v>
                </c:pt>
                <c:pt idx="1801">
                  <c:v>196.332672509075</c:v>
                </c:pt>
                <c:pt idx="1802">
                  <c:v>200.000122124928</c:v>
                </c:pt>
                <c:pt idx="1803">
                  <c:v>191.072855658961</c:v>
                </c:pt>
                <c:pt idx="1804">
                  <c:v>190.98993035651</c:v>
                </c:pt>
                <c:pt idx="1805">
                  <c:v>197.75780958937901</c:v>
                </c:pt>
                <c:pt idx="1806">
                  <c:v>211.86792818433699</c:v>
                </c:pt>
                <c:pt idx="1807">
                  <c:v>194.80349098969</c:v>
                </c:pt>
                <c:pt idx="1808">
                  <c:v>191.413121111972</c:v>
                </c:pt>
                <c:pt idx="1809">
                  <c:v>194.11377619859701</c:v>
                </c:pt>
                <c:pt idx="1810">
                  <c:v>191.343277726081</c:v>
                </c:pt>
                <c:pt idx="1811">
                  <c:v>197.9633823771</c:v>
                </c:pt>
                <c:pt idx="1812">
                  <c:v>206.348138728424</c:v>
                </c:pt>
                <c:pt idx="1813">
                  <c:v>201.083728899639</c:v>
                </c:pt>
                <c:pt idx="1814">
                  <c:v>199.066413315559</c:v>
                </c:pt>
                <c:pt idx="1815">
                  <c:v>201.373616933649</c:v>
                </c:pt>
                <c:pt idx="1816">
                  <c:v>194.121415112444</c:v>
                </c:pt>
                <c:pt idx="1817">
                  <c:v>199.42825509107101</c:v>
                </c:pt>
                <c:pt idx="1818">
                  <c:v>193.92711223991699</c:v>
                </c:pt>
                <c:pt idx="1819">
                  <c:v>203.57212096926099</c:v>
                </c:pt>
                <c:pt idx="1820">
                  <c:v>225.88919996218101</c:v>
                </c:pt>
                <c:pt idx="1821">
                  <c:v>202.93886910617999</c:v>
                </c:pt>
                <c:pt idx="1822">
                  <c:v>200.987556306393</c:v>
                </c:pt>
                <c:pt idx="1823">
                  <c:v>190.27808875482199</c:v>
                </c:pt>
                <c:pt idx="1824">
                  <c:v>195.504583297295</c:v>
                </c:pt>
                <c:pt idx="1825">
                  <c:v>201.57287223997599</c:v>
                </c:pt>
                <c:pt idx="1826">
                  <c:v>200.11105474029989</c:v>
                </c:pt>
                <c:pt idx="1827">
                  <c:v>202.68107297498301</c:v>
                </c:pt>
                <c:pt idx="1828">
                  <c:v>202.83108774501201</c:v>
                </c:pt>
                <c:pt idx="1829">
                  <c:v>198.461880171487</c:v>
                </c:pt>
                <c:pt idx="1830">
                  <c:v>202.001955669675</c:v>
                </c:pt>
                <c:pt idx="1831">
                  <c:v>195.67845053672099</c:v>
                </c:pt>
                <c:pt idx="1832">
                  <c:v>198.00582010219401</c:v>
                </c:pt>
                <c:pt idx="1833">
                  <c:v>197.89091897262901</c:v>
                </c:pt>
                <c:pt idx="1834">
                  <c:v>201.84584398174999</c:v>
                </c:pt>
                <c:pt idx="1835">
                  <c:v>199.960147328755</c:v>
                </c:pt>
                <c:pt idx="1836">
                  <c:v>205.66987022860101</c:v>
                </c:pt>
                <c:pt idx="1837">
                  <c:v>200.81700051748399</c:v>
                </c:pt>
                <c:pt idx="1838">
                  <c:v>208.913267969977</c:v>
                </c:pt>
                <c:pt idx="1839">
                  <c:v>200.60843492228901</c:v>
                </c:pt>
                <c:pt idx="1840">
                  <c:v>198.95001708588299</c:v>
                </c:pt>
                <c:pt idx="1841">
                  <c:v>198.18637781151901</c:v>
                </c:pt>
                <c:pt idx="1842">
                  <c:v>193.32063653963999</c:v>
                </c:pt>
                <c:pt idx="1843">
                  <c:v>202.23426001725301</c:v>
                </c:pt>
                <c:pt idx="1844">
                  <c:v>200.50442213773999</c:v>
                </c:pt>
                <c:pt idx="1845">
                  <c:v>202.18046319667999</c:v>
                </c:pt>
                <c:pt idx="1846">
                  <c:v>193.80696710751499</c:v>
                </c:pt>
                <c:pt idx="1847">
                  <c:v>203.38368082904901</c:v>
                </c:pt>
                <c:pt idx="1848">
                  <c:v>187.05857800617099</c:v>
                </c:pt>
                <c:pt idx="1849">
                  <c:v>200.67252120846399</c:v>
                </c:pt>
                <c:pt idx="1850">
                  <c:v>201.33449010701901</c:v>
                </c:pt>
                <c:pt idx="1851">
                  <c:v>208.583444527599</c:v>
                </c:pt>
                <c:pt idx="1852">
                  <c:v>203.585477459554</c:v>
                </c:pt>
                <c:pt idx="1853">
                  <c:v>200.118653957709</c:v>
                </c:pt>
                <c:pt idx="1854">
                  <c:v>189.66435488932001</c:v>
                </c:pt>
                <c:pt idx="1855">
                  <c:v>203.41850074606899</c:v>
                </c:pt>
                <c:pt idx="1856">
                  <c:v>216.58358718786999</c:v>
                </c:pt>
                <c:pt idx="1857">
                  <c:v>197.740713008472</c:v>
                </c:pt>
                <c:pt idx="1858">
                  <c:v>169.06061566699501</c:v>
                </c:pt>
                <c:pt idx="1859">
                  <c:v>201.898701886315</c:v>
                </c:pt>
                <c:pt idx="1860">
                  <c:v>214.654278130672</c:v>
                </c:pt>
                <c:pt idx="1861">
                  <c:v>199.542039155862</c:v>
                </c:pt>
                <c:pt idx="1862">
                  <c:v>194.66963282225001</c:v>
                </c:pt>
                <c:pt idx="1863">
                  <c:v>194.10142849882899</c:v>
                </c:pt>
                <c:pt idx="1864">
                  <c:v>203.680932588112</c:v>
                </c:pt>
                <c:pt idx="1865">
                  <c:v>197.99712905266699</c:v>
                </c:pt>
                <c:pt idx="1866">
                  <c:v>193.33145781272299</c:v>
                </c:pt>
                <c:pt idx="1867">
                  <c:v>198.929173634574</c:v>
                </c:pt>
                <c:pt idx="1868">
                  <c:v>206.61207775399001</c:v>
                </c:pt>
                <c:pt idx="1869">
                  <c:v>208.84202963727699</c:v>
                </c:pt>
                <c:pt idx="1870">
                  <c:v>199.61751990974801</c:v>
                </c:pt>
                <c:pt idx="1871">
                  <c:v>212.06101446000699</c:v>
                </c:pt>
                <c:pt idx="1872">
                  <c:v>207.2415011641009</c:v>
                </c:pt>
                <c:pt idx="1873">
                  <c:v>197.005996555602</c:v>
                </c:pt>
                <c:pt idx="1874">
                  <c:v>176.310557583953</c:v>
                </c:pt>
                <c:pt idx="1875">
                  <c:v>199.30769577895401</c:v>
                </c:pt>
                <c:pt idx="1876">
                  <c:v>206.00056656167899</c:v>
                </c:pt>
                <c:pt idx="1877">
                  <c:v>214.67436556773799</c:v>
                </c:pt>
                <c:pt idx="1878">
                  <c:v>239.43985292433089</c:v>
                </c:pt>
                <c:pt idx="1879">
                  <c:v>204.10778626961601</c:v>
                </c:pt>
                <c:pt idx="1880">
                  <c:v>199.70505084330401</c:v>
                </c:pt>
                <c:pt idx="1881">
                  <c:v>201.122034165424</c:v>
                </c:pt>
                <c:pt idx="1882">
                  <c:v>195.299948515464</c:v>
                </c:pt>
                <c:pt idx="1883">
                  <c:v>199.81836387752799</c:v>
                </c:pt>
                <c:pt idx="1884">
                  <c:v>207.21525879907489</c:v>
                </c:pt>
                <c:pt idx="1885">
                  <c:v>212.00864713693599</c:v>
                </c:pt>
                <c:pt idx="1886">
                  <c:v>198.964243519912</c:v>
                </c:pt>
                <c:pt idx="1887">
                  <c:v>202.469726874343</c:v>
                </c:pt>
                <c:pt idx="1888">
                  <c:v>204.13124882189501</c:v>
                </c:pt>
                <c:pt idx="1889">
                  <c:v>210.309049038035</c:v>
                </c:pt>
                <c:pt idx="1890">
                  <c:v>198.51393330501099</c:v>
                </c:pt>
                <c:pt idx="1891">
                  <c:v>202.366910529346</c:v>
                </c:pt>
                <c:pt idx="1892">
                  <c:v>201.55700557799301</c:v>
                </c:pt>
                <c:pt idx="1893">
                  <c:v>200.98903102194799</c:v>
                </c:pt>
                <c:pt idx="1894">
                  <c:v>204.152134983709</c:v>
                </c:pt>
                <c:pt idx="1895">
                  <c:v>207.33159269067099</c:v>
                </c:pt>
                <c:pt idx="1896">
                  <c:v>201.346748326323</c:v>
                </c:pt>
                <c:pt idx="1897">
                  <c:v>193.87809765882801</c:v>
                </c:pt>
                <c:pt idx="1898">
                  <c:v>201.83113232837499</c:v>
                </c:pt>
                <c:pt idx="1899">
                  <c:v>205.41194379658501</c:v>
                </c:pt>
                <c:pt idx="1900">
                  <c:v>206.485175268056</c:v>
                </c:pt>
                <c:pt idx="1901">
                  <c:v>198.084644201104</c:v>
                </c:pt>
                <c:pt idx="1902">
                  <c:v>199.08384686359099</c:v>
                </c:pt>
                <c:pt idx="1903">
                  <c:v>201.97584883302301</c:v>
                </c:pt>
                <c:pt idx="1904">
                  <c:v>204.35409473266299</c:v>
                </c:pt>
                <c:pt idx="1905">
                  <c:v>230.176109190734</c:v>
                </c:pt>
                <c:pt idx="1906">
                  <c:v>208.41466621063901</c:v>
                </c:pt>
                <c:pt idx="1907">
                  <c:v>196.71496747917399</c:v>
                </c:pt>
                <c:pt idx="1908">
                  <c:v>201.62072306286399</c:v>
                </c:pt>
                <c:pt idx="1909">
                  <c:v>206.73822911718599</c:v>
                </c:pt>
                <c:pt idx="1910">
                  <c:v>206.39572965093299</c:v>
                </c:pt>
                <c:pt idx="1911">
                  <c:v>210.67209194652699</c:v>
                </c:pt>
                <c:pt idx="1912">
                  <c:v>218.819701685713</c:v>
                </c:pt>
                <c:pt idx="1913">
                  <c:v>218.237225032895</c:v>
                </c:pt>
                <c:pt idx="1914">
                  <c:v>207.26975854723099</c:v>
                </c:pt>
                <c:pt idx="1915">
                  <c:v>204.452683798435</c:v>
                </c:pt>
                <c:pt idx="1916">
                  <c:v>222.406409838375</c:v>
                </c:pt>
                <c:pt idx="1917">
                  <c:v>213.53523206788</c:v>
                </c:pt>
                <c:pt idx="1918">
                  <c:v>209.69325872733299</c:v>
                </c:pt>
                <c:pt idx="1919">
                  <c:v>215.53605622033399</c:v>
                </c:pt>
                <c:pt idx="1920">
                  <c:v>211.48620550518999</c:v>
                </c:pt>
                <c:pt idx="1921">
                  <c:v>207.13353970243901</c:v>
                </c:pt>
                <c:pt idx="1922">
                  <c:v>207.59827345531099</c:v>
                </c:pt>
                <c:pt idx="1923">
                  <c:v>204.11198666129599</c:v>
                </c:pt>
                <c:pt idx="1924">
                  <c:v>217.403189141567</c:v>
                </c:pt>
                <c:pt idx="1925">
                  <c:v>208.11442596817699</c:v>
                </c:pt>
                <c:pt idx="1926">
                  <c:v>213.118762980116</c:v>
                </c:pt>
                <c:pt idx="1927">
                  <c:v>209.43125311681399</c:v>
                </c:pt>
                <c:pt idx="1928">
                  <c:v>206.74370426793789</c:v>
                </c:pt>
                <c:pt idx="1929">
                  <c:v>215.94873273403201</c:v>
                </c:pt>
                <c:pt idx="1930">
                  <c:v>219.79477468917901</c:v>
                </c:pt>
                <c:pt idx="1931">
                  <c:v>207.04281966412</c:v>
                </c:pt>
                <c:pt idx="1932">
                  <c:v>208.070445261912</c:v>
                </c:pt>
                <c:pt idx="1933">
                  <c:v>210.26871506456399</c:v>
                </c:pt>
                <c:pt idx="1934">
                  <c:v>205.34814774943399</c:v>
                </c:pt>
                <c:pt idx="1935">
                  <c:v>204.54129213246199</c:v>
                </c:pt>
                <c:pt idx="1936">
                  <c:v>207.05102003805899</c:v>
                </c:pt>
                <c:pt idx="1937">
                  <c:v>221.49997513771299</c:v>
                </c:pt>
                <c:pt idx="1938">
                  <c:v>208.42339795343699</c:v>
                </c:pt>
                <c:pt idx="1939">
                  <c:v>216.53087740482599</c:v>
                </c:pt>
                <c:pt idx="1940">
                  <c:v>209.087175087525</c:v>
                </c:pt>
                <c:pt idx="1941">
                  <c:v>209.58722978431001</c:v>
                </c:pt>
                <c:pt idx="1942">
                  <c:v>207.602563454516</c:v>
                </c:pt>
                <c:pt idx="1943">
                  <c:v>222.879190347639</c:v>
                </c:pt>
                <c:pt idx="1944">
                  <c:v>204.413891420677</c:v>
                </c:pt>
                <c:pt idx="1945">
                  <c:v>203.723867400557</c:v>
                </c:pt>
                <c:pt idx="1946">
                  <c:v>197.97004897278799</c:v>
                </c:pt>
                <c:pt idx="1947">
                  <c:v>212.31252914381901</c:v>
                </c:pt>
                <c:pt idx="1948">
                  <c:v>207.032533792913</c:v>
                </c:pt>
                <c:pt idx="1949">
                  <c:v>208.78616461422499</c:v>
                </c:pt>
                <c:pt idx="1950">
                  <c:v>206.42152254311199</c:v>
                </c:pt>
                <c:pt idx="1951">
                  <c:v>201.13456250191999</c:v>
                </c:pt>
                <c:pt idx="1952">
                  <c:v>209.20561781711501</c:v>
                </c:pt>
                <c:pt idx="1953">
                  <c:v>208.524798878865</c:v>
                </c:pt>
                <c:pt idx="1954">
                  <c:v>213.15137829993</c:v>
                </c:pt>
                <c:pt idx="1955">
                  <c:v>216.95284391542199</c:v>
                </c:pt>
                <c:pt idx="1956">
                  <c:v>218.55852203561699</c:v>
                </c:pt>
                <c:pt idx="1957">
                  <c:v>208.52247590466101</c:v>
                </c:pt>
                <c:pt idx="1958">
                  <c:v>210.7133506992549</c:v>
                </c:pt>
                <c:pt idx="1959">
                  <c:v>216.88230093151699</c:v>
                </c:pt>
                <c:pt idx="1960">
                  <c:v>208.40410699762401</c:v>
                </c:pt>
                <c:pt idx="1961">
                  <c:v>206.717241269829</c:v>
                </c:pt>
                <c:pt idx="1962">
                  <c:v>210.32724598617199</c:v>
                </c:pt>
                <c:pt idx="1963">
                  <c:v>227.210258730905</c:v>
                </c:pt>
                <c:pt idx="1964">
                  <c:v>206.92933688831599</c:v>
                </c:pt>
                <c:pt idx="1965">
                  <c:v>208.40049106142001</c:v>
                </c:pt>
                <c:pt idx="1966">
                  <c:v>217.13894876620299</c:v>
                </c:pt>
                <c:pt idx="1967">
                  <c:v>225.96968984573601</c:v>
                </c:pt>
                <c:pt idx="1968">
                  <c:v>222.602067394111</c:v>
                </c:pt>
                <c:pt idx="1969">
                  <c:v>205.99248918500601</c:v>
                </c:pt>
                <c:pt idx="1970">
                  <c:v>200.73435541894901</c:v>
                </c:pt>
                <c:pt idx="1971">
                  <c:v>204.74727435677701</c:v>
                </c:pt>
                <c:pt idx="1972">
                  <c:v>213.31988105299999</c:v>
                </c:pt>
                <c:pt idx="1973">
                  <c:v>211.68708501024699</c:v>
                </c:pt>
                <c:pt idx="1974">
                  <c:v>210.32028933354201</c:v>
                </c:pt>
                <c:pt idx="1975">
                  <c:v>211.47503909369499</c:v>
                </c:pt>
                <c:pt idx="1976">
                  <c:v>230.713464509234</c:v>
                </c:pt>
                <c:pt idx="1977">
                  <c:v>218.777438720482</c:v>
                </c:pt>
                <c:pt idx="1978">
                  <c:v>153.30605780536499</c:v>
                </c:pt>
                <c:pt idx="1979">
                  <c:v>213.362773043663</c:v>
                </c:pt>
                <c:pt idx="1980">
                  <c:v>216.63585567359999</c:v>
                </c:pt>
                <c:pt idx="1981">
                  <c:v>213.57620462683701</c:v>
                </c:pt>
                <c:pt idx="1982">
                  <c:v>214.52023756128801</c:v>
                </c:pt>
                <c:pt idx="1983">
                  <c:v>219.996317648862</c:v>
                </c:pt>
                <c:pt idx="1984">
                  <c:v>211.81899116346699</c:v>
                </c:pt>
                <c:pt idx="1985">
                  <c:v>213.74673023302199</c:v>
                </c:pt>
                <c:pt idx="1986">
                  <c:v>217.185987985114</c:v>
                </c:pt>
                <c:pt idx="1987">
                  <c:v>246.79018835070499</c:v>
                </c:pt>
                <c:pt idx="1988">
                  <c:v>221.31259639608299</c:v>
                </c:pt>
                <c:pt idx="1989">
                  <c:v>223.83127839865401</c:v>
                </c:pt>
                <c:pt idx="1990">
                  <c:v>214.99549757731501</c:v>
                </c:pt>
                <c:pt idx="1991">
                  <c:v>213.38926054471199</c:v>
                </c:pt>
                <c:pt idx="1992">
                  <c:v>213.7641122295679</c:v>
                </c:pt>
                <c:pt idx="1993">
                  <c:v>214.37740583182199</c:v>
                </c:pt>
                <c:pt idx="1994">
                  <c:v>204.63567018057199</c:v>
                </c:pt>
                <c:pt idx="1995">
                  <c:v>214.344935993955</c:v>
                </c:pt>
                <c:pt idx="1996">
                  <c:v>210.56138849070899</c:v>
                </c:pt>
                <c:pt idx="1997">
                  <c:v>197.92415735228499</c:v>
                </c:pt>
                <c:pt idx="1998">
                  <c:v>213.04659086864501</c:v>
                </c:pt>
                <c:pt idx="1999">
                  <c:v>217.21075170822601</c:v>
                </c:pt>
                <c:pt idx="2000">
                  <c:v>225.769699501899</c:v>
                </c:pt>
                <c:pt idx="2001">
                  <c:v>222.46794440001699</c:v>
                </c:pt>
                <c:pt idx="2002">
                  <c:v>225.39658564986789</c:v>
                </c:pt>
                <c:pt idx="2003">
                  <c:v>230.82957816875199</c:v>
                </c:pt>
                <c:pt idx="2004">
                  <c:v>217.28398418933301</c:v>
                </c:pt>
                <c:pt idx="2005">
                  <c:v>213.77376458846399</c:v>
                </c:pt>
                <c:pt idx="2006">
                  <c:v>220.24450141339699</c:v>
                </c:pt>
                <c:pt idx="2007">
                  <c:v>212.93578931521401</c:v>
                </c:pt>
                <c:pt idx="2008">
                  <c:v>222.559096611635</c:v>
                </c:pt>
                <c:pt idx="2009">
                  <c:v>219.343535317765</c:v>
                </c:pt>
                <c:pt idx="2010">
                  <c:v>216.983542819657</c:v>
                </c:pt>
                <c:pt idx="2011">
                  <c:v>208.15401530523701</c:v>
                </c:pt>
                <c:pt idx="2012">
                  <c:v>229.86341025136699</c:v>
                </c:pt>
                <c:pt idx="2013">
                  <c:v>213.39218991226301</c:v>
                </c:pt>
                <c:pt idx="2014">
                  <c:v>212.03627126454501</c:v>
                </c:pt>
                <c:pt idx="2015">
                  <c:v>216.789972154689</c:v>
                </c:pt>
                <c:pt idx="2016">
                  <c:v>220.35968153158299</c:v>
                </c:pt>
                <c:pt idx="2017">
                  <c:v>217.68894400474099</c:v>
                </c:pt>
                <c:pt idx="2018">
                  <c:v>219.79835235566699</c:v>
                </c:pt>
                <c:pt idx="2019">
                  <c:v>219.20686191102899</c:v>
                </c:pt>
                <c:pt idx="2020">
                  <c:v>228.878460963853</c:v>
                </c:pt>
                <c:pt idx="2021">
                  <c:v>213.540363598179</c:v>
                </c:pt>
                <c:pt idx="2022">
                  <c:v>219.40850414900899</c:v>
                </c:pt>
                <c:pt idx="2023">
                  <c:v>223.62115131398701</c:v>
                </c:pt>
                <c:pt idx="2024">
                  <c:v>235.821678831697</c:v>
                </c:pt>
                <c:pt idx="2025">
                  <c:v>215.40909839165201</c:v>
                </c:pt>
                <c:pt idx="2026">
                  <c:v>213.618816385549</c:v>
                </c:pt>
                <c:pt idx="2027">
                  <c:v>219.186802595682</c:v>
                </c:pt>
                <c:pt idx="2028">
                  <c:v>218.28900704552899</c:v>
                </c:pt>
                <c:pt idx="2029">
                  <c:v>222.23977627853901</c:v>
                </c:pt>
                <c:pt idx="2030">
                  <c:v>221.2395505231689</c:v>
                </c:pt>
                <c:pt idx="2031">
                  <c:v>218.880296563206</c:v>
                </c:pt>
                <c:pt idx="2032">
                  <c:v>204.810333116403</c:v>
                </c:pt>
                <c:pt idx="2033">
                  <c:v>213.63186548147601</c:v>
                </c:pt>
                <c:pt idx="2034">
                  <c:v>213.417208782095</c:v>
                </c:pt>
                <c:pt idx="2035">
                  <c:v>232.19635491604799</c:v>
                </c:pt>
                <c:pt idx="2036">
                  <c:v>232.097082297073</c:v>
                </c:pt>
                <c:pt idx="2037">
                  <c:v>242.23365088042701</c:v>
                </c:pt>
                <c:pt idx="2038">
                  <c:v>212.06919307209199</c:v>
                </c:pt>
                <c:pt idx="2039">
                  <c:v>251.398819646524</c:v>
                </c:pt>
                <c:pt idx="2040">
                  <c:v>221.45928497040501</c:v>
                </c:pt>
                <c:pt idx="2041">
                  <c:v>216.53341073837399</c:v>
                </c:pt>
                <c:pt idx="2042">
                  <c:v>208.907125469498</c:v>
                </c:pt>
                <c:pt idx="2043">
                  <c:v>220.57698250864999</c:v>
                </c:pt>
                <c:pt idx="2044">
                  <c:v>232.28068292045199</c:v>
                </c:pt>
                <c:pt idx="2045">
                  <c:v>217.026684087098</c:v>
                </c:pt>
                <c:pt idx="2046">
                  <c:v>224.04922641097701</c:v>
                </c:pt>
                <c:pt idx="2047">
                  <c:v>217.64255377223799</c:v>
                </c:pt>
                <c:pt idx="2048">
                  <c:v>237.94932956400501</c:v>
                </c:pt>
                <c:pt idx="2049">
                  <c:v>223.43461579522</c:v>
                </c:pt>
                <c:pt idx="2050">
                  <c:v>223.36663597061099</c:v>
                </c:pt>
                <c:pt idx="2051">
                  <c:v>212.07646624080499</c:v>
                </c:pt>
                <c:pt idx="2052">
                  <c:v>224.81649120625801</c:v>
                </c:pt>
                <c:pt idx="2053">
                  <c:v>222.27136789743</c:v>
                </c:pt>
                <c:pt idx="2054">
                  <c:v>216.77624586071099</c:v>
                </c:pt>
                <c:pt idx="2055">
                  <c:v>219.09647546796401</c:v>
                </c:pt>
                <c:pt idx="2056">
                  <c:v>200.019873375093</c:v>
                </c:pt>
                <c:pt idx="2057">
                  <c:v>224.54943140125701</c:v>
                </c:pt>
                <c:pt idx="2058">
                  <c:v>213.344212676159</c:v>
                </c:pt>
                <c:pt idx="2059">
                  <c:v>230.56855051014401</c:v>
                </c:pt>
                <c:pt idx="2060">
                  <c:v>221.373049252615</c:v>
                </c:pt>
                <c:pt idx="2061">
                  <c:v>219.05917809095601</c:v>
                </c:pt>
                <c:pt idx="2062">
                  <c:v>216.29032068876</c:v>
                </c:pt>
                <c:pt idx="2063">
                  <c:v>221.24228801439</c:v>
                </c:pt>
                <c:pt idx="2064">
                  <c:v>228.550832318744</c:v>
                </c:pt>
                <c:pt idx="2065">
                  <c:v>213.847368981644</c:v>
                </c:pt>
                <c:pt idx="2066">
                  <c:v>214.46334837804699</c:v>
                </c:pt>
                <c:pt idx="2067">
                  <c:v>221.28917597656701</c:v>
                </c:pt>
                <c:pt idx="2068">
                  <c:v>219.524034963997</c:v>
                </c:pt>
                <c:pt idx="2069">
                  <c:v>216.00283690649499</c:v>
                </c:pt>
                <c:pt idx="2070">
                  <c:v>221.74490039641</c:v>
                </c:pt>
                <c:pt idx="2071">
                  <c:v>220.525835033795</c:v>
                </c:pt>
                <c:pt idx="2072">
                  <c:v>218.73514487959</c:v>
                </c:pt>
                <c:pt idx="2073">
                  <c:v>222.746914527651</c:v>
                </c:pt>
                <c:pt idx="2074">
                  <c:v>205.53651911468</c:v>
                </c:pt>
                <c:pt idx="2075">
                  <c:v>217.44689228623201</c:v>
                </c:pt>
                <c:pt idx="2076">
                  <c:v>221.561054432698</c:v>
                </c:pt>
                <c:pt idx="2077">
                  <c:v>226.389065443052</c:v>
                </c:pt>
                <c:pt idx="2078">
                  <c:v>262.95287407871399</c:v>
                </c:pt>
                <c:pt idx="2079">
                  <c:v>221.25853307070699</c:v>
                </c:pt>
                <c:pt idx="2080">
                  <c:v>252.992878205664</c:v>
                </c:pt>
                <c:pt idx="2081">
                  <c:v>218.58833014446199</c:v>
                </c:pt>
                <c:pt idx="2082">
                  <c:v>225.72755608003001</c:v>
                </c:pt>
                <c:pt idx="2083">
                  <c:v>222.49089236490801</c:v>
                </c:pt>
                <c:pt idx="2084">
                  <c:v>209.884252080035</c:v>
                </c:pt>
                <c:pt idx="2085">
                  <c:v>232.260292700669</c:v>
                </c:pt>
                <c:pt idx="2086">
                  <c:v>218.01567097516201</c:v>
                </c:pt>
                <c:pt idx="2087">
                  <c:v>225.560876612816</c:v>
                </c:pt>
                <c:pt idx="2088">
                  <c:v>222.12120725867001</c:v>
                </c:pt>
                <c:pt idx="2089">
                  <c:v>220.375897991626</c:v>
                </c:pt>
                <c:pt idx="2090">
                  <c:v>223.83089030649401</c:v>
                </c:pt>
                <c:pt idx="2091">
                  <c:v>221.42656018679099</c:v>
                </c:pt>
                <c:pt idx="2092">
                  <c:v>221.91386483957689</c:v>
                </c:pt>
                <c:pt idx="2093">
                  <c:v>227.857556786966</c:v>
                </c:pt>
                <c:pt idx="2094">
                  <c:v>203.18533198654501</c:v>
                </c:pt>
                <c:pt idx="2095">
                  <c:v>214.67050373057191</c:v>
                </c:pt>
                <c:pt idx="2096">
                  <c:v>235.339671388163</c:v>
                </c:pt>
                <c:pt idx="2097">
                  <c:v>231.158367064727</c:v>
                </c:pt>
                <c:pt idx="2098">
                  <c:v>225.33452592753201</c:v>
                </c:pt>
                <c:pt idx="2099">
                  <c:v>223.737843625209</c:v>
                </c:pt>
                <c:pt idx="2100">
                  <c:v>226.15703206147401</c:v>
                </c:pt>
                <c:pt idx="2101">
                  <c:v>229.22183606626001</c:v>
                </c:pt>
                <c:pt idx="2102">
                  <c:v>225.559742870089</c:v>
                </c:pt>
                <c:pt idx="2103">
                  <c:v>215.772911810664</c:v>
                </c:pt>
                <c:pt idx="2104">
                  <c:v>233.347592548591</c:v>
                </c:pt>
                <c:pt idx="2105">
                  <c:v>208.11653026255689</c:v>
                </c:pt>
                <c:pt idx="2106">
                  <c:v>224.99941548361099</c:v>
                </c:pt>
                <c:pt idx="2107">
                  <c:v>240.608995521373</c:v>
                </c:pt>
                <c:pt idx="2108">
                  <c:v>244.51389735287401</c:v>
                </c:pt>
                <c:pt idx="2109">
                  <c:v>233.90669268801199</c:v>
                </c:pt>
                <c:pt idx="2110">
                  <c:v>222.30625826203499</c:v>
                </c:pt>
                <c:pt idx="2111">
                  <c:v>222.31659927764801</c:v>
                </c:pt>
                <c:pt idx="2112">
                  <c:v>223.34619840660699</c:v>
                </c:pt>
                <c:pt idx="2113">
                  <c:v>228.14696687767599</c:v>
                </c:pt>
                <c:pt idx="2114">
                  <c:v>233.373763552116</c:v>
                </c:pt>
                <c:pt idx="2115">
                  <c:v>228.43267847448399</c:v>
                </c:pt>
                <c:pt idx="2116">
                  <c:v>234.580272171296</c:v>
                </c:pt>
                <c:pt idx="2117">
                  <c:v>221.61327663924791</c:v>
                </c:pt>
                <c:pt idx="2118">
                  <c:v>225.59180739311299</c:v>
                </c:pt>
                <c:pt idx="2119">
                  <c:v>220.84275912517001</c:v>
                </c:pt>
                <c:pt idx="2120">
                  <c:v>224.73611643614399</c:v>
                </c:pt>
                <c:pt idx="2121">
                  <c:v>224.55570236059299</c:v>
                </c:pt>
                <c:pt idx="2122">
                  <c:v>229.45275621999099</c:v>
                </c:pt>
                <c:pt idx="2123">
                  <c:v>227.40051906739899</c:v>
                </c:pt>
                <c:pt idx="2124">
                  <c:v>225.40539469312799</c:v>
                </c:pt>
                <c:pt idx="2125">
                  <c:v>214.918864645338</c:v>
                </c:pt>
                <c:pt idx="2126">
                  <c:v>231.12751837197001</c:v>
                </c:pt>
                <c:pt idx="2127">
                  <c:v>232.14566615088501</c:v>
                </c:pt>
                <c:pt idx="2128">
                  <c:v>224.01010909146299</c:v>
                </c:pt>
                <c:pt idx="2129">
                  <c:v>221.86473110446201</c:v>
                </c:pt>
                <c:pt idx="2130">
                  <c:v>228.60905917968799</c:v>
                </c:pt>
                <c:pt idx="2131">
                  <c:v>199.30765422498601</c:v>
                </c:pt>
                <c:pt idx="2132">
                  <c:v>224.90977070617501</c:v>
                </c:pt>
                <c:pt idx="2133">
                  <c:v>225.49921905808199</c:v>
                </c:pt>
                <c:pt idx="2134">
                  <c:v>222.34585290434501</c:v>
                </c:pt>
                <c:pt idx="2135">
                  <c:v>229.08228168858801</c:v>
                </c:pt>
                <c:pt idx="2136">
                  <c:v>221.98788379017901</c:v>
                </c:pt>
                <c:pt idx="2137">
                  <c:v>223.729762575135</c:v>
                </c:pt>
                <c:pt idx="2138">
                  <c:v>227.272287341473</c:v>
                </c:pt>
                <c:pt idx="2139">
                  <c:v>227.447572443398</c:v>
                </c:pt>
                <c:pt idx="2140">
                  <c:v>232.08825684079</c:v>
                </c:pt>
                <c:pt idx="2141">
                  <c:v>233.121751279553</c:v>
                </c:pt>
                <c:pt idx="2142">
                  <c:v>231.87025336929699</c:v>
                </c:pt>
                <c:pt idx="2143">
                  <c:v>231.33321825256201</c:v>
                </c:pt>
                <c:pt idx="2144">
                  <c:v>223.27715501089699</c:v>
                </c:pt>
                <c:pt idx="2145">
                  <c:v>225.04858362669799</c:v>
                </c:pt>
                <c:pt idx="2146">
                  <c:v>241.889269566845</c:v>
                </c:pt>
                <c:pt idx="2147">
                  <c:v>222.752908216088</c:v>
                </c:pt>
                <c:pt idx="2148">
                  <c:v>227.90597647907299</c:v>
                </c:pt>
                <c:pt idx="2149">
                  <c:v>244.197357066931</c:v>
                </c:pt>
                <c:pt idx="2150">
                  <c:v>187.414810456129</c:v>
                </c:pt>
                <c:pt idx="2151">
                  <c:v>226.41769418975099</c:v>
                </c:pt>
                <c:pt idx="2152">
                  <c:v>230.12855920557701</c:v>
                </c:pt>
                <c:pt idx="2153">
                  <c:v>215.04840409206</c:v>
                </c:pt>
                <c:pt idx="2154">
                  <c:v>238.18990839249801</c:v>
                </c:pt>
                <c:pt idx="2155">
                  <c:v>226.54498715519401</c:v>
                </c:pt>
                <c:pt idx="2156">
                  <c:v>235.86918866766001</c:v>
                </c:pt>
                <c:pt idx="2157">
                  <c:v>226.85829483895799</c:v>
                </c:pt>
                <c:pt idx="2158">
                  <c:v>235.80790773744801</c:v>
                </c:pt>
                <c:pt idx="2159">
                  <c:v>231.160181884927</c:v>
                </c:pt>
                <c:pt idx="2160">
                  <c:v>237.04897594169199</c:v>
                </c:pt>
                <c:pt idx="2161">
                  <c:v>230.25302067142599</c:v>
                </c:pt>
                <c:pt idx="2162">
                  <c:v>237.00731684783901</c:v>
                </c:pt>
                <c:pt idx="2163">
                  <c:v>234.22848899405099</c:v>
                </c:pt>
                <c:pt idx="2164">
                  <c:v>246.14880293704499</c:v>
                </c:pt>
                <c:pt idx="2165">
                  <c:v>244.478202699338</c:v>
                </c:pt>
                <c:pt idx="2166">
                  <c:v>234.652831874009</c:v>
                </c:pt>
                <c:pt idx="2167">
                  <c:v>231.702301249241</c:v>
                </c:pt>
                <c:pt idx="2168">
                  <c:v>233.28635816233199</c:v>
                </c:pt>
                <c:pt idx="2169">
                  <c:v>234.15695294328799</c:v>
                </c:pt>
                <c:pt idx="2170">
                  <c:v>233.83921022333601</c:v>
                </c:pt>
                <c:pt idx="2171">
                  <c:v>213.922722496239</c:v>
                </c:pt>
                <c:pt idx="2172">
                  <c:v>218.9583204077</c:v>
                </c:pt>
                <c:pt idx="2173">
                  <c:v>235.958282392971</c:v>
                </c:pt>
                <c:pt idx="2174">
                  <c:v>232.88811559399699</c:v>
                </c:pt>
                <c:pt idx="2175">
                  <c:v>244.67718996334699</c:v>
                </c:pt>
                <c:pt idx="2176">
                  <c:v>248.33575192376</c:v>
                </c:pt>
                <c:pt idx="2177">
                  <c:v>239.12570395065299</c:v>
                </c:pt>
                <c:pt idx="2178">
                  <c:v>232.52023483994401</c:v>
                </c:pt>
                <c:pt idx="2179">
                  <c:v>237.44947714300201</c:v>
                </c:pt>
                <c:pt idx="2180">
                  <c:v>237.67487786679101</c:v>
                </c:pt>
                <c:pt idx="2181">
                  <c:v>235.55158574702301</c:v>
                </c:pt>
                <c:pt idx="2182">
                  <c:v>260.64284748830801</c:v>
                </c:pt>
                <c:pt idx="2183">
                  <c:v>246.32605489165499</c:v>
                </c:pt>
                <c:pt idx="2184">
                  <c:v>236.24204388207201</c:v>
                </c:pt>
                <c:pt idx="2185">
                  <c:v>225.98442669947701</c:v>
                </c:pt>
                <c:pt idx="2186">
                  <c:v>238.87970836095701</c:v>
                </c:pt>
                <c:pt idx="2187">
                  <c:v>234.53708672709399</c:v>
                </c:pt>
                <c:pt idx="2188">
                  <c:v>239.22598563384389</c:v>
                </c:pt>
                <c:pt idx="2189">
                  <c:v>229.669834015937</c:v>
                </c:pt>
                <c:pt idx="2190">
                  <c:v>235.90575962399501</c:v>
                </c:pt>
                <c:pt idx="2191">
                  <c:v>232.598495969494</c:v>
                </c:pt>
                <c:pt idx="2192">
                  <c:v>237.875422398171</c:v>
                </c:pt>
                <c:pt idx="2193">
                  <c:v>236.548287632252</c:v>
                </c:pt>
                <c:pt idx="2194">
                  <c:v>233.63796586282001</c:v>
                </c:pt>
                <c:pt idx="2195">
                  <c:v>234.74952760991701</c:v>
                </c:pt>
                <c:pt idx="2196">
                  <c:v>241.92952870226199</c:v>
                </c:pt>
                <c:pt idx="2197">
                  <c:v>230.075433363836</c:v>
                </c:pt>
                <c:pt idx="2198">
                  <c:v>240.163976903118</c:v>
                </c:pt>
                <c:pt idx="2199">
                  <c:v>206.62114215696101</c:v>
                </c:pt>
                <c:pt idx="2200">
                  <c:v>213.95485681036899</c:v>
                </c:pt>
                <c:pt idx="2201">
                  <c:v>230.20220672225099</c:v>
                </c:pt>
                <c:pt idx="2202">
                  <c:v>236.29773770408201</c:v>
                </c:pt>
                <c:pt idx="2203">
                  <c:v>249.79069420493201</c:v>
                </c:pt>
                <c:pt idx="2204">
                  <c:v>246.52441195933099</c:v>
                </c:pt>
                <c:pt idx="2205">
                  <c:v>236.493703468299</c:v>
                </c:pt>
                <c:pt idx="2206">
                  <c:v>237.40925693150501</c:v>
                </c:pt>
                <c:pt idx="2207">
                  <c:v>246.59856694817401</c:v>
                </c:pt>
                <c:pt idx="2208">
                  <c:v>241.1744656993269</c:v>
                </c:pt>
                <c:pt idx="2209">
                  <c:v>229.186952505688</c:v>
                </c:pt>
                <c:pt idx="2210">
                  <c:v>235.948719530576</c:v>
                </c:pt>
                <c:pt idx="2211">
                  <c:v>239.88070091094801</c:v>
                </c:pt>
                <c:pt idx="2212">
                  <c:v>236.881676045348</c:v>
                </c:pt>
                <c:pt idx="2213">
                  <c:v>224.96556660962099</c:v>
                </c:pt>
                <c:pt idx="2214">
                  <c:v>239.45550911959501</c:v>
                </c:pt>
                <c:pt idx="2215">
                  <c:v>236.058865219551</c:v>
                </c:pt>
                <c:pt idx="2216">
                  <c:v>258.143449008152</c:v>
                </c:pt>
                <c:pt idx="2217">
                  <c:v>252.33593899050501</c:v>
                </c:pt>
                <c:pt idx="2218">
                  <c:v>237.338669320669</c:v>
                </c:pt>
                <c:pt idx="2219">
                  <c:v>234.39850361177099</c:v>
                </c:pt>
                <c:pt idx="2220">
                  <c:v>229.98524316354801</c:v>
                </c:pt>
                <c:pt idx="2221">
                  <c:v>238.767855043986</c:v>
                </c:pt>
                <c:pt idx="2222">
                  <c:v>232.39345956938101</c:v>
                </c:pt>
                <c:pt idx="2223">
                  <c:v>246.10845652082401</c:v>
                </c:pt>
                <c:pt idx="2224">
                  <c:v>247.21132625536401</c:v>
                </c:pt>
                <c:pt idx="2225">
                  <c:v>238.64032196755301</c:v>
                </c:pt>
                <c:pt idx="2226">
                  <c:v>236.73995682398001</c:v>
                </c:pt>
                <c:pt idx="2227">
                  <c:v>237.43386777053499</c:v>
                </c:pt>
                <c:pt idx="2228">
                  <c:v>235.954463703964</c:v>
                </c:pt>
                <c:pt idx="2229">
                  <c:v>246.25866135081</c:v>
                </c:pt>
                <c:pt idx="2230">
                  <c:v>238.372325419123</c:v>
                </c:pt>
                <c:pt idx="2231">
                  <c:v>254.30157645084901</c:v>
                </c:pt>
                <c:pt idx="2232">
                  <c:v>239.60506501321601</c:v>
                </c:pt>
                <c:pt idx="2233">
                  <c:v>241.50161409230699</c:v>
                </c:pt>
                <c:pt idx="2234">
                  <c:v>240.74287956704001</c:v>
                </c:pt>
                <c:pt idx="2235">
                  <c:v>246.492560880778</c:v>
                </c:pt>
                <c:pt idx="2236">
                  <c:v>249.09654768342801</c:v>
                </c:pt>
                <c:pt idx="2237">
                  <c:v>250.406328368403</c:v>
                </c:pt>
                <c:pt idx="2238">
                  <c:v>238.86779235443299</c:v>
                </c:pt>
                <c:pt idx="2239">
                  <c:v>229.135036874864</c:v>
                </c:pt>
                <c:pt idx="2240">
                  <c:v>236.42667966147599</c:v>
                </c:pt>
                <c:pt idx="2241">
                  <c:v>246.03177238979001</c:v>
                </c:pt>
                <c:pt idx="2242">
                  <c:v>232.48358776591201</c:v>
                </c:pt>
                <c:pt idx="2243">
                  <c:v>245.01265431328599</c:v>
                </c:pt>
                <c:pt idx="2244">
                  <c:v>237.659422877163</c:v>
                </c:pt>
                <c:pt idx="2245">
                  <c:v>216.19479525586189</c:v>
                </c:pt>
                <c:pt idx="2246">
                  <c:v>237.91740503907999</c:v>
                </c:pt>
                <c:pt idx="2247">
                  <c:v>258.83921758136501</c:v>
                </c:pt>
                <c:pt idx="2248">
                  <c:v>274.68725101918699</c:v>
                </c:pt>
                <c:pt idx="2249">
                  <c:v>239.41939231358199</c:v>
                </c:pt>
                <c:pt idx="2250">
                  <c:v>241.54460972896501</c:v>
                </c:pt>
                <c:pt idx="2251">
                  <c:v>240.50695494831101</c:v>
                </c:pt>
                <c:pt idx="2252">
                  <c:v>242.56939424569401</c:v>
                </c:pt>
                <c:pt idx="2253">
                  <c:v>246.58213587919499</c:v>
                </c:pt>
                <c:pt idx="2254">
                  <c:v>233.510213626883</c:v>
                </c:pt>
                <c:pt idx="2255">
                  <c:v>240.47412987123701</c:v>
                </c:pt>
                <c:pt idx="2256">
                  <c:v>249.011137202811</c:v>
                </c:pt>
                <c:pt idx="2257">
                  <c:v>237.35808616001199</c:v>
                </c:pt>
                <c:pt idx="2258">
                  <c:v>236.86558253676699</c:v>
                </c:pt>
                <c:pt idx="2259">
                  <c:v>237.07071288708801</c:v>
                </c:pt>
                <c:pt idx="2260">
                  <c:v>237.06004003286401</c:v>
                </c:pt>
                <c:pt idx="2261">
                  <c:v>237.684656318413</c:v>
                </c:pt>
                <c:pt idx="2262">
                  <c:v>249.43392501560399</c:v>
                </c:pt>
                <c:pt idx="2263">
                  <c:v>244.45944889476999</c:v>
                </c:pt>
                <c:pt idx="2264">
                  <c:v>240.10430114702399</c:v>
                </c:pt>
                <c:pt idx="2265">
                  <c:v>231.21238654183799</c:v>
                </c:pt>
                <c:pt idx="2266">
                  <c:v>243.732798090931</c:v>
                </c:pt>
                <c:pt idx="2267">
                  <c:v>248.298002168827</c:v>
                </c:pt>
                <c:pt idx="2268">
                  <c:v>287.74617652732002</c:v>
                </c:pt>
                <c:pt idx="2269">
                  <c:v>241.245317580869</c:v>
                </c:pt>
                <c:pt idx="2270">
                  <c:v>243.66035768798801</c:v>
                </c:pt>
                <c:pt idx="2271">
                  <c:v>250.069918000846</c:v>
                </c:pt>
                <c:pt idx="2272">
                  <c:v>243.214800843624</c:v>
                </c:pt>
                <c:pt idx="2273">
                  <c:v>256.12992566417898</c:v>
                </c:pt>
                <c:pt idx="2274">
                  <c:v>244.79842809469801</c:v>
                </c:pt>
                <c:pt idx="2275">
                  <c:v>251.98311315782399</c:v>
                </c:pt>
                <c:pt idx="2276">
                  <c:v>249.946202438249</c:v>
                </c:pt>
                <c:pt idx="2277">
                  <c:v>237.92899684013301</c:v>
                </c:pt>
                <c:pt idx="2278">
                  <c:v>232.25246946082001</c:v>
                </c:pt>
                <c:pt idx="2279">
                  <c:v>255.471238288997</c:v>
                </c:pt>
                <c:pt idx="2280">
                  <c:v>248.87353987159</c:v>
                </c:pt>
                <c:pt idx="2281">
                  <c:v>244.08421975094001</c:v>
                </c:pt>
                <c:pt idx="2282">
                  <c:v>248.95366710283699</c:v>
                </c:pt>
                <c:pt idx="2283">
                  <c:v>257.88583832575802</c:v>
                </c:pt>
                <c:pt idx="2284">
                  <c:v>235.30000524574999</c:v>
                </c:pt>
                <c:pt idx="2285">
                  <c:v>242.899291701165</c:v>
                </c:pt>
                <c:pt idx="2286">
                  <c:v>247.86705342313601</c:v>
                </c:pt>
                <c:pt idx="2287">
                  <c:v>252.14147523241999</c:v>
                </c:pt>
                <c:pt idx="2288">
                  <c:v>253.19555665103499</c:v>
                </c:pt>
                <c:pt idx="2289">
                  <c:v>251.05842289014299</c:v>
                </c:pt>
                <c:pt idx="2290">
                  <c:v>234.191103113602</c:v>
                </c:pt>
                <c:pt idx="2291">
                  <c:v>228.45134187829501</c:v>
                </c:pt>
                <c:pt idx="2292">
                  <c:v>249.93036479455401</c:v>
                </c:pt>
                <c:pt idx="2293">
                  <c:v>250.46580491015101</c:v>
                </c:pt>
                <c:pt idx="2294">
                  <c:v>246.41829322196</c:v>
                </c:pt>
                <c:pt idx="2295">
                  <c:v>236.25702582641699</c:v>
                </c:pt>
                <c:pt idx="2296">
                  <c:v>248.39453748451001</c:v>
                </c:pt>
                <c:pt idx="2297">
                  <c:v>235.63279979342201</c:v>
                </c:pt>
                <c:pt idx="2298">
                  <c:v>262.45207483701898</c:v>
                </c:pt>
                <c:pt idx="2299">
                  <c:v>236.720693668081</c:v>
                </c:pt>
                <c:pt idx="2300">
                  <c:v>246.87578289797801</c:v>
                </c:pt>
                <c:pt idx="2301">
                  <c:v>253.804241099411</c:v>
                </c:pt>
                <c:pt idx="2302">
                  <c:v>257.916040129382</c:v>
                </c:pt>
                <c:pt idx="2303">
                  <c:v>262.73334175972292</c:v>
                </c:pt>
                <c:pt idx="2304">
                  <c:v>240.34937285228099</c:v>
                </c:pt>
                <c:pt idx="2305">
                  <c:v>257.23300912738489</c:v>
                </c:pt>
                <c:pt idx="2306">
                  <c:v>257.62669872204702</c:v>
                </c:pt>
                <c:pt idx="2307">
                  <c:v>232.38847839566401</c:v>
                </c:pt>
                <c:pt idx="2308">
                  <c:v>253.46613365550701</c:v>
                </c:pt>
                <c:pt idx="2309">
                  <c:v>266.20280785715198</c:v>
                </c:pt>
                <c:pt idx="2310">
                  <c:v>250.48138898492601</c:v>
                </c:pt>
                <c:pt idx="2311">
                  <c:v>253.677555275695</c:v>
                </c:pt>
                <c:pt idx="2312">
                  <c:v>255.26214318648701</c:v>
                </c:pt>
                <c:pt idx="2313">
                  <c:v>251.53362836874899</c:v>
                </c:pt>
                <c:pt idx="2314">
                  <c:v>257.883644824638</c:v>
                </c:pt>
                <c:pt idx="2315">
                  <c:v>252.041558493553</c:v>
                </c:pt>
                <c:pt idx="2316">
                  <c:v>246.08570374154101</c:v>
                </c:pt>
                <c:pt idx="2317">
                  <c:v>252.197756150093</c:v>
                </c:pt>
                <c:pt idx="2318">
                  <c:v>248.524098641743</c:v>
                </c:pt>
                <c:pt idx="2319">
                  <c:v>254.08746752352599</c:v>
                </c:pt>
                <c:pt idx="2320">
                  <c:v>244.17682461787101</c:v>
                </c:pt>
                <c:pt idx="2321">
                  <c:v>242.09819919604999</c:v>
                </c:pt>
                <c:pt idx="2322">
                  <c:v>260.2786182104889</c:v>
                </c:pt>
                <c:pt idx="2323">
                  <c:v>245.524571928782</c:v>
                </c:pt>
                <c:pt idx="2324">
                  <c:v>261.42558154878691</c:v>
                </c:pt>
                <c:pt idx="2325">
                  <c:v>257.30856939777999</c:v>
                </c:pt>
                <c:pt idx="2326">
                  <c:v>254.08793497195299</c:v>
                </c:pt>
                <c:pt idx="2327">
                  <c:v>254.17051214104501</c:v>
                </c:pt>
                <c:pt idx="2328">
                  <c:v>261.75274087860993</c:v>
                </c:pt>
                <c:pt idx="2329">
                  <c:v>255.75649695528099</c:v>
                </c:pt>
                <c:pt idx="2330">
                  <c:v>260.19961648848789</c:v>
                </c:pt>
                <c:pt idx="2331">
                  <c:v>243.683309725301</c:v>
                </c:pt>
                <c:pt idx="2332">
                  <c:v>254.25232931208501</c:v>
                </c:pt>
                <c:pt idx="2333">
                  <c:v>212.831115416242</c:v>
                </c:pt>
                <c:pt idx="2334">
                  <c:v>251.364409454417</c:v>
                </c:pt>
                <c:pt idx="2335">
                  <c:v>250.65872086991101</c:v>
                </c:pt>
                <c:pt idx="2336">
                  <c:v>251.53307732971899</c:v>
                </c:pt>
                <c:pt idx="2337">
                  <c:v>251.77168830949699</c:v>
                </c:pt>
                <c:pt idx="2338">
                  <c:v>235.78320086786701</c:v>
                </c:pt>
                <c:pt idx="2339">
                  <c:v>231.512493137463</c:v>
                </c:pt>
                <c:pt idx="2340">
                  <c:v>250.14634471250699</c:v>
                </c:pt>
                <c:pt idx="2341">
                  <c:v>253.00541167753201</c:v>
                </c:pt>
                <c:pt idx="2342">
                  <c:v>239.452398883347</c:v>
                </c:pt>
                <c:pt idx="2343">
                  <c:v>252.81915831946401</c:v>
                </c:pt>
                <c:pt idx="2344">
                  <c:v>254.64572279673001</c:v>
                </c:pt>
                <c:pt idx="2345">
                  <c:v>253.62267279145499</c:v>
                </c:pt>
                <c:pt idx="2346">
                  <c:v>241.98059925179899</c:v>
                </c:pt>
                <c:pt idx="2347">
                  <c:v>240.11600291148901</c:v>
                </c:pt>
                <c:pt idx="2348">
                  <c:v>262.79816321670103</c:v>
                </c:pt>
                <c:pt idx="2349">
                  <c:v>255.33016889791401</c:v>
                </c:pt>
                <c:pt idx="2350">
                  <c:v>259.07219289307</c:v>
                </c:pt>
                <c:pt idx="2351">
                  <c:v>250.844857993771</c:v>
                </c:pt>
                <c:pt idx="2352">
                  <c:v>238.99046665099101</c:v>
                </c:pt>
                <c:pt idx="2353">
                  <c:v>246.12263650985801</c:v>
                </c:pt>
                <c:pt idx="2354">
                  <c:v>245.27045176380491</c:v>
                </c:pt>
                <c:pt idx="2355">
                  <c:v>251.54540811642201</c:v>
                </c:pt>
                <c:pt idx="2356">
                  <c:v>274.36367793531002</c:v>
                </c:pt>
                <c:pt idx="2357">
                  <c:v>269.47065153878901</c:v>
                </c:pt>
                <c:pt idx="2358">
                  <c:v>266.40415894772889</c:v>
                </c:pt>
                <c:pt idx="2359">
                  <c:v>249.113862953406</c:v>
                </c:pt>
                <c:pt idx="2360">
                  <c:v>247.47299465518401</c:v>
                </c:pt>
                <c:pt idx="2361">
                  <c:v>254.68886756868301</c:v>
                </c:pt>
                <c:pt idx="2362">
                  <c:v>244.87849396333701</c:v>
                </c:pt>
                <c:pt idx="2363">
                  <c:v>266.81582764179302</c:v>
                </c:pt>
                <c:pt idx="2364">
                  <c:v>258.68287659095608</c:v>
                </c:pt>
                <c:pt idx="2365">
                  <c:v>232.754114777425</c:v>
                </c:pt>
                <c:pt idx="2366">
                  <c:v>254.77569520710989</c:v>
                </c:pt>
                <c:pt idx="2367">
                  <c:v>258.98656595119991</c:v>
                </c:pt>
                <c:pt idx="2368">
                  <c:v>224.05018112637001</c:v>
                </c:pt>
                <c:pt idx="2369">
                  <c:v>250.270135611798</c:v>
                </c:pt>
                <c:pt idx="2370">
                  <c:v>268.30462856281508</c:v>
                </c:pt>
                <c:pt idx="2371">
                  <c:v>271.21186434920992</c:v>
                </c:pt>
                <c:pt idx="2372">
                  <c:v>239.77690181832801</c:v>
                </c:pt>
                <c:pt idx="2373">
                  <c:v>257.750632321235</c:v>
                </c:pt>
                <c:pt idx="2374">
                  <c:v>261.07026493524597</c:v>
                </c:pt>
                <c:pt idx="2375">
                  <c:v>255.44517782163399</c:v>
                </c:pt>
                <c:pt idx="2376">
                  <c:v>256.73258358788593</c:v>
                </c:pt>
                <c:pt idx="2377">
                  <c:v>259.65776947889799</c:v>
                </c:pt>
                <c:pt idx="2378">
                  <c:v>254.526375104679</c:v>
                </c:pt>
                <c:pt idx="2379">
                  <c:v>259.03987644275799</c:v>
                </c:pt>
                <c:pt idx="2380">
                  <c:v>257.30758880056601</c:v>
                </c:pt>
                <c:pt idx="2381">
                  <c:v>259.33483008155298</c:v>
                </c:pt>
                <c:pt idx="2382">
                  <c:v>257.76487334985302</c:v>
                </c:pt>
                <c:pt idx="2383">
                  <c:v>275.43765454951603</c:v>
                </c:pt>
                <c:pt idx="2384">
                  <c:v>254.33417845282</c:v>
                </c:pt>
                <c:pt idx="2385">
                  <c:v>248.92480844302699</c:v>
                </c:pt>
                <c:pt idx="2386">
                  <c:v>251.986519779861</c:v>
                </c:pt>
                <c:pt idx="2387">
                  <c:v>261.85974501610502</c:v>
                </c:pt>
                <c:pt idx="2388">
                  <c:v>261.4917954359089</c:v>
                </c:pt>
                <c:pt idx="2389">
                  <c:v>252.61488184509099</c:v>
                </c:pt>
                <c:pt idx="2390">
                  <c:v>256.58527577420392</c:v>
                </c:pt>
                <c:pt idx="2391">
                  <c:v>260.59153756976792</c:v>
                </c:pt>
                <c:pt idx="2392">
                  <c:v>270.39290415877792</c:v>
                </c:pt>
                <c:pt idx="2393">
                  <c:v>259.35953237189398</c:v>
                </c:pt>
                <c:pt idx="2394">
                  <c:v>258.51848815618399</c:v>
                </c:pt>
                <c:pt idx="2395">
                  <c:v>252.200684183513</c:v>
                </c:pt>
                <c:pt idx="2396">
                  <c:v>257.049282876897</c:v>
                </c:pt>
                <c:pt idx="2397">
                  <c:v>251.57037219777101</c:v>
                </c:pt>
                <c:pt idx="2398">
                  <c:v>256.19798490074601</c:v>
                </c:pt>
                <c:pt idx="2399">
                  <c:v>268.944844917247</c:v>
                </c:pt>
                <c:pt idx="2400">
                  <c:v>270.13880007677</c:v>
                </c:pt>
                <c:pt idx="2401">
                  <c:v>264.11229039368698</c:v>
                </c:pt>
                <c:pt idx="2402">
                  <c:v>266.57905309543401</c:v>
                </c:pt>
                <c:pt idx="2403">
                  <c:v>262.48875482419288</c:v>
                </c:pt>
                <c:pt idx="2404">
                  <c:v>239.32588301995099</c:v>
                </c:pt>
                <c:pt idx="2405">
                  <c:v>253.63408742588399</c:v>
                </c:pt>
                <c:pt idx="2406">
                  <c:v>266.41499953706898</c:v>
                </c:pt>
                <c:pt idx="2407">
                  <c:v>261.23941944120281</c:v>
                </c:pt>
                <c:pt idx="2408">
                  <c:v>254.21296425374501</c:v>
                </c:pt>
                <c:pt idx="2409">
                  <c:v>252.39351753989101</c:v>
                </c:pt>
                <c:pt idx="2410">
                  <c:v>271.9228354812069</c:v>
                </c:pt>
                <c:pt idx="2411">
                  <c:v>244.39066030546601</c:v>
                </c:pt>
                <c:pt idx="2412">
                  <c:v>255.61696954067</c:v>
                </c:pt>
                <c:pt idx="2413">
                  <c:v>264.55828745200802</c:v>
                </c:pt>
                <c:pt idx="2414">
                  <c:v>262.41064166660902</c:v>
                </c:pt>
                <c:pt idx="2415">
                  <c:v>269.08153394452103</c:v>
                </c:pt>
                <c:pt idx="2416">
                  <c:v>269.18666965042797</c:v>
                </c:pt>
                <c:pt idx="2417">
                  <c:v>265.91969026480302</c:v>
                </c:pt>
                <c:pt idx="2418">
                  <c:v>263.7708216139041</c:v>
                </c:pt>
                <c:pt idx="2419">
                  <c:v>266.21999677293093</c:v>
                </c:pt>
                <c:pt idx="2420">
                  <c:v>273.838464723257</c:v>
                </c:pt>
                <c:pt idx="2421">
                  <c:v>269.34775703665298</c:v>
                </c:pt>
                <c:pt idx="2422">
                  <c:v>267.83432852244499</c:v>
                </c:pt>
                <c:pt idx="2423">
                  <c:v>266.36348388393702</c:v>
                </c:pt>
                <c:pt idx="2424">
                  <c:v>271.05307849615292</c:v>
                </c:pt>
                <c:pt idx="2425">
                  <c:v>268.34104729976099</c:v>
                </c:pt>
                <c:pt idx="2426">
                  <c:v>261.35558836743797</c:v>
                </c:pt>
                <c:pt idx="2427">
                  <c:v>260.92997872067491</c:v>
                </c:pt>
                <c:pt idx="2428">
                  <c:v>261.09729253117501</c:v>
                </c:pt>
                <c:pt idx="2429">
                  <c:v>262.91851861426102</c:v>
                </c:pt>
                <c:pt idx="2430">
                  <c:v>254.32563693225501</c:v>
                </c:pt>
                <c:pt idx="2431">
                  <c:v>250.90788153881101</c:v>
                </c:pt>
                <c:pt idx="2432">
                  <c:v>265.78375763362499</c:v>
                </c:pt>
                <c:pt idx="2433">
                  <c:v>223.88076121445499</c:v>
                </c:pt>
                <c:pt idx="2434">
                  <c:v>246.34905223464389</c:v>
                </c:pt>
                <c:pt idx="2435">
                  <c:v>261.60391277524701</c:v>
                </c:pt>
                <c:pt idx="2436">
                  <c:v>263.77587370600389</c:v>
                </c:pt>
                <c:pt idx="2437">
                  <c:v>269.60536302671801</c:v>
                </c:pt>
                <c:pt idx="2438">
                  <c:v>271.73369712420703</c:v>
                </c:pt>
                <c:pt idx="2439">
                  <c:v>262.9691197321099</c:v>
                </c:pt>
                <c:pt idx="2440">
                  <c:v>269.40444496916001</c:v>
                </c:pt>
                <c:pt idx="2441">
                  <c:v>263.06452966243302</c:v>
                </c:pt>
                <c:pt idx="2442">
                  <c:v>262.16990138893698</c:v>
                </c:pt>
                <c:pt idx="2443">
                  <c:v>253.65150066385101</c:v>
                </c:pt>
                <c:pt idx="2444">
                  <c:v>237.60369164982399</c:v>
                </c:pt>
                <c:pt idx="2445">
                  <c:v>253.722787916405</c:v>
                </c:pt>
                <c:pt idx="2446">
                  <c:v>294.44985060417798</c:v>
                </c:pt>
                <c:pt idx="2447">
                  <c:v>255.17517954601399</c:v>
                </c:pt>
                <c:pt idx="2448">
                  <c:v>263.66778020038601</c:v>
                </c:pt>
                <c:pt idx="2449">
                  <c:v>268.28174680150693</c:v>
                </c:pt>
                <c:pt idx="2450">
                  <c:v>246.64113918961999</c:v>
                </c:pt>
                <c:pt idx="2451">
                  <c:v>266.761896310623</c:v>
                </c:pt>
                <c:pt idx="2452">
                  <c:v>266.96028943653403</c:v>
                </c:pt>
                <c:pt idx="2453">
                  <c:v>280.18752457273098</c:v>
                </c:pt>
                <c:pt idx="2454">
                  <c:v>261.31014117780597</c:v>
                </c:pt>
                <c:pt idx="2455">
                  <c:v>268.72064637844301</c:v>
                </c:pt>
                <c:pt idx="2456">
                  <c:v>262.36231930635108</c:v>
                </c:pt>
                <c:pt idx="2457">
                  <c:v>270.20321442848092</c:v>
                </c:pt>
                <c:pt idx="2458">
                  <c:v>262.52098554638093</c:v>
                </c:pt>
                <c:pt idx="2459">
                  <c:v>252.522127110746</c:v>
                </c:pt>
                <c:pt idx="2460">
                  <c:v>258.545833417121</c:v>
                </c:pt>
                <c:pt idx="2461">
                  <c:v>261.86896824570402</c:v>
                </c:pt>
                <c:pt idx="2462">
                  <c:v>272.65514922116</c:v>
                </c:pt>
                <c:pt idx="2463">
                  <c:v>267.58920593208592</c:v>
                </c:pt>
                <c:pt idx="2464">
                  <c:v>267.44712497798889</c:v>
                </c:pt>
                <c:pt idx="2465">
                  <c:v>268.89561713005099</c:v>
                </c:pt>
                <c:pt idx="2466">
                  <c:v>260.42748528461999</c:v>
                </c:pt>
                <c:pt idx="2467">
                  <c:v>263.50142257697593</c:v>
                </c:pt>
                <c:pt idx="2468">
                  <c:v>266.18867131271008</c:v>
                </c:pt>
                <c:pt idx="2469">
                  <c:v>267.09147012749389</c:v>
                </c:pt>
                <c:pt idx="2470">
                  <c:v>268.95749143661402</c:v>
                </c:pt>
                <c:pt idx="2471">
                  <c:v>265.42475071539889</c:v>
                </c:pt>
                <c:pt idx="2472">
                  <c:v>260.90195091683103</c:v>
                </c:pt>
                <c:pt idx="2473">
                  <c:v>289.99782064723689</c:v>
                </c:pt>
                <c:pt idx="2474">
                  <c:v>307.53536616290899</c:v>
                </c:pt>
                <c:pt idx="2475">
                  <c:v>256.58873436802787</c:v>
                </c:pt>
                <c:pt idx="2476">
                  <c:v>268.074140392446</c:v>
                </c:pt>
                <c:pt idx="2477">
                  <c:v>267.63565308882801</c:v>
                </c:pt>
                <c:pt idx="2478">
                  <c:v>267.19265972457202</c:v>
                </c:pt>
                <c:pt idx="2479">
                  <c:v>267.09287132052401</c:v>
                </c:pt>
                <c:pt idx="2480">
                  <c:v>273.44912269728701</c:v>
                </c:pt>
                <c:pt idx="2481">
                  <c:v>265.409615103428</c:v>
                </c:pt>
                <c:pt idx="2482">
                  <c:v>268.804059586915</c:v>
                </c:pt>
                <c:pt idx="2483">
                  <c:v>276.17817696788592</c:v>
                </c:pt>
                <c:pt idx="2484">
                  <c:v>277.92014104870191</c:v>
                </c:pt>
                <c:pt idx="2485">
                  <c:v>271.92128815843893</c:v>
                </c:pt>
                <c:pt idx="2486">
                  <c:v>237.94334794790001</c:v>
                </c:pt>
                <c:pt idx="2487">
                  <c:v>271.33836687177188</c:v>
                </c:pt>
                <c:pt idx="2488">
                  <c:v>254.154273576355</c:v>
                </c:pt>
                <c:pt idx="2489">
                  <c:v>297.88375618490397</c:v>
                </c:pt>
                <c:pt idx="2490">
                  <c:v>266.76805843231892</c:v>
                </c:pt>
                <c:pt idx="2491">
                  <c:v>259.70299534065492</c:v>
                </c:pt>
                <c:pt idx="2492">
                  <c:v>274.79685101514889</c:v>
                </c:pt>
                <c:pt idx="2493">
                  <c:v>270.53518617905308</c:v>
                </c:pt>
                <c:pt idx="2494">
                  <c:v>277.010440717932</c:v>
                </c:pt>
                <c:pt idx="2495">
                  <c:v>269.92048649604698</c:v>
                </c:pt>
                <c:pt idx="2496">
                  <c:v>268.41756890023993</c:v>
                </c:pt>
                <c:pt idx="2497">
                  <c:v>304.49158182174602</c:v>
                </c:pt>
                <c:pt idx="2498">
                  <c:v>269.61941559027599</c:v>
                </c:pt>
                <c:pt idx="2499">
                  <c:v>273.03635742202192</c:v>
                </c:pt>
                <c:pt idx="2500">
                  <c:v>273.124570087157</c:v>
                </c:pt>
                <c:pt idx="2501">
                  <c:v>270.78124910712802</c:v>
                </c:pt>
                <c:pt idx="2502">
                  <c:v>276.07673347848879</c:v>
                </c:pt>
                <c:pt idx="2503">
                  <c:v>263.72880229904501</c:v>
                </c:pt>
                <c:pt idx="2504">
                  <c:v>272.69846713447799</c:v>
                </c:pt>
                <c:pt idx="2505">
                  <c:v>275.10417472650801</c:v>
                </c:pt>
                <c:pt idx="2506">
                  <c:v>254.71326341998801</c:v>
                </c:pt>
                <c:pt idx="2507">
                  <c:v>205.299837027921</c:v>
                </c:pt>
                <c:pt idx="2508">
                  <c:v>278.13717145494792</c:v>
                </c:pt>
                <c:pt idx="2509">
                  <c:v>271.66579627193698</c:v>
                </c:pt>
                <c:pt idx="2510">
                  <c:v>279.49371327573789</c:v>
                </c:pt>
                <c:pt idx="2511">
                  <c:v>267.49205966028791</c:v>
                </c:pt>
                <c:pt idx="2512">
                  <c:v>272.75643971960801</c:v>
                </c:pt>
                <c:pt idx="2513">
                  <c:v>256.18181797489001</c:v>
                </c:pt>
                <c:pt idx="2514">
                  <c:v>272.19539627119292</c:v>
                </c:pt>
                <c:pt idx="2515">
                  <c:v>273.10879780287189</c:v>
                </c:pt>
                <c:pt idx="2516">
                  <c:v>271.64237598508402</c:v>
                </c:pt>
                <c:pt idx="2517">
                  <c:v>270.39662703989802</c:v>
                </c:pt>
                <c:pt idx="2518">
                  <c:v>273.19402870712389</c:v>
                </c:pt>
                <c:pt idx="2519">
                  <c:v>271.71690643661992</c:v>
                </c:pt>
                <c:pt idx="2520">
                  <c:v>278.15773228312901</c:v>
                </c:pt>
                <c:pt idx="2521">
                  <c:v>283.58560003382701</c:v>
                </c:pt>
                <c:pt idx="2522">
                  <c:v>264.06785997036201</c:v>
                </c:pt>
                <c:pt idx="2523">
                  <c:v>279.2883987591199</c:v>
                </c:pt>
                <c:pt idx="2524">
                  <c:v>272.06213586722089</c:v>
                </c:pt>
                <c:pt idx="2525">
                  <c:v>260.16812452149492</c:v>
                </c:pt>
                <c:pt idx="2526">
                  <c:v>253.29225869689199</c:v>
                </c:pt>
                <c:pt idx="2527">
                  <c:v>284.58882095323901</c:v>
                </c:pt>
                <c:pt idx="2528">
                  <c:v>271.91025862407793</c:v>
                </c:pt>
                <c:pt idx="2529">
                  <c:v>270.22781901520102</c:v>
                </c:pt>
                <c:pt idx="2530">
                  <c:v>263.66334637975302</c:v>
                </c:pt>
                <c:pt idx="2531">
                  <c:v>283.75834052299399</c:v>
                </c:pt>
                <c:pt idx="2532">
                  <c:v>255.041710426479</c:v>
                </c:pt>
                <c:pt idx="2533">
                  <c:v>274.78836407440002</c:v>
                </c:pt>
                <c:pt idx="2534">
                  <c:v>277.809147579929</c:v>
                </c:pt>
                <c:pt idx="2535">
                  <c:v>277.65390445532898</c:v>
                </c:pt>
                <c:pt idx="2536">
                  <c:v>276.50982525290601</c:v>
                </c:pt>
                <c:pt idx="2537">
                  <c:v>290.86319615205792</c:v>
                </c:pt>
                <c:pt idx="2538">
                  <c:v>271.87362394858292</c:v>
                </c:pt>
                <c:pt idx="2539">
                  <c:v>271.18261109804911</c:v>
                </c:pt>
                <c:pt idx="2540">
                  <c:v>262.38042725561093</c:v>
                </c:pt>
                <c:pt idx="2541">
                  <c:v>264.41982031392411</c:v>
                </c:pt>
                <c:pt idx="2542">
                  <c:v>272.58714460993002</c:v>
                </c:pt>
                <c:pt idx="2543">
                  <c:v>279.54159996208591</c:v>
                </c:pt>
                <c:pt idx="2544">
                  <c:v>274.55551421104389</c:v>
                </c:pt>
                <c:pt idx="2545">
                  <c:v>284.23641327175199</c:v>
                </c:pt>
                <c:pt idx="2546">
                  <c:v>270.78707614228188</c:v>
                </c:pt>
                <c:pt idx="2547">
                  <c:v>289.20190070653501</c:v>
                </c:pt>
                <c:pt idx="2548">
                  <c:v>279.51689000489398</c:v>
                </c:pt>
                <c:pt idx="2549">
                  <c:v>281.13595852439403</c:v>
                </c:pt>
                <c:pt idx="2550">
                  <c:v>223.61100478176189</c:v>
                </c:pt>
                <c:pt idx="2551">
                  <c:v>289.49692574235888</c:v>
                </c:pt>
                <c:pt idx="2552">
                  <c:v>279.80322292064699</c:v>
                </c:pt>
                <c:pt idx="2553">
                  <c:v>278.35199367093497</c:v>
                </c:pt>
                <c:pt idx="2554">
                  <c:v>277.90454845881789</c:v>
                </c:pt>
                <c:pt idx="2555">
                  <c:v>277.78381004187491</c:v>
                </c:pt>
                <c:pt idx="2556">
                  <c:v>281.86893654408988</c:v>
                </c:pt>
                <c:pt idx="2557">
                  <c:v>279.265810159887</c:v>
                </c:pt>
                <c:pt idx="2558">
                  <c:v>269.28464554403809</c:v>
                </c:pt>
                <c:pt idx="2559">
                  <c:v>273.13355452545397</c:v>
                </c:pt>
                <c:pt idx="2560">
                  <c:v>272.90209801111592</c:v>
                </c:pt>
                <c:pt idx="2561">
                  <c:v>271.96528533608608</c:v>
                </c:pt>
                <c:pt idx="2562">
                  <c:v>277.39855523212788</c:v>
                </c:pt>
                <c:pt idx="2563">
                  <c:v>280.58355125352892</c:v>
                </c:pt>
                <c:pt idx="2564">
                  <c:v>262.54541076220693</c:v>
                </c:pt>
                <c:pt idx="2565">
                  <c:v>285.41832904252487</c:v>
                </c:pt>
                <c:pt idx="2566">
                  <c:v>285.46159890083487</c:v>
                </c:pt>
                <c:pt idx="2567">
                  <c:v>286.69559729547302</c:v>
                </c:pt>
                <c:pt idx="2568">
                  <c:v>277.480540380658</c:v>
                </c:pt>
                <c:pt idx="2569">
                  <c:v>283.84953328263401</c:v>
                </c:pt>
                <c:pt idx="2570">
                  <c:v>276.59722288007492</c:v>
                </c:pt>
                <c:pt idx="2571">
                  <c:v>264.51615468153699</c:v>
                </c:pt>
                <c:pt idx="2572">
                  <c:v>264.80759416521101</c:v>
                </c:pt>
                <c:pt idx="2573">
                  <c:v>277.25829301008099</c:v>
                </c:pt>
                <c:pt idx="2574">
                  <c:v>274.25342709052001</c:v>
                </c:pt>
                <c:pt idx="2575">
                  <c:v>301.719422756146</c:v>
                </c:pt>
                <c:pt idx="2576">
                  <c:v>281.45189479531399</c:v>
                </c:pt>
                <c:pt idx="2577">
                  <c:v>292.59702102653102</c:v>
                </c:pt>
                <c:pt idx="2578">
                  <c:v>266.13980290116098</c:v>
                </c:pt>
                <c:pt idx="2579">
                  <c:v>275.9362936064889</c:v>
                </c:pt>
                <c:pt idx="2580">
                  <c:v>284.789426003176</c:v>
                </c:pt>
                <c:pt idx="2581">
                  <c:v>288.66370263451898</c:v>
                </c:pt>
                <c:pt idx="2582">
                  <c:v>246.924247565467</c:v>
                </c:pt>
                <c:pt idx="2583">
                  <c:v>283.99864272021199</c:v>
                </c:pt>
                <c:pt idx="2584">
                  <c:v>280.25681192010092</c:v>
                </c:pt>
                <c:pt idx="2585">
                  <c:v>280.66255449180699</c:v>
                </c:pt>
                <c:pt idx="2586">
                  <c:v>282.28416089733508</c:v>
                </c:pt>
                <c:pt idx="2587">
                  <c:v>270.58973190172901</c:v>
                </c:pt>
                <c:pt idx="2588">
                  <c:v>284.06008733321102</c:v>
                </c:pt>
                <c:pt idx="2589">
                  <c:v>292.4273336502149</c:v>
                </c:pt>
                <c:pt idx="2590">
                  <c:v>291.92507104398089</c:v>
                </c:pt>
                <c:pt idx="2591">
                  <c:v>279.71570627719888</c:v>
                </c:pt>
                <c:pt idx="2592">
                  <c:v>270.50646385279799</c:v>
                </c:pt>
                <c:pt idx="2593">
                  <c:v>281.29393881736888</c:v>
                </c:pt>
                <c:pt idx="2594">
                  <c:v>283.44310357548989</c:v>
                </c:pt>
                <c:pt idx="2595">
                  <c:v>284.77295086936101</c:v>
                </c:pt>
                <c:pt idx="2596">
                  <c:v>281.11970107854899</c:v>
                </c:pt>
                <c:pt idx="2597">
                  <c:v>291.70993325231689</c:v>
                </c:pt>
                <c:pt idx="2598">
                  <c:v>280.09343339917899</c:v>
                </c:pt>
                <c:pt idx="2599">
                  <c:v>282.6644977743</c:v>
                </c:pt>
                <c:pt idx="2600">
                  <c:v>281.72395125080891</c:v>
                </c:pt>
                <c:pt idx="2601">
                  <c:v>329.80184467125002</c:v>
                </c:pt>
                <c:pt idx="2602">
                  <c:v>283.56785001844599</c:v>
                </c:pt>
                <c:pt idx="2603">
                  <c:v>218.522837872401</c:v>
                </c:pt>
                <c:pt idx="2604">
                  <c:v>280.31791131510403</c:v>
                </c:pt>
                <c:pt idx="2605">
                  <c:v>268.01012405850889</c:v>
                </c:pt>
                <c:pt idx="2606">
                  <c:v>276.523262381206</c:v>
                </c:pt>
                <c:pt idx="2607">
                  <c:v>264.409689383098</c:v>
                </c:pt>
                <c:pt idx="2608">
                  <c:v>281.08143743056303</c:v>
                </c:pt>
                <c:pt idx="2609">
                  <c:v>278.96752673558188</c:v>
                </c:pt>
                <c:pt idx="2610">
                  <c:v>285.18093670192889</c:v>
                </c:pt>
                <c:pt idx="2611">
                  <c:v>270.774024325205</c:v>
                </c:pt>
                <c:pt idx="2612">
                  <c:v>238.94584962690601</c:v>
                </c:pt>
                <c:pt idx="2613">
                  <c:v>245.46309840092101</c:v>
                </c:pt>
                <c:pt idx="2614">
                  <c:v>281.79105242612491</c:v>
                </c:pt>
                <c:pt idx="2615">
                  <c:v>283.84631026314599</c:v>
                </c:pt>
                <c:pt idx="2616">
                  <c:v>283.41405603458401</c:v>
                </c:pt>
                <c:pt idx="2617">
                  <c:v>289.34362588597497</c:v>
                </c:pt>
                <c:pt idx="2618">
                  <c:v>266.5067937500819</c:v>
                </c:pt>
                <c:pt idx="2619">
                  <c:v>277.31619560881302</c:v>
                </c:pt>
                <c:pt idx="2620">
                  <c:v>273.13051639875903</c:v>
                </c:pt>
                <c:pt idx="2621">
                  <c:v>287.57551077562601</c:v>
                </c:pt>
                <c:pt idx="2622">
                  <c:v>281.00108146458592</c:v>
                </c:pt>
                <c:pt idx="2623">
                  <c:v>277.22353083549802</c:v>
                </c:pt>
                <c:pt idx="2624">
                  <c:v>280.94206202768493</c:v>
                </c:pt>
                <c:pt idx="2625">
                  <c:v>293.55144062531201</c:v>
                </c:pt>
                <c:pt idx="2626">
                  <c:v>287.62303131629602</c:v>
                </c:pt>
                <c:pt idx="2627">
                  <c:v>283.19835717655292</c:v>
                </c:pt>
                <c:pt idx="2628">
                  <c:v>286.679267011967</c:v>
                </c:pt>
                <c:pt idx="2629">
                  <c:v>292.20682394186201</c:v>
                </c:pt>
                <c:pt idx="2630">
                  <c:v>290.75345737863103</c:v>
                </c:pt>
                <c:pt idx="2631">
                  <c:v>288.45988368849697</c:v>
                </c:pt>
                <c:pt idx="2632">
                  <c:v>309.65988592999702</c:v>
                </c:pt>
                <c:pt idx="2633">
                  <c:v>281.26848027911097</c:v>
                </c:pt>
                <c:pt idx="2634">
                  <c:v>290.72717209322201</c:v>
                </c:pt>
                <c:pt idx="2635">
                  <c:v>288.779092465867</c:v>
                </c:pt>
                <c:pt idx="2636">
                  <c:v>288.04479467009799</c:v>
                </c:pt>
                <c:pt idx="2637">
                  <c:v>285.02358730341302</c:v>
                </c:pt>
                <c:pt idx="2638">
                  <c:v>270.39553365242102</c:v>
                </c:pt>
                <c:pt idx="2639">
                  <c:v>271.58563602729589</c:v>
                </c:pt>
                <c:pt idx="2640">
                  <c:v>281.40888110630402</c:v>
                </c:pt>
                <c:pt idx="2641">
                  <c:v>287.8275147076439</c:v>
                </c:pt>
                <c:pt idx="2642">
                  <c:v>296.58448065703601</c:v>
                </c:pt>
                <c:pt idx="2643">
                  <c:v>272.74078743208099</c:v>
                </c:pt>
                <c:pt idx="2644">
                  <c:v>285.52420033045001</c:v>
                </c:pt>
                <c:pt idx="2645">
                  <c:v>282.31040827807988</c:v>
                </c:pt>
                <c:pt idx="2646">
                  <c:v>294.03305245333792</c:v>
                </c:pt>
                <c:pt idx="2647">
                  <c:v>297.39072502563101</c:v>
                </c:pt>
                <c:pt idx="2648">
                  <c:v>290.28097944808781</c:v>
                </c:pt>
                <c:pt idx="2649">
                  <c:v>286.92826875169987</c:v>
                </c:pt>
                <c:pt idx="2650">
                  <c:v>294.92993800008003</c:v>
                </c:pt>
                <c:pt idx="2651">
                  <c:v>289.09696866091502</c:v>
                </c:pt>
                <c:pt idx="2652">
                  <c:v>276.65637148292899</c:v>
                </c:pt>
                <c:pt idx="2653">
                  <c:v>289.26613629966602</c:v>
                </c:pt>
                <c:pt idx="2654">
                  <c:v>269.11640262598797</c:v>
                </c:pt>
                <c:pt idx="2655">
                  <c:v>287.80844874178592</c:v>
                </c:pt>
                <c:pt idx="2656">
                  <c:v>295.434872378818</c:v>
                </c:pt>
                <c:pt idx="2657">
                  <c:v>293.11438070737597</c:v>
                </c:pt>
                <c:pt idx="2658">
                  <c:v>284.74799903785402</c:v>
                </c:pt>
                <c:pt idx="2659">
                  <c:v>296.70350928787389</c:v>
                </c:pt>
                <c:pt idx="2660">
                  <c:v>283.70110589752488</c:v>
                </c:pt>
                <c:pt idx="2661">
                  <c:v>262.7663064312909</c:v>
                </c:pt>
                <c:pt idx="2662">
                  <c:v>273.89146099820601</c:v>
                </c:pt>
                <c:pt idx="2663">
                  <c:v>285.35392189180499</c:v>
                </c:pt>
                <c:pt idx="2664">
                  <c:v>274.99011608390589</c:v>
                </c:pt>
                <c:pt idx="2665">
                  <c:v>287.34383168356902</c:v>
                </c:pt>
                <c:pt idx="2666">
                  <c:v>276.45533890450992</c:v>
                </c:pt>
                <c:pt idx="2667">
                  <c:v>297.42626043295593</c:v>
                </c:pt>
                <c:pt idx="2668">
                  <c:v>291.10785810984697</c:v>
                </c:pt>
                <c:pt idx="2669">
                  <c:v>253.67552337849801</c:v>
                </c:pt>
                <c:pt idx="2670">
                  <c:v>289.83812047083092</c:v>
                </c:pt>
                <c:pt idx="2671">
                  <c:v>290.13430687534998</c:v>
                </c:pt>
                <c:pt idx="2672">
                  <c:v>286.71189753946197</c:v>
                </c:pt>
                <c:pt idx="2673">
                  <c:v>291.62886672844797</c:v>
                </c:pt>
                <c:pt idx="2674">
                  <c:v>285.32814620726992</c:v>
                </c:pt>
                <c:pt idx="2675">
                  <c:v>301.13652342387701</c:v>
                </c:pt>
                <c:pt idx="2676">
                  <c:v>301.13585569697102</c:v>
                </c:pt>
                <c:pt idx="2677">
                  <c:v>289.564183787552</c:v>
                </c:pt>
                <c:pt idx="2678">
                  <c:v>290.7348454933321</c:v>
                </c:pt>
                <c:pt idx="2679">
                  <c:v>309.56559443845202</c:v>
                </c:pt>
                <c:pt idx="2680">
                  <c:v>287.43326012380902</c:v>
                </c:pt>
                <c:pt idx="2681">
                  <c:v>282.86445743985598</c:v>
                </c:pt>
                <c:pt idx="2682">
                  <c:v>272.48407816101093</c:v>
                </c:pt>
                <c:pt idx="2683">
                  <c:v>288.97263259033201</c:v>
                </c:pt>
                <c:pt idx="2684">
                  <c:v>300.00702803341102</c:v>
                </c:pt>
                <c:pt idx="2685">
                  <c:v>297.54430286107703</c:v>
                </c:pt>
                <c:pt idx="2686">
                  <c:v>285.57884156578399</c:v>
                </c:pt>
                <c:pt idx="2687">
                  <c:v>294.79799177079599</c:v>
                </c:pt>
                <c:pt idx="2688">
                  <c:v>295.42760806042702</c:v>
                </c:pt>
                <c:pt idx="2689">
                  <c:v>250.656643702613</c:v>
                </c:pt>
                <c:pt idx="2690">
                  <c:v>291.4868044276439</c:v>
                </c:pt>
                <c:pt idx="2691">
                  <c:v>272.10144468780999</c:v>
                </c:pt>
                <c:pt idx="2692">
                  <c:v>282.535943629185</c:v>
                </c:pt>
                <c:pt idx="2693">
                  <c:v>294.09034995520091</c:v>
                </c:pt>
                <c:pt idx="2694">
                  <c:v>296.87504455260199</c:v>
                </c:pt>
                <c:pt idx="2695">
                  <c:v>314.36346577601608</c:v>
                </c:pt>
                <c:pt idx="2696">
                  <c:v>288.4030132282449</c:v>
                </c:pt>
                <c:pt idx="2697">
                  <c:v>293.39962691777299</c:v>
                </c:pt>
                <c:pt idx="2698">
                  <c:v>290.54123153392999</c:v>
                </c:pt>
                <c:pt idx="2699">
                  <c:v>302.841267620503</c:v>
                </c:pt>
                <c:pt idx="2700">
                  <c:v>297.44850958786299</c:v>
                </c:pt>
                <c:pt idx="2701">
                  <c:v>291.40236674401189</c:v>
                </c:pt>
                <c:pt idx="2702">
                  <c:v>265.29509023365802</c:v>
                </c:pt>
                <c:pt idx="2703">
                  <c:v>284.14690519841702</c:v>
                </c:pt>
                <c:pt idx="2704">
                  <c:v>288.9616079878939</c:v>
                </c:pt>
                <c:pt idx="2705">
                  <c:v>294.93884643502201</c:v>
                </c:pt>
                <c:pt idx="2706">
                  <c:v>295.33853927619981</c:v>
                </c:pt>
                <c:pt idx="2707">
                  <c:v>289.37738248119001</c:v>
                </c:pt>
                <c:pt idx="2708">
                  <c:v>278.48958400396202</c:v>
                </c:pt>
                <c:pt idx="2709">
                  <c:v>296.70002420421292</c:v>
                </c:pt>
                <c:pt idx="2710">
                  <c:v>300.72437447658092</c:v>
                </c:pt>
                <c:pt idx="2711">
                  <c:v>303.2907174046689</c:v>
                </c:pt>
                <c:pt idx="2712">
                  <c:v>301.41452829711301</c:v>
                </c:pt>
                <c:pt idx="2713">
                  <c:v>304.22292550429893</c:v>
                </c:pt>
                <c:pt idx="2714">
                  <c:v>256.15144949859189</c:v>
                </c:pt>
                <c:pt idx="2715">
                  <c:v>261.23327695905101</c:v>
                </c:pt>
                <c:pt idx="2716">
                  <c:v>299.64705952525401</c:v>
                </c:pt>
                <c:pt idx="2717">
                  <c:v>296.72558072152901</c:v>
                </c:pt>
                <c:pt idx="2718">
                  <c:v>278.28456858089493</c:v>
                </c:pt>
                <c:pt idx="2719">
                  <c:v>295.18058130242599</c:v>
                </c:pt>
                <c:pt idx="2720">
                  <c:v>265.73127713119601</c:v>
                </c:pt>
                <c:pt idx="2721">
                  <c:v>280.20146828540902</c:v>
                </c:pt>
                <c:pt idx="2722">
                  <c:v>294.067759124877</c:v>
                </c:pt>
                <c:pt idx="2723">
                  <c:v>297.65822259613299</c:v>
                </c:pt>
                <c:pt idx="2724">
                  <c:v>295.90106295641488</c:v>
                </c:pt>
                <c:pt idx="2725">
                  <c:v>292.99359881012288</c:v>
                </c:pt>
                <c:pt idx="2726">
                  <c:v>305.53201180410201</c:v>
                </c:pt>
                <c:pt idx="2727">
                  <c:v>302.20228409538402</c:v>
                </c:pt>
                <c:pt idx="2728">
                  <c:v>298.28349340160889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99-4302-89E6-7A524B7FEA78}"/>
            </c:ext>
          </c:extLst>
        </c:ser>
        <c:ser>
          <c:idx val="1"/>
          <c:order val="1"/>
          <c:tx>
            <c:v>Line of Equality</c:v>
          </c:tx>
          <c:spPr>
            <a:ln w="15875" cap="rnd">
              <a:solidFill>
                <a:schemeClr val="tx1">
                  <a:lumMod val="95000"/>
                  <a:lumOff val="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Scenario1_Inv_300!$P$1:$P$2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xVal>
          <c:yVal>
            <c:numRef>
              <c:f>Scenario1_Inv_300!$Q$1:$Q$2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99-4302-89E6-7A524B7FEA78}"/>
            </c:ext>
          </c:extLst>
        </c:ser>
        <c:ser>
          <c:idx val="2"/>
          <c:order val="2"/>
          <c:tx>
            <c:v>+/- 20% Uncertainty Bounds</c:v>
          </c:tx>
          <c:spPr>
            <a:ln w="15875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Scenario4_Inv_300!$O$1:$O$2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xVal>
          <c:yVal>
            <c:numRef>
              <c:f>Scenario4_Inv_300!$Q$1:$Q$2</c:f>
              <c:numCache>
                <c:formatCode>General</c:formatCode>
                <c:ptCount val="2"/>
                <c:pt idx="0">
                  <c:v>0</c:v>
                </c:pt>
                <c:pt idx="1">
                  <c:v>600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499-4302-89E6-7A524B7FEA78}"/>
            </c:ext>
          </c:extLst>
        </c:ser>
        <c:ser>
          <c:idx val="3"/>
          <c:order val="3"/>
          <c:tx>
            <c:v>+/- 20% Uncertainty Bounds</c:v>
          </c:tx>
          <c:spPr>
            <a:ln w="15875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Scenario4_Inv_300!$P$1:$P$2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xVal>
          <c:yVal>
            <c:numRef>
              <c:f>Scenario4_Inv_300!$R$1:$R$2</c:f>
              <c:numCache>
                <c:formatCode>General</c:formatCode>
                <c:ptCount val="2"/>
                <c:pt idx="0">
                  <c:v>0</c:v>
                </c:pt>
                <c:pt idx="1">
                  <c:v>400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499-4302-89E6-7A524B7FE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77618064"/>
        <c:axId val="-358923504"/>
      </c:scatterChart>
      <c:valAx>
        <c:axId val="-377618064"/>
        <c:scaling>
          <c:orientation val="minMax"/>
          <c:max val="3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Modulus (MPa)</a:t>
                </a:r>
              </a:p>
            </c:rich>
          </c:tx>
          <c:layout>
            <c:manualLayout>
              <c:xMode val="edge"/>
              <c:yMode val="edge"/>
              <c:x val="0.36143281568970498"/>
              <c:y val="0.918309820647418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4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58923504"/>
        <c:crosses val="autoZero"/>
        <c:crossBetween val="midCat"/>
        <c:majorUnit val="100"/>
      </c:valAx>
      <c:valAx>
        <c:axId val="-358923504"/>
        <c:scaling>
          <c:orientation val="minMax"/>
          <c:max val="3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ANN-Predicted Modulus (MPa)</a:t>
                </a:r>
              </a:p>
            </c:rich>
          </c:tx>
          <c:layout>
            <c:manualLayout>
              <c:xMode val="edge"/>
              <c:yMode val="edge"/>
              <c:x val="9.6863847873286585E-2"/>
              <c:y val="9.368328958880138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6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77618064"/>
        <c:crosses val="autoZero"/>
        <c:crossBetween val="midCat"/>
        <c:majorUnit val="100"/>
      </c:valAx>
      <c:spPr>
        <a:noFill/>
        <a:ln>
          <a:solidFill>
            <a:schemeClr val="tx1">
              <a:lumMod val="95000"/>
              <a:lumOff val="5000"/>
            </a:schemeClr>
          </a:solidFill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33200185914260699"/>
          <c:y val="0.66689460964764502"/>
          <c:w val="0.59768564085739295"/>
          <c:h val="0.13540062642724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="1">
          <a:solidFill>
            <a:schemeClr val="tx1">
              <a:lumMod val="95000"/>
              <a:lumOff val="5000"/>
            </a:schemeClr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992A77-E014-4A48-BE83-3CC2E3D1BC5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EC27B0-808D-4C43-8573-01C688A577B1}">
      <dgm:prSet custT="1"/>
      <dgm:spPr>
        <a:solidFill>
          <a:srgbClr val="92D050"/>
        </a:solidFill>
      </dgm:spPr>
      <dgm:t>
        <a:bodyPr/>
        <a:lstStyle/>
        <a:p>
          <a:pPr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en-US" sz="2400" b="1" dirty="0"/>
        </a:p>
        <a:p>
          <a:pPr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en-US" sz="2400" b="1" dirty="0"/>
        </a:p>
        <a:p>
          <a:pPr rtl="0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Quality </a:t>
          </a:r>
        </a:p>
        <a:p>
          <a:pPr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Acceptance</a:t>
          </a:r>
        </a:p>
        <a:p>
          <a:pPr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(Design Modulus </a:t>
          </a:r>
        </a:p>
        <a:p>
          <a:pPr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Met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0F4613C6-1EF5-4410-A467-DAA2BBD6C187}" type="parTrans" cxnId="{3DF40C27-F0C6-404A-8662-90E4F6E63EBE}">
      <dgm:prSet/>
      <dgm:spPr/>
      <dgm:t>
        <a:bodyPr/>
        <a:lstStyle/>
        <a:p>
          <a:endParaRPr lang="en-US" sz="1000" b="1"/>
        </a:p>
      </dgm:t>
    </dgm:pt>
    <dgm:pt modelId="{56B1CFA6-A3F8-456E-81CF-77AB4BE94AA2}" type="sibTrans" cxnId="{3DF40C27-F0C6-404A-8662-90E4F6E63EBE}">
      <dgm:prSet/>
      <dgm:spPr/>
      <dgm:t>
        <a:bodyPr/>
        <a:lstStyle/>
        <a:p>
          <a:endParaRPr lang="en-US" sz="1000" b="1"/>
        </a:p>
      </dgm:t>
    </dgm:pt>
    <dgm:pt modelId="{99B698A7-853F-4DA9-AAD5-FB707F367A16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Quality Control</a:t>
          </a:r>
        </a:p>
        <a:p>
          <a:pPr rtl="0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(ICMV Map)</a:t>
          </a:r>
        </a:p>
      </dgm:t>
    </dgm:pt>
    <dgm:pt modelId="{058E69D4-AD60-406E-9E36-E3CDB574B835}" type="parTrans" cxnId="{8DC58ACD-F010-45CC-A0C2-A57BA2B65C6F}">
      <dgm:prSet/>
      <dgm:spPr/>
      <dgm:t>
        <a:bodyPr/>
        <a:lstStyle/>
        <a:p>
          <a:endParaRPr lang="en-US" sz="1000" b="1"/>
        </a:p>
      </dgm:t>
    </dgm:pt>
    <dgm:pt modelId="{4B1321A6-1D22-4F1B-9277-A162AF33F7D8}" type="sibTrans" cxnId="{8DC58ACD-F010-45CC-A0C2-A57BA2B65C6F}">
      <dgm:prSet/>
      <dgm:spPr/>
      <dgm:t>
        <a:bodyPr/>
        <a:lstStyle/>
        <a:p>
          <a:endParaRPr lang="en-US" sz="1000" b="1"/>
        </a:p>
      </dgm:t>
    </dgm:pt>
    <dgm:pt modelId="{0F555EB2-0D87-4537-9B03-BB6E2FED1E88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Process Control</a:t>
          </a:r>
        </a:p>
        <a:p>
          <a:pPr rtl="0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(Number of Passes)</a:t>
          </a:r>
        </a:p>
      </dgm:t>
    </dgm:pt>
    <dgm:pt modelId="{AE401677-F409-4D2E-8F66-61019C48BB11}" type="parTrans" cxnId="{25CF5579-2090-49D1-A03B-AA06246548E3}">
      <dgm:prSet/>
      <dgm:spPr/>
      <dgm:t>
        <a:bodyPr/>
        <a:lstStyle/>
        <a:p>
          <a:endParaRPr lang="en-US" sz="1000" b="1"/>
        </a:p>
      </dgm:t>
    </dgm:pt>
    <dgm:pt modelId="{803ACDEB-C03D-4184-A7F0-436011C71550}" type="sibTrans" cxnId="{25CF5579-2090-49D1-A03B-AA06246548E3}">
      <dgm:prSet/>
      <dgm:spPr/>
      <dgm:t>
        <a:bodyPr/>
        <a:lstStyle/>
        <a:p>
          <a:endParaRPr lang="en-US" sz="1000" b="1"/>
        </a:p>
      </dgm:t>
    </dgm:pt>
    <dgm:pt modelId="{677E09BF-936B-436A-8B2B-A5D08D9C5B47}" type="pres">
      <dgm:prSet presAssocID="{8B992A77-E014-4A48-BE83-3CC2E3D1BC51}" presName="Name0" presStyleCnt="0">
        <dgm:presLayoutVars>
          <dgm:dir/>
          <dgm:animLvl val="lvl"/>
          <dgm:resizeHandles val="exact"/>
        </dgm:presLayoutVars>
      </dgm:prSet>
      <dgm:spPr/>
    </dgm:pt>
    <dgm:pt modelId="{8ABBFAF0-F340-4A10-91FF-1382EEFA1A23}" type="pres">
      <dgm:prSet presAssocID="{5BEC27B0-808D-4C43-8573-01C688A577B1}" presName="Name8" presStyleCnt="0"/>
      <dgm:spPr/>
    </dgm:pt>
    <dgm:pt modelId="{9128DD11-512B-49BF-8A81-9FCAFCA9C3ED}" type="pres">
      <dgm:prSet presAssocID="{5BEC27B0-808D-4C43-8573-01C688A577B1}" presName="level" presStyleLbl="node1" presStyleIdx="0" presStyleCnt="3" custScaleX="103042" custScaleY="47266">
        <dgm:presLayoutVars>
          <dgm:chMax val="1"/>
          <dgm:bulletEnabled val="1"/>
        </dgm:presLayoutVars>
      </dgm:prSet>
      <dgm:spPr/>
    </dgm:pt>
    <dgm:pt modelId="{90209E59-A709-4BA4-8C02-DE6CE1AB715F}" type="pres">
      <dgm:prSet presAssocID="{5BEC27B0-808D-4C43-8573-01C688A577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27722F3-33D2-431E-9EC7-B247E4CFE7A5}" type="pres">
      <dgm:prSet presAssocID="{99B698A7-853F-4DA9-AAD5-FB707F367A16}" presName="Name8" presStyleCnt="0"/>
      <dgm:spPr/>
    </dgm:pt>
    <dgm:pt modelId="{C85A5C20-69F7-4E6D-A99C-9DF1CA202E6A}" type="pres">
      <dgm:prSet presAssocID="{99B698A7-853F-4DA9-AAD5-FB707F367A16}" presName="level" presStyleLbl="node1" presStyleIdx="1" presStyleCnt="3" custScaleX="103275" custScaleY="25777">
        <dgm:presLayoutVars>
          <dgm:chMax val="1"/>
          <dgm:bulletEnabled val="1"/>
        </dgm:presLayoutVars>
      </dgm:prSet>
      <dgm:spPr/>
    </dgm:pt>
    <dgm:pt modelId="{F583FAD0-F31E-4A53-809E-D77365D79D4A}" type="pres">
      <dgm:prSet presAssocID="{99B698A7-853F-4DA9-AAD5-FB707F367A1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023D71D-B996-47C0-854F-A46D30530704}" type="pres">
      <dgm:prSet presAssocID="{0F555EB2-0D87-4537-9B03-BB6E2FED1E88}" presName="Name8" presStyleCnt="0"/>
      <dgm:spPr/>
    </dgm:pt>
    <dgm:pt modelId="{97EFD007-E835-4C06-98EC-D33D450CEF91}" type="pres">
      <dgm:prSet presAssocID="{0F555EB2-0D87-4537-9B03-BB6E2FED1E88}" presName="level" presStyleLbl="node1" presStyleIdx="2" presStyleCnt="3" custScaleY="26044" custLinFactNeighborX="-211" custLinFactNeighborY="-66">
        <dgm:presLayoutVars>
          <dgm:chMax val="1"/>
          <dgm:bulletEnabled val="1"/>
        </dgm:presLayoutVars>
      </dgm:prSet>
      <dgm:spPr/>
    </dgm:pt>
    <dgm:pt modelId="{DBBDFB8F-DF14-46B9-A400-87A980E94915}" type="pres">
      <dgm:prSet presAssocID="{0F555EB2-0D87-4537-9B03-BB6E2FED1E8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EE44811-0D6E-4504-ADD6-25FCEC57C198}" type="presOf" srcId="{0F555EB2-0D87-4537-9B03-BB6E2FED1E88}" destId="{97EFD007-E835-4C06-98EC-D33D450CEF91}" srcOrd="0" destOrd="0" presId="urn:microsoft.com/office/officeart/2005/8/layout/pyramid1"/>
    <dgm:cxn modelId="{3DF40C27-F0C6-404A-8662-90E4F6E63EBE}" srcId="{8B992A77-E014-4A48-BE83-3CC2E3D1BC51}" destId="{5BEC27B0-808D-4C43-8573-01C688A577B1}" srcOrd="0" destOrd="0" parTransId="{0F4613C6-1EF5-4410-A467-DAA2BBD6C187}" sibTransId="{56B1CFA6-A3F8-456E-81CF-77AB4BE94AA2}"/>
    <dgm:cxn modelId="{1234FF37-5C55-4242-AA27-56AD0C742A2D}" type="presOf" srcId="{0F555EB2-0D87-4537-9B03-BB6E2FED1E88}" destId="{DBBDFB8F-DF14-46B9-A400-87A980E94915}" srcOrd="1" destOrd="0" presId="urn:microsoft.com/office/officeart/2005/8/layout/pyramid1"/>
    <dgm:cxn modelId="{25CF5579-2090-49D1-A03B-AA06246548E3}" srcId="{8B992A77-E014-4A48-BE83-3CC2E3D1BC51}" destId="{0F555EB2-0D87-4537-9B03-BB6E2FED1E88}" srcOrd="2" destOrd="0" parTransId="{AE401677-F409-4D2E-8F66-61019C48BB11}" sibTransId="{803ACDEB-C03D-4184-A7F0-436011C71550}"/>
    <dgm:cxn modelId="{F58354B3-CF7A-47E5-BEAF-5D1326DA367D}" type="presOf" srcId="{5BEC27B0-808D-4C43-8573-01C688A577B1}" destId="{9128DD11-512B-49BF-8A81-9FCAFCA9C3ED}" srcOrd="0" destOrd="0" presId="urn:microsoft.com/office/officeart/2005/8/layout/pyramid1"/>
    <dgm:cxn modelId="{E815A3CC-6ED4-4A5B-A143-1CCC4C5FBE0C}" type="presOf" srcId="{99B698A7-853F-4DA9-AAD5-FB707F367A16}" destId="{C85A5C20-69F7-4E6D-A99C-9DF1CA202E6A}" srcOrd="0" destOrd="0" presId="urn:microsoft.com/office/officeart/2005/8/layout/pyramid1"/>
    <dgm:cxn modelId="{8DC58ACD-F010-45CC-A0C2-A57BA2B65C6F}" srcId="{8B992A77-E014-4A48-BE83-3CC2E3D1BC51}" destId="{99B698A7-853F-4DA9-AAD5-FB707F367A16}" srcOrd="1" destOrd="0" parTransId="{058E69D4-AD60-406E-9E36-E3CDB574B835}" sibTransId="{4B1321A6-1D22-4F1B-9277-A162AF33F7D8}"/>
    <dgm:cxn modelId="{DFDF54D1-137F-4C0B-88DE-6F79D491C486}" type="presOf" srcId="{8B992A77-E014-4A48-BE83-3CC2E3D1BC51}" destId="{677E09BF-936B-436A-8B2B-A5D08D9C5B47}" srcOrd="0" destOrd="0" presId="urn:microsoft.com/office/officeart/2005/8/layout/pyramid1"/>
    <dgm:cxn modelId="{914F63E7-09F8-4C12-A859-CED6F284C801}" type="presOf" srcId="{99B698A7-853F-4DA9-AAD5-FB707F367A16}" destId="{F583FAD0-F31E-4A53-809E-D77365D79D4A}" srcOrd="1" destOrd="0" presId="urn:microsoft.com/office/officeart/2005/8/layout/pyramid1"/>
    <dgm:cxn modelId="{5F0E9BEA-005C-4587-B0B4-17AE8AD0D53F}" type="presOf" srcId="{5BEC27B0-808D-4C43-8573-01C688A577B1}" destId="{90209E59-A709-4BA4-8C02-DE6CE1AB715F}" srcOrd="1" destOrd="0" presId="urn:microsoft.com/office/officeart/2005/8/layout/pyramid1"/>
    <dgm:cxn modelId="{4A5FD980-9C85-4636-A74A-190162B81497}" type="presParOf" srcId="{677E09BF-936B-436A-8B2B-A5D08D9C5B47}" destId="{8ABBFAF0-F340-4A10-91FF-1382EEFA1A23}" srcOrd="0" destOrd="0" presId="urn:microsoft.com/office/officeart/2005/8/layout/pyramid1"/>
    <dgm:cxn modelId="{F5BA7698-EFA7-4192-BA6F-4FC3069A17A0}" type="presParOf" srcId="{8ABBFAF0-F340-4A10-91FF-1382EEFA1A23}" destId="{9128DD11-512B-49BF-8A81-9FCAFCA9C3ED}" srcOrd="0" destOrd="0" presId="urn:microsoft.com/office/officeart/2005/8/layout/pyramid1"/>
    <dgm:cxn modelId="{AA14C2F3-13E2-4026-885E-733D1AD26B0A}" type="presParOf" srcId="{8ABBFAF0-F340-4A10-91FF-1382EEFA1A23}" destId="{90209E59-A709-4BA4-8C02-DE6CE1AB715F}" srcOrd="1" destOrd="0" presId="urn:microsoft.com/office/officeart/2005/8/layout/pyramid1"/>
    <dgm:cxn modelId="{5B6CCC70-F873-4827-9CCE-40DAC46E7C60}" type="presParOf" srcId="{677E09BF-936B-436A-8B2B-A5D08D9C5B47}" destId="{427722F3-33D2-431E-9EC7-B247E4CFE7A5}" srcOrd="1" destOrd="0" presId="urn:microsoft.com/office/officeart/2005/8/layout/pyramid1"/>
    <dgm:cxn modelId="{854F3C52-49C2-45A7-A63F-B063F5268278}" type="presParOf" srcId="{427722F3-33D2-431E-9EC7-B247E4CFE7A5}" destId="{C85A5C20-69F7-4E6D-A99C-9DF1CA202E6A}" srcOrd="0" destOrd="0" presId="urn:microsoft.com/office/officeart/2005/8/layout/pyramid1"/>
    <dgm:cxn modelId="{293E45F3-3DCE-455A-B78D-91F72D19D965}" type="presParOf" srcId="{427722F3-33D2-431E-9EC7-B247E4CFE7A5}" destId="{F583FAD0-F31E-4A53-809E-D77365D79D4A}" srcOrd="1" destOrd="0" presId="urn:microsoft.com/office/officeart/2005/8/layout/pyramid1"/>
    <dgm:cxn modelId="{D6EE7047-5CF0-4B49-9708-2E7F2F79C03C}" type="presParOf" srcId="{677E09BF-936B-436A-8B2B-A5D08D9C5B47}" destId="{4023D71D-B996-47C0-854F-A46D30530704}" srcOrd="2" destOrd="0" presId="urn:microsoft.com/office/officeart/2005/8/layout/pyramid1"/>
    <dgm:cxn modelId="{B2D8AC83-E183-4395-B0F6-2B8C81288EDA}" type="presParOf" srcId="{4023D71D-B996-47C0-854F-A46D30530704}" destId="{97EFD007-E835-4C06-98EC-D33D450CEF91}" srcOrd="0" destOrd="0" presId="urn:microsoft.com/office/officeart/2005/8/layout/pyramid1"/>
    <dgm:cxn modelId="{9C476CD8-048C-4458-8B28-A328BECAA801}" type="presParOf" srcId="{4023D71D-B996-47C0-854F-A46D30530704}" destId="{DBBDFB8F-DF14-46B9-A400-87A980E9491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6C21C1-37E8-4E22-BF0E-49B8934797DD}" type="doc">
      <dgm:prSet loTypeId="urn:microsoft.com/office/officeart/2008/layout/VerticalCurvedList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5194C7-43E2-43B1-B10B-617DF9232C4B}">
      <dgm:prSet phldrT="[Text]" custT="1"/>
      <dgm:spPr>
        <a:xfrm>
          <a:off x="427751" y="280888"/>
          <a:ext cx="7345603" cy="56156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</a:t>
          </a:r>
          <a:r>
            <a:rPr lang="en-US" sz="28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 </a:t>
          </a:r>
          <a:r>
            <a:rPr lang="en-US" sz="2800" b="1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 1: Estimate properties of all layers as done in design</a:t>
          </a:r>
          <a:r>
            <a:rPr lang="en-US" sz="28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 </a:t>
          </a:r>
        </a:p>
      </dgm:t>
    </dgm:pt>
    <dgm:pt modelId="{01F44BFA-1758-4ADE-B691-0091EB087A08}" type="parTrans" cxnId="{776003B3-EDCE-465B-B506-21A0D32A8375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7F84577C-75D9-4538-9466-418AB03898D9}" type="sibTrans" cxnId="{776003B3-EDCE-465B-B506-21A0D32A8375}">
      <dgm:prSet/>
      <dgm:spPr>
        <a:xfrm>
          <a:off x="-6031190" y="-922847"/>
          <a:ext cx="7179696" cy="7179696"/>
        </a:xfrm>
        <a:noFill/>
        <a:ln w="254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00" prstMaterial="matte"/>
      </dgm:spPr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18344FF-D5DD-4E68-A37D-CEB1B2BDDC73}">
      <dgm:prSet phldrT="[Text]" custT="1"/>
      <dgm:spPr>
        <a:xfrm>
          <a:off x="889675" y="1123127"/>
          <a:ext cx="6883679" cy="561563"/>
        </a:xfrm>
        <a:solidFill>
          <a:srgbClr val="A5A5A5">
            <a:hueOff val="542120"/>
            <a:satOff val="20000"/>
            <a:lumOff val="-2941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2: Obtain target ICMV and target modulus</a:t>
          </a:r>
          <a:endParaRPr lang="en-US" sz="28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gm:t>
    </dgm:pt>
    <dgm:pt modelId="{BEEF0A92-B7F2-4A33-9C9D-9C52DD9FE18F}" type="parTrans" cxnId="{906676B6-CEC6-420D-ADF0-F0D7472468A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7D4360D4-0D25-43F7-86B2-2B9124539B33}" type="sibTrans" cxnId="{906676B6-CEC6-420D-ADF0-F0D7472468A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7702A84-76BF-4D40-AC64-2133F900AA51}">
      <dgm:prSet phldrT="[Text]" custT="1"/>
      <dgm:spPr>
        <a:xfrm>
          <a:off x="1100902" y="1965365"/>
          <a:ext cx="6672453" cy="561563"/>
        </a:xfrm>
        <a:solidFill>
          <a:srgbClr val="A5A5A5">
            <a:hueOff val="1084240"/>
            <a:satOff val="40000"/>
            <a:lumOff val="-5882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marL="744538" indent="-685800"/>
          <a:r>
            <a:rPr lang="en-US" sz="2800" b="1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3: Pre-map layer of interest to assess uniformity and condition of foundation layer</a:t>
          </a:r>
          <a:endParaRPr lang="en-US" sz="28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gm:t>
    </dgm:pt>
    <dgm:pt modelId="{F9C40D1B-CC5A-4BA1-A097-C8514E8BE28E}" type="parTrans" cxnId="{DC60BA2A-76EE-4529-B8EE-81EE21CFC127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9B48D1F-0116-4AD8-8611-E03DF3C0C51A}" type="sibTrans" cxnId="{DC60BA2A-76EE-4529-B8EE-81EE21CFC127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A192DE02-0803-4A1A-AA1A-B4F248BD1013}">
      <dgm:prSet custT="1"/>
      <dgm:spPr>
        <a:xfrm>
          <a:off x="1100902" y="2807070"/>
          <a:ext cx="6672453" cy="561563"/>
        </a:xfr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marL="685800" indent="-685800"/>
          <a:r>
            <a:rPr lang="en-US" sz="2800" b="1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4: Let contractor perform compaction to achieve target ICMV/stiffness in his/her judgement</a:t>
          </a:r>
          <a:endParaRPr lang="en-US" sz="28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gm:t>
    </dgm:pt>
    <dgm:pt modelId="{7F852DD3-9451-4380-8BC4-B3331D5DEBBE}" type="parTrans" cxnId="{3F6E959D-660F-4E96-9B0D-B0D04233BCA2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9E91EE1-DA2A-4F9F-A919-474399538D05}" type="sibTrans" cxnId="{3F6E959D-660F-4E96-9B0D-B0D04233BCA2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BEDAB5F-617C-4E44-ABF9-D3D9A4ACB42C}">
      <dgm:prSet custT="1"/>
      <dgm:spPr>
        <a:xfrm>
          <a:off x="889675" y="3649309"/>
          <a:ext cx="6883679" cy="561563"/>
        </a:xfr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 marL="685800" indent="-685800"/>
          <a:r>
            <a:rPr lang="en-US" sz="2800" b="1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5: Map compacted layer</a:t>
          </a:r>
          <a:endParaRPr lang="en-US" sz="28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gm:t>
    </dgm:pt>
    <dgm:pt modelId="{77706BA9-3CB1-450D-8AF0-142296663695}" type="parTrans" cxnId="{3230F37F-0977-48ED-BBE6-6F07DAC39F3C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1F3AE29-A22B-43B8-9735-58561AA9B783}" type="sibTrans" cxnId="{3230F37F-0977-48ED-BBE6-6F07DAC39F3C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F832CBA-5610-478D-B601-1A39BFF60EFB}">
      <dgm:prSet custT="1"/>
      <dgm:spPr>
        <a:xfrm>
          <a:off x="427751" y="4491548"/>
          <a:ext cx="7345603" cy="561563"/>
        </a:xfrm>
        <a:solidFill>
          <a:schemeClr val="accent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6: Post-Processing to Extract Mechanical Properties</a:t>
          </a:r>
          <a:endParaRPr lang="en-US" sz="28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gm:t>
    </dgm:pt>
    <dgm:pt modelId="{2DD64DA5-1D91-4890-ACED-29CE2E25FF4A}" type="parTrans" cxnId="{3E738C9F-EEA6-4574-A58B-D4E64A7EFE6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0692876-B6C8-4305-96A6-AA7D4F914551}" type="sibTrans" cxnId="{3E738C9F-EEA6-4574-A58B-D4E64A7EFE6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9D242F3-5EC8-474B-8E86-E19C0F8C63C2}" type="pres">
      <dgm:prSet presAssocID="{7B6C21C1-37E8-4E22-BF0E-49B8934797DD}" presName="Name0" presStyleCnt="0">
        <dgm:presLayoutVars>
          <dgm:chMax val="7"/>
          <dgm:chPref val="7"/>
          <dgm:dir/>
        </dgm:presLayoutVars>
      </dgm:prSet>
      <dgm:spPr/>
    </dgm:pt>
    <dgm:pt modelId="{153720B3-04DB-412E-B546-9568B31CFC10}" type="pres">
      <dgm:prSet presAssocID="{7B6C21C1-37E8-4E22-BF0E-49B8934797DD}" presName="Name1" presStyleCnt="0"/>
      <dgm:spPr/>
    </dgm:pt>
    <dgm:pt modelId="{702D8C41-3257-4204-9776-334025597A70}" type="pres">
      <dgm:prSet presAssocID="{7B6C21C1-37E8-4E22-BF0E-49B8934797DD}" presName="cycle" presStyleCnt="0"/>
      <dgm:spPr/>
    </dgm:pt>
    <dgm:pt modelId="{9B2A64F6-7E75-4D78-B87D-20705A4250AA}" type="pres">
      <dgm:prSet presAssocID="{7B6C21C1-37E8-4E22-BF0E-49B8934797DD}" presName="srcNode" presStyleLbl="node1" presStyleIdx="0" presStyleCnt="6"/>
      <dgm:spPr/>
    </dgm:pt>
    <dgm:pt modelId="{F6C0EE8D-7F44-4D34-9AAE-ECC634031F1C}" type="pres">
      <dgm:prSet presAssocID="{7B6C21C1-37E8-4E22-BF0E-49B8934797DD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301"/>
          </a:avLst>
        </a:prstGeom>
      </dgm:spPr>
    </dgm:pt>
    <dgm:pt modelId="{B3B44951-AE9C-47F9-9DEA-B1E3338F89EA}" type="pres">
      <dgm:prSet presAssocID="{7B6C21C1-37E8-4E22-BF0E-49B8934797DD}" presName="extraNode" presStyleLbl="node1" presStyleIdx="0" presStyleCnt="6"/>
      <dgm:spPr/>
    </dgm:pt>
    <dgm:pt modelId="{0B38B100-E6C1-4209-80D7-633001974375}" type="pres">
      <dgm:prSet presAssocID="{7B6C21C1-37E8-4E22-BF0E-49B8934797DD}" presName="dstNode" presStyleLbl="node1" presStyleIdx="0" presStyleCnt="6"/>
      <dgm:spPr/>
    </dgm:pt>
    <dgm:pt modelId="{07127A0E-7CCF-4602-9750-770EA1889B58}" type="pres">
      <dgm:prSet presAssocID="{CF5194C7-43E2-43B1-B10B-617DF9232C4B}" presName="text_1" presStyleLbl="node1" presStyleIdx="0" presStyleCnt="6" custScaleY="125702">
        <dgm:presLayoutVars>
          <dgm:bulletEnabled val="1"/>
        </dgm:presLayoutVars>
      </dgm:prSet>
      <dgm:spPr>
        <a:prstGeom prst="rect">
          <a:avLst/>
        </a:prstGeom>
      </dgm:spPr>
    </dgm:pt>
    <dgm:pt modelId="{E4EFD0D2-C3F2-41C7-860C-D0DC5E2EBD58}" type="pres">
      <dgm:prSet presAssocID="{CF5194C7-43E2-43B1-B10B-617DF9232C4B}" presName="accent_1" presStyleCnt="0"/>
      <dgm:spPr/>
    </dgm:pt>
    <dgm:pt modelId="{5C705985-2FFB-4577-8D74-C78C480BE972}" type="pres">
      <dgm:prSet presAssocID="{CF5194C7-43E2-43B1-B10B-617DF9232C4B}" presName="accentRepeatNode" presStyleLbl="solidFgAcc1" presStyleIdx="0" presStyleCnt="6"/>
      <dgm:spPr>
        <a:xfrm>
          <a:off x="76774" y="210693"/>
          <a:ext cx="701954" cy="70195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</dgm:pt>
    <dgm:pt modelId="{627C0C86-14A8-49A9-B467-6068C7F8B005}" type="pres">
      <dgm:prSet presAssocID="{518344FF-D5DD-4E68-A37D-CEB1B2BDDC73}" presName="text_2" presStyleLbl="node1" presStyleIdx="1" presStyleCnt="6" custScaleY="133984">
        <dgm:presLayoutVars>
          <dgm:bulletEnabled val="1"/>
        </dgm:presLayoutVars>
      </dgm:prSet>
      <dgm:spPr>
        <a:prstGeom prst="rect">
          <a:avLst/>
        </a:prstGeom>
      </dgm:spPr>
    </dgm:pt>
    <dgm:pt modelId="{CF93F41C-C1C9-485B-8BC8-D857CA88FCDB}" type="pres">
      <dgm:prSet presAssocID="{518344FF-D5DD-4E68-A37D-CEB1B2BDDC73}" presName="accent_2" presStyleCnt="0"/>
      <dgm:spPr/>
    </dgm:pt>
    <dgm:pt modelId="{B5C53992-8C3A-4874-8557-AEAE23444BB9}" type="pres">
      <dgm:prSet presAssocID="{518344FF-D5DD-4E68-A37D-CEB1B2BDDC73}" presName="accentRepeatNode" presStyleLbl="solidFgAcc1" presStyleIdx="1" presStyleCnt="6"/>
      <dgm:spPr>
        <a:xfrm>
          <a:off x="538698" y="1052931"/>
          <a:ext cx="701954" cy="70195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542120"/>
              <a:satOff val="20000"/>
              <a:lumOff val="-2941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</dgm:pt>
    <dgm:pt modelId="{8B0975FA-973B-4F8D-AADB-AFA20348BB23}" type="pres">
      <dgm:prSet presAssocID="{87702A84-76BF-4D40-AC64-2133F900AA51}" presName="text_3" presStyleLbl="node1" presStyleIdx="2" presStyleCnt="6" custScaleY="128106">
        <dgm:presLayoutVars>
          <dgm:bulletEnabled val="1"/>
        </dgm:presLayoutVars>
      </dgm:prSet>
      <dgm:spPr>
        <a:prstGeom prst="rect">
          <a:avLst/>
        </a:prstGeom>
      </dgm:spPr>
    </dgm:pt>
    <dgm:pt modelId="{01E417BC-9F1C-490F-82FA-0E4391667D13}" type="pres">
      <dgm:prSet presAssocID="{87702A84-76BF-4D40-AC64-2133F900AA51}" presName="accent_3" presStyleCnt="0"/>
      <dgm:spPr/>
    </dgm:pt>
    <dgm:pt modelId="{23592216-FCAD-4203-8D31-4606F265188C}" type="pres">
      <dgm:prSet presAssocID="{87702A84-76BF-4D40-AC64-2133F900AA51}" presName="accentRepeatNode" presStyleLbl="solidFgAcc1" presStyleIdx="2" presStyleCnt="6"/>
      <dgm:spPr>
        <a:xfrm>
          <a:off x="749924" y="1895170"/>
          <a:ext cx="701954" cy="70195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1084240"/>
              <a:satOff val="40000"/>
              <a:lumOff val="-5882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</dgm:pt>
    <dgm:pt modelId="{3692B371-379F-413E-B1E0-F2DB585B8EAF}" type="pres">
      <dgm:prSet presAssocID="{A192DE02-0803-4A1A-AA1A-B4F248BD1013}" presName="text_4" presStyleLbl="node1" presStyleIdx="3" presStyleCnt="6" custScaleY="130534">
        <dgm:presLayoutVars>
          <dgm:bulletEnabled val="1"/>
        </dgm:presLayoutVars>
      </dgm:prSet>
      <dgm:spPr>
        <a:prstGeom prst="rect">
          <a:avLst/>
        </a:prstGeom>
      </dgm:spPr>
    </dgm:pt>
    <dgm:pt modelId="{CD69F488-F06D-4759-9905-97E8CDDB42EE}" type="pres">
      <dgm:prSet presAssocID="{A192DE02-0803-4A1A-AA1A-B4F248BD1013}" presName="accent_4" presStyleCnt="0"/>
      <dgm:spPr/>
    </dgm:pt>
    <dgm:pt modelId="{3FB591A1-F950-4CEB-A92C-8A351394EBCD}" type="pres">
      <dgm:prSet presAssocID="{A192DE02-0803-4A1A-AA1A-B4F248BD1013}" presName="accentRepeatNode" presStyleLbl="solidFgAcc1" presStyleIdx="3" presStyleCnt="6"/>
      <dgm:spPr>
        <a:xfrm>
          <a:off x="749924" y="2736875"/>
          <a:ext cx="701954" cy="70195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1626359"/>
              <a:satOff val="60000"/>
              <a:lumOff val="-8824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</dgm:pt>
    <dgm:pt modelId="{ECF7C6EF-DD22-4F55-8F16-FFF13FD89AA1}" type="pres">
      <dgm:prSet presAssocID="{5BEDAB5F-617C-4E44-ABF9-D3D9A4ACB42C}" presName="text_5" presStyleLbl="node1" presStyleIdx="4" presStyleCnt="6" custScaleY="129732">
        <dgm:presLayoutVars>
          <dgm:bulletEnabled val="1"/>
        </dgm:presLayoutVars>
      </dgm:prSet>
      <dgm:spPr>
        <a:prstGeom prst="rect">
          <a:avLst/>
        </a:prstGeom>
      </dgm:spPr>
    </dgm:pt>
    <dgm:pt modelId="{8E5F43A0-7040-48FF-A532-38DB70B6594B}" type="pres">
      <dgm:prSet presAssocID="{5BEDAB5F-617C-4E44-ABF9-D3D9A4ACB42C}" presName="accent_5" presStyleCnt="0"/>
      <dgm:spPr/>
    </dgm:pt>
    <dgm:pt modelId="{6EB80B55-0E41-49A8-B3A0-26357135EC29}" type="pres">
      <dgm:prSet presAssocID="{5BEDAB5F-617C-4E44-ABF9-D3D9A4ACB42C}" presName="accentRepeatNode" presStyleLbl="solidFgAcc1" presStyleIdx="4" presStyleCnt="6"/>
      <dgm:spPr>
        <a:xfrm>
          <a:off x="538698" y="3579114"/>
          <a:ext cx="701954" cy="70195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2168479"/>
              <a:satOff val="80000"/>
              <a:lumOff val="-11765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</dgm:pt>
    <dgm:pt modelId="{AF3506F7-92E7-4FA2-96CB-021BEA2BEA62}" type="pres">
      <dgm:prSet presAssocID="{5F832CBA-5610-478D-B601-1A39BFF60EFB}" presName="text_6" presStyleLbl="node1" presStyleIdx="5" presStyleCnt="6" custScaleY="127749">
        <dgm:presLayoutVars>
          <dgm:bulletEnabled val="1"/>
        </dgm:presLayoutVars>
      </dgm:prSet>
      <dgm:spPr>
        <a:prstGeom prst="rect">
          <a:avLst/>
        </a:prstGeom>
      </dgm:spPr>
    </dgm:pt>
    <dgm:pt modelId="{3DF8CE88-ADE6-4F7B-80B2-A8D7DBE449A2}" type="pres">
      <dgm:prSet presAssocID="{5F832CBA-5610-478D-B601-1A39BFF60EFB}" presName="accent_6" presStyleCnt="0"/>
      <dgm:spPr/>
    </dgm:pt>
    <dgm:pt modelId="{900E70B8-1CF6-4641-A266-6942EF3C74CB}" type="pres">
      <dgm:prSet presAssocID="{5F832CBA-5610-478D-B601-1A39BFF60EFB}" presName="accentRepeatNode" presStyleLbl="solidFgAcc1" presStyleIdx="5" presStyleCnt="6"/>
      <dgm:spPr>
        <a:xfrm>
          <a:off x="76774" y="4421352"/>
          <a:ext cx="701954" cy="70195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gm:spPr>
    </dgm:pt>
  </dgm:ptLst>
  <dgm:cxnLst>
    <dgm:cxn modelId="{DC60BA2A-76EE-4529-B8EE-81EE21CFC127}" srcId="{7B6C21C1-37E8-4E22-BF0E-49B8934797DD}" destId="{87702A84-76BF-4D40-AC64-2133F900AA51}" srcOrd="2" destOrd="0" parTransId="{F9C40D1B-CC5A-4BA1-A097-C8514E8BE28E}" sibTransId="{89B48D1F-0116-4AD8-8611-E03DF3C0C51A}"/>
    <dgm:cxn modelId="{F048DA6B-859E-459E-BCFF-1EEA996AE455}" type="presOf" srcId="{5BEDAB5F-617C-4E44-ABF9-D3D9A4ACB42C}" destId="{ECF7C6EF-DD22-4F55-8F16-FFF13FD89AA1}" srcOrd="0" destOrd="0" presId="urn:microsoft.com/office/officeart/2008/layout/VerticalCurvedList"/>
    <dgm:cxn modelId="{38D60E50-593F-4696-97EF-3AED24BF4BD3}" type="presOf" srcId="{CF5194C7-43E2-43B1-B10B-617DF9232C4B}" destId="{07127A0E-7CCF-4602-9750-770EA1889B58}" srcOrd="0" destOrd="0" presId="urn:microsoft.com/office/officeart/2008/layout/VerticalCurvedList"/>
    <dgm:cxn modelId="{3230F37F-0977-48ED-BBE6-6F07DAC39F3C}" srcId="{7B6C21C1-37E8-4E22-BF0E-49B8934797DD}" destId="{5BEDAB5F-617C-4E44-ABF9-D3D9A4ACB42C}" srcOrd="4" destOrd="0" parTransId="{77706BA9-3CB1-450D-8AF0-142296663695}" sibTransId="{11F3AE29-A22B-43B8-9735-58561AA9B783}"/>
    <dgm:cxn modelId="{3F6E959D-660F-4E96-9B0D-B0D04233BCA2}" srcId="{7B6C21C1-37E8-4E22-BF0E-49B8934797DD}" destId="{A192DE02-0803-4A1A-AA1A-B4F248BD1013}" srcOrd="3" destOrd="0" parTransId="{7F852DD3-9451-4380-8BC4-B3331D5DEBBE}" sibTransId="{59E91EE1-DA2A-4F9F-A919-474399538D05}"/>
    <dgm:cxn modelId="{4FB4C39E-AB05-4A4D-B128-C793B1624721}" type="presOf" srcId="{7F84577C-75D9-4538-9466-418AB03898D9}" destId="{F6C0EE8D-7F44-4D34-9AAE-ECC634031F1C}" srcOrd="0" destOrd="0" presId="urn:microsoft.com/office/officeart/2008/layout/VerticalCurvedList"/>
    <dgm:cxn modelId="{3E738C9F-EEA6-4574-A58B-D4E64A7EFE6F}" srcId="{7B6C21C1-37E8-4E22-BF0E-49B8934797DD}" destId="{5F832CBA-5610-478D-B601-1A39BFF60EFB}" srcOrd="5" destOrd="0" parTransId="{2DD64DA5-1D91-4890-ACED-29CE2E25FF4A}" sibTransId="{80692876-B6C8-4305-96A6-AA7D4F914551}"/>
    <dgm:cxn modelId="{99E87BAB-BD6F-47C0-BD25-C5D4DF260276}" type="presOf" srcId="{7B6C21C1-37E8-4E22-BF0E-49B8934797DD}" destId="{99D242F3-5EC8-474B-8E86-E19C0F8C63C2}" srcOrd="0" destOrd="0" presId="urn:microsoft.com/office/officeart/2008/layout/VerticalCurvedList"/>
    <dgm:cxn modelId="{776003B3-EDCE-465B-B506-21A0D32A8375}" srcId="{7B6C21C1-37E8-4E22-BF0E-49B8934797DD}" destId="{CF5194C7-43E2-43B1-B10B-617DF9232C4B}" srcOrd="0" destOrd="0" parTransId="{01F44BFA-1758-4ADE-B691-0091EB087A08}" sibTransId="{7F84577C-75D9-4538-9466-418AB03898D9}"/>
    <dgm:cxn modelId="{906676B6-CEC6-420D-ADF0-F0D7472468AB}" srcId="{7B6C21C1-37E8-4E22-BF0E-49B8934797DD}" destId="{518344FF-D5DD-4E68-A37D-CEB1B2BDDC73}" srcOrd="1" destOrd="0" parTransId="{BEEF0A92-B7F2-4A33-9C9D-9C52DD9FE18F}" sibTransId="{7D4360D4-0D25-43F7-86B2-2B9124539B33}"/>
    <dgm:cxn modelId="{988E74BA-5FFF-47A8-A733-49846E10FB93}" type="presOf" srcId="{5F832CBA-5610-478D-B601-1A39BFF60EFB}" destId="{AF3506F7-92E7-4FA2-96CB-021BEA2BEA62}" srcOrd="0" destOrd="0" presId="urn:microsoft.com/office/officeart/2008/layout/VerticalCurvedList"/>
    <dgm:cxn modelId="{3C489BC8-221A-4D8B-B94F-5DB7986FDE0E}" type="presOf" srcId="{A192DE02-0803-4A1A-AA1A-B4F248BD1013}" destId="{3692B371-379F-413E-B1E0-F2DB585B8EAF}" srcOrd="0" destOrd="0" presId="urn:microsoft.com/office/officeart/2008/layout/VerticalCurvedList"/>
    <dgm:cxn modelId="{F154B0FA-7F7B-4BAF-AECE-2C31E8EF09B7}" type="presOf" srcId="{518344FF-D5DD-4E68-A37D-CEB1B2BDDC73}" destId="{627C0C86-14A8-49A9-B467-6068C7F8B005}" srcOrd="0" destOrd="0" presId="urn:microsoft.com/office/officeart/2008/layout/VerticalCurvedList"/>
    <dgm:cxn modelId="{B9B93BFF-7B07-4019-9C60-062E8BF023BB}" type="presOf" srcId="{87702A84-76BF-4D40-AC64-2133F900AA51}" destId="{8B0975FA-973B-4F8D-AADB-AFA20348BB23}" srcOrd="0" destOrd="0" presId="urn:microsoft.com/office/officeart/2008/layout/VerticalCurvedList"/>
    <dgm:cxn modelId="{A39D1F60-39B2-468B-8722-032CE2CD09E4}" type="presParOf" srcId="{99D242F3-5EC8-474B-8E86-E19C0F8C63C2}" destId="{153720B3-04DB-412E-B546-9568B31CFC10}" srcOrd="0" destOrd="0" presId="urn:microsoft.com/office/officeart/2008/layout/VerticalCurvedList"/>
    <dgm:cxn modelId="{9CE4335E-BA91-448E-9663-47211C5A6751}" type="presParOf" srcId="{153720B3-04DB-412E-B546-9568B31CFC10}" destId="{702D8C41-3257-4204-9776-334025597A70}" srcOrd="0" destOrd="0" presId="urn:microsoft.com/office/officeart/2008/layout/VerticalCurvedList"/>
    <dgm:cxn modelId="{CDF0DDAE-A310-40B3-B6B1-35E81D718529}" type="presParOf" srcId="{702D8C41-3257-4204-9776-334025597A70}" destId="{9B2A64F6-7E75-4D78-B87D-20705A4250AA}" srcOrd="0" destOrd="0" presId="urn:microsoft.com/office/officeart/2008/layout/VerticalCurvedList"/>
    <dgm:cxn modelId="{49AE96A6-B797-4FBD-B0A3-D9600E7C534A}" type="presParOf" srcId="{702D8C41-3257-4204-9776-334025597A70}" destId="{F6C0EE8D-7F44-4D34-9AAE-ECC634031F1C}" srcOrd="1" destOrd="0" presId="urn:microsoft.com/office/officeart/2008/layout/VerticalCurvedList"/>
    <dgm:cxn modelId="{8D638D4F-D775-466F-9D04-86C1191C94A0}" type="presParOf" srcId="{702D8C41-3257-4204-9776-334025597A70}" destId="{B3B44951-AE9C-47F9-9DEA-B1E3338F89EA}" srcOrd="2" destOrd="0" presId="urn:microsoft.com/office/officeart/2008/layout/VerticalCurvedList"/>
    <dgm:cxn modelId="{D14F6059-6E70-4FA3-9C2C-5DBAC2005070}" type="presParOf" srcId="{702D8C41-3257-4204-9776-334025597A70}" destId="{0B38B100-E6C1-4209-80D7-633001974375}" srcOrd="3" destOrd="0" presId="urn:microsoft.com/office/officeart/2008/layout/VerticalCurvedList"/>
    <dgm:cxn modelId="{A65D12EB-4B65-4522-B505-EB1F7498A23F}" type="presParOf" srcId="{153720B3-04DB-412E-B546-9568B31CFC10}" destId="{07127A0E-7CCF-4602-9750-770EA1889B58}" srcOrd="1" destOrd="0" presId="urn:microsoft.com/office/officeart/2008/layout/VerticalCurvedList"/>
    <dgm:cxn modelId="{7A36B54C-9BBC-4530-9398-D8D059F8BE5E}" type="presParOf" srcId="{153720B3-04DB-412E-B546-9568B31CFC10}" destId="{E4EFD0D2-C3F2-41C7-860C-D0DC5E2EBD58}" srcOrd="2" destOrd="0" presId="urn:microsoft.com/office/officeart/2008/layout/VerticalCurvedList"/>
    <dgm:cxn modelId="{CEB34EAE-D063-494F-A644-B8CB882D4358}" type="presParOf" srcId="{E4EFD0D2-C3F2-41C7-860C-D0DC5E2EBD58}" destId="{5C705985-2FFB-4577-8D74-C78C480BE972}" srcOrd="0" destOrd="0" presId="urn:microsoft.com/office/officeart/2008/layout/VerticalCurvedList"/>
    <dgm:cxn modelId="{95B8EED7-40DE-42E5-A7C0-DA898C6417E2}" type="presParOf" srcId="{153720B3-04DB-412E-B546-9568B31CFC10}" destId="{627C0C86-14A8-49A9-B467-6068C7F8B005}" srcOrd="3" destOrd="0" presId="urn:microsoft.com/office/officeart/2008/layout/VerticalCurvedList"/>
    <dgm:cxn modelId="{AF513811-45EA-41C3-88A3-B7F7AE70B8A5}" type="presParOf" srcId="{153720B3-04DB-412E-B546-9568B31CFC10}" destId="{CF93F41C-C1C9-485B-8BC8-D857CA88FCDB}" srcOrd="4" destOrd="0" presId="urn:microsoft.com/office/officeart/2008/layout/VerticalCurvedList"/>
    <dgm:cxn modelId="{F65E0949-A6B6-450C-97B6-262CAF526613}" type="presParOf" srcId="{CF93F41C-C1C9-485B-8BC8-D857CA88FCDB}" destId="{B5C53992-8C3A-4874-8557-AEAE23444BB9}" srcOrd="0" destOrd="0" presId="urn:microsoft.com/office/officeart/2008/layout/VerticalCurvedList"/>
    <dgm:cxn modelId="{7B6246C3-795C-4C21-BE9E-064144378416}" type="presParOf" srcId="{153720B3-04DB-412E-B546-9568B31CFC10}" destId="{8B0975FA-973B-4F8D-AADB-AFA20348BB23}" srcOrd="5" destOrd="0" presId="urn:microsoft.com/office/officeart/2008/layout/VerticalCurvedList"/>
    <dgm:cxn modelId="{C83733CF-EB9D-4506-B2B5-A1CECD7141B1}" type="presParOf" srcId="{153720B3-04DB-412E-B546-9568B31CFC10}" destId="{01E417BC-9F1C-490F-82FA-0E4391667D13}" srcOrd="6" destOrd="0" presId="urn:microsoft.com/office/officeart/2008/layout/VerticalCurvedList"/>
    <dgm:cxn modelId="{8513BEB6-1FF4-4CB9-9744-5ED524758D9C}" type="presParOf" srcId="{01E417BC-9F1C-490F-82FA-0E4391667D13}" destId="{23592216-FCAD-4203-8D31-4606F265188C}" srcOrd="0" destOrd="0" presId="urn:microsoft.com/office/officeart/2008/layout/VerticalCurvedList"/>
    <dgm:cxn modelId="{F8A96F8C-12EC-4092-8290-E7E8590F28D0}" type="presParOf" srcId="{153720B3-04DB-412E-B546-9568B31CFC10}" destId="{3692B371-379F-413E-B1E0-F2DB585B8EAF}" srcOrd="7" destOrd="0" presId="urn:microsoft.com/office/officeart/2008/layout/VerticalCurvedList"/>
    <dgm:cxn modelId="{5ABE28D3-64CF-4BCF-B7AE-87C6EAB7AFCA}" type="presParOf" srcId="{153720B3-04DB-412E-B546-9568B31CFC10}" destId="{CD69F488-F06D-4759-9905-97E8CDDB42EE}" srcOrd="8" destOrd="0" presId="urn:microsoft.com/office/officeart/2008/layout/VerticalCurvedList"/>
    <dgm:cxn modelId="{8A273F40-CFE6-45EE-8FEC-EB49A9790395}" type="presParOf" srcId="{CD69F488-F06D-4759-9905-97E8CDDB42EE}" destId="{3FB591A1-F950-4CEB-A92C-8A351394EBCD}" srcOrd="0" destOrd="0" presId="urn:microsoft.com/office/officeart/2008/layout/VerticalCurvedList"/>
    <dgm:cxn modelId="{C228B409-FB3E-4960-8A24-135661FFA77A}" type="presParOf" srcId="{153720B3-04DB-412E-B546-9568B31CFC10}" destId="{ECF7C6EF-DD22-4F55-8F16-FFF13FD89AA1}" srcOrd="9" destOrd="0" presId="urn:microsoft.com/office/officeart/2008/layout/VerticalCurvedList"/>
    <dgm:cxn modelId="{AF8C3122-11F9-4FA4-95DB-17C10294089C}" type="presParOf" srcId="{153720B3-04DB-412E-B546-9568B31CFC10}" destId="{8E5F43A0-7040-48FF-A532-38DB70B6594B}" srcOrd="10" destOrd="0" presId="urn:microsoft.com/office/officeart/2008/layout/VerticalCurvedList"/>
    <dgm:cxn modelId="{033FAC9F-5ADB-4BDB-97BE-89FECFA31785}" type="presParOf" srcId="{8E5F43A0-7040-48FF-A532-38DB70B6594B}" destId="{6EB80B55-0E41-49A8-B3A0-26357135EC29}" srcOrd="0" destOrd="0" presId="urn:microsoft.com/office/officeart/2008/layout/VerticalCurvedList"/>
    <dgm:cxn modelId="{B0AEDCCD-2E5B-404A-9D67-F42C1B531437}" type="presParOf" srcId="{153720B3-04DB-412E-B546-9568B31CFC10}" destId="{AF3506F7-92E7-4FA2-96CB-021BEA2BEA62}" srcOrd="11" destOrd="0" presId="urn:microsoft.com/office/officeart/2008/layout/VerticalCurvedList"/>
    <dgm:cxn modelId="{710C863D-8554-499A-BB87-0FFF0938032A}" type="presParOf" srcId="{153720B3-04DB-412E-B546-9568B31CFC10}" destId="{3DF8CE88-ADE6-4F7B-80B2-A8D7DBE449A2}" srcOrd="12" destOrd="0" presId="urn:microsoft.com/office/officeart/2008/layout/VerticalCurvedList"/>
    <dgm:cxn modelId="{50279165-79CC-4C06-A242-8C87A06C29D1}" type="presParOf" srcId="{3DF8CE88-ADE6-4F7B-80B2-A8D7DBE449A2}" destId="{900E70B8-1CF6-4641-A266-6942EF3C74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6A90D2-303F-4D58-855D-ED9FC38FE0F9}" type="doc">
      <dgm:prSet loTypeId="urn:microsoft.com/office/officeart/2005/8/layout/venn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D18CFC-BCD2-4C37-B403-F4AA8424218B}">
      <dgm:prSet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Owners</a:t>
          </a:r>
        </a:p>
      </dgm:t>
    </dgm:pt>
    <dgm:pt modelId="{49A74ED7-C73D-451B-91BC-DA8F3014824D}" type="parTrans" cxnId="{ACE9D222-754D-49E4-92CF-68B91D2C1173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FEACB9-7B05-4DE5-BAB5-0725A991B31A}" type="sibTrans" cxnId="{ACE9D222-754D-49E4-92CF-68B91D2C1173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5F1A9-B980-4A57-B16F-D8AAC0112E37}">
      <dgm:prSet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Contractors</a:t>
          </a:r>
        </a:p>
      </dgm:t>
    </dgm:pt>
    <dgm:pt modelId="{1C6044CB-9A79-4B11-8B5A-604381DB03AE}" type="parTrans" cxnId="{0A5B6E5F-54AC-4556-9C95-ED43221CF6C1}">
      <dgm:prSet/>
      <dgm:spPr/>
      <dgm:t>
        <a:bodyPr/>
        <a:lstStyle/>
        <a:p>
          <a:endParaRPr lang="en-US" sz="2000"/>
        </a:p>
      </dgm:t>
    </dgm:pt>
    <dgm:pt modelId="{06EA4A71-9A55-4CBE-9D17-7F8629B065B2}" type="sibTrans" cxnId="{0A5B6E5F-54AC-4556-9C95-ED43221CF6C1}">
      <dgm:prSet/>
      <dgm:spPr/>
      <dgm:t>
        <a:bodyPr/>
        <a:lstStyle/>
        <a:p>
          <a:endParaRPr lang="en-US" sz="2000"/>
        </a:p>
      </dgm:t>
    </dgm:pt>
    <dgm:pt modelId="{49259B2C-8FFC-4A90-BE13-11E268F76FF3}" type="pres">
      <dgm:prSet presAssocID="{BC6A90D2-303F-4D58-855D-ED9FC38FE0F9}" presName="Name0" presStyleCnt="0">
        <dgm:presLayoutVars>
          <dgm:dir/>
          <dgm:resizeHandles val="exact"/>
        </dgm:presLayoutVars>
      </dgm:prSet>
      <dgm:spPr/>
    </dgm:pt>
    <dgm:pt modelId="{A8F5336D-B101-4BBC-A640-9FD57B33AFD3}" type="pres">
      <dgm:prSet presAssocID="{CFD18CFC-BCD2-4C37-B403-F4AA8424218B}" presName="Name5" presStyleLbl="vennNode1" presStyleIdx="0" presStyleCnt="2" custScaleX="129689" custLinFactNeighborY="1778">
        <dgm:presLayoutVars>
          <dgm:bulletEnabled val="1"/>
        </dgm:presLayoutVars>
      </dgm:prSet>
      <dgm:spPr/>
    </dgm:pt>
    <dgm:pt modelId="{83E2A91A-2C0E-4A08-8151-8B35525F2D63}" type="pres">
      <dgm:prSet presAssocID="{85FEACB9-7B05-4DE5-BAB5-0725A991B31A}" presName="space" presStyleCnt="0"/>
      <dgm:spPr/>
    </dgm:pt>
    <dgm:pt modelId="{446BD3E1-C16A-4868-8080-344DD5F5C9FA}" type="pres">
      <dgm:prSet presAssocID="{DBB5F1A9-B980-4A57-B16F-D8AAC0112E37}" presName="Name5" presStyleLbl="vennNode1" presStyleIdx="1" presStyleCnt="2" custScaleX="163943" custScaleY="100150">
        <dgm:presLayoutVars>
          <dgm:bulletEnabled val="1"/>
        </dgm:presLayoutVars>
      </dgm:prSet>
      <dgm:spPr/>
    </dgm:pt>
  </dgm:ptLst>
  <dgm:cxnLst>
    <dgm:cxn modelId="{ACE9D222-754D-49E4-92CF-68B91D2C1173}" srcId="{BC6A90D2-303F-4D58-855D-ED9FC38FE0F9}" destId="{CFD18CFC-BCD2-4C37-B403-F4AA8424218B}" srcOrd="0" destOrd="0" parTransId="{49A74ED7-C73D-451B-91BC-DA8F3014824D}" sibTransId="{85FEACB9-7B05-4DE5-BAB5-0725A991B31A}"/>
    <dgm:cxn modelId="{2F398E30-E709-4DF8-9B4A-C907F76E1F14}" type="presOf" srcId="{BC6A90D2-303F-4D58-855D-ED9FC38FE0F9}" destId="{49259B2C-8FFC-4A90-BE13-11E268F76FF3}" srcOrd="0" destOrd="0" presId="urn:microsoft.com/office/officeart/2005/8/layout/venn3"/>
    <dgm:cxn modelId="{0A5B6E5F-54AC-4556-9C95-ED43221CF6C1}" srcId="{BC6A90D2-303F-4D58-855D-ED9FC38FE0F9}" destId="{DBB5F1A9-B980-4A57-B16F-D8AAC0112E37}" srcOrd="1" destOrd="0" parTransId="{1C6044CB-9A79-4B11-8B5A-604381DB03AE}" sibTransId="{06EA4A71-9A55-4CBE-9D17-7F8629B065B2}"/>
    <dgm:cxn modelId="{A7CE0ED6-3F22-4563-B576-1005026666E3}" type="presOf" srcId="{DBB5F1A9-B980-4A57-B16F-D8AAC0112E37}" destId="{446BD3E1-C16A-4868-8080-344DD5F5C9FA}" srcOrd="0" destOrd="0" presId="urn:microsoft.com/office/officeart/2005/8/layout/venn3"/>
    <dgm:cxn modelId="{A83AB2F9-77BE-4B2E-B2E9-1DA2D7154A0D}" type="presOf" srcId="{CFD18CFC-BCD2-4C37-B403-F4AA8424218B}" destId="{A8F5336D-B101-4BBC-A640-9FD57B33AFD3}" srcOrd="0" destOrd="0" presId="urn:microsoft.com/office/officeart/2005/8/layout/venn3"/>
    <dgm:cxn modelId="{8D970FA3-D6BC-43BD-8D39-3995707555E6}" type="presParOf" srcId="{49259B2C-8FFC-4A90-BE13-11E268F76FF3}" destId="{A8F5336D-B101-4BBC-A640-9FD57B33AFD3}" srcOrd="0" destOrd="0" presId="urn:microsoft.com/office/officeart/2005/8/layout/venn3"/>
    <dgm:cxn modelId="{214743BA-AD6D-4D65-BF2B-60317F4C901F}" type="presParOf" srcId="{49259B2C-8FFC-4A90-BE13-11E268F76FF3}" destId="{83E2A91A-2C0E-4A08-8151-8B35525F2D63}" srcOrd="1" destOrd="0" presId="urn:microsoft.com/office/officeart/2005/8/layout/venn3"/>
    <dgm:cxn modelId="{E9B43AE0-13C6-42A2-B3D4-C24C0D31EB2B}" type="presParOf" srcId="{49259B2C-8FFC-4A90-BE13-11E268F76FF3}" destId="{446BD3E1-C16A-4868-8080-344DD5F5C9FA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F77CC3-FC15-4C2D-B094-406E68B7B50B}" type="doc">
      <dgm:prSet loTypeId="urn:microsoft.com/office/officeart/2005/8/layout/pyramid2" loCatId="pyramid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55B9BF-25D5-441F-9B6D-97E98141BEE9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Discuss all aspects of quality management with IC</a:t>
          </a:r>
        </a:p>
      </dgm:t>
    </dgm:pt>
    <dgm:pt modelId="{F6B7BBC6-D8EF-4220-9088-F3EC2FDA05EF}" type="parTrans" cxnId="{8B973F8C-C0C7-45E5-9111-7587DFA7A69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64BCBC-F52D-4E34-9BBA-6AD959797258}" type="sibTrans" cxnId="{8B973F8C-C0C7-45E5-9111-7587DFA7A69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DD0989-F8E6-42B9-9A71-9C6A9D872D3D}">
      <dgm:prSet custT="1"/>
      <dgm:spPr>
        <a:solidFill>
          <a:schemeClr val="bg1">
            <a:lumMod val="75000"/>
            <a:alpha val="90000"/>
          </a:schemeClr>
        </a:solidFill>
      </dgm:spPr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Deliberate all assumptions</a:t>
          </a:r>
        </a:p>
      </dgm:t>
    </dgm:pt>
    <dgm:pt modelId="{6D93F6F1-15B1-4AA5-B83F-05907A9865B1}" type="parTrans" cxnId="{C02EB65F-DA1D-489F-AEF2-6657DD18A95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DE68E-1B4C-4ACD-9694-83483212E6C8}" type="sibTrans" cxnId="{C02EB65F-DA1D-489F-AEF2-6657DD18A95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12AB94-D6CC-4EF4-93CE-9CC73A8467C0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Agree on acceptable assumptions that 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all can live with</a:t>
          </a:r>
        </a:p>
      </dgm:t>
    </dgm:pt>
    <dgm:pt modelId="{12074244-6CFD-419B-8BCF-906ED2011176}" type="parTrans" cxnId="{CE10D27A-80C1-4986-8923-A8E5CCEEB2C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18D63-9DBA-468E-BEB7-11BA24B60C93}" type="sibTrans" cxnId="{CE10D27A-80C1-4986-8923-A8E5CCEEB2C1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122B3-6B48-4E16-B9A0-C3365EA28EF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Define criteria for acceptance</a:t>
          </a:r>
        </a:p>
      </dgm:t>
    </dgm:pt>
    <dgm:pt modelId="{57A0BC93-969E-4BAE-8BFC-852F0AAEE818}" type="parTrans" cxnId="{9D4F36DB-CFF5-46B1-9DEF-E0128AFEE20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02F638-1660-4F88-8D2F-72CC3855E00C}" type="sibTrans" cxnId="{9D4F36DB-CFF5-46B1-9DEF-E0128AFEE20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56E2C7-6479-4B68-B430-E6439844CAFE}">
      <dgm:prSet custT="1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Discuss remedial solutions</a:t>
          </a:r>
        </a:p>
      </dgm:t>
    </dgm:pt>
    <dgm:pt modelId="{EDD85A22-B74C-4D19-901D-1E99AB3A71B6}" type="parTrans" cxnId="{8CE54100-354A-4864-8ED2-DACC72FA2C7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3B4CF-305D-43B8-8B11-FC01AF92A18A}" type="sibTrans" cxnId="{8CE54100-354A-4864-8ED2-DACC72FA2C75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4222BA-8E29-49A2-996C-D0B7E4B70E3B}" type="pres">
      <dgm:prSet presAssocID="{ADF77CC3-FC15-4C2D-B094-406E68B7B50B}" presName="compositeShape" presStyleCnt="0">
        <dgm:presLayoutVars>
          <dgm:dir/>
          <dgm:resizeHandles/>
        </dgm:presLayoutVars>
      </dgm:prSet>
      <dgm:spPr/>
    </dgm:pt>
    <dgm:pt modelId="{91F24E1D-EDE6-43FC-B144-2AC28E097B9F}" type="pres">
      <dgm:prSet presAssocID="{ADF77CC3-FC15-4C2D-B094-406E68B7B50B}" presName="pyramid" presStyleLbl="node1" presStyleIdx="0" presStyleCnt="1"/>
      <dgm:spPr/>
    </dgm:pt>
    <dgm:pt modelId="{237D5457-9F6D-46F5-9E97-08E7BA90E40A}" type="pres">
      <dgm:prSet presAssocID="{ADF77CC3-FC15-4C2D-B094-406E68B7B50B}" presName="theList" presStyleCnt="0"/>
      <dgm:spPr/>
    </dgm:pt>
    <dgm:pt modelId="{8EF78A31-82CE-470C-8A72-37019D670D1A}" type="pres">
      <dgm:prSet presAssocID="{4255B9BF-25D5-441F-9B6D-97E98141BEE9}" presName="aNode" presStyleLbl="fgAcc1" presStyleIdx="0" presStyleCnt="5" custScaleX="219096" custScaleY="864615" custLinFactY="-23786" custLinFactNeighborX="30713" custLinFactNeighborY="-100000">
        <dgm:presLayoutVars>
          <dgm:bulletEnabled val="1"/>
        </dgm:presLayoutVars>
      </dgm:prSet>
      <dgm:spPr/>
    </dgm:pt>
    <dgm:pt modelId="{F0E8F1E8-3253-450F-9F77-3D35A8E9E1B7}" type="pres">
      <dgm:prSet presAssocID="{4255B9BF-25D5-441F-9B6D-97E98141BEE9}" presName="aSpace" presStyleCnt="0"/>
      <dgm:spPr/>
    </dgm:pt>
    <dgm:pt modelId="{A3F2D84A-A90B-424A-8178-2A40BF3636E2}" type="pres">
      <dgm:prSet presAssocID="{4EDD0989-F8E6-42B9-9A71-9C6A9D872D3D}" presName="aNode" presStyleLbl="fgAcc1" presStyleIdx="1" presStyleCnt="5" custScaleX="217533" custScaleY="442667" custLinFactY="-30101" custLinFactNeighborX="10775" custLinFactNeighborY="-100000">
        <dgm:presLayoutVars>
          <dgm:bulletEnabled val="1"/>
        </dgm:presLayoutVars>
      </dgm:prSet>
      <dgm:spPr/>
    </dgm:pt>
    <dgm:pt modelId="{470FBB19-DE68-49CB-98A1-A9CDF42D6655}" type="pres">
      <dgm:prSet presAssocID="{4EDD0989-F8E6-42B9-9A71-9C6A9D872D3D}" presName="aSpace" presStyleCnt="0"/>
      <dgm:spPr/>
    </dgm:pt>
    <dgm:pt modelId="{31AC08AF-2596-4BED-8020-1EFB3930ACAC}" type="pres">
      <dgm:prSet presAssocID="{EC12AB94-D6CC-4EF4-93CE-9CC73A8467C0}" presName="aNode" presStyleLbl="fgAcc1" presStyleIdx="2" presStyleCnt="5" custScaleX="220356" custScaleY="825173" custLinFactY="-10887" custLinFactNeighborX="27666" custLinFactNeighborY="-100000">
        <dgm:presLayoutVars>
          <dgm:bulletEnabled val="1"/>
        </dgm:presLayoutVars>
      </dgm:prSet>
      <dgm:spPr/>
    </dgm:pt>
    <dgm:pt modelId="{849BCA4F-255E-445D-8DD9-05EC8BDA2BE8}" type="pres">
      <dgm:prSet presAssocID="{EC12AB94-D6CC-4EF4-93CE-9CC73A8467C0}" presName="aSpace" presStyleCnt="0"/>
      <dgm:spPr/>
    </dgm:pt>
    <dgm:pt modelId="{7BAD5A70-23E4-491D-9388-85DD67A660FF}" type="pres">
      <dgm:prSet presAssocID="{0CE122B3-6B48-4E16-B9A0-C3365EA28EF1}" presName="aNode" presStyleLbl="fgAcc1" presStyleIdx="3" presStyleCnt="5" custScaleX="220273" custScaleY="538513" custLinFactY="37582" custLinFactNeighborX="28977" custLinFactNeighborY="100000">
        <dgm:presLayoutVars>
          <dgm:bulletEnabled val="1"/>
        </dgm:presLayoutVars>
      </dgm:prSet>
      <dgm:spPr/>
    </dgm:pt>
    <dgm:pt modelId="{A9C50CF6-6CB0-4CAC-867A-0D311ED129C7}" type="pres">
      <dgm:prSet presAssocID="{0CE122B3-6B48-4E16-B9A0-C3365EA28EF1}" presName="aSpace" presStyleCnt="0"/>
      <dgm:spPr/>
    </dgm:pt>
    <dgm:pt modelId="{A3F3135A-0175-4FD7-841B-68CE7DD30004}" type="pres">
      <dgm:prSet presAssocID="{3E56E2C7-6479-4B68-B430-E6439844CAFE}" presName="aNode" presStyleLbl="fgAcc1" presStyleIdx="4" presStyleCnt="5" custScaleX="219978" custScaleY="619071" custLinFactY="100000" custLinFactNeighborX="29362" custLinFactNeighborY="159887">
        <dgm:presLayoutVars>
          <dgm:bulletEnabled val="1"/>
        </dgm:presLayoutVars>
      </dgm:prSet>
      <dgm:spPr/>
    </dgm:pt>
    <dgm:pt modelId="{9A896549-5CE3-4C04-B21D-25755A5DC398}" type="pres">
      <dgm:prSet presAssocID="{3E56E2C7-6479-4B68-B430-E6439844CAFE}" presName="aSpace" presStyleCnt="0"/>
      <dgm:spPr/>
    </dgm:pt>
  </dgm:ptLst>
  <dgm:cxnLst>
    <dgm:cxn modelId="{8CE54100-354A-4864-8ED2-DACC72FA2C75}" srcId="{ADF77CC3-FC15-4C2D-B094-406E68B7B50B}" destId="{3E56E2C7-6479-4B68-B430-E6439844CAFE}" srcOrd="4" destOrd="0" parTransId="{EDD85A22-B74C-4D19-901D-1E99AB3A71B6}" sibTransId="{EDE3B4CF-305D-43B8-8B11-FC01AF92A18A}"/>
    <dgm:cxn modelId="{F059015D-BF57-430D-9F33-86817A6B1778}" type="presOf" srcId="{3E56E2C7-6479-4B68-B430-E6439844CAFE}" destId="{A3F3135A-0175-4FD7-841B-68CE7DD30004}" srcOrd="0" destOrd="0" presId="urn:microsoft.com/office/officeart/2005/8/layout/pyramid2"/>
    <dgm:cxn modelId="{C02EB65F-DA1D-489F-AEF2-6657DD18A955}" srcId="{ADF77CC3-FC15-4C2D-B094-406E68B7B50B}" destId="{4EDD0989-F8E6-42B9-9A71-9C6A9D872D3D}" srcOrd="1" destOrd="0" parTransId="{6D93F6F1-15B1-4AA5-B83F-05907A9865B1}" sibTransId="{9D7DE68E-1B4C-4ACD-9694-83483212E6C8}"/>
    <dgm:cxn modelId="{0493206E-BE05-4E05-9DDF-318DE596D7EC}" type="presOf" srcId="{EC12AB94-D6CC-4EF4-93CE-9CC73A8467C0}" destId="{31AC08AF-2596-4BED-8020-1EFB3930ACAC}" srcOrd="0" destOrd="0" presId="urn:microsoft.com/office/officeart/2005/8/layout/pyramid2"/>
    <dgm:cxn modelId="{8612B671-5D5B-4951-AF12-2B83037CEB4F}" type="presOf" srcId="{4EDD0989-F8E6-42B9-9A71-9C6A9D872D3D}" destId="{A3F2D84A-A90B-424A-8178-2A40BF3636E2}" srcOrd="0" destOrd="0" presId="urn:microsoft.com/office/officeart/2005/8/layout/pyramid2"/>
    <dgm:cxn modelId="{CE10D27A-80C1-4986-8923-A8E5CCEEB2C1}" srcId="{ADF77CC3-FC15-4C2D-B094-406E68B7B50B}" destId="{EC12AB94-D6CC-4EF4-93CE-9CC73A8467C0}" srcOrd="2" destOrd="0" parTransId="{12074244-6CFD-419B-8BCF-906ED2011176}" sibTransId="{67C18D63-9DBA-468E-BEB7-11BA24B60C93}"/>
    <dgm:cxn modelId="{DDE7C982-CFD3-417D-B68B-DC825AEB46A0}" type="presOf" srcId="{4255B9BF-25D5-441F-9B6D-97E98141BEE9}" destId="{8EF78A31-82CE-470C-8A72-37019D670D1A}" srcOrd="0" destOrd="0" presId="urn:microsoft.com/office/officeart/2005/8/layout/pyramid2"/>
    <dgm:cxn modelId="{8B973F8C-C0C7-45E5-9111-7587DFA7A69E}" srcId="{ADF77CC3-FC15-4C2D-B094-406E68B7B50B}" destId="{4255B9BF-25D5-441F-9B6D-97E98141BEE9}" srcOrd="0" destOrd="0" parTransId="{F6B7BBC6-D8EF-4220-9088-F3EC2FDA05EF}" sibTransId="{7D64BCBC-F52D-4E34-9BBA-6AD959797258}"/>
    <dgm:cxn modelId="{5350F1BE-D514-4AD3-9036-3ED5B3E6004B}" type="presOf" srcId="{0CE122B3-6B48-4E16-B9A0-C3365EA28EF1}" destId="{7BAD5A70-23E4-491D-9388-85DD67A660FF}" srcOrd="0" destOrd="0" presId="urn:microsoft.com/office/officeart/2005/8/layout/pyramid2"/>
    <dgm:cxn modelId="{017B75CE-6F82-4B9E-A3D0-739C901E673F}" type="presOf" srcId="{ADF77CC3-FC15-4C2D-B094-406E68B7B50B}" destId="{9E4222BA-8E29-49A2-996C-D0B7E4B70E3B}" srcOrd="0" destOrd="0" presId="urn:microsoft.com/office/officeart/2005/8/layout/pyramid2"/>
    <dgm:cxn modelId="{9D4F36DB-CFF5-46B1-9DEF-E0128AFEE20A}" srcId="{ADF77CC3-FC15-4C2D-B094-406E68B7B50B}" destId="{0CE122B3-6B48-4E16-B9A0-C3365EA28EF1}" srcOrd="3" destOrd="0" parTransId="{57A0BC93-969E-4BAE-8BFC-852F0AAEE818}" sibTransId="{3F02F638-1660-4F88-8D2F-72CC3855E00C}"/>
    <dgm:cxn modelId="{48DFE616-4054-423E-B9D9-B8D7503A4351}" type="presParOf" srcId="{9E4222BA-8E29-49A2-996C-D0B7E4B70E3B}" destId="{91F24E1D-EDE6-43FC-B144-2AC28E097B9F}" srcOrd="0" destOrd="0" presId="urn:microsoft.com/office/officeart/2005/8/layout/pyramid2"/>
    <dgm:cxn modelId="{FDC3AB9B-F285-46CD-92BF-BD4CCE29B6B3}" type="presParOf" srcId="{9E4222BA-8E29-49A2-996C-D0B7E4B70E3B}" destId="{237D5457-9F6D-46F5-9E97-08E7BA90E40A}" srcOrd="1" destOrd="0" presId="urn:microsoft.com/office/officeart/2005/8/layout/pyramid2"/>
    <dgm:cxn modelId="{11D901AE-4370-4691-A9DF-D5E010B3FB8D}" type="presParOf" srcId="{237D5457-9F6D-46F5-9E97-08E7BA90E40A}" destId="{8EF78A31-82CE-470C-8A72-37019D670D1A}" srcOrd="0" destOrd="0" presId="urn:microsoft.com/office/officeart/2005/8/layout/pyramid2"/>
    <dgm:cxn modelId="{381F9590-2BA6-4C55-A98E-ACC408020964}" type="presParOf" srcId="{237D5457-9F6D-46F5-9E97-08E7BA90E40A}" destId="{F0E8F1E8-3253-450F-9F77-3D35A8E9E1B7}" srcOrd="1" destOrd="0" presId="urn:microsoft.com/office/officeart/2005/8/layout/pyramid2"/>
    <dgm:cxn modelId="{B877EC58-A437-4F47-B2FE-BAE0270CC313}" type="presParOf" srcId="{237D5457-9F6D-46F5-9E97-08E7BA90E40A}" destId="{A3F2D84A-A90B-424A-8178-2A40BF3636E2}" srcOrd="2" destOrd="0" presId="urn:microsoft.com/office/officeart/2005/8/layout/pyramid2"/>
    <dgm:cxn modelId="{FA722765-074E-4AD0-BC4B-6B967E4851CD}" type="presParOf" srcId="{237D5457-9F6D-46F5-9E97-08E7BA90E40A}" destId="{470FBB19-DE68-49CB-98A1-A9CDF42D6655}" srcOrd="3" destOrd="0" presId="urn:microsoft.com/office/officeart/2005/8/layout/pyramid2"/>
    <dgm:cxn modelId="{FA6B097C-40A9-4BB2-9574-E9CC2EDE9EB7}" type="presParOf" srcId="{237D5457-9F6D-46F5-9E97-08E7BA90E40A}" destId="{31AC08AF-2596-4BED-8020-1EFB3930ACAC}" srcOrd="4" destOrd="0" presId="urn:microsoft.com/office/officeart/2005/8/layout/pyramid2"/>
    <dgm:cxn modelId="{FA48CF6F-C119-41EB-B205-180ED487DF51}" type="presParOf" srcId="{237D5457-9F6D-46F5-9E97-08E7BA90E40A}" destId="{849BCA4F-255E-445D-8DD9-05EC8BDA2BE8}" srcOrd="5" destOrd="0" presId="urn:microsoft.com/office/officeart/2005/8/layout/pyramid2"/>
    <dgm:cxn modelId="{FCC67F99-AED6-4A80-9D48-215912CAED5E}" type="presParOf" srcId="{237D5457-9F6D-46F5-9E97-08E7BA90E40A}" destId="{7BAD5A70-23E4-491D-9388-85DD67A660FF}" srcOrd="6" destOrd="0" presId="urn:microsoft.com/office/officeart/2005/8/layout/pyramid2"/>
    <dgm:cxn modelId="{A129EA1B-F50D-461F-8042-C56B8D178FF7}" type="presParOf" srcId="{237D5457-9F6D-46F5-9E97-08E7BA90E40A}" destId="{A9C50CF6-6CB0-4CAC-867A-0D311ED129C7}" srcOrd="7" destOrd="0" presId="urn:microsoft.com/office/officeart/2005/8/layout/pyramid2"/>
    <dgm:cxn modelId="{E8040BAE-1F0D-4ACB-9C66-643B9A9162D3}" type="presParOf" srcId="{237D5457-9F6D-46F5-9E97-08E7BA90E40A}" destId="{A3F3135A-0175-4FD7-841B-68CE7DD30004}" srcOrd="8" destOrd="0" presId="urn:microsoft.com/office/officeart/2005/8/layout/pyramid2"/>
    <dgm:cxn modelId="{1FE2BCF4-E425-4619-ACBB-0F96B8ACAF32}" type="presParOf" srcId="{237D5457-9F6D-46F5-9E97-08E7BA90E40A}" destId="{9A896549-5CE3-4C04-B21D-25755A5DC398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D517C4-EE0D-454B-B7A8-F4902C667600}" type="doc">
      <dgm:prSet loTypeId="urn:microsoft.com/office/officeart/2005/8/layout/radial4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3BA9397-F56D-4CDD-AEF7-A384B5454895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Simulation of Roller Measurements (Forward Model)</a:t>
          </a:r>
        </a:p>
      </dgm:t>
    </dgm:pt>
    <dgm:pt modelId="{0EED67B7-7A79-4A76-80FF-B4B54BD2E176}" type="parTrans" cxnId="{89DF3243-1C76-4D12-A36E-B32E89F58A3B}">
      <dgm:prSet/>
      <dgm:spPr/>
      <dgm:t>
        <a:bodyPr/>
        <a:lstStyle/>
        <a:p>
          <a:endParaRPr lang="en-US" sz="16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810A9172-CE69-47F8-A8C2-29F322E9F155}" type="sibTrans" cxnId="{89DF3243-1C76-4D12-A36E-B32E89F58A3B}">
      <dgm:prSet/>
      <dgm:spPr/>
      <dgm:t>
        <a:bodyPr/>
        <a:lstStyle/>
        <a:p>
          <a:endParaRPr lang="en-US" sz="16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A03DE553-3F5A-41E8-8F3C-1E1ACFB43961}">
      <dgm:prSet phldrT="[Text]" custT="1"/>
      <dgm:spPr/>
      <dgm:t>
        <a:bodyPr/>
        <a:lstStyle/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Select Roller Parameters</a:t>
          </a:r>
        </a:p>
      </dgm:t>
    </dgm:pt>
    <dgm:pt modelId="{D717599B-741A-484F-B2B9-269C80EF89BA}" type="parTrans" cxnId="{50759CDC-9509-4CB4-9563-9E473F9FA311}">
      <dgm:prSet/>
      <dgm:spPr/>
      <dgm:t>
        <a:bodyPr/>
        <a:lstStyle/>
        <a:p>
          <a:endParaRPr lang="en-US" sz="16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FA4BCFC-53CB-4C4D-9D9C-341034890B47}" type="sibTrans" cxnId="{50759CDC-9509-4CB4-9563-9E473F9FA311}">
      <dgm:prSet/>
      <dgm:spPr/>
      <dgm:t>
        <a:bodyPr/>
        <a:lstStyle/>
        <a:p>
          <a:endParaRPr lang="en-US" sz="16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0426B5C5-7752-45B3-BF8B-F14FDE139B9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Select Material Type for Layers</a:t>
          </a:r>
        </a:p>
      </dgm:t>
    </dgm:pt>
    <dgm:pt modelId="{369AE2DB-AD01-49D7-8F83-656972D447D3}" type="parTrans" cxnId="{09A21EFF-BA08-4EFC-BC11-605581A1ED8C}">
      <dgm:prSet/>
      <dgm:spPr>
        <a:solidFill>
          <a:srgbClr val="C00000"/>
        </a:solidFill>
      </dgm:spPr>
      <dgm:t>
        <a:bodyPr/>
        <a:lstStyle/>
        <a:p>
          <a:endParaRPr lang="en-US" sz="16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AC14ABBC-98DD-4DAE-995E-E557097D4037}" type="sibTrans" cxnId="{09A21EFF-BA08-4EFC-BC11-605581A1ED8C}">
      <dgm:prSet/>
      <dgm:spPr/>
      <dgm:t>
        <a:bodyPr/>
        <a:lstStyle/>
        <a:p>
          <a:endParaRPr lang="en-US" sz="16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BE9DBB47-3F6D-4738-9DD6-A4AA7FE91B98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Estimate Layer Properties</a:t>
          </a:r>
        </a:p>
      </dgm:t>
    </dgm:pt>
    <dgm:pt modelId="{86E60865-B9A2-46EF-BCD9-5CA8BA293324}" type="parTrans" cxnId="{B8807EF1-1D70-4F3C-9966-25541C752CA3}">
      <dgm:prSet/>
      <dgm:spPr>
        <a:solidFill>
          <a:srgbClr val="00B050"/>
        </a:solidFill>
      </dgm:spPr>
      <dgm:t>
        <a:bodyPr/>
        <a:lstStyle/>
        <a:p>
          <a:endParaRPr lang="en-US" sz="16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05FBAA89-8E10-453A-82F4-2758661B7B99}" type="sibTrans" cxnId="{B8807EF1-1D70-4F3C-9966-25541C752CA3}">
      <dgm:prSet/>
      <dgm:spPr/>
      <dgm:t>
        <a:bodyPr/>
        <a:lstStyle/>
        <a:p>
          <a:endParaRPr lang="en-US" sz="16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F8BD8DA-98C0-4C1E-B8A8-45D270A5EDD3}">
      <dgm:prSet custScaleX="152373" custScaleY="77052"/>
      <dgm:spPr/>
      <dgm:t>
        <a:bodyPr/>
        <a:lstStyle/>
        <a:p>
          <a:endParaRPr lang="en-US" sz="2000">
            <a:latin typeface="+mj-lt"/>
          </a:endParaRPr>
        </a:p>
      </dgm:t>
    </dgm:pt>
    <dgm:pt modelId="{EA5F4F51-86F8-4001-9166-AB661270E184}" type="parTrans" cxnId="{A3105C9C-97B2-4A2F-9028-CA08530D0302}">
      <dgm:prSet custScaleX="111383"/>
      <dgm:spPr>
        <a:solidFill>
          <a:srgbClr val="C00000"/>
        </a:solidFill>
      </dgm:spPr>
      <dgm:t>
        <a:bodyPr/>
        <a:lstStyle/>
        <a:p>
          <a:endParaRPr lang="en-US" sz="2000" b="1">
            <a:latin typeface="+mj-lt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AD474AB-E826-4FA2-A809-E3D87A9E0FCC}" type="sibTrans" cxnId="{A3105C9C-97B2-4A2F-9028-CA08530D0302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1752B49F-42E2-45A7-9E69-09CC9C1FC3C4}" type="pres">
      <dgm:prSet presAssocID="{AFD517C4-EE0D-454B-B7A8-F4902C6676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4D1425F-0041-46E3-B880-D58FBB300E9F}" type="pres">
      <dgm:prSet presAssocID="{33BA9397-F56D-4CDD-AEF7-A384B5454895}" presName="centerShape" presStyleLbl="node0" presStyleIdx="0" presStyleCnt="1" custScaleX="341701" custScaleY="64743"/>
      <dgm:spPr>
        <a:prstGeom prst="flowChartAlternateProcess">
          <a:avLst/>
        </a:prstGeom>
      </dgm:spPr>
    </dgm:pt>
    <dgm:pt modelId="{C0B90700-AFEE-4F5D-990B-E730B548451B}" type="pres">
      <dgm:prSet presAssocID="{D717599B-741A-484F-B2B9-269C80EF89BA}" presName="parTrans" presStyleLbl="bgSibTrans2D1" presStyleIdx="0" presStyleCnt="3" custAng="697600"/>
      <dgm:spPr/>
    </dgm:pt>
    <dgm:pt modelId="{54AD01BD-7DFF-452A-86AC-064FEB07B108}" type="pres">
      <dgm:prSet presAssocID="{A03DE553-3F5A-41E8-8F3C-1E1ACFB43961}" presName="node" presStyleLbl="node1" presStyleIdx="0" presStyleCnt="3" custScaleX="142593" custScaleY="67631" custRadScaleRad="137140" custRadScaleInc="-17534">
        <dgm:presLayoutVars>
          <dgm:bulletEnabled val="1"/>
        </dgm:presLayoutVars>
      </dgm:prSet>
      <dgm:spPr/>
    </dgm:pt>
    <dgm:pt modelId="{E56FC825-8437-4FAA-AFD4-8C4DE25441A7}" type="pres">
      <dgm:prSet presAssocID="{369AE2DB-AD01-49D7-8F83-656972D447D3}" presName="parTrans" presStyleLbl="bgSibTrans2D1" presStyleIdx="1" presStyleCnt="3" custScaleX="111383"/>
      <dgm:spPr/>
    </dgm:pt>
    <dgm:pt modelId="{47BB2CEA-0999-4759-A7B4-52499FF794D2}" type="pres">
      <dgm:prSet presAssocID="{0426B5C5-7752-45B3-BF8B-F14FDE139B96}" presName="node" presStyleLbl="node1" presStyleIdx="1" presStyleCnt="3" custScaleX="183839" custScaleY="77052">
        <dgm:presLayoutVars>
          <dgm:bulletEnabled val="1"/>
        </dgm:presLayoutVars>
      </dgm:prSet>
      <dgm:spPr/>
    </dgm:pt>
    <dgm:pt modelId="{B14FCC0D-3645-412E-BFED-C53D919C296C}" type="pres">
      <dgm:prSet presAssocID="{86E60865-B9A2-46EF-BCD9-5CA8BA293324}" presName="parTrans" presStyleLbl="bgSibTrans2D1" presStyleIdx="2" presStyleCnt="3" custAng="20728950"/>
      <dgm:spPr/>
    </dgm:pt>
    <dgm:pt modelId="{B408EEDF-6EEA-4B12-9DB0-040CEF23D764}" type="pres">
      <dgm:prSet presAssocID="{BE9DBB47-3F6D-4738-9DD6-A4AA7FE91B98}" presName="node" presStyleLbl="node1" presStyleIdx="2" presStyleCnt="3" custScaleX="166527" custScaleY="76375" custRadScaleRad="118927" custRadScaleInc="11275">
        <dgm:presLayoutVars>
          <dgm:bulletEnabled val="1"/>
        </dgm:presLayoutVars>
      </dgm:prSet>
      <dgm:spPr/>
    </dgm:pt>
  </dgm:ptLst>
  <dgm:cxnLst>
    <dgm:cxn modelId="{89DF3243-1C76-4D12-A36E-B32E89F58A3B}" srcId="{AFD517C4-EE0D-454B-B7A8-F4902C667600}" destId="{33BA9397-F56D-4CDD-AEF7-A384B5454895}" srcOrd="0" destOrd="0" parTransId="{0EED67B7-7A79-4A76-80FF-B4B54BD2E176}" sibTransId="{810A9172-CE69-47F8-A8C2-29F322E9F155}"/>
    <dgm:cxn modelId="{0B49FB71-0B07-4919-8A1F-9BF70157E253}" type="presOf" srcId="{D717599B-741A-484F-B2B9-269C80EF89BA}" destId="{C0B90700-AFEE-4F5D-990B-E730B548451B}" srcOrd="0" destOrd="0" presId="urn:microsoft.com/office/officeart/2005/8/layout/radial4"/>
    <dgm:cxn modelId="{541A4C53-EB8F-4C54-915D-34E7C08E2029}" type="presOf" srcId="{0426B5C5-7752-45B3-BF8B-F14FDE139B96}" destId="{47BB2CEA-0999-4759-A7B4-52499FF794D2}" srcOrd="0" destOrd="0" presId="urn:microsoft.com/office/officeart/2005/8/layout/radial4"/>
    <dgm:cxn modelId="{CE4B477E-3927-4C8F-B110-B3B01C639607}" type="presOf" srcId="{33BA9397-F56D-4CDD-AEF7-A384B5454895}" destId="{14D1425F-0041-46E3-B880-D58FBB300E9F}" srcOrd="0" destOrd="0" presId="urn:microsoft.com/office/officeart/2005/8/layout/radial4"/>
    <dgm:cxn modelId="{0A69BD7E-793C-499F-A2C9-24808BE718AD}" type="presOf" srcId="{A03DE553-3F5A-41E8-8F3C-1E1ACFB43961}" destId="{54AD01BD-7DFF-452A-86AC-064FEB07B108}" srcOrd="0" destOrd="0" presId="urn:microsoft.com/office/officeart/2005/8/layout/radial4"/>
    <dgm:cxn modelId="{4B52558D-FF9D-4253-A61F-A2F721BE6AAC}" type="presOf" srcId="{86E60865-B9A2-46EF-BCD9-5CA8BA293324}" destId="{B14FCC0D-3645-412E-BFED-C53D919C296C}" srcOrd="0" destOrd="0" presId="urn:microsoft.com/office/officeart/2005/8/layout/radial4"/>
    <dgm:cxn modelId="{10166C98-E538-4FEE-840E-52582FA8E6F8}" type="presOf" srcId="{AFD517C4-EE0D-454B-B7A8-F4902C667600}" destId="{1752B49F-42E2-45A7-9E69-09CC9C1FC3C4}" srcOrd="0" destOrd="0" presId="urn:microsoft.com/office/officeart/2005/8/layout/radial4"/>
    <dgm:cxn modelId="{A3105C9C-97B2-4A2F-9028-CA08530D0302}" srcId="{AFD517C4-EE0D-454B-B7A8-F4902C667600}" destId="{4F8BD8DA-98C0-4C1E-B8A8-45D270A5EDD3}" srcOrd="1" destOrd="0" parTransId="{EA5F4F51-86F8-4001-9166-AB661270E184}" sibTransId="{DAD474AB-E826-4FA2-A809-E3D87A9E0FCC}"/>
    <dgm:cxn modelId="{8677D1A1-F701-454C-B5F5-A7DBAA6EAF98}" type="presOf" srcId="{369AE2DB-AD01-49D7-8F83-656972D447D3}" destId="{E56FC825-8437-4FAA-AFD4-8C4DE25441A7}" srcOrd="0" destOrd="0" presId="urn:microsoft.com/office/officeart/2005/8/layout/radial4"/>
    <dgm:cxn modelId="{50759CDC-9509-4CB4-9563-9E473F9FA311}" srcId="{33BA9397-F56D-4CDD-AEF7-A384B5454895}" destId="{A03DE553-3F5A-41E8-8F3C-1E1ACFB43961}" srcOrd="0" destOrd="0" parTransId="{D717599B-741A-484F-B2B9-269C80EF89BA}" sibTransId="{DFA4BCFC-53CB-4C4D-9D9C-341034890B47}"/>
    <dgm:cxn modelId="{B8807EF1-1D70-4F3C-9966-25541C752CA3}" srcId="{33BA9397-F56D-4CDD-AEF7-A384B5454895}" destId="{BE9DBB47-3F6D-4738-9DD6-A4AA7FE91B98}" srcOrd="2" destOrd="0" parTransId="{86E60865-B9A2-46EF-BCD9-5CA8BA293324}" sibTransId="{05FBAA89-8E10-453A-82F4-2758661B7B99}"/>
    <dgm:cxn modelId="{09A21EFF-BA08-4EFC-BC11-605581A1ED8C}" srcId="{33BA9397-F56D-4CDD-AEF7-A384B5454895}" destId="{0426B5C5-7752-45B3-BF8B-F14FDE139B96}" srcOrd="1" destOrd="0" parTransId="{369AE2DB-AD01-49D7-8F83-656972D447D3}" sibTransId="{AC14ABBC-98DD-4DAE-995E-E557097D4037}"/>
    <dgm:cxn modelId="{6CE297FF-7009-4C9F-9350-D04A98DD3672}" type="presOf" srcId="{BE9DBB47-3F6D-4738-9DD6-A4AA7FE91B98}" destId="{B408EEDF-6EEA-4B12-9DB0-040CEF23D764}" srcOrd="0" destOrd="0" presId="urn:microsoft.com/office/officeart/2005/8/layout/radial4"/>
    <dgm:cxn modelId="{7690ED2E-1D58-4212-A2D6-5C80FABDA82F}" type="presParOf" srcId="{1752B49F-42E2-45A7-9E69-09CC9C1FC3C4}" destId="{14D1425F-0041-46E3-B880-D58FBB300E9F}" srcOrd="0" destOrd="0" presId="urn:microsoft.com/office/officeart/2005/8/layout/radial4"/>
    <dgm:cxn modelId="{C0DD4675-F39B-462E-83BB-376BB9F0EEC3}" type="presParOf" srcId="{1752B49F-42E2-45A7-9E69-09CC9C1FC3C4}" destId="{C0B90700-AFEE-4F5D-990B-E730B548451B}" srcOrd="1" destOrd="0" presId="urn:microsoft.com/office/officeart/2005/8/layout/radial4"/>
    <dgm:cxn modelId="{88D87E44-828F-4636-88A3-AB88ACBAF2BA}" type="presParOf" srcId="{1752B49F-42E2-45A7-9E69-09CC9C1FC3C4}" destId="{54AD01BD-7DFF-452A-86AC-064FEB07B108}" srcOrd="2" destOrd="0" presId="urn:microsoft.com/office/officeart/2005/8/layout/radial4"/>
    <dgm:cxn modelId="{16FF5E31-3FF1-4650-B256-24421B449366}" type="presParOf" srcId="{1752B49F-42E2-45A7-9E69-09CC9C1FC3C4}" destId="{E56FC825-8437-4FAA-AFD4-8C4DE25441A7}" srcOrd="3" destOrd="0" presId="urn:microsoft.com/office/officeart/2005/8/layout/radial4"/>
    <dgm:cxn modelId="{FB083D4E-9FDC-49EA-A0FA-54C76B008B99}" type="presParOf" srcId="{1752B49F-42E2-45A7-9E69-09CC9C1FC3C4}" destId="{47BB2CEA-0999-4759-A7B4-52499FF794D2}" srcOrd="4" destOrd="0" presId="urn:microsoft.com/office/officeart/2005/8/layout/radial4"/>
    <dgm:cxn modelId="{884966AB-33AF-4563-8080-48B7C6445750}" type="presParOf" srcId="{1752B49F-42E2-45A7-9E69-09CC9C1FC3C4}" destId="{B14FCC0D-3645-412E-BFED-C53D919C296C}" srcOrd="5" destOrd="0" presId="urn:microsoft.com/office/officeart/2005/8/layout/radial4"/>
    <dgm:cxn modelId="{BC7CA67C-DAEA-4432-B422-9F4DF145101F}" type="presParOf" srcId="{1752B49F-42E2-45A7-9E69-09CC9C1FC3C4}" destId="{B408EEDF-6EEA-4B12-9DB0-040CEF23D76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20BE5E-3B45-4AF9-9693-7C88A9995764}" type="doc">
      <dgm:prSet loTypeId="urn:diagrams.loki3.com/VaryingWidth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AEE5B0-379F-4490-95E3-46AC144CE5D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Static vs. </a:t>
          </a:r>
          <a:b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</a:br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Dynamic</a:t>
          </a:r>
        </a:p>
      </dgm:t>
    </dgm:pt>
    <dgm:pt modelId="{33836E49-8888-440D-B2B5-8DBF2B94C6E4}" type="parTrans" cxnId="{7F0E6146-5CE4-4352-ADCD-C52D7297D886}">
      <dgm:prSet/>
      <dgm:spPr/>
      <dgm:t>
        <a:bodyPr/>
        <a:lstStyle/>
        <a:p>
          <a:endParaRPr lang="en-US" sz="1200" b="1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F0D20F79-5652-4912-9E14-DACE559EFE2E}" type="sibTrans" cxnId="{7F0E6146-5CE4-4352-ADCD-C52D7297D886}">
      <dgm:prSet/>
      <dgm:spPr/>
      <dgm:t>
        <a:bodyPr/>
        <a:lstStyle/>
        <a:p>
          <a:endParaRPr lang="en-US" sz="1200" b="1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6651197F-A376-42DB-9684-F106956FF0A9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Stationary vs. Vibratory</a:t>
          </a:r>
        </a:p>
      </dgm:t>
    </dgm:pt>
    <dgm:pt modelId="{3A800719-C07C-4DF6-A6C4-8C93D45AAB60}" type="parTrans" cxnId="{77CD80F8-6C4E-41AF-BC5F-A84A03440D04}">
      <dgm:prSet/>
      <dgm:spPr/>
      <dgm:t>
        <a:bodyPr/>
        <a:lstStyle/>
        <a:p>
          <a:endParaRPr lang="en-US" sz="1200" b="1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E3A14479-A7EC-41C5-AB6F-CACDF8DFE7F2}" type="sibTrans" cxnId="{77CD80F8-6C4E-41AF-BC5F-A84A03440D04}">
      <dgm:prSet/>
      <dgm:spPr/>
      <dgm:t>
        <a:bodyPr/>
        <a:lstStyle/>
        <a:p>
          <a:endParaRPr lang="en-US" sz="1200" b="1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299806DC-E524-4CD2-85DC-C670B36A6787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Linear vs. </a:t>
          </a:r>
        </a:p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Nonlinear</a:t>
          </a:r>
        </a:p>
      </dgm:t>
    </dgm:pt>
    <dgm:pt modelId="{6E954AC2-894D-451E-93CC-6C9E50E85108}" type="parTrans" cxnId="{6F90A248-31C0-47AB-98B0-1AD3A26B8BD9}">
      <dgm:prSet/>
      <dgm:spPr/>
      <dgm:t>
        <a:bodyPr/>
        <a:lstStyle/>
        <a:p>
          <a:endParaRPr lang="en-US" sz="1200" b="1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87607C2E-2D40-49B5-AFFD-BC8D93F3E07B}" type="sibTrans" cxnId="{6F90A248-31C0-47AB-98B0-1AD3A26B8BD9}">
      <dgm:prSet/>
      <dgm:spPr/>
      <dgm:t>
        <a:bodyPr/>
        <a:lstStyle/>
        <a:p>
          <a:endParaRPr lang="en-US" sz="1200" b="1"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A60FF36B-C098-43AC-932A-0E6ABAEE13C1}" type="pres">
      <dgm:prSet presAssocID="{CB20BE5E-3B45-4AF9-9693-7C88A9995764}" presName="Name0" presStyleCnt="0">
        <dgm:presLayoutVars>
          <dgm:resizeHandles/>
        </dgm:presLayoutVars>
      </dgm:prSet>
      <dgm:spPr/>
    </dgm:pt>
    <dgm:pt modelId="{7BDD0A74-031A-4299-B6B5-60E7B97D733B}" type="pres">
      <dgm:prSet presAssocID="{7DAEE5B0-379F-4490-95E3-46AC144CE5D7}" presName="text" presStyleLbl="node1" presStyleIdx="0" presStyleCnt="3" custScaleX="147705" custLinFactNeighborX="-22661">
        <dgm:presLayoutVars>
          <dgm:bulletEnabled val="1"/>
        </dgm:presLayoutVars>
      </dgm:prSet>
      <dgm:spPr>
        <a:prstGeom prst="homePlate">
          <a:avLst/>
        </a:prstGeom>
      </dgm:spPr>
    </dgm:pt>
    <dgm:pt modelId="{CD715686-7BD5-4A1F-96DD-1A27A90ED027}" type="pres">
      <dgm:prSet presAssocID="{F0D20F79-5652-4912-9E14-DACE559EFE2E}" presName="space" presStyleCnt="0"/>
      <dgm:spPr/>
    </dgm:pt>
    <dgm:pt modelId="{D8A3810C-78A9-425B-935C-87B073CC35E4}" type="pres">
      <dgm:prSet presAssocID="{6651197F-A376-42DB-9684-F106956FF0A9}" presName="text" presStyleLbl="node1" presStyleIdx="1" presStyleCnt="3" custScaleX="117493" custLinFactNeighborX="-14363" custLinFactNeighborY="20389">
        <dgm:presLayoutVars>
          <dgm:bulletEnabled val="1"/>
        </dgm:presLayoutVars>
      </dgm:prSet>
      <dgm:spPr>
        <a:prstGeom prst="homePlate">
          <a:avLst/>
        </a:prstGeom>
      </dgm:spPr>
    </dgm:pt>
    <dgm:pt modelId="{EC4FA0FA-677A-4B0C-8AAB-EE775F9FF87F}" type="pres">
      <dgm:prSet presAssocID="{E3A14479-A7EC-41C5-AB6F-CACDF8DFE7F2}" presName="space" presStyleCnt="0"/>
      <dgm:spPr/>
    </dgm:pt>
    <dgm:pt modelId="{E48DF095-86D0-4818-A9E1-F374EBC402C8}" type="pres">
      <dgm:prSet presAssocID="{299806DC-E524-4CD2-85DC-C670B36A6787}" presName="text" presStyleLbl="node1" presStyleIdx="2" presStyleCnt="3" custScaleX="148347" custLinFactNeighborX="-17552">
        <dgm:presLayoutVars>
          <dgm:bulletEnabled val="1"/>
        </dgm:presLayoutVars>
      </dgm:prSet>
      <dgm:spPr>
        <a:prstGeom prst="homePlate">
          <a:avLst/>
        </a:prstGeom>
      </dgm:spPr>
    </dgm:pt>
  </dgm:ptLst>
  <dgm:cxnLst>
    <dgm:cxn modelId="{3C24BF07-51EA-4EE8-A833-CBAAA3BA1FE7}" type="presOf" srcId="{7DAEE5B0-379F-4490-95E3-46AC144CE5D7}" destId="{7BDD0A74-031A-4299-B6B5-60E7B97D733B}" srcOrd="0" destOrd="0" presId="urn:diagrams.loki3.com/VaryingWidthList"/>
    <dgm:cxn modelId="{0A51B70F-BA7C-49B6-A461-9D01D0B21CEA}" type="presOf" srcId="{6651197F-A376-42DB-9684-F106956FF0A9}" destId="{D8A3810C-78A9-425B-935C-87B073CC35E4}" srcOrd="0" destOrd="0" presId="urn:diagrams.loki3.com/VaryingWidthList"/>
    <dgm:cxn modelId="{7F0E6146-5CE4-4352-ADCD-C52D7297D886}" srcId="{CB20BE5E-3B45-4AF9-9693-7C88A9995764}" destId="{7DAEE5B0-379F-4490-95E3-46AC144CE5D7}" srcOrd="0" destOrd="0" parTransId="{33836E49-8888-440D-B2B5-8DBF2B94C6E4}" sibTransId="{F0D20F79-5652-4912-9E14-DACE559EFE2E}"/>
    <dgm:cxn modelId="{6F90A248-31C0-47AB-98B0-1AD3A26B8BD9}" srcId="{CB20BE5E-3B45-4AF9-9693-7C88A9995764}" destId="{299806DC-E524-4CD2-85DC-C670B36A6787}" srcOrd="2" destOrd="0" parTransId="{6E954AC2-894D-451E-93CC-6C9E50E85108}" sibTransId="{87607C2E-2D40-49B5-AFFD-BC8D93F3E07B}"/>
    <dgm:cxn modelId="{0D961EA8-1A42-4C12-ABA1-0548D52DDC5B}" type="presOf" srcId="{299806DC-E524-4CD2-85DC-C670B36A6787}" destId="{E48DF095-86D0-4818-A9E1-F374EBC402C8}" srcOrd="0" destOrd="0" presId="urn:diagrams.loki3.com/VaryingWidthList"/>
    <dgm:cxn modelId="{77CD80F8-6C4E-41AF-BC5F-A84A03440D04}" srcId="{CB20BE5E-3B45-4AF9-9693-7C88A9995764}" destId="{6651197F-A376-42DB-9684-F106956FF0A9}" srcOrd="1" destOrd="0" parTransId="{3A800719-C07C-4DF6-A6C4-8C93D45AAB60}" sibTransId="{E3A14479-A7EC-41C5-AB6F-CACDF8DFE7F2}"/>
    <dgm:cxn modelId="{0524CAFF-F4DC-4DF1-ADA4-B67AFB078CCE}" type="presOf" srcId="{CB20BE5E-3B45-4AF9-9693-7C88A9995764}" destId="{A60FF36B-C098-43AC-932A-0E6ABAEE13C1}" srcOrd="0" destOrd="0" presId="urn:diagrams.loki3.com/VaryingWidthList"/>
    <dgm:cxn modelId="{89650B4C-BB91-417B-A898-CFA7A065330E}" type="presParOf" srcId="{A60FF36B-C098-43AC-932A-0E6ABAEE13C1}" destId="{7BDD0A74-031A-4299-B6B5-60E7B97D733B}" srcOrd="0" destOrd="0" presId="urn:diagrams.loki3.com/VaryingWidthList"/>
    <dgm:cxn modelId="{8EC74A67-4EEC-473A-9DE5-766D344890C5}" type="presParOf" srcId="{A60FF36B-C098-43AC-932A-0E6ABAEE13C1}" destId="{CD715686-7BD5-4A1F-96DD-1A27A90ED027}" srcOrd="1" destOrd="0" presId="urn:diagrams.loki3.com/VaryingWidthList"/>
    <dgm:cxn modelId="{D2C3776C-7AE2-492C-9C21-EF28316389A8}" type="presParOf" srcId="{A60FF36B-C098-43AC-932A-0E6ABAEE13C1}" destId="{D8A3810C-78A9-425B-935C-87B073CC35E4}" srcOrd="2" destOrd="0" presId="urn:diagrams.loki3.com/VaryingWidthList"/>
    <dgm:cxn modelId="{B8F2E02D-A453-40E0-9831-F03FB06CA3D7}" type="presParOf" srcId="{A60FF36B-C098-43AC-932A-0E6ABAEE13C1}" destId="{EC4FA0FA-677A-4B0C-8AAB-EE775F9FF87F}" srcOrd="3" destOrd="0" presId="urn:diagrams.loki3.com/VaryingWidthList"/>
    <dgm:cxn modelId="{67280F06-34AE-40A4-9CF4-C9A79E8282B8}" type="presParOf" srcId="{A60FF36B-C098-43AC-932A-0E6ABAEE13C1}" destId="{E48DF095-86D0-4818-A9E1-F374EBC402C8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F96FD4-F7F7-474C-91A8-C06191F86FB8}" type="doc">
      <dgm:prSet loTypeId="urn:microsoft.com/office/officeart/2005/8/layout/funnel1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013A974-E820-4E7D-9D34-A8478282E61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Layer Thickness</a:t>
          </a:r>
        </a:p>
      </dgm:t>
    </dgm:pt>
    <dgm:pt modelId="{87AA79CC-5642-449E-A6A2-191A86AA99FD}" type="parTrans" cxnId="{422EA298-671C-430B-A5FB-A53618D3E734}">
      <dgm:prSet/>
      <dgm:spPr/>
      <dgm:t>
        <a:bodyPr/>
        <a:lstStyle/>
        <a:p>
          <a:endParaRPr lang="en-US"/>
        </a:p>
      </dgm:t>
    </dgm:pt>
    <dgm:pt modelId="{375309F6-4E1C-4ADF-AA6F-E1F037AD0135}" type="sibTrans" cxnId="{422EA298-671C-430B-A5FB-A53618D3E734}">
      <dgm:prSet/>
      <dgm:spPr/>
      <dgm:t>
        <a:bodyPr/>
        <a:lstStyle/>
        <a:p>
          <a:endParaRPr lang="en-US"/>
        </a:p>
      </dgm:t>
    </dgm:pt>
    <dgm:pt modelId="{DCEDBDCA-D4B5-421A-AD35-0BFCE0236ACC}">
      <dgm:prSet phldrT="[Text]" custT="1"/>
      <dgm:spPr>
        <a:solidFill>
          <a:srgbClr val="FF0000"/>
        </a:solidFill>
      </dgm:spPr>
      <dgm:t>
        <a:bodyPr/>
        <a:lstStyle/>
        <a:p>
          <a:pPr marL="0" indent="0"/>
          <a:r>
            <a:rPr lang="en-US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Drum</a:t>
          </a:r>
          <a:r>
            <a:rPr lang="en-US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Dimensions</a:t>
          </a:r>
        </a:p>
      </dgm:t>
    </dgm:pt>
    <dgm:pt modelId="{CB9B9892-8681-47A0-BBB8-FBDB1582B6AB}" type="parTrans" cxnId="{42E2ABA7-9299-4749-8CB6-B3CEA23D7E59}">
      <dgm:prSet/>
      <dgm:spPr/>
      <dgm:t>
        <a:bodyPr/>
        <a:lstStyle/>
        <a:p>
          <a:endParaRPr lang="en-US"/>
        </a:p>
      </dgm:t>
    </dgm:pt>
    <dgm:pt modelId="{53EB2463-B7E4-4329-845C-76CE731D64AA}" type="sibTrans" cxnId="{42E2ABA7-9299-4749-8CB6-B3CEA23D7E59}">
      <dgm:prSet/>
      <dgm:spPr/>
      <dgm:t>
        <a:bodyPr/>
        <a:lstStyle/>
        <a:p>
          <a:endParaRPr lang="en-US"/>
        </a:p>
      </dgm:t>
    </dgm:pt>
    <dgm:pt modelId="{F47DAFDA-E33B-4DCC-95A7-B8AC69D7B067}">
      <dgm:prSet phldrT="[Text]" custT="1"/>
      <dgm:spPr>
        <a:solidFill>
          <a:schemeClr val="accent1">
            <a:lumMod val="10000"/>
          </a:schemeClr>
        </a:solidFill>
      </dgm:spPr>
      <dgm:t>
        <a:bodyPr/>
        <a:lstStyle/>
        <a:p>
          <a:r>
            <a:rPr lang="en-US" sz="1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Nonlinear k Parameters</a:t>
          </a:r>
        </a:p>
      </dgm:t>
    </dgm:pt>
    <dgm:pt modelId="{B0A8D490-B332-433F-B881-6B3963D624DC}" type="parTrans" cxnId="{00D12145-C4CC-4FF5-97D0-A2BF4221F275}">
      <dgm:prSet/>
      <dgm:spPr/>
      <dgm:t>
        <a:bodyPr/>
        <a:lstStyle/>
        <a:p>
          <a:endParaRPr lang="en-US"/>
        </a:p>
      </dgm:t>
    </dgm:pt>
    <dgm:pt modelId="{5F2C0A3B-CCFE-4450-8B90-CD84B7626D08}" type="sibTrans" cxnId="{00D12145-C4CC-4FF5-97D0-A2BF4221F275}">
      <dgm:prSet/>
      <dgm:spPr/>
      <dgm:t>
        <a:bodyPr/>
        <a:lstStyle/>
        <a:p>
          <a:endParaRPr lang="en-US"/>
        </a:p>
      </dgm:t>
    </dgm:pt>
    <dgm:pt modelId="{6BB5BF02-9B79-43F5-A373-DE92C9F84252}">
      <dgm:prSet phldrT="[Text]" custT="1"/>
      <dgm:spPr/>
      <dgm:t>
        <a:bodyPr/>
        <a:lstStyle/>
        <a:p>
          <a:r>
            <a: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Inputs</a:t>
          </a:r>
        </a:p>
      </dgm:t>
    </dgm:pt>
    <dgm:pt modelId="{13F881F5-D8BD-4FF7-8062-717CA21CCB02}" type="parTrans" cxnId="{E0BF4290-211D-4890-AE4A-6A75BD92F77D}">
      <dgm:prSet/>
      <dgm:spPr/>
      <dgm:t>
        <a:bodyPr/>
        <a:lstStyle/>
        <a:p>
          <a:endParaRPr lang="en-US"/>
        </a:p>
      </dgm:t>
    </dgm:pt>
    <dgm:pt modelId="{F7DB6C03-8319-491F-807B-ED0C79796655}" type="sibTrans" cxnId="{E0BF4290-211D-4890-AE4A-6A75BD92F77D}">
      <dgm:prSet/>
      <dgm:spPr/>
      <dgm:t>
        <a:bodyPr/>
        <a:lstStyle/>
        <a:p>
          <a:endParaRPr lang="en-US"/>
        </a:p>
      </dgm:t>
    </dgm:pt>
    <dgm:pt modelId="{913D089B-86B8-4546-A051-BE5930E1210B}" type="pres">
      <dgm:prSet presAssocID="{AFF96FD4-F7F7-474C-91A8-C06191F86FB8}" presName="Name0" presStyleCnt="0">
        <dgm:presLayoutVars>
          <dgm:chMax val="4"/>
          <dgm:resizeHandles val="exact"/>
        </dgm:presLayoutVars>
      </dgm:prSet>
      <dgm:spPr/>
    </dgm:pt>
    <dgm:pt modelId="{8D36FA93-B099-4473-B087-B06650B61E02}" type="pres">
      <dgm:prSet presAssocID="{AFF96FD4-F7F7-474C-91A8-C06191F86FB8}" presName="ellipse" presStyleLbl="trBgShp" presStyleIdx="0" presStyleCnt="1"/>
      <dgm:spPr/>
    </dgm:pt>
    <dgm:pt modelId="{9AF2465B-F305-4376-AB5A-A4336A7AC9F9}" type="pres">
      <dgm:prSet presAssocID="{AFF96FD4-F7F7-474C-91A8-C06191F86FB8}" presName="arrow1" presStyleLbl="fgShp" presStyleIdx="0" presStyleCnt="1" custScaleX="92335" custScaleY="186601"/>
      <dgm:spPr>
        <a:solidFill>
          <a:srgbClr val="0000FF"/>
        </a:solidFill>
      </dgm:spPr>
    </dgm:pt>
    <dgm:pt modelId="{ACEF4A54-C63C-47DC-A07F-077AFE0B871C}" type="pres">
      <dgm:prSet presAssocID="{AFF96FD4-F7F7-474C-91A8-C06191F86FB8}" presName="rectangle" presStyleLbl="revTx" presStyleIdx="0" presStyleCnt="1" custScaleY="58420" custLinFactNeighborY="11333">
        <dgm:presLayoutVars>
          <dgm:bulletEnabled val="1"/>
        </dgm:presLayoutVars>
      </dgm:prSet>
      <dgm:spPr/>
    </dgm:pt>
    <dgm:pt modelId="{EB868419-4196-4C31-AA67-3CF2D56F482F}" type="pres">
      <dgm:prSet presAssocID="{DCEDBDCA-D4B5-421A-AD35-0BFCE0236ACC}" presName="item1" presStyleLbl="node1" presStyleIdx="0" presStyleCnt="3" custScaleX="215394" custScaleY="102571" custLinFactNeighborX="-1725" custLinFactNeighborY="-6036">
        <dgm:presLayoutVars>
          <dgm:bulletEnabled val="1"/>
        </dgm:presLayoutVars>
      </dgm:prSet>
      <dgm:spPr/>
    </dgm:pt>
    <dgm:pt modelId="{51CD51F0-A5B6-47D8-B19D-1B8E3485EA3A}" type="pres">
      <dgm:prSet presAssocID="{F47DAFDA-E33B-4DCC-95A7-B8AC69D7B067}" presName="item2" presStyleLbl="node1" presStyleIdx="1" presStyleCnt="3" custScaleX="210293" custLinFactNeighborX="-16227" custLinFactNeighborY="-28187">
        <dgm:presLayoutVars>
          <dgm:bulletEnabled val="1"/>
        </dgm:presLayoutVars>
      </dgm:prSet>
      <dgm:spPr/>
    </dgm:pt>
    <dgm:pt modelId="{E1F96151-BF35-44F5-B635-BFAAB557FDD4}" type="pres">
      <dgm:prSet presAssocID="{6BB5BF02-9B79-43F5-A373-DE92C9F84252}" presName="item3" presStyleLbl="node1" presStyleIdx="2" presStyleCnt="3" custScaleX="182701" custLinFactNeighborX="50823" custLinFactNeighborY="-4941">
        <dgm:presLayoutVars>
          <dgm:bulletEnabled val="1"/>
        </dgm:presLayoutVars>
      </dgm:prSet>
      <dgm:spPr/>
    </dgm:pt>
    <dgm:pt modelId="{8719DBE7-E213-4E15-8092-F61C375E5E24}" type="pres">
      <dgm:prSet presAssocID="{AFF96FD4-F7F7-474C-91A8-C06191F86FB8}" presName="funnel" presStyleLbl="trAlignAcc1" presStyleIdx="0" presStyleCnt="1" custScaleX="120285" custScaleY="98938"/>
      <dgm:spPr/>
    </dgm:pt>
  </dgm:ptLst>
  <dgm:cxnLst>
    <dgm:cxn modelId="{C40B4507-5EE0-4C0A-A7D8-122CDCBEA19E}" type="presOf" srcId="{AFF96FD4-F7F7-474C-91A8-C06191F86FB8}" destId="{913D089B-86B8-4546-A051-BE5930E1210B}" srcOrd="0" destOrd="0" presId="urn:microsoft.com/office/officeart/2005/8/layout/funnel1"/>
    <dgm:cxn modelId="{EEED805F-D358-4A55-BA42-822D394D1E73}" type="presOf" srcId="{F47DAFDA-E33B-4DCC-95A7-B8AC69D7B067}" destId="{EB868419-4196-4C31-AA67-3CF2D56F482F}" srcOrd="0" destOrd="0" presId="urn:microsoft.com/office/officeart/2005/8/layout/funnel1"/>
    <dgm:cxn modelId="{C141AE61-1DB2-4E3B-8025-CE9EB5A9F913}" type="presOf" srcId="{4013A974-E820-4E7D-9D34-A8478282E61D}" destId="{E1F96151-BF35-44F5-B635-BFAAB557FDD4}" srcOrd="0" destOrd="0" presId="urn:microsoft.com/office/officeart/2005/8/layout/funnel1"/>
    <dgm:cxn modelId="{9088DF62-ECD0-4527-850B-31D7B94EE07D}" type="presOf" srcId="{6BB5BF02-9B79-43F5-A373-DE92C9F84252}" destId="{ACEF4A54-C63C-47DC-A07F-077AFE0B871C}" srcOrd="0" destOrd="0" presId="urn:microsoft.com/office/officeart/2005/8/layout/funnel1"/>
    <dgm:cxn modelId="{00D12145-C4CC-4FF5-97D0-A2BF4221F275}" srcId="{AFF96FD4-F7F7-474C-91A8-C06191F86FB8}" destId="{F47DAFDA-E33B-4DCC-95A7-B8AC69D7B067}" srcOrd="2" destOrd="0" parTransId="{B0A8D490-B332-433F-B881-6B3963D624DC}" sibTransId="{5F2C0A3B-CCFE-4450-8B90-CD84B7626D08}"/>
    <dgm:cxn modelId="{E0BF4290-211D-4890-AE4A-6A75BD92F77D}" srcId="{AFF96FD4-F7F7-474C-91A8-C06191F86FB8}" destId="{6BB5BF02-9B79-43F5-A373-DE92C9F84252}" srcOrd="3" destOrd="0" parTransId="{13F881F5-D8BD-4FF7-8062-717CA21CCB02}" sibTransId="{F7DB6C03-8319-491F-807B-ED0C79796655}"/>
    <dgm:cxn modelId="{422EA298-671C-430B-A5FB-A53618D3E734}" srcId="{AFF96FD4-F7F7-474C-91A8-C06191F86FB8}" destId="{4013A974-E820-4E7D-9D34-A8478282E61D}" srcOrd="0" destOrd="0" parTransId="{87AA79CC-5642-449E-A6A2-191A86AA99FD}" sibTransId="{375309F6-4E1C-4ADF-AA6F-E1F037AD0135}"/>
    <dgm:cxn modelId="{42E2ABA7-9299-4749-8CB6-B3CEA23D7E59}" srcId="{AFF96FD4-F7F7-474C-91A8-C06191F86FB8}" destId="{DCEDBDCA-D4B5-421A-AD35-0BFCE0236ACC}" srcOrd="1" destOrd="0" parTransId="{CB9B9892-8681-47A0-BBB8-FBDB1582B6AB}" sibTransId="{53EB2463-B7E4-4329-845C-76CE731D64AA}"/>
    <dgm:cxn modelId="{36CE2BB9-B260-4792-B9CB-026BA1004154}" type="presOf" srcId="{DCEDBDCA-D4B5-421A-AD35-0BFCE0236ACC}" destId="{51CD51F0-A5B6-47D8-B19D-1B8E3485EA3A}" srcOrd="0" destOrd="0" presId="urn:microsoft.com/office/officeart/2005/8/layout/funnel1"/>
    <dgm:cxn modelId="{DE4C3F75-0F4A-4D86-9937-530FC2364E75}" type="presParOf" srcId="{913D089B-86B8-4546-A051-BE5930E1210B}" destId="{8D36FA93-B099-4473-B087-B06650B61E02}" srcOrd="0" destOrd="0" presId="urn:microsoft.com/office/officeart/2005/8/layout/funnel1"/>
    <dgm:cxn modelId="{60FAA38C-8DE6-4686-B0AC-22A6A513A214}" type="presParOf" srcId="{913D089B-86B8-4546-A051-BE5930E1210B}" destId="{9AF2465B-F305-4376-AB5A-A4336A7AC9F9}" srcOrd="1" destOrd="0" presId="urn:microsoft.com/office/officeart/2005/8/layout/funnel1"/>
    <dgm:cxn modelId="{F7831DB4-3D39-4DBE-9B1A-DB40BC6EB817}" type="presParOf" srcId="{913D089B-86B8-4546-A051-BE5930E1210B}" destId="{ACEF4A54-C63C-47DC-A07F-077AFE0B871C}" srcOrd="2" destOrd="0" presId="urn:microsoft.com/office/officeart/2005/8/layout/funnel1"/>
    <dgm:cxn modelId="{4D939289-E0B6-4681-A907-AEE9F1978612}" type="presParOf" srcId="{913D089B-86B8-4546-A051-BE5930E1210B}" destId="{EB868419-4196-4C31-AA67-3CF2D56F482F}" srcOrd="3" destOrd="0" presId="urn:microsoft.com/office/officeart/2005/8/layout/funnel1"/>
    <dgm:cxn modelId="{236263DA-9DDB-485D-94F6-897BCC7204DE}" type="presParOf" srcId="{913D089B-86B8-4546-A051-BE5930E1210B}" destId="{51CD51F0-A5B6-47D8-B19D-1B8E3485EA3A}" srcOrd="4" destOrd="0" presId="urn:microsoft.com/office/officeart/2005/8/layout/funnel1"/>
    <dgm:cxn modelId="{AD89C9EB-5687-4F2D-80EA-413ADA4297FF}" type="presParOf" srcId="{913D089B-86B8-4546-A051-BE5930E1210B}" destId="{E1F96151-BF35-44F5-B635-BFAAB557FDD4}" srcOrd="5" destOrd="0" presId="urn:microsoft.com/office/officeart/2005/8/layout/funnel1"/>
    <dgm:cxn modelId="{ECE18D99-F784-408F-B2A9-4B3FE8C578C0}" type="presParOf" srcId="{913D089B-86B8-4546-A051-BE5930E1210B}" destId="{8719DBE7-E213-4E15-8092-F61C375E5E2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8DD11-512B-49BF-8A81-9FCAFCA9C3ED}">
      <dsp:nvSpPr>
        <dsp:cNvPr id="0" name=""/>
        <dsp:cNvSpPr/>
      </dsp:nvSpPr>
      <dsp:spPr>
        <a:xfrm>
          <a:off x="1304617" y="5888"/>
          <a:ext cx="2522265" cy="2319600"/>
        </a:xfrm>
        <a:prstGeom prst="trapezoid">
          <a:avLst>
            <a:gd name="adj" fmla="val 52282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b="1" kern="1200" dirty="0"/>
        </a:p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b="1" kern="1200" dirty="0"/>
        </a:p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Quality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Acceptance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(Design Modulus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Met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1304617" y="5888"/>
        <a:ext cx="2522265" cy="2319600"/>
      </dsp:txXfrm>
    </dsp:sp>
    <dsp:sp modelId="{C85A5C20-69F7-4E6D-A99C-9DF1CA202E6A}">
      <dsp:nvSpPr>
        <dsp:cNvPr id="0" name=""/>
        <dsp:cNvSpPr/>
      </dsp:nvSpPr>
      <dsp:spPr>
        <a:xfrm>
          <a:off x="612438" y="2346862"/>
          <a:ext cx="3906623" cy="1265018"/>
        </a:xfrm>
        <a:prstGeom prst="trapezoid">
          <a:avLst>
            <a:gd name="adj" fmla="val 52282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Quality Control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(ICMV Map)</a:t>
          </a:r>
        </a:p>
      </dsp:txBody>
      <dsp:txXfrm>
        <a:off x="1296097" y="2346862"/>
        <a:ext cx="2539305" cy="1265018"/>
      </dsp:txXfrm>
    </dsp:sp>
    <dsp:sp modelId="{97EFD007-E835-4C06-98EC-D33D450CEF91}">
      <dsp:nvSpPr>
        <dsp:cNvPr id="0" name=""/>
        <dsp:cNvSpPr/>
      </dsp:nvSpPr>
      <dsp:spPr>
        <a:xfrm>
          <a:off x="0" y="3620297"/>
          <a:ext cx="5131500" cy="1278121"/>
        </a:xfrm>
        <a:prstGeom prst="trapezoid">
          <a:avLst>
            <a:gd name="adj" fmla="val 52282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Process Control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(Number of Passes)</a:t>
          </a:r>
        </a:p>
      </dsp:txBody>
      <dsp:txXfrm>
        <a:off x="898012" y="3620297"/>
        <a:ext cx="3335475" cy="1278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0EE8D-7F44-4D34-9AAE-ECC634031F1C}">
      <dsp:nvSpPr>
        <dsp:cNvPr id="0" name=""/>
        <dsp:cNvSpPr/>
      </dsp:nvSpPr>
      <dsp:spPr>
        <a:xfrm>
          <a:off x="-6513974" y="-996244"/>
          <a:ext cx="7753209" cy="7753209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254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27A0E-7CCF-4602-9750-770EA1889B58}">
      <dsp:nvSpPr>
        <dsp:cNvPr id="0" name=""/>
        <dsp:cNvSpPr/>
      </dsp:nvSpPr>
      <dsp:spPr>
        <a:xfrm>
          <a:off x="461251" y="225419"/>
          <a:ext cx="9703212" cy="762368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40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</a:t>
          </a:r>
          <a:r>
            <a:rPr lang="en-US" sz="2800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 </a:t>
          </a:r>
          <a:r>
            <a:rPr lang="en-US" sz="2800" b="1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 1: Estimate properties of all layers as done in design</a:t>
          </a:r>
          <a:r>
            <a:rPr lang="en-US" sz="2800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 </a:t>
          </a:r>
        </a:p>
      </dsp:txBody>
      <dsp:txXfrm>
        <a:off x="461251" y="225419"/>
        <a:ext cx="9703212" cy="762368"/>
      </dsp:txXfrm>
    </dsp:sp>
    <dsp:sp modelId="{5C705985-2FFB-4577-8D74-C78C480BE972}">
      <dsp:nvSpPr>
        <dsp:cNvPr id="0" name=""/>
        <dsp:cNvSpPr/>
      </dsp:nvSpPr>
      <dsp:spPr>
        <a:xfrm>
          <a:off x="82196" y="227548"/>
          <a:ext cx="758110" cy="75811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C0C86-14A8-49A9-B467-6068C7F8B005}">
      <dsp:nvSpPr>
        <dsp:cNvPr id="0" name=""/>
        <dsp:cNvSpPr/>
      </dsp:nvSpPr>
      <dsp:spPr>
        <a:xfrm>
          <a:off x="960129" y="1109922"/>
          <a:ext cx="9204333" cy="812597"/>
        </a:xfrm>
        <a:prstGeom prst="rect">
          <a:avLst/>
        </a:prstGeom>
        <a:solidFill>
          <a:srgbClr val="A5A5A5">
            <a:hueOff val="542120"/>
            <a:satOff val="20000"/>
            <a:lumOff val="-2941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40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2: Obtain target ICMV and target modulus</a:t>
          </a:r>
          <a:endParaRPr lang="en-US" sz="2800" kern="12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sp:txBody>
      <dsp:txXfrm>
        <a:off x="960129" y="1109922"/>
        <a:ext cx="9204333" cy="812597"/>
      </dsp:txXfrm>
    </dsp:sp>
    <dsp:sp modelId="{B5C53992-8C3A-4874-8557-AEAE23444BB9}">
      <dsp:nvSpPr>
        <dsp:cNvPr id="0" name=""/>
        <dsp:cNvSpPr/>
      </dsp:nvSpPr>
      <dsp:spPr>
        <a:xfrm>
          <a:off x="581074" y="1137166"/>
          <a:ext cx="758110" cy="75811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542120"/>
              <a:satOff val="20000"/>
              <a:lumOff val="-2941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975FA-973B-4F8D-AADB-AFA20348BB23}">
      <dsp:nvSpPr>
        <dsp:cNvPr id="0" name=""/>
        <dsp:cNvSpPr/>
      </dsp:nvSpPr>
      <dsp:spPr>
        <a:xfrm>
          <a:off x="1188254" y="2037365"/>
          <a:ext cx="8976209" cy="776948"/>
        </a:xfrm>
        <a:prstGeom prst="rect">
          <a:avLst/>
        </a:prstGeom>
        <a:solidFill>
          <a:srgbClr val="A5A5A5">
            <a:hueOff val="1084240"/>
            <a:satOff val="40000"/>
            <a:lumOff val="-5882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400" tIns="71120" rIns="71120" bIns="71120" numCol="1" spcCol="1270" anchor="ctr" anchorCtr="0">
          <a:noAutofit/>
        </a:bodyPr>
        <a:lstStyle/>
        <a:p>
          <a:pPr marL="744538" lvl="0" indent="-68580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3: Pre-map layer of interest to assess uniformity and condition of foundation layer</a:t>
          </a:r>
          <a:endParaRPr lang="en-US" sz="2800" kern="12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sp:txBody>
      <dsp:txXfrm>
        <a:off x="1188254" y="2037365"/>
        <a:ext cx="8976209" cy="776948"/>
      </dsp:txXfrm>
    </dsp:sp>
    <dsp:sp modelId="{23592216-FCAD-4203-8D31-4606F265188C}">
      <dsp:nvSpPr>
        <dsp:cNvPr id="0" name=""/>
        <dsp:cNvSpPr/>
      </dsp:nvSpPr>
      <dsp:spPr>
        <a:xfrm>
          <a:off x="809199" y="2046784"/>
          <a:ext cx="758110" cy="75811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1084240"/>
              <a:satOff val="40000"/>
              <a:lumOff val="-5882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2B371-379F-413E-B1E0-F2DB585B8EAF}">
      <dsp:nvSpPr>
        <dsp:cNvPr id="0" name=""/>
        <dsp:cNvSpPr/>
      </dsp:nvSpPr>
      <dsp:spPr>
        <a:xfrm>
          <a:off x="1188254" y="2939044"/>
          <a:ext cx="8976209" cy="79167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400" tIns="71120" rIns="71120" bIns="71120" numCol="1" spcCol="1270" anchor="ctr" anchorCtr="0">
          <a:noAutofit/>
        </a:bodyPr>
        <a:lstStyle/>
        <a:p>
          <a:pPr marL="685800" lvl="0" indent="-68580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4: Let contractor perform compaction to achieve target ICMV/stiffness in his/her judgement</a:t>
          </a:r>
          <a:endParaRPr lang="en-US" sz="2800" kern="12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sp:txBody>
      <dsp:txXfrm>
        <a:off x="1188254" y="2939044"/>
        <a:ext cx="8976209" cy="791673"/>
      </dsp:txXfrm>
    </dsp:sp>
    <dsp:sp modelId="{3FB591A1-F950-4CEB-A92C-8A351394EBCD}">
      <dsp:nvSpPr>
        <dsp:cNvPr id="0" name=""/>
        <dsp:cNvSpPr/>
      </dsp:nvSpPr>
      <dsp:spPr>
        <a:xfrm>
          <a:off x="809199" y="2955825"/>
          <a:ext cx="758110" cy="75811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1626359"/>
              <a:satOff val="60000"/>
              <a:lumOff val="-8824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7C6EF-DD22-4F55-8F16-FFF13FD89AA1}">
      <dsp:nvSpPr>
        <dsp:cNvPr id="0" name=""/>
        <dsp:cNvSpPr/>
      </dsp:nvSpPr>
      <dsp:spPr>
        <a:xfrm>
          <a:off x="960129" y="3851094"/>
          <a:ext cx="9204333" cy="78680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400" tIns="71120" rIns="71120" bIns="71120" numCol="1" spcCol="1270" anchor="ctr" anchorCtr="0">
          <a:noAutofit/>
        </a:bodyPr>
        <a:lstStyle/>
        <a:p>
          <a:pPr marL="685800" lvl="0" indent="-68580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5: Map compacted layer</a:t>
          </a:r>
          <a:endParaRPr lang="en-US" sz="2800" kern="12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sp:txBody>
      <dsp:txXfrm>
        <a:off x="960129" y="3851094"/>
        <a:ext cx="9204333" cy="786809"/>
      </dsp:txXfrm>
    </dsp:sp>
    <dsp:sp modelId="{6EB80B55-0E41-49A8-B3A0-26357135EC29}">
      <dsp:nvSpPr>
        <dsp:cNvPr id="0" name=""/>
        <dsp:cNvSpPr/>
      </dsp:nvSpPr>
      <dsp:spPr>
        <a:xfrm>
          <a:off x="581074" y="3865443"/>
          <a:ext cx="758110" cy="75811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2168479"/>
              <a:satOff val="80000"/>
              <a:lumOff val="-1176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506F7-92E7-4FA2-96CB-021BEA2BEA62}">
      <dsp:nvSpPr>
        <dsp:cNvPr id="0" name=""/>
        <dsp:cNvSpPr/>
      </dsp:nvSpPr>
      <dsp:spPr>
        <a:xfrm>
          <a:off x="461251" y="4766725"/>
          <a:ext cx="9703212" cy="774783"/>
        </a:xfrm>
        <a:prstGeom prst="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140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/>
              <a:ea typeface="+mn-ea"/>
              <a:cs typeface="+mn-cs"/>
            </a:rPr>
            <a:t>Step 6: Post-Processing to Extract Mechanical Properties</a:t>
          </a:r>
          <a:endParaRPr lang="en-US" sz="2800" kern="1200" dirty="0">
            <a:solidFill>
              <a:schemeClr val="tx1"/>
            </a:solidFill>
            <a:latin typeface="Times New Roman"/>
            <a:ea typeface="+mn-ea"/>
            <a:cs typeface="+mn-cs"/>
          </a:endParaRPr>
        </a:p>
      </dsp:txBody>
      <dsp:txXfrm>
        <a:off x="461251" y="4766725"/>
        <a:ext cx="9703212" cy="774783"/>
      </dsp:txXfrm>
    </dsp:sp>
    <dsp:sp modelId="{900E70B8-1CF6-4641-A266-6942EF3C74CB}">
      <dsp:nvSpPr>
        <dsp:cNvPr id="0" name=""/>
        <dsp:cNvSpPr/>
      </dsp:nvSpPr>
      <dsp:spPr>
        <a:xfrm>
          <a:off x="82196" y="4775061"/>
          <a:ext cx="758110" cy="75811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5336D-B101-4BBC-A640-9FD57B33AFD3}">
      <dsp:nvSpPr>
        <dsp:cNvPr id="0" name=""/>
        <dsp:cNvSpPr/>
      </dsp:nvSpPr>
      <dsp:spPr>
        <a:xfrm>
          <a:off x="1698" y="85462"/>
          <a:ext cx="2674062" cy="2061903"/>
        </a:xfrm>
        <a:prstGeom prst="ellipse">
          <a:avLst/>
        </a:prstGeom>
        <a:solidFill>
          <a:srgbClr val="FFC00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473" tIns="40640" rIns="113473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Owners</a:t>
          </a:r>
        </a:p>
      </dsp:txBody>
      <dsp:txXfrm>
        <a:off x="393305" y="387421"/>
        <a:ext cx="1890848" cy="1457985"/>
      </dsp:txXfrm>
    </dsp:sp>
    <dsp:sp modelId="{446BD3E1-C16A-4868-8080-344DD5F5C9FA}">
      <dsp:nvSpPr>
        <dsp:cNvPr id="0" name=""/>
        <dsp:cNvSpPr/>
      </dsp:nvSpPr>
      <dsp:spPr>
        <a:xfrm>
          <a:off x="2263380" y="47255"/>
          <a:ext cx="3380346" cy="2064996"/>
        </a:xfrm>
        <a:prstGeom prst="ellipse">
          <a:avLst/>
        </a:prstGeom>
        <a:solidFill>
          <a:srgbClr val="FF0000">
            <a:alpha val="5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3473" tIns="40640" rIns="113473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Contractors</a:t>
          </a:r>
        </a:p>
      </dsp:txBody>
      <dsp:txXfrm>
        <a:off x="2758420" y="349667"/>
        <a:ext cx="2390266" cy="14601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24E1D-EDE6-43FC-B144-2AC28E097B9F}">
      <dsp:nvSpPr>
        <dsp:cNvPr id="0" name=""/>
        <dsp:cNvSpPr/>
      </dsp:nvSpPr>
      <dsp:spPr>
        <a:xfrm>
          <a:off x="311311" y="0"/>
          <a:ext cx="4094920" cy="409492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78A31-82CE-470C-8A72-37019D670D1A}">
      <dsp:nvSpPr>
        <dsp:cNvPr id="0" name=""/>
        <dsp:cNvSpPr/>
      </dsp:nvSpPr>
      <dsp:spPr>
        <a:xfrm>
          <a:off x="1101863" y="374734"/>
          <a:ext cx="5831673" cy="844506"/>
        </a:xfrm>
        <a:prstGeom prst="roundRect">
          <a:avLst/>
        </a:prstGeom>
        <a:solidFill>
          <a:srgbClr val="92D05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Discuss all aspects of quality management with IC</a:t>
          </a:r>
        </a:p>
      </dsp:txBody>
      <dsp:txXfrm>
        <a:off x="1143088" y="415959"/>
        <a:ext cx="5749223" cy="762056"/>
      </dsp:txXfrm>
    </dsp:sp>
    <dsp:sp modelId="{A3F2D84A-A90B-424A-8178-2A40BF3636E2}">
      <dsp:nvSpPr>
        <dsp:cNvPr id="0" name=""/>
        <dsp:cNvSpPr/>
      </dsp:nvSpPr>
      <dsp:spPr>
        <a:xfrm>
          <a:off x="1081382" y="1225281"/>
          <a:ext cx="5790071" cy="432371"/>
        </a:xfrm>
        <a:prstGeom prst="roundRect">
          <a:avLst/>
        </a:prstGeom>
        <a:solidFill>
          <a:schemeClr val="bg1">
            <a:lumMod val="75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Deliberate all assumptions</a:t>
          </a:r>
        </a:p>
      </dsp:txBody>
      <dsp:txXfrm>
        <a:off x="1102489" y="1246388"/>
        <a:ext cx="5747857" cy="390157"/>
      </dsp:txXfrm>
    </dsp:sp>
    <dsp:sp modelId="{31AC08AF-2596-4BED-8020-1EFB3930ACAC}">
      <dsp:nvSpPr>
        <dsp:cNvPr id="0" name=""/>
        <dsp:cNvSpPr/>
      </dsp:nvSpPr>
      <dsp:spPr>
        <a:xfrm>
          <a:off x="1068325" y="1688629"/>
          <a:ext cx="5865211" cy="805981"/>
        </a:xfrm>
        <a:prstGeom prst="roundRect">
          <a:avLst/>
        </a:prstGeom>
        <a:solidFill>
          <a:srgbClr val="FFC0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Agree on acceptable assumptions that 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all can live with</a:t>
          </a:r>
        </a:p>
      </dsp:txBody>
      <dsp:txXfrm>
        <a:off x="1107670" y="1727974"/>
        <a:ext cx="5786521" cy="727291"/>
      </dsp:txXfrm>
    </dsp:sp>
    <dsp:sp modelId="{7BAD5A70-23E4-491D-9388-85DD67A660FF}">
      <dsp:nvSpPr>
        <dsp:cNvPr id="0" name=""/>
        <dsp:cNvSpPr/>
      </dsp:nvSpPr>
      <dsp:spPr>
        <a:xfrm>
          <a:off x="1070534" y="2578580"/>
          <a:ext cx="5863002" cy="525988"/>
        </a:xfrm>
        <a:prstGeom prst="roundRect">
          <a:avLst/>
        </a:prstGeom>
        <a:solidFill>
          <a:schemeClr val="accent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Define criteria for acceptance</a:t>
          </a:r>
        </a:p>
      </dsp:txBody>
      <dsp:txXfrm>
        <a:off x="1096211" y="2604257"/>
        <a:ext cx="5811648" cy="474634"/>
      </dsp:txXfrm>
    </dsp:sp>
    <dsp:sp modelId="{A3F3135A-0175-4FD7-841B-68CE7DD30004}">
      <dsp:nvSpPr>
        <dsp:cNvPr id="0" name=""/>
        <dsp:cNvSpPr/>
      </dsp:nvSpPr>
      <dsp:spPr>
        <a:xfrm>
          <a:off x="1078386" y="3185056"/>
          <a:ext cx="5855150" cy="604672"/>
        </a:xfrm>
        <a:prstGeom prst="roundRect">
          <a:avLst/>
        </a:prstGeom>
        <a:solidFill>
          <a:schemeClr val="tx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Discuss remedial solutions</a:t>
          </a:r>
        </a:p>
      </dsp:txBody>
      <dsp:txXfrm>
        <a:off x="1107904" y="3214574"/>
        <a:ext cx="5796114" cy="5456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1425F-0041-46E3-B880-D58FBB300E9F}">
      <dsp:nvSpPr>
        <dsp:cNvPr id="0" name=""/>
        <dsp:cNvSpPr/>
      </dsp:nvSpPr>
      <dsp:spPr>
        <a:xfrm>
          <a:off x="213452" y="1540124"/>
          <a:ext cx="3727720" cy="706301"/>
        </a:xfrm>
        <a:prstGeom prst="flowChartAlternateProcess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Simulation of Roller Measurements (Forward Model)</a:t>
          </a:r>
        </a:p>
      </dsp:txBody>
      <dsp:txXfrm>
        <a:off x="247930" y="1574602"/>
        <a:ext cx="3658764" cy="637345"/>
      </dsp:txXfrm>
    </dsp:sp>
    <dsp:sp modelId="{C0B90700-AFEE-4F5D-990B-E730B548451B}">
      <dsp:nvSpPr>
        <dsp:cNvPr id="0" name=""/>
        <dsp:cNvSpPr/>
      </dsp:nvSpPr>
      <dsp:spPr>
        <a:xfrm rot="13373105">
          <a:off x="676075" y="1149973"/>
          <a:ext cx="865644" cy="31091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D01BD-7DFF-452A-86AC-064FEB07B108}">
      <dsp:nvSpPr>
        <dsp:cNvPr id="0" name=""/>
        <dsp:cNvSpPr/>
      </dsp:nvSpPr>
      <dsp:spPr>
        <a:xfrm>
          <a:off x="0" y="800473"/>
          <a:ext cx="1477811" cy="56073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Select Roller Parameters</a:t>
          </a:r>
        </a:p>
      </dsp:txBody>
      <dsp:txXfrm>
        <a:off x="16423" y="816896"/>
        <a:ext cx="1444965" cy="527887"/>
      </dsp:txXfrm>
    </dsp:sp>
    <dsp:sp modelId="{E56FC825-8437-4FAA-AFD4-8C4DE25441A7}">
      <dsp:nvSpPr>
        <dsp:cNvPr id="0" name=""/>
        <dsp:cNvSpPr/>
      </dsp:nvSpPr>
      <dsp:spPr>
        <a:xfrm rot="16200000">
          <a:off x="1510756" y="816800"/>
          <a:ext cx="1133114" cy="310915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B2CEA-0999-4759-A7B4-52499FF794D2}">
      <dsp:nvSpPr>
        <dsp:cNvPr id="0" name=""/>
        <dsp:cNvSpPr/>
      </dsp:nvSpPr>
      <dsp:spPr>
        <a:xfrm>
          <a:off x="1124674" y="144179"/>
          <a:ext cx="1905278" cy="63884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Select Material Type for Layers</a:t>
          </a:r>
        </a:p>
      </dsp:txBody>
      <dsp:txXfrm>
        <a:off x="1143385" y="162890"/>
        <a:ext cx="1867856" cy="601421"/>
      </dsp:txXfrm>
    </dsp:sp>
    <dsp:sp modelId="{B14FCC0D-3645-412E-BFED-C53D919C296C}">
      <dsp:nvSpPr>
        <dsp:cNvPr id="0" name=""/>
        <dsp:cNvSpPr/>
      </dsp:nvSpPr>
      <dsp:spPr>
        <a:xfrm rot="18868608">
          <a:off x="2619240" y="1154365"/>
          <a:ext cx="857760" cy="310915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8EEDF-6EEA-4B12-9DB0-040CEF23D764}">
      <dsp:nvSpPr>
        <dsp:cNvPr id="0" name=""/>
        <dsp:cNvSpPr/>
      </dsp:nvSpPr>
      <dsp:spPr>
        <a:xfrm>
          <a:off x="2552791" y="772281"/>
          <a:ext cx="1725859" cy="633230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Estimate Layer Properties</a:t>
          </a:r>
        </a:p>
      </dsp:txBody>
      <dsp:txXfrm>
        <a:off x="2571338" y="790828"/>
        <a:ext cx="1688765" cy="5961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D0A74-031A-4299-B6B5-60E7B97D733B}">
      <dsp:nvSpPr>
        <dsp:cNvPr id="0" name=""/>
        <dsp:cNvSpPr/>
      </dsp:nvSpPr>
      <dsp:spPr>
        <a:xfrm>
          <a:off x="146300" y="1181"/>
          <a:ext cx="1728148" cy="779927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Static vs. </a:t>
          </a:r>
          <a:b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</a:b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Dynamic</a:t>
          </a:r>
        </a:p>
      </dsp:txBody>
      <dsp:txXfrm>
        <a:off x="146300" y="1181"/>
        <a:ext cx="1533166" cy="779927"/>
      </dsp:txXfrm>
    </dsp:sp>
    <dsp:sp modelId="{D8A3810C-78A9-425B-935C-87B073CC35E4}">
      <dsp:nvSpPr>
        <dsp:cNvPr id="0" name=""/>
        <dsp:cNvSpPr/>
      </dsp:nvSpPr>
      <dsp:spPr>
        <a:xfrm>
          <a:off x="124033" y="828057"/>
          <a:ext cx="1850514" cy="779927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Stationary vs. Vibratory</a:t>
          </a:r>
        </a:p>
      </dsp:txBody>
      <dsp:txXfrm>
        <a:off x="124033" y="828057"/>
        <a:ext cx="1655532" cy="779927"/>
      </dsp:txXfrm>
    </dsp:sp>
    <dsp:sp modelId="{E48DF095-86D0-4818-A9E1-F374EBC402C8}">
      <dsp:nvSpPr>
        <dsp:cNvPr id="0" name=""/>
        <dsp:cNvSpPr/>
      </dsp:nvSpPr>
      <dsp:spPr>
        <a:xfrm>
          <a:off x="99128" y="1639030"/>
          <a:ext cx="1902550" cy="779927"/>
        </a:xfrm>
        <a:prstGeom prst="homePlate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Linear vs.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Nonlinear</a:t>
          </a:r>
        </a:p>
      </dsp:txBody>
      <dsp:txXfrm>
        <a:off x="99128" y="1639030"/>
        <a:ext cx="1707568" cy="779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6FA93-B099-4473-B087-B06650B61E02}">
      <dsp:nvSpPr>
        <dsp:cNvPr id="0" name=""/>
        <dsp:cNvSpPr/>
      </dsp:nvSpPr>
      <dsp:spPr>
        <a:xfrm>
          <a:off x="800568" y="152543"/>
          <a:ext cx="2111121" cy="733164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2465B-F305-4376-AB5A-A4336A7AC9F9}">
      <dsp:nvSpPr>
        <dsp:cNvPr id="0" name=""/>
        <dsp:cNvSpPr/>
      </dsp:nvSpPr>
      <dsp:spPr>
        <a:xfrm>
          <a:off x="1670516" y="1834434"/>
          <a:ext cx="377772" cy="488604"/>
        </a:xfrm>
        <a:prstGeom prst="downArrow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F4A54-C63C-47DC-A07F-077AFE0B871C}">
      <dsp:nvSpPr>
        <dsp:cNvPr id="0" name=""/>
        <dsp:cNvSpPr/>
      </dsp:nvSpPr>
      <dsp:spPr>
        <a:xfrm>
          <a:off x="877485" y="2315000"/>
          <a:ext cx="1963833" cy="286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Inputs</a:t>
          </a:r>
        </a:p>
      </dsp:txBody>
      <dsp:txXfrm>
        <a:off x="877485" y="2315000"/>
        <a:ext cx="1963833" cy="286817"/>
      </dsp:txXfrm>
    </dsp:sp>
    <dsp:sp modelId="{EB868419-4196-4C31-AA67-3CF2D56F482F}">
      <dsp:nvSpPr>
        <dsp:cNvPr id="0" name=""/>
        <dsp:cNvSpPr/>
      </dsp:nvSpPr>
      <dsp:spPr>
        <a:xfrm>
          <a:off x="1130494" y="888413"/>
          <a:ext cx="1586242" cy="755371"/>
        </a:xfrm>
        <a:prstGeom prst="ellipse">
          <a:avLst/>
        </a:prstGeom>
        <a:solidFill>
          <a:schemeClr val="accent1">
            <a:lumMod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Nonlinear k Parameters</a:t>
          </a:r>
        </a:p>
      </dsp:txBody>
      <dsp:txXfrm>
        <a:off x="1362794" y="999035"/>
        <a:ext cx="1121642" cy="534127"/>
      </dsp:txXfrm>
    </dsp:sp>
    <dsp:sp modelId="{51CD51F0-A5B6-47D8-B19D-1B8E3485EA3A}">
      <dsp:nvSpPr>
        <dsp:cNvPr id="0" name=""/>
        <dsp:cNvSpPr/>
      </dsp:nvSpPr>
      <dsp:spPr>
        <a:xfrm>
          <a:off x="515517" y="182259"/>
          <a:ext cx="1548676" cy="736437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Drum</a:t>
          </a:r>
          <a:r>
            <a:rPr lang="en-US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Dimensions</a:t>
          </a:r>
        </a:p>
      </dsp:txBody>
      <dsp:txXfrm>
        <a:off x="742315" y="290108"/>
        <a:ext cx="1095080" cy="520739"/>
      </dsp:txXfrm>
    </dsp:sp>
    <dsp:sp modelId="{E1F96151-BF35-44F5-B635-BFAAB557FDD4}">
      <dsp:nvSpPr>
        <dsp:cNvPr id="0" name=""/>
        <dsp:cNvSpPr/>
      </dsp:nvSpPr>
      <dsp:spPr>
        <a:xfrm>
          <a:off x="1863700" y="175398"/>
          <a:ext cx="1345478" cy="736437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Layer Thickness</a:t>
          </a:r>
        </a:p>
      </dsp:txBody>
      <dsp:txXfrm>
        <a:off x="2060741" y="283247"/>
        <a:ext cx="951396" cy="520739"/>
      </dsp:txXfrm>
    </dsp:sp>
    <dsp:sp modelId="{8719DBE7-E213-4E15-8092-F61C375E5E24}">
      <dsp:nvSpPr>
        <dsp:cNvPr id="0" name=""/>
        <dsp:cNvSpPr/>
      </dsp:nvSpPr>
      <dsp:spPr>
        <a:xfrm>
          <a:off x="481454" y="72266"/>
          <a:ext cx="2755896" cy="181344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0.30781</cdr:x>
      <cdr:y>0.33951</cdr:y>
    </cdr:from>
    <cdr:to>
      <cdr:x>0.72902</cdr:x>
      <cdr:y>0.56544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3870C339-57E3-443B-ACC7-A76137731473}"/>
            </a:ext>
          </a:extLst>
        </cdr:cNvPr>
        <cdr:cNvCxnSpPr/>
      </cdr:nvCxnSpPr>
      <cdr:spPr>
        <a:xfrm xmlns:a="http://schemas.openxmlformats.org/drawingml/2006/main" flipV="1">
          <a:off x="1397548" y="838200"/>
          <a:ext cx="1912390" cy="557810"/>
        </a:xfrm>
        <a:prstGeom xmlns:a="http://schemas.openxmlformats.org/drawingml/2006/main" prst="line">
          <a:avLst/>
        </a:prstGeom>
        <a:ln xmlns:a="http://schemas.openxmlformats.org/drawingml/2006/main" w="28575">
          <a:prstDash val="sysDot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0.26817</cdr:x>
      <cdr:y>0.28123</cdr:y>
    </cdr:from>
    <cdr:to>
      <cdr:x>0.7612</cdr:x>
      <cdr:y>0.68123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18A03B1-B569-467C-A635-A56C3D3D86BA}"/>
            </a:ext>
          </a:extLst>
        </cdr:cNvPr>
        <cdr:cNvCxnSpPr/>
      </cdr:nvCxnSpPr>
      <cdr:spPr>
        <a:xfrm xmlns:a="http://schemas.openxmlformats.org/drawingml/2006/main" flipV="1">
          <a:off x="1217546" y="694321"/>
          <a:ext cx="2238480" cy="987552"/>
        </a:xfrm>
        <a:prstGeom xmlns:a="http://schemas.openxmlformats.org/drawingml/2006/main" prst="lin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0.70835</cdr:x>
      <cdr:y>0.37653</cdr:y>
    </cdr:from>
    <cdr:to>
      <cdr:x>0.90654</cdr:x>
      <cdr:y>0.50361</cdr:y>
    </cdr:to>
    <cdr:sp macro="" textlink="">
      <cdr:nvSpPr>
        <cdr:cNvPr id="8" name="Text Box 132"/>
        <cdr:cNvSpPr txBox="1"/>
      </cdr:nvSpPr>
      <cdr:spPr>
        <a:xfrm xmlns:a="http://schemas.openxmlformats.org/drawingml/2006/main">
          <a:off x="2505019" y="810598"/>
          <a:ext cx="700889" cy="2735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pPr marL="0" marR="0">
            <a:spcBef>
              <a:spcPts val="0"/>
            </a:spcBef>
            <a:spcAft>
              <a:spcPts val="0"/>
            </a:spcAft>
          </a:pPr>
          <a:r>
            <a:rPr lang="en-US" sz="1200" b="1" i="1" dirty="0" err="1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k</a:t>
          </a:r>
          <a:r>
            <a:rPr lang="en-US" sz="1200" b="1" i="1" baseline="-25000" dirty="0" err="1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s</a:t>
          </a:r>
          <a:r>
            <a:rPr lang="en-US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Clay</a:t>
          </a:r>
        </a:p>
      </cdr:txBody>
    </cdr:sp>
  </cdr:relSizeAnchor>
  <cdr:relSizeAnchor xmlns:cdr="http://schemas.openxmlformats.org/drawingml/2006/chartDrawing">
    <cdr:from>
      <cdr:x>0.52648</cdr:x>
      <cdr:y>0.11468</cdr:y>
    </cdr:from>
    <cdr:to>
      <cdr:x>0.72972</cdr:x>
      <cdr:y>0.2375</cdr:y>
    </cdr:to>
    <cdr:sp macro="" textlink="">
      <cdr:nvSpPr>
        <cdr:cNvPr id="14" name="Text Box 132"/>
        <cdr:cNvSpPr txBox="1"/>
      </cdr:nvSpPr>
      <cdr:spPr>
        <a:xfrm xmlns:a="http://schemas.openxmlformats.org/drawingml/2006/main">
          <a:off x="1861852" y="246893"/>
          <a:ext cx="718742" cy="2644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spcBef>
              <a:spcPts val="0"/>
            </a:spcBef>
            <a:spcAft>
              <a:spcPts val="0"/>
            </a:spcAft>
          </a:pPr>
          <a:r>
            <a:rPr lang="en-US" sz="1200" b="1" i="1" dirty="0" err="1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k</a:t>
          </a:r>
          <a:r>
            <a:rPr lang="en-US" sz="1200" b="1" i="1" baseline="-25000" dirty="0" err="1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s</a:t>
          </a:r>
          <a:r>
            <a:rPr lang="en-US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 Sand</a:t>
          </a:r>
        </a:p>
      </cdr:txBody>
    </cdr:sp>
  </cdr:relSizeAnchor>
  <cdr:relSizeAnchor xmlns:cdr="http://schemas.openxmlformats.org/drawingml/2006/chartDrawing">
    <cdr:from>
      <cdr:x>0.68916</cdr:x>
      <cdr:y>0.21412</cdr:y>
    </cdr:from>
    <cdr:to>
      <cdr:x>0.73007</cdr:x>
      <cdr:y>0.30671</cdr:y>
    </cdr:to>
    <cdr:cxnSp macro="">
      <cdr:nvCxnSpPr>
        <cdr:cNvPr id="16" name="Straight Connector 15">
          <a:extLst xmlns:a="http://schemas.openxmlformats.org/drawingml/2006/main">
            <a:ext uri="{FF2B5EF4-FFF2-40B4-BE49-F238E27FC236}">
              <a16:creationId xmlns:a16="http://schemas.microsoft.com/office/drawing/2014/main" id="{D7EF2B32-9D07-4692-84F0-799C72583B8B}"/>
            </a:ext>
          </a:extLst>
        </cdr:cNvPr>
        <cdr:cNvCxnSpPr/>
      </cdr:nvCxnSpPr>
      <cdr:spPr>
        <a:xfrm xmlns:a="http://schemas.openxmlformats.org/drawingml/2006/main">
          <a:off x="3128963" y="528638"/>
          <a:ext cx="185737" cy="228600"/>
        </a:xfrm>
        <a:prstGeom xmlns:a="http://schemas.openxmlformats.org/drawingml/2006/main" prst="line">
          <a:avLst/>
        </a:prstGeom>
        <a:ln xmlns:a="http://schemas.openxmlformats.org/drawingml/2006/main" w="12700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0.69441</cdr:x>
      <cdr:y>0.36458</cdr:y>
    </cdr:from>
    <cdr:to>
      <cdr:x>0.72552</cdr:x>
      <cdr:y>0.43531</cdr:y>
    </cdr:to>
    <cdr:cxnSp macro="">
      <cdr:nvCxnSpPr>
        <cdr:cNvPr id="17" name="Straight Connector 16">
          <a:extLst xmlns:a="http://schemas.openxmlformats.org/drawingml/2006/main">
            <a:ext uri="{FF2B5EF4-FFF2-40B4-BE49-F238E27FC236}">
              <a16:creationId xmlns:a16="http://schemas.microsoft.com/office/drawing/2014/main" id="{40BAFF27-4CCA-48FF-A32C-012908AE84BF}"/>
            </a:ext>
          </a:extLst>
        </cdr:cNvPr>
        <cdr:cNvCxnSpPr/>
      </cdr:nvCxnSpPr>
      <cdr:spPr>
        <a:xfrm xmlns:a="http://schemas.openxmlformats.org/drawingml/2006/main">
          <a:off x="3152775" y="900113"/>
          <a:ext cx="141287" cy="174624"/>
        </a:xfrm>
        <a:prstGeom xmlns:a="http://schemas.openxmlformats.org/drawingml/2006/main" prst="line">
          <a:avLst/>
        </a:prstGeom>
        <a:ln xmlns:a="http://schemas.openxmlformats.org/drawingml/2006/main" w="12700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r">
              <a:defRPr sz="1200"/>
            </a:lvl1pPr>
          </a:lstStyle>
          <a:p>
            <a:fld id="{35E21945-98A7-49CA-AE9F-E996A931404A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64" tIns="47433" rIns="94864" bIns="4743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4864" tIns="47433" rIns="94864" bIns="474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0" cy="495028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7"/>
            <a:ext cx="2918830" cy="495028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r">
              <a:defRPr sz="1200"/>
            </a:lvl1pPr>
          </a:lstStyle>
          <a:p>
            <a:fld id="{DA9EA1C8-0F58-4D96-8B42-F866B7BDB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50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7951-B366-4A4E-A0C7-9207CC6DD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36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11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8285" indent="-276263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5054" indent="-22101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7074" indent="-22101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9096" indent="-22101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31117" indent="-22101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73139" indent="-22101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15160" indent="-22101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57181" indent="-22101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2396D2-B6F6-4146-9FBA-30339A7F88CB}" type="slidenum">
              <a:rPr lang="en-US" sz="800">
                <a:solidFill>
                  <a:schemeClr val="bg1"/>
                </a:solidFill>
              </a:rPr>
              <a:pPr eaLnBrk="1" hangingPunct="1"/>
              <a:t>6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48450" cy="37401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48450" cy="3740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D5CB51-D7B2-4C72-8DCA-C5687FFFCE2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0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EA1C8-0F58-4D96-8B42-F866B7BDB3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7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EA1C8-0F58-4D96-8B42-F866B7BDB3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57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EA1C8-0F58-4D96-8B42-F866B7BDB3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EA1C8-0F58-4D96-8B42-F866B7BDB3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94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EA1C8-0F58-4D96-8B42-F866B7BDB35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9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2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0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60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31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02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45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29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6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44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14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4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9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9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7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04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1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27200" y="2057400"/>
            <a:ext cx="883920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03200" y="152400"/>
            <a:ext cx="43688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165600" y="6096000"/>
            <a:ext cx="77216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4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57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47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20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2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38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1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57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55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984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0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0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7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8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1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7BCF4-A316-4F66-A2BA-ACCFDD9D9D82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C7A5D-C9AE-4EEB-ABB0-DE2801E82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4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7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6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diagramQuickStyle" Target="../diagrams/quickStyle6.xml"/><Relationship Id="rId18" Type="http://schemas.openxmlformats.org/officeDocument/2006/relationships/diagramLayout" Target="../diagrams/layout7.xml"/><Relationship Id="rId3" Type="http://schemas.openxmlformats.org/officeDocument/2006/relationships/image" Target="../media/image20.png"/><Relationship Id="rId21" Type="http://schemas.microsoft.com/office/2007/relationships/diagramDrawing" Target="../diagrams/drawing7.xml"/><Relationship Id="rId7" Type="http://schemas.openxmlformats.org/officeDocument/2006/relationships/diagramColors" Target="../diagrams/colors5.xml"/><Relationship Id="rId12" Type="http://schemas.openxmlformats.org/officeDocument/2006/relationships/diagramLayout" Target="../diagrams/layout6.xml"/><Relationship Id="rId17" Type="http://schemas.openxmlformats.org/officeDocument/2006/relationships/diagramData" Target="../diagrams/data7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11" Type="http://schemas.openxmlformats.org/officeDocument/2006/relationships/diagramData" Target="../diagrams/data6.xml"/><Relationship Id="rId5" Type="http://schemas.openxmlformats.org/officeDocument/2006/relationships/diagramLayout" Target="../diagrams/layout5.xml"/><Relationship Id="rId15" Type="http://schemas.microsoft.com/office/2007/relationships/diagramDrawing" Target="../diagrams/drawing6.xml"/><Relationship Id="rId10" Type="http://schemas.openxmlformats.org/officeDocument/2006/relationships/image" Target="../media/image21.jpeg"/><Relationship Id="rId19" Type="http://schemas.openxmlformats.org/officeDocument/2006/relationships/diagramQuickStyle" Target="../diagrams/quickStyle7.xml"/><Relationship Id="rId4" Type="http://schemas.openxmlformats.org/officeDocument/2006/relationships/diagramData" Target="../diagrams/data5.xml"/><Relationship Id="rId9" Type="http://schemas.openxmlformats.org/officeDocument/2006/relationships/chart" Target="../charts/chart1.xml"/><Relationship Id="rId14" Type="http://schemas.openxmlformats.org/officeDocument/2006/relationships/diagramColors" Target="../diagrams/colors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17" y="490106"/>
            <a:ext cx="2667000" cy="13350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97684" y="827696"/>
            <a:ext cx="7119257" cy="3506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4800" b="1" dirty="0">
                <a:solidFill>
                  <a:srgbClr val="FFC000"/>
                </a:solidFill>
              </a:rPr>
              <a:t>Intelligent Compaction for Grading Materials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2217A5-85DD-440F-BA1F-38F99E53F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4306798"/>
            <a:ext cx="4238625" cy="172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87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E8F1-DEDA-4DFA-8BB1-E9716A688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675" y="1825625"/>
            <a:ext cx="5181600" cy="4351338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F2E2B04-2E63-4593-8922-2522FEBE93D8}"/>
              </a:ext>
            </a:extLst>
          </p:cNvPr>
          <p:cNvSpPr txBox="1">
            <a:spLocks/>
          </p:cNvSpPr>
          <p:nvPr/>
        </p:nvSpPr>
        <p:spPr>
          <a:xfrm>
            <a:off x="71563" y="957023"/>
            <a:ext cx="12120437" cy="7683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Approach to Measure Mechanical Properties of Geomaterial</a:t>
            </a:r>
          </a:p>
          <a:p>
            <a:pPr marL="1085850" lvl="2" indent="-28575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Setting Target Value,  </a:t>
            </a:r>
            <a:r>
              <a:rPr lang="ja-JP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Extracting Mechanical Properties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06B13AD-53C9-4715-8247-B97FFFEAAA19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6827D-63DF-42A4-A237-A3D1A82FD61C}" type="slidenum">
              <a:rPr lang="en-US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4A34764-AC1A-433F-8A04-2927B080F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2" y="22606"/>
            <a:ext cx="12120438" cy="83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Practical IC Specification for Earthwork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Major Items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AE777C-DDE8-4BD2-BBB2-A7DFF5F53E00}"/>
              </a:ext>
            </a:extLst>
          </p:cNvPr>
          <p:cNvSpPr txBox="1">
            <a:spLocks/>
          </p:cNvSpPr>
          <p:nvPr/>
        </p:nvSpPr>
        <p:spPr bwMode="auto">
          <a:xfrm>
            <a:off x="35781" y="1745008"/>
            <a:ext cx="12120437" cy="20003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Optimal Simulation Method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Estimating Target Value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850" lvl="2" indent="-285750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Minimizing Calculation Time, Maximizing Accuracy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Optimal Inverse (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Backcalculation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Algorithm </a:t>
            </a:r>
          </a:p>
          <a:p>
            <a:pPr marL="1085850" lvl="2" indent="-285750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Required Level of Accuracy , </a:t>
            </a:r>
            <a:r>
              <a:rPr lang="ja-JP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Minimize Amount of Time, </a:t>
            </a:r>
            <a:r>
              <a:rPr lang="ja-JP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endParaRPr lang="en-US" altLang="ja-JP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5850" lvl="2" indent="-285750"/>
            <a:r>
              <a:rPr lang="en-US" altLang="ja-JP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onsider Depth of Influence of IC Roller</a:t>
            </a:r>
          </a:p>
          <a:p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0111B2-30A0-4412-B9A2-76A7E2771F77}"/>
              </a:ext>
            </a:extLst>
          </p:cNvPr>
          <p:cNvSpPr txBox="1">
            <a:spLocks/>
          </p:cNvSpPr>
          <p:nvPr/>
        </p:nvSpPr>
        <p:spPr bwMode="auto">
          <a:xfrm>
            <a:off x="71562" y="3735784"/>
            <a:ext cx="12120438" cy="83819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Considering Impact of Non-uniformity on ICMV</a:t>
            </a:r>
          </a:p>
          <a:p>
            <a:pPr marL="1085850" lvl="2" indent="-285750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Material-Related, </a:t>
            </a:r>
            <a:r>
              <a:rPr lang="ja-JP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Moisture-Related</a:t>
            </a: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CB0F552-9659-4A80-B24D-1818B6789EAC}"/>
              </a:ext>
            </a:extLst>
          </p:cNvPr>
          <p:cNvSpPr txBox="1">
            <a:spLocks/>
          </p:cNvSpPr>
          <p:nvPr/>
        </p:nvSpPr>
        <p:spPr bwMode="auto">
          <a:xfrm>
            <a:off x="71562" y="4591228"/>
            <a:ext cx="12120438" cy="172631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en-US" sz="2400" kern="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Practicalities</a:t>
            </a:r>
          </a:p>
          <a:p>
            <a:pPr marL="1085850" lvl="2" indent="-285750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Combination of Roller Size/Vibration Frequency/Amplitude/Speed</a:t>
            </a:r>
          </a:p>
          <a:p>
            <a:pPr marL="1085850" lvl="2" indent="-285750"/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 contractors’ desire for accelerating production vs. obtaining high quality and uniform product, </a:t>
            </a:r>
            <a:r>
              <a:rPr lang="ja-JP" alt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present the results</a:t>
            </a:r>
          </a:p>
          <a:p>
            <a:endParaRPr lang="en-US" sz="2400" kern="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89EFC2C-C96C-4072-943D-697F3FD290F0}"/>
              </a:ext>
            </a:extLst>
          </p:cNvPr>
          <p:cNvSpPr txBox="1">
            <a:spLocks/>
          </p:cNvSpPr>
          <p:nvPr/>
        </p:nvSpPr>
        <p:spPr bwMode="auto">
          <a:xfrm>
            <a:off x="9147175" y="6553200"/>
            <a:ext cx="2844800" cy="282194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10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1580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2BAC34-5B4E-486D-8161-4E0BEA6CEF11}"/>
              </a:ext>
            </a:extLst>
          </p:cNvPr>
          <p:cNvSpPr txBox="1">
            <a:spLocks/>
          </p:cNvSpPr>
          <p:nvPr/>
        </p:nvSpPr>
        <p:spPr>
          <a:xfrm>
            <a:off x="394916" y="199923"/>
            <a:ext cx="109728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Set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ICMV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060E0EC-5A82-4B08-A0EB-7E75FAEEA12E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11</a:t>
            </a:fld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84734-C768-4670-9482-765CB181D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76" y="4329574"/>
            <a:ext cx="2321209" cy="195004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325C3FA-4F73-4E77-97DC-C97DBC9F2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2295897"/>
              </p:ext>
            </p:extLst>
          </p:nvPr>
        </p:nvGraphicFramePr>
        <p:xfrm>
          <a:off x="176271" y="1972019"/>
          <a:ext cx="4278651" cy="2390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D63454B-4BE5-4F91-94DE-0BCAB315421E}"/>
              </a:ext>
            </a:extLst>
          </p:cNvPr>
          <p:cNvSpPr txBox="1"/>
          <p:nvPr/>
        </p:nvSpPr>
        <p:spPr>
          <a:xfrm>
            <a:off x="10742228" y="1878246"/>
            <a:ext cx="1054510" cy="48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0A486-897C-4833-B28F-3B4FB05633A9}"/>
              </a:ext>
            </a:extLst>
          </p:cNvPr>
          <p:cNvSpPr txBox="1"/>
          <p:nvPr/>
        </p:nvSpPr>
        <p:spPr>
          <a:xfrm>
            <a:off x="8392658" y="1879127"/>
            <a:ext cx="958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297187-D31B-4F21-BD8B-952EAC2DF89F}"/>
              </a:ext>
            </a:extLst>
          </p:cNvPr>
          <p:cNvSpPr txBox="1"/>
          <p:nvPr/>
        </p:nvSpPr>
        <p:spPr>
          <a:xfrm>
            <a:off x="424354" y="1309655"/>
            <a:ext cx="460735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at the time of Pavement Design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9833BB2-12C1-4A52-BE1C-72E9559CA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110958"/>
              </p:ext>
            </p:extLst>
          </p:nvPr>
        </p:nvGraphicFramePr>
        <p:xfrm>
          <a:off x="8552542" y="3840365"/>
          <a:ext cx="3639458" cy="2305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FB15C72-6914-40BD-A41D-953327632F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" y="1972019"/>
            <a:ext cx="1278064" cy="7426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62EFC71-6C51-48A5-AFCA-00AC8866AF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337771"/>
              </p:ext>
            </p:extLst>
          </p:nvPr>
        </p:nvGraphicFramePr>
        <p:xfrm>
          <a:off x="3993004" y="3782356"/>
          <a:ext cx="2551016" cy="242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5" name="Picture 2" descr="Image result for artificial neural network png">
            <a:extLst>
              <a:ext uri="{FF2B5EF4-FFF2-40B4-BE49-F238E27FC236}">
                <a16:creationId xmlns:a16="http://schemas.microsoft.com/office/drawing/2014/main" id="{CA099356-5C1C-442D-A4D3-642844664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r="10960"/>
          <a:stretch/>
        </p:blipFill>
        <p:spPr bwMode="auto">
          <a:xfrm>
            <a:off x="8647943" y="2121231"/>
            <a:ext cx="2742962" cy="145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E1EDCBDB-5E08-45CD-940D-3175559470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851025"/>
              </p:ext>
            </p:extLst>
          </p:nvPr>
        </p:nvGraphicFramePr>
        <p:xfrm>
          <a:off x="5584963" y="3914558"/>
          <a:ext cx="3718805" cy="2618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384A2DE-F743-427D-915D-95394F47715A}"/>
              </a:ext>
            </a:extLst>
          </p:cNvPr>
          <p:cNvSpPr txBox="1"/>
          <p:nvPr/>
        </p:nvSpPr>
        <p:spPr>
          <a:xfrm>
            <a:off x="6463444" y="3620811"/>
            <a:ext cx="20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Sensitivity Analysis</a:t>
            </a:r>
          </a:p>
        </p:txBody>
      </p:sp>
      <p:sp>
        <p:nvSpPr>
          <p:cNvPr id="18" name="Bent Arrow 19">
            <a:extLst>
              <a:ext uri="{FF2B5EF4-FFF2-40B4-BE49-F238E27FC236}">
                <a16:creationId xmlns:a16="http://schemas.microsoft.com/office/drawing/2014/main" id="{D2ABD992-0823-4667-A529-F19E0F11E64B}"/>
              </a:ext>
            </a:extLst>
          </p:cNvPr>
          <p:cNvSpPr/>
          <p:nvPr/>
        </p:nvSpPr>
        <p:spPr bwMode="auto">
          <a:xfrm>
            <a:off x="8096250" y="2714625"/>
            <a:ext cx="552450" cy="752475"/>
          </a:xfrm>
          <a:prstGeom prst="ben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Bent Arrow 22">
            <a:extLst>
              <a:ext uri="{FF2B5EF4-FFF2-40B4-BE49-F238E27FC236}">
                <a16:creationId xmlns:a16="http://schemas.microsoft.com/office/drawing/2014/main" id="{4F8CD39D-3118-40A9-8322-8D3735CBF192}"/>
              </a:ext>
            </a:extLst>
          </p:cNvPr>
          <p:cNvSpPr/>
          <p:nvPr/>
        </p:nvSpPr>
        <p:spPr bwMode="auto">
          <a:xfrm rot="5400000">
            <a:off x="11232357" y="3040857"/>
            <a:ext cx="871536" cy="419101"/>
          </a:xfrm>
          <a:prstGeom prst="ben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7A6F11-840F-4B89-839B-2FCFE9E6DFD5}"/>
              </a:ext>
            </a:extLst>
          </p:cNvPr>
          <p:cNvSpPr txBox="1"/>
          <p:nvPr/>
        </p:nvSpPr>
        <p:spPr>
          <a:xfrm>
            <a:off x="8822990" y="1430311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Soft Computing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FBA9E8-9DE0-4F8C-9318-8F76A1C9D2EC}"/>
              </a:ext>
            </a:extLst>
          </p:cNvPr>
          <p:cNvSpPr txBox="1"/>
          <p:nvPr/>
        </p:nvSpPr>
        <p:spPr>
          <a:xfrm>
            <a:off x="3993005" y="4733926"/>
            <a:ext cx="655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Left-Right Arrow 24">
            <a:extLst>
              <a:ext uri="{FF2B5EF4-FFF2-40B4-BE49-F238E27FC236}">
                <a16:creationId xmlns:a16="http://schemas.microsoft.com/office/drawing/2014/main" id="{E0E2F437-436B-44BD-B486-721107779784}"/>
              </a:ext>
            </a:extLst>
          </p:cNvPr>
          <p:cNvSpPr/>
          <p:nvPr/>
        </p:nvSpPr>
        <p:spPr bwMode="auto">
          <a:xfrm>
            <a:off x="3206224" y="4799844"/>
            <a:ext cx="857250" cy="514350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10B1EB-A447-42AB-B17C-490524BDD14B}"/>
              </a:ext>
            </a:extLst>
          </p:cNvPr>
          <p:cNvGrpSpPr/>
          <p:nvPr/>
        </p:nvGrpSpPr>
        <p:grpSpPr>
          <a:xfrm>
            <a:off x="4565849" y="2425149"/>
            <a:ext cx="3419474" cy="1088160"/>
            <a:chOff x="4438651" y="2552700"/>
            <a:chExt cx="3419474" cy="9411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3B39363-5F5A-49DF-A67B-2B225105ECA4}"/>
                </a:ext>
              </a:extLst>
            </p:cNvPr>
            <p:cNvGrpSpPr/>
            <p:nvPr/>
          </p:nvGrpSpPr>
          <p:grpSpPr>
            <a:xfrm>
              <a:off x="4438651" y="2552700"/>
              <a:ext cx="3419474" cy="941117"/>
              <a:chOff x="1301299" y="82633"/>
              <a:chExt cx="1459015" cy="623425"/>
            </a:xfrm>
          </p:grpSpPr>
          <p:sp>
            <p:nvSpPr>
              <p:cNvPr id="26" name="Rounded Rectangle 9">
                <a:extLst>
                  <a:ext uri="{FF2B5EF4-FFF2-40B4-BE49-F238E27FC236}">
                    <a16:creationId xmlns:a16="http://schemas.microsoft.com/office/drawing/2014/main" id="{45B0EBB8-534F-4663-A82D-BB0F6C72B4C9}"/>
                  </a:ext>
                </a:extLst>
              </p:cNvPr>
              <p:cNvSpPr/>
              <p:nvPr/>
            </p:nvSpPr>
            <p:spPr>
              <a:xfrm>
                <a:off x="1301299" y="133110"/>
                <a:ext cx="1459015" cy="567869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65000"/>
                  <a:lumOff val="3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shade val="80000"/>
                  <a:hueOff val="-240708"/>
                  <a:satOff val="5083"/>
                  <a:lumOff val="1354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ed Rectangle 4">
                <a:extLst>
                  <a:ext uri="{FF2B5EF4-FFF2-40B4-BE49-F238E27FC236}">
                    <a16:creationId xmlns:a16="http://schemas.microsoft.com/office/drawing/2014/main" id="{6F215546-B196-4910-8EC3-C88A8C6B8C7A}"/>
                  </a:ext>
                </a:extLst>
              </p:cNvPr>
              <p:cNvSpPr/>
              <p:nvPr/>
            </p:nvSpPr>
            <p:spPr>
              <a:xfrm>
                <a:off x="1318586" y="82633"/>
                <a:ext cx="1424441" cy="6234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Understand Behavior then Simplify</a:t>
                </a:r>
              </a:p>
            </p:txBody>
          </p:sp>
        </p:grp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67837155-E6E5-4224-AD7C-F090281672EB}"/>
                </a:ext>
              </a:extLst>
            </p:cNvPr>
            <p:cNvSpPr/>
            <p:nvPr/>
          </p:nvSpPr>
          <p:spPr bwMode="auto">
            <a:xfrm rot="5400000">
              <a:off x="6072186" y="2005016"/>
              <a:ext cx="142877" cy="2800350"/>
            </a:xfrm>
            <a:prstGeom prst="leftBrac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2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  <p:bldP spid="10" grpId="0"/>
      <p:bldGraphic spid="12" grpId="0">
        <p:bldAsOne/>
      </p:bldGraphic>
      <p:bldGraphic spid="14" grpId="0">
        <p:bldAsOne/>
      </p:bldGraphic>
      <p:bldGraphic spid="16" grpId="0">
        <p:bldAsOne/>
      </p:bldGraphic>
      <p:bldP spid="17" grpId="0"/>
      <p:bldP spid="18" grpId="0" animBg="1"/>
      <p:bldP spid="19" grpId="0" animBg="1"/>
      <p:bldP spid="20" grpId="0"/>
      <p:bldP spid="21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2093C5A-63C1-4EF5-9D4E-73D4114E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09" y="193341"/>
            <a:ext cx="10030571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defRPr/>
            </a:pP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 of Model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9F9B1F3-1E6C-4FCC-9092-70BBDE6D9BCB}"/>
              </a:ext>
            </a:extLst>
          </p:cNvPr>
          <p:cNvSpPr txBox="1">
            <a:spLocks/>
          </p:cNvSpPr>
          <p:nvPr/>
        </p:nvSpPr>
        <p:spPr>
          <a:xfrm>
            <a:off x="9924278" y="6582253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216827D-63DF-42A4-A237-A3D1A82FD61C}" type="slidenum"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12</a:t>
            </a:fld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A5B885-52E4-4797-B376-29E0DFE1E559}"/>
              </a:ext>
            </a:extLst>
          </p:cNvPr>
          <p:cNvGrpSpPr/>
          <p:nvPr/>
        </p:nvGrpSpPr>
        <p:grpSpPr>
          <a:xfrm>
            <a:off x="258342" y="4071512"/>
            <a:ext cx="7945144" cy="2560734"/>
            <a:chOff x="258342" y="3090437"/>
            <a:chExt cx="7945144" cy="25607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7F3377-42DA-4C3A-9F75-92E4A5CD117F}"/>
                </a:ext>
              </a:extLst>
            </p:cNvPr>
            <p:cNvGrpSpPr/>
            <p:nvPr/>
          </p:nvGrpSpPr>
          <p:grpSpPr>
            <a:xfrm>
              <a:off x="258342" y="3090437"/>
              <a:ext cx="7945144" cy="2560734"/>
              <a:chOff x="1066443" y="271799"/>
              <a:chExt cx="7945144" cy="256073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3A5DA7F-F3A0-481D-999F-753AF9A311E1}"/>
                  </a:ext>
                </a:extLst>
              </p:cNvPr>
              <p:cNvGrpSpPr/>
              <p:nvPr/>
            </p:nvGrpSpPr>
            <p:grpSpPr>
              <a:xfrm>
                <a:off x="1066443" y="752847"/>
                <a:ext cx="6443928" cy="1086736"/>
                <a:chOff x="399693" y="5515347"/>
                <a:chExt cx="6443928" cy="1086736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CC6952AB-A394-4E8E-853A-896BA63491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05" b="30343"/>
                <a:stretch/>
              </p:blipFill>
              <p:spPr>
                <a:xfrm flipH="1">
                  <a:off x="3990974" y="5529634"/>
                  <a:ext cx="1414911" cy="737815"/>
                </a:xfrm>
                <a:prstGeom prst="rect">
                  <a:avLst/>
                </a:prstGeom>
              </p:spPr>
            </p:pic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567EEDBB-BEC2-43FE-972F-BD51F3D86CFC}"/>
                    </a:ext>
                  </a:extLst>
                </p:cNvPr>
                <p:cNvGrpSpPr/>
                <p:nvPr/>
              </p:nvGrpSpPr>
              <p:grpSpPr>
                <a:xfrm>
                  <a:off x="399693" y="6248399"/>
                  <a:ext cx="6443928" cy="353684"/>
                  <a:chOff x="287550" y="5178723"/>
                  <a:chExt cx="6443928" cy="353684"/>
                </a:xfrm>
              </p:grpSpPr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AE43638E-5729-434A-9CCC-FFC4618D4C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251" t="70350" r="1"/>
                  <a:stretch/>
                </p:blipFill>
                <p:spPr>
                  <a:xfrm flipH="1">
                    <a:off x="287550" y="5184474"/>
                    <a:ext cx="1075423" cy="345057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8AB73E47-379F-4827-B94D-7EAFC84B09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251" t="70350" r="1"/>
                  <a:stretch/>
                </p:blipFill>
                <p:spPr>
                  <a:xfrm flipH="1">
                    <a:off x="1362976" y="5181599"/>
                    <a:ext cx="1075423" cy="345057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99596C96-15D0-4A58-A84E-F34925A042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251" t="70350" r="1"/>
                  <a:stretch/>
                </p:blipFill>
                <p:spPr>
                  <a:xfrm flipH="1">
                    <a:off x="2432652" y="5181599"/>
                    <a:ext cx="1075423" cy="345057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0E65D09A-A111-48CF-90F6-577B8DAF02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251" t="70350" r="1"/>
                  <a:stretch/>
                </p:blipFill>
                <p:spPr>
                  <a:xfrm flipH="1">
                    <a:off x="3508078" y="5187350"/>
                    <a:ext cx="1075423" cy="345057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5C0D0A03-2986-4766-BE83-089959A124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251" t="70350" r="1"/>
                  <a:stretch/>
                </p:blipFill>
                <p:spPr>
                  <a:xfrm flipH="1">
                    <a:off x="4580629" y="5181598"/>
                    <a:ext cx="1075423" cy="345057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5826C67B-ED75-4595-BE8F-4D80374F64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251" t="70350" r="1"/>
                  <a:stretch/>
                </p:blipFill>
                <p:spPr>
                  <a:xfrm flipH="1">
                    <a:off x="5656055" y="5178723"/>
                    <a:ext cx="1075423" cy="34505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B480F83-5E4F-4B14-BC89-502EA0467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05"/>
                <a:stretch/>
              </p:blipFill>
              <p:spPr>
                <a:xfrm flipH="1">
                  <a:off x="5414157" y="5526513"/>
                  <a:ext cx="1386694" cy="1038091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A6C9E30D-6027-4BA3-BA47-87D4196448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05"/>
                <a:stretch/>
              </p:blipFill>
              <p:spPr>
                <a:xfrm flipH="1">
                  <a:off x="2585231" y="5531276"/>
                  <a:ext cx="1386694" cy="1038091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8AD2DEAA-7679-4992-A575-1067955A0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05" b="30343"/>
                <a:stretch/>
              </p:blipFill>
              <p:spPr>
                <a:xfrm flipH="1">
                  <a:off x="723899" y="5515347"/>
                  <a:ext cx="1414911" cy="737815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977EC7-2B20-4840-A9C3-BCD4D6126F29}"/>
                  </a:ext>
                </a:extLst>
              </p:cNvPr>
              <p:cNvSpPr/>
              <p:nvPr/>
            </p:nvSpPr>
            <p:spPr>
              <a:xfrm>
                <a:off x="4562475" y="1495425"/>
                <a:ext cx="137160" cy="13335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ound Same Side Corner Rectangle 54">
                <a:extLst>
                  <a:ext uri="{FF2B5EF4-FFF2-40B4-BE49-F238E27FC236}">
                    <a16:creationId xmlns:a16="http://schemas.microsoft.com/office/drawing/2014/main" id="{41ED1F75-2202-42EB-A1CE-49D62A08E746}"/>
                  </a:ext>
                </a:extLst>
              </p:cNvPr>
              <p:cNvSpPr/>
              <p:nvPr/>
            </p:nvSpPr>
            <p:spPr>
              <a:xfrm>
                <a:off x="4543425" y="1990725"/>
                <a:ext cx="182880" cy="137160"/>
              </a:xfrm>
              <a:prstGeom prst="round2SameRect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ound Same Side Corner Rectangle 55">
                <a:extLst>
                  <a:ext uri="{FF2B5EF4-FFF2-40B4-BE49-F238E27FC236}">
                    <a16:creationId xmlns:a16="http://schemas.microsoft.com/office/drawing/2014/main" id="{E3612282-ECFB-4864-8D44-FE504E5A2CE3}"/>
                  </a:ext>
                </a:extLst>
              </p:cNvPr>
              <p:cNvSpPr/>
              <p:nvPr/>
            </p:nvSpPr>
            <p:spPr>
              <a:xfrm>
                <a:off x="4543425" y="2463800"/>
                <a:ext cx="182880" cy="137160"/>
              </a:xfrm>
              <a:prstGeom prst="round2SameRect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1AFC0D9-9E71-4578-936F-15FA2AA330FD}"/>
                  </a:ext>
                </a:extLst>
              </p:cNvPr>
              <p:cNvCxnSpPr/>
              <p:nvPr/>
            </p:nvCxnSpPr>
            <p:spPr>
              <a:xfrm>
                <a:off x="4629150" y="485775"/>
                <a:ext cx="0" cy="231533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98DB59-0585-4DCD-B873-85A54E306250}"/>
                  </a:ext>
                </a:extLst>
              </p:cNvPr>
              <p:cNvSpPr txBox="1"/>
              <p:nvPr/>
            </p:nvSpPr>
            <p:spPr>
              <a:xfrm>
                <a:off x="4762765" y="2124647"/>
                <a:ext cx="16431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Embedded</a:t>
                </a:r>
              </a:p>
              <a:p>
                <a:pPr algn="ctr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Geophones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32D7A3F-A9A6-4A41-B596-2BA120202278}"/>
                  </a:ext>
                </a:extLst>
              </p:cNvPr>
              <p:cNvCxnSpPr/>
              <p:nvPr/>
            </p:nvCxnSpPr>
            <p:spPr>
              <a:xfrm>
                <a:off x="4328160" y="1851660"/>
                <a:ext cx="0" cy="61607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34757F5-7F51-45D0-8D42-45D610DDDDA5}"/>
                  </a:ext>
                </a:extLst>
              </p:cNvPr>
              <p:cNvCxnSpPr/>
              <p:nvPr/>
            </p:nvCxnSpPr>
            <p:spPr>
              <a:xfrm>
                <a:off x="4892040" y="1836420"/>
                <a:ext cx="0" cy="155448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3D5BF55-E0A7-443D-8870-EE14AA5F5546}"/>
                  </a:ext>
                </a:extLst>
              </p:cNvPr>
              <p:cNvCxnSpPr/>
              <p:nvPr/>
            </p:nvCxnSpPr>
            <p:spPr>
              <a:xfrm>
                <a:off x="2387600" y="666750"/>
                <a:ext cx="1257300" cy="0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0484026-10F3-4875-8A38-EF79CE5AF40E}"/>
                  </a:ext>
                </a:extLst>
              </p:cNvPr>
              <p:cNvCxnSpPr/>
              <p:nvPr/>
            </p:nvCxnSpPr>
            <p:spPr>
              <a:xfrm>
                <a:off x="5378450" y="673100"/>
                <a:ext cx="1257300" cy="0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5291C7-447A-4D28-902B-B394DE1E2E3A}"/>
                  </a:ext>
                </a:extLst>
              </p:cNvPr>
              <p:cNvSpPr txBox="1"/>
              <p:nvPr/>
            </p:nvSpPr>
            <p:spPr>
              <a:xfrm>
                <a:off x="4060468" y="2063115"/>
                <a:ext cx="3161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1B0448-D4F1-4BE5-A0D9-4B0D228F95F5}"/>
                  </a:ext>
                </a:extLst>
              </p:cNvPr>
              <p:cNvSpPr txBox="1"/>
              <p:nvPr/>
            </p:nvSpPr>
            <p:spPr>
              <a:xfrm>
                <a:off x="4898668" y="1777365"/>
                <a:ext cx="3161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86BE06-7082-42EE-8751-03FFFD67D873}"/>
                  </a:ext>
                </a:extLst>
              </p:cNvPr>
              <p:cNvSpPr txBox="1"/>
              <p:nvPr/>
            </p:nvSpPr>
            <p:spPr>
              <a:xfrm>
                <a:off x="5052478" y="305790"/>
                <a:ext cx="1845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Moving Direction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F77CE2-1CFB-4107-9089-8B7BF2FB0F62}"/>
                  </a:ext>
                </a:extLst>
              </p:cNvPr>
              <p:cNvSpPr txBox="1"/>
              <p:nvPr/>
            </p:nvSpPr>
            <p:spPr>
              <a:xfrm>
                <a:off x="2069286" y="283579"/>
                <a:ext cx="1845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Moving Direction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60BBD02-6424-4426-B66B-451D98174D7D}"/>
                  </a:ext>
                </a:extLst>
              </p:cNvPr>
              <p:cNvSpPr/>
              <p:nvPr/>
            </p:nvSpPr>
            <p:spPr>
              <a:xfrm>
                <a:off x="7108824" y="1220787"/>
                <a:ext cx="91440" cy="9144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EDC895-52E2-42FC-AB3B-AC60F54417C3}"/>
                  </a:ext>
                </a:extLst>
              </p:cNvPr>
              <p:cNvSpPr txBox="1"/>
              <p:nvPr/>
            </p:nvSpPr>
            <p:spPr>
              <a:xfrm>
                <a:off x="7472794" y="851008"/>
                <a:ext cx="15387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Mounted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Accelerometer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F2D1231-167F-4C6D-B9F2-99FDD153A05D}"/>
                  </a:ext>
                </a:extLst>
              </p:cNvPr>
              <p:cNvSpPr txBox="1"/>
              <p:nvPr/>
            </p:nvSpPr>
            <p:spPr>
              <a:xfrm>
                <a:off x="6996695" y="271799"/>
                <a:ext cx="9887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GPS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Antenna</a:t>
                </a:r>
              </a:p>
            </p:txBody>
          </p:sp>
          <p:sp>
            <p:nvSpPr>
              <p:cNvPr id="27" name="Round Same Side Corner Rectangle 69">
                <a:extLst>
                  <a:ext uri="{FF2B5EF4-FFF2-40B4-BE49-F238E27FC236}">
                    <a16:creationId xmlns:a16="http://schemas.microsoft.com/office/drawing/2014/main" id="{ABEDF716-0E41-45EE-A501-C673A88C6CD0}"/>
                  </a:ext>
                </a:extLst>
              </p:cNvPr>
              <p:cNvSpPr/>
              <p:nvPr/>
            </p:nvSpPr>
            <p:spPr>
              <a:xfrm>
                <a:off x="6775450" y="749300"/>
                <a:ext cx="95250" cy="76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5B80D3A-BFB6-4948-963E-0A8ED15F2B38}"/>
                  </a:ext>
                </a:extLst>
              </p:cNvPr>
              <p:cNvCxnSpPr>
                <a:endCxn id="27" idx="3"/>
              </p:cNvCxnSpPr>
              <p:nvPr/>
            </p:nvCxnSpPr>
            <p:spPr>
              <a:xfrm flipH="1">
                <a:off x="6823075" y="641350"/>
                <a:ext cx="250825" cy="10795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62927BF-1D19-4580-A9C1-18E52974FEAD}"/>
                  </a:ext>
                </a:extLst>
              </p:cNvPr>
              <p:cNvCxnSpPr/>
              <p:nvPr/>
            </p:nvCxnSpPr>
            <p:spPr>
              <a:xfrm flipH="1">
                <a:off x="7191376" y="1225550"/>
                <a:ext cx="358774" cy="5080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F7985E7-3370-4B94-AF41-B4EC90CEC982}"/>
                  </a:ext>
                </a:extLst>
              </p:cNvPr>
              <p:cNvCxnSpPr/>
              <p:nvPr/>
            </p:nvCxnSpPr>
            <p:spPr>
              <a:xfrm>
                <a:off x="4241800" y="2466975"/>
                <a:ext cx="18415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4546948-5CF2-4006-BED8-22522280483A}"/>
                  </a:ext>
                </a:extLst>
              </p:cNvPr>
              <p:cNvCxnSpPr/>
              <p:nvPr/>
            </p:nvCxnSpPr>
            <p:spPr>
              <a:xfrm>
                <a:off x="4797425" y="1990725"/>
                <a:ext cx="18415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5FAB0E0-0DF2-42BC-8B87-E7CDD2F1DFA1}"/>
                  </a:ext>
                </a:extLst>
              </p:cNvPr>
              <p:cNvSpPr txBox="1"/>
              <p:nvPr/>
            </p:nvSpPr>
            <p:spPr>
              <a:xfrm>
                <a:off x="7459710" y="1428940"/>
                <a:ext cx="13773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Roller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DAQ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345DDC0-D996-4D8A-9349-B9D1FC031429}"/>
                  </a:ext>
                </a:extLst>
              </p:cNvPr>
              <p:cNvSpPr txBox="1"/>
              <p:nvPr/>
            </p:nvSpPr>
            <p:spPr>
              <a:xfrm>
                <a:off x="5027294" y="1704059"/>
                <a:ext cx="16836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 DAQ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2FA488-3D36-4AA2-BC26-B004C629C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188" y="3381376"/>
              <a:ext cx="699792" cy="93345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04CB4D-7DD3-4D84-9DB2-DA8F3C511F0F}"/>
              </a:ext>
            </a:extLst>
          </p:cNvPr>
          <p:cNvGrpSpPr/>
          <p:nvPr/>
        </p:nvGrpSpPr>
        <p:grpSpPr>
          <a:xfrm>
            <a:off x="796053" y="566276"/>
            <a:ext cx="10862819" cy="5980835"/>
            <a:chOff x="787414" y="514985"/>
            <a:chExt cx="10862819" cy="5980835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65C1696-291A-4016-A524-CA04BD498DCD}"/>
                </a:ext>
              </a:extLst>
            </p:cNvPr>
            <p:cNvCxnSpPr>
              <a:cxnSpLocks/>
              <a:stCxn id="60" idx="1"/>
              <a:endCxn id="15" idx="3"/>
            </p:cNvCxnSpPr>
            <p:nvPr/>
          </p:nvCxnSpPr>
          <p:spPr bwMode="auto">
            <a:xfrm flipH="1">
              <a:off x="5597795" y="5977871"/>
              <a:ext cx="2210520" cy="30043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9C6B438-AC01-4190-AD09-5594AA313D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7414" y="1192358"/>
              <a:ext cx="4755192" cy="2820713"/>
              <a:chOff x="-55039" y="4811014"/>
              <a:chExt cx="3408041" cy="2021601"/>
            </a:xfrm>
          </p:grpSpPr>
          <p:pic>
            <p:nvPicPr>
              <p:cNvPr id="64" name="Picture 63" descr="http://www.dot.state.mn.us/mnroad/construction/2017%20photos/july31/wedcell89ic.jpg">
                <a:extLst>
                  <a:ext uri="{FF2B5EF4-FFF2-40B4-BE49-F238E27FC236}">
                    <a16:creationId xmlns:a16="http://schemas.microsoft.com/office/drawing/2014/main" id="{CCE1141C-F0BE-4E93-B5FF-4DF2302B4D11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55039" y="4811014"/>
                <a:ext cx="3408041" cy="2021601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</p:pic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CFD5E8C-09E4-48F8-87A5-25B3FA8F4B0D}"/>
                  </a:ext>
                </a:extLst>
              </p:cNvPr>
              <p:cNvCxnSpPr/>
              <p:nvPr/>
            </p:nvCxnSpPr>
            <p:spPr>
              <a:xfrm>
                <a:off x="643248" y="5467376"/>
                <a:ext cx="2484066" cy="1027831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23C8EFE-E231-4A59-984C-C4A80D2F9671}"/>
                  </a:ext>
                </a:extLst>
              </p:cNvPr>
              <p:cNvCxnSpPr/>
              <p:nvPr/>
            </p:nvCxnSpPr>
            <p:spPr>
              <a:xfrm>
                <a:off x="2159014" y="5567139"/>
                <a:ext cx="968300" cy="80955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08C7DCF-A1BF-4D49-B6BA-6FB81892C501}"/>
                  </a:ext>
                </a:extLst>
              </p:cNvPr>
              <p:cNvCxnSpPr/>
              <p:nvPr/>
            </p:nvCxnSpPr>
            <p:spPr>
              <a:xfrm flipV="1">
                <a:off x="643248" y="5452498"/>
                <a:ext cx="374028" cy="14879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806E9DE-7F27-4FD4-9E35-68CC3DCF3B77}"/>
                  </a:ext>
                </a:extLst>
              </p:cNvPr>
              <p:cNvCxnSpPr/>
              <p:nvPr/>
            </p:nvCxnSpPr>
            <p:spPr>
              <a:xfrm>
                <a:off x="1017276" y="5452498"/>
                <a:ext cx="589593" cy="50068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BCA7856-BA88-4AC7-AA0E-3FE20C45EF10}"/>
                </a:ext>
              </a:extLst>
            </p:cNvPr>
            <p:cNvGrpSpPr/>
            <p:nvPr/>
          </p:nvGrpSpPr>
          <p:grpSpPr>
            <a:xfrm>
              <a:off x="6030256" y="514985"/>
              <a:ext cx="5619977" cy="5980835"/>
              <a:chOff x="6030256" y="514985"/>
              <a:chExt cx="5619977" cy="5980835"/>
            </a:xfrm>
          </p:grpSpPr>
          <p:pic>
            <p:nvPicPr>
              <p:cNvPr id="49" name="Picture 48" descr="\\irpsrvgis13.utep.edu\NCHRP 24-45\5) Data\MNROAD\Photos\Photo Jul 20, 12 03 57 PM.jpg">
                <a:extLst>
                  <a:ext uri="{FF2B5EF4-FFF2-40B4-BE49-F238E27FC236}">
                    <a16:creationId xmlns:a16="http://schemas.microsoft.com/office/drawing/2014/main" id="{97B64C3E-16B3-4841-999A-CAF77F57C1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017214" y="4905374"/>
                <a:ext cx="2152888" cy="140017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0" name="Picture 49" descr="\\irpsrvgis13.utep.edu\NCHRP 24-45\5) Data\MNROAD\Photos\Photo Jul 20, 12 50 05 PM.jpg">
                <a:extLst>
                  <a:ext uri="{FF2B5EF4-FFF2-40B4-BE49-F238E27FC236}">
                    <a16:creationId xmlns:a16="http://schemas.microsoft.com/office/drawing/2014/main" id="{11B03452-F186-4B3D-9407-EFFD1D30E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0767" y="514985"/>
                <a:ext cx="3184501" cy="20129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Picture 50" descr="\\irpsrvgis13.utep.edu\NCHRP 24-45\5) Data\MNROAD\Photos\Photo Jul 20, 12 53 07 PM.jpg">
                <a:extLst>
                  <a:ext uri="{FF2B5EF4-FFF2-40B4-BE49-F238E27FC236}">
                    <a16:creationId xmlns:a16="http://schemas.microsoft.com/office/drawing/2014/main" id="{80BA5778-0115-4E10-B672-051E7B3CB2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5400000">
                <a:off x="9482269" y="525278"/>
                <a:ext cx="2010963" cy="200451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2" name="Text Box 5172">
                <a:extLst>
                  <a:ext uri="{FF2B5EF4-FFF2-40B4-BE49-F238E27FC236}">
                    <a16:creationId xmlns:a16="http://schemas.microsoft.com/office/drawing/2014/main" id="{8B6080AC-B744-41C1-A6D2-A93BFFD2F7D7}"/>
                  </a:ext>
                </a:extLst>
              </p:cNvPr>
              <p:cNvSpPr txBox="1"/>
              <p:nvPr/>
            </p:nvSpPr>
            <p:spPr>
              <a:xfrm>
                <a:off x="8344249" y="565214"/>
                <a:ext cx="1141244" cy="627144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GPS Antenna</a:t>
                </a:r>
                <a:endParaRPr lang="en-US" sz="2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8F2F8C63-3157-415F-A821-2146932CD1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81237" y="1710019"/>
                <a:ext cx="140198" cy="72171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861DD2D-83B7-4380-A959-924EF2DB9E48}"/>
                  </a:ext>
                </a:extLst>
              </p:cNvPr>
              <p:cNvCxnSpPr/>
              <p:nvPr/>
            </p:nvCxnSpPr>
            <p:spPr>
              <a:xfrm flipH="1" flipV="1">
                <a:off x="8038794" y="558399"/>
                <a:ext cx="304169" cy="8911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2329330-BFA5-4469-8077-1BABC6121679}"/>
                  </a:ext>
                </a:extLst>
              </p:cNvPr>
              <p:cNvCxnSpPr>
                <a:cxnSpLocks/>
                <a:stCxn id="62" idx="0"/>
              </p:cNvCxnSpPr>
              <p:nvPr/>
            </p:nvCxnSpPr>
            <p:spPr>
              <a:xfrm flipV="1">
                <a:off x="10684634" y="1619253"/>
                <a:ext cx="316741" cy="652793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000A9ED-FE91-47AB-B1FA-E59906F0537A}"/>
                  </a:ext>
                </a:extLst>
              </p:cNvPr>
              <p:cNvCxnSpPr>
                <a:cxnSpLocks/>
                <a:stCxn id="62" idx="0"/>
              </p:cNvCxnSpPr>
              <p:nvPr/>
            </p:nvCxnSpPr>
            <p:spPr>
              <a:xfrm flipH="1" flipV="1">
                <a:off x="10220368" y="1003669"/>
                <a:ext cx="464266" cy="126837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F68A0960-4176-4945-BD44-FBE0E604230B}"/>
                  </a:ext>
                </a:extLst>
              </p:cNvPr>
              <p:cNvCxnSpPr>
                <a:cxnSpLocks/>
                <a:stCxn id="58" idx="3"/>
              </p:cNvCxnSpPr>
              <p:nvPr/>
            </p:nvCxnSpPr>
            <p:spPr>
              <a:xfrm flipV="1">
                <a:off x="8461468" y="2059622"/>
                <a:ext cx="363540" cy="40114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 Box 5173">
                <a:extLst>
                  <a:ext uri="{FF2B5EF4-FFF2-40B4-BE49-F238E27FC236}">
                    <a16:creationId xmlns:a16="http://schemas.microsoft.com/office/drawing/2014/main" id="{A03FEFAE-94B7-428A-9925-AA37D933DBC9}"/>
                  </a:ext>
                </a:extLst>
              </p:cNvPr>
              <p:cNvSpPr txBox="1"/>
              <p:nvPr/>
            </p:nvSpPr>
            <p:spPr>
              <a:xfrm>
                <a:off x="6030256" y="2107948"/>
                <a:ext cx="2431212" cy="70563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Accelerometers and Connections to DAQ</a:t>
                </a:r>
                <a:endPara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 Box 5171">
                <a:extLst>
                  <a:ext uri="{FF2B5EF4-FFF2-40B4-BE49-F238E27FC236}">
                    <a16:creationId xmlns:a16="http://schemas.microsoft.com/office/drawing/2014/main" id="{2D4586B0-D9A3-46A9-A4AC-2665144E0B9A}"/>
                  </a:ext>
                </a:extLst>
              </p:cNvPr>
              <p:cNvSpPr txBox="1"/>
              <p:nvPr/>
            </p:nvSpPr>
            <p:spPr>
              <a:xfrm>
                <a:off x="8164789" y="4925890"/>
                <a:ext cx="1386693" cy="42359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Geophones</a:t>
                </a:r>
                <a:endParaRPr lang="en-US" sz="2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0E5670B2-7987-4420-8BAD-8C2CFD3749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08315" y="5459921"/>
                <a:ext cx="1564286" cy="103589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54F6DDA7-37D4-43CC-949A-A30F4EBF2A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80526" y="2761826"/>
                <a:ext cx="2896949" cy="191608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62" name="Text Box 5171">
                <a:extLst>
                  <a:ext uri="{FF2B5EF4-FFF2-40B4-BE49-F238E27FC236}">
                    <a16:creationId xmlns:a16="http://schemas.microsoft.com/office/drawing/2014/main" id="{52662EE5-12CB-4968-B788-2A3EE01711D4}"/>
                  </a:ext>
                </a:extLst>
              </p:cNvPr>
              <p:cNvSpPr txBox="1"/>
              <p:nvPr/>
            </p:nvSpPr>
            <p:spPr>
              <a:xfrm>
                <a:off x="9719035" y="2272046"/>
                <a:ext cx="1931198" cy="422216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Accelerometers</a:t>
                </a:r>
                <a:endParaRPr lang="en-US" sz="2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3FD15E8-20A5-4072-9AD1-8D9D1410EE7E}"/>
                  </a:ext>
                </a:extLst>
              </p:cNvPr>
              <p:cNvSpPr/>
              <p:nvPr/>
            </p:nvSpPr>
            <p:spPr>
              <a:xfrm>
                <a:off x="6030256" y="2859793"/>
                <a:ext cx="1326149" cy="108313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Data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Acquisition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Box</a:t>
                </a:r>
                <a:endParaRPr lang="en-US" sz="3200" b="1" dirty="0"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55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4909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4FC95CD-CF93-42A6-96A3-8338B617C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42" y="66409"/>
            <a:ext cx="10257258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defRPr/>
            </a:pP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 of Model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F6BC4DB-A482-48DB-BDB8-F6039C52EC39}"/>
              </a:ext>
            </a:extLst>
          </p:cNvPr>
          <p:cNvSpPr txBox="1">
            <a:spLocks/>
          </p:cNvSpPr>
          <p:nvPr/>
        </p:nvSpPr>
        <p:spPr>
          <a:xfrm>
            <a:off x="9924278" y="6582253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216827D-63DF-42A4-A237-A3D1A82FD61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E56EE5-695B-47A3-9831-7902FCFEA6E6}"/>
              </a:ext>
            </a:extLst>
          </p:cNvPr>
          <p:cNvGrpSpPr/>
          <p:nvPr/>
        </p:nvGrpSpPr>
        <p:grpSpPr>
          <a:xfrm>
            <a:off x="258342" y="839978"/>
            <a:ext cx="7393262" cy="3284347"/>
            <a:chOff x="1066443" y="412115"/>
            <a:chExt cx="7393262" cy="32843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A4C4C6-0C96-4E0F-A2F3-5A6BEBA3C115}"/>
                </a:ext>
              </a:extLst>
            </p:cNvPr>
            <p:cNvGrpSpPr/>
            <p:nvPr/>
          </p:nvGrpSpPr>
          <p:grpSpPr>
            <a:xfrm>
              <a:off x="1066443" y="752847"/>
              <a:ext cx="6443928" cy="1086736"/>
              <a:chOff x="399693" y="5515347"/>
              <a:chExt cx="6443928" cy="1086736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58FC8F3-835F-4AF4-B17E-583361BB71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5" b="30343"/>
              <a:stretch/>
            </p:blipFill>
            <p:spPr>
              <a:xfrm flipH="1">
                <a:off x="3990974" y="5529634"/>
                <a:ext cx="1414911" cy="737815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6195A0A-493C-4200-AA20-F429A4AF75A8}"/>
                  </a:ext>
                </a:extLst>
              </p:cNvPr>
              <p:cNvGrpSpPr/>
              <p:nvPr/>
            </p:nvGrpSpPr>
            <p:grpSpPr>
              <a:xfrm>
                <a:off x="399693" y="6248399"/>
                <a:ext cx="6443928" cy="353684"/>
                <a:chOff x="287550" y="5178723"/>
                <a:chExt cx="6443928" cy="353684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C66C232F-B06C-45BC-9E4F-1C1C52194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51" t="70350" r="1"/>
                <a:stretch/>
              </p:blipFill>
              <p:spPr>
                <a:xfrm flipH="1">
                  <a:off x="287550" y="5184474"/>
                  <a:ext cx="1075423" cy="345057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90A1404E-F5CC-4153-A0BA-4C48F03695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51" t="70350" r="1"/>
                <a:stretch/>
              </p:blipFill>
              <p:spPr>
                <a:xfrm flipH="1">
                  <a:off x="1362976" y="5181599"/>
                  <a:ext cx="1075423" cy="345057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4F566A3-E485-494E-BA7E-CE61AF54B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51" t="70350" r="1"/>
                <a:stretch/>
              </p:blipFill>
              <p:spPr>
                <a:xfrm flipH="1">
                  <a:off x="2432652" y="5181599"/>
                  <a:ext cx="1075423" cy="345057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4C4C45D2-7815-4144-9C27-EAA2B3A0A2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51" t="70350" r="1"/>
                <a:stretch/>
              </p:blipFill>
              <p:spPr>
                <a:xfrm flipH="1">
                  <a:off x="3508078" y="5187350"/>
                  <a:ext cx="1075423" cy="345057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76F110E1-9D07-4396-A0F6-81A6E28E9C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51" t="70350" r="1"/>
                <a:stretch/>
              </p:blipFill>
              <p:spPr>
                <a:xfrm flipH="1">
                  <a:off x="4580629" y="5181598"/>
                  <a:ext cx="1075423" cy="345057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85B4614D-99A3-4BC1-BE34-E6172184C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51" t="70350" r="1"/>
                <a:stretch/>
              </p:blipFill>
              <p:spPr>
                <a:xfrm flipH="1">
                  <a:off x="5656055" y="5178723"/>
                  <a:ext cx="1075423" cy="345057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9ECE8F3-5079-46AD-BE80-BF9EBB53F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5"/>
              <a:stretch/>
            </p:blipFill>
            <p:spPr>
              <a:xfrm flipH="1">
                <a:off x="5414157" y="5526513"/>
                <a:ext cx="1386694" cy="103809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265B4A2-94F9-45E4-9222-7DE61B51F8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5"/>
              <a:stretch/>
            </p:blipFill>
            <p:spPr>
              <a:xfrm flipH="1">
                <a:off x="2585231" y="5531276"/>
                <a:ext cx="1386694" cy="103809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A921BD8-CAF4-44B8-806A-9C637673F7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5" b="30343"/>
              <a:stretch/>
            </p:blipFill>
            <p:spPr>
              <a:xfrm flipH="1">
                <a:off x="723899" y="5515347"/>
                <a:ext cx="1414911" cy="737815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2545F4-4948-4565-89CE-F5A831082B17}"/>
                </a:ext>
              </a:extLst>
            </p:cNvPr>
            <p:cNvSpPr/>
            <p:nvPr/>
          </p:nvSpPr>
          <p:spPr>
            <a:xfrm>
              <a:off x="4562475" y="1495425"/>
              <a:ext cx="137160" cy="13335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 Same Side Corner Rectangle 19">
              <a:extLst>
                <a:ext uri="{FF2B5EF4-FFF2-40B4-BE49-F238E27FC236}">
                  <a16:creationId xmlns:a16="http://schemas.microsoft.com/office/drawing/2014/main" id="{5E57C0C7-9274-43F4-9EC6-A22D6E510FEC}"/>
                </a:ext>
              </a:extLst>
            </p:cNvPr>
            <p:cNvSpPr/>
            <p:nvPr/>
          </p:nvSpPr>
          <p:spPr>
            <a:xfrm>
              <a:off x="4543425" y="1990725"/>
              <a:ext cx="182880" cy="137160"/>
            </a:xfrm>
            <a:prstGeom prst="round2SameRect">
              <a:avLst/>
            </a:prstGeom>
            <a:solidFill>
              <a:srgbClr val="FFFF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 Same Side Corner Rectangle 20">
              <a:extLst>
                <a:ext uri="{FF2B5EF4-FFF2-40B4-BE49-F238E27FC236}">
                  <a16:creationId xmlns:a16="http://schemas.microsoft.com/office/drawing/2014/main" id="{D8A1E0C8-11C6-426E-8F0C-418226D1A238}"/>
                </a:ext>
              </a:extLst>
            </p:cNvPr>
            <p:cNvSpPr/>
            <p:nvPr/>
          </p:nvSpPr>
          <p:spPr>
            <a:xfrm>
              <a:off x="4543425" y="2463800"/>
              <a:ext cx="182880" cy="137160"/>
            </a:xfrm>
            <a:prstGeom prst="round2SameRect">
              <a:avLst/>
            </a:prstGeom>
            <a:solidFill>
              <a:srgbClr val="FFFF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7E95E0-693B-4884-8F2F-009E9DF1CAFF}"/>
                </a:ext>
              </a:extLst>
            </p:cNvPr>
            <p:cNvCxnSpPr/>
            <p:nvPr/>
          </p:nvCxnSpPr>
          <p:spPr>
            <a:xfrm>
              <a:off x="4629150" y="485775"/>
              <a:ext cx="0" cy="321068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F70DE4-492D-4322-B75C-BF86E8C0F11F}"/>
                </a:ext>
              </a:extLst>
            </p:cNvPr>
            <p:cNvSpPr txBox="1"/>
            <p:nvPr/>
          </p:nvSpPr>
          <p:spPr>
            <a:xfrm>
              <a:off x="4663270" y="2082165"/>
              <a:ext cx="90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Embedded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Geophones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23710CD-1D84-494D-AE5D-ED35A6BD59A9}"/>
                </a:ext>
              </a:extLst>
            </p:cNvPr>
            <p:cNvCxnSpPr/>
            <p:nvPr/>
          </p:nvCxnSpPr>
          <p:spPr>
            <a:xfrm>
              <a:off x="4328160" y="1851660"/>
              <a:ext cx="0" cy="61607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C2FF43-6F48-4468-ACF4-0C775ED050C2}"/>
                </a:ext>
              </a:extLst>
            </p:cNvPr>
            <p:cNvCxnSpPr/>
            <p:nvPr/>
          </p:nvCxnSpPr>
          <p:spPr>
            <a:xfrm>
              <a:off x="4892040" y="1836420"/>
              <a:ext cx="0" cy="15544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BB2A1C8-CE14-46B7-94AC-001C651E17D6}"/>
                </a:ext>
              </a:extLst>
            </p:cNvPr>
            <p:cNvCxnSpPr/>
            <p:nvPr/>
          </p:nvCxnSpPr>
          <p:spPr>
            <a:xfrm>
              <a:off x="2387600" y="666750"/>
              <a:ext cx="1257300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37609D-B202-4096-8434-9DF5FBBA7F5D}"/>
                </a:ext>
              </a:extLst>
            </p:cNvPr>
            <p:cNvCxnSpPr/>
            <p:nvPr/>
          </p:nvCxnSpPr>
          <p:spPr>
            <a:xfrm>
              <a:off x="5378450" y="673100"/>
              <a:ext cx="1257300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9C6C83-3A80-4FC9-8889-DFDA2A6F535D}"/>
                </a:ext>
              </a:extLst>
            </p:cNvPr>
            <p:cNvSpPr txBox="1"/>
            <p:nvPr/>
          </p:nvSpPr>
          <p:spPr>
            <a:xfrm>
              <a:off x="4060468" y="2063115"/>
              <a:ext cx="316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F2470B-275B-4E9A-91DF-E6A0D98FEF11}"/>
                </a:ext>
              </a:extLst>
            </p:cNvPr>
            <p:cNvSpPr txBox="1"/>
            <p:nvPr/>
          </p:nvSpPr>
          <p:spPr>
            <a:xfrm>
              <a:off x="4898668" y="1777365"/>
              <a:ext cx="316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794EF5-AD01-41BC-B853-8B4383CFCE46}"/>
                </a:ext>
              </a:extLst>
            </p:cNvPr>
            <p:cNvSpPr txBox="1"/>
            <p:nvPr/>
          </p:nvSpPr>
          <p:spPr>
            <a:xfrm>
              <a:off x="5352729" y="434340"/>
              <a:ext cx="1293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Moving Direction</a:t>
              </a:r>
              <a:endPara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4886C4-66BD-4044-8316-5D2C2C556F69}"/>
                </a:ext>
              </a:extLst>
            </p:cNvPr>
            <p:cNvSpPr txBox="1"/>
            <p:nvPr/>
          </p:nvSpPr>
          <p:spPr>
            <a:xfrm>
              <a:off x="2361879" y="415290"/>
              <a:ext cx="1293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Moving Direction</a:t>
              </a:r>
              <a:endPara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67C2D51-785B-4F21-A6DA-9C280A56188D}"/>
                </a:ext>
              </a:extLst>
            </p:cNvPr>
            <p:cNvSpPr/>
            <p:nvPr/>
          </p:nvSpPr>
          <p:spPr>
            <a:xfrm>
              <a:off x="7108824" y="1220787"/>
              <a:ext cx="91440" cy="9144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991C40-7EBE-4A73-92B4-F1689370BC96}"/>
                </a:ext>
              </a:extLst>
            </p:cNvPr>
            <p:cNvSpPr txBox="1"/>
            <p:nvPr/>
          </p:nvSpPr>
          <p:spPr>
            <a:xfrm>
              <a:off x="7353505" y="1064895"/>
              <a:ext cx="1106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Mounted 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Accelerometer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787495-9AAE-4108-A2E0-8525DA5D99AE}"/>
                </a:ext>
              </a:extLst>
            </p:cNvPr>
            <p:cNvSpPr txBox="1"/>
            <p:nvPr/>
          </p:nvSpPr>
          <p:spPr>
            <a:xfrm>
              <a:off x="6945192" y="412115"/>
              <a:ext cx="713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GPS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Antenna</a:t>
              </a:r>
            </a:p>
          </p:txBody>
        </p:sp>
        <p:sp>
          <p:nvSpPr>
            <p:cNvPr id="25" name="Round Same Side Corner Rectangle 34">
              <a:extLst>
                <a:ext uri="{FF2B5EF4-FFF2-40B4-BE49-F238E27FC236}">
                  <a16:creationId xmlns:a16="http://schemas.microsoft.com/office/drawing/2014/main" id="{5FA682D9-3074-487B-9783-CE108E04BC35}"/>
                </a:ext>
              </a:extLst>
            </p:cNvPr>
            <p:cNvSpPr/>
            <p:nvPr/>
          </p:nvSpPr>
          <p:spPr>
            <a:xfrm>
              <a:off x="6775450" y="749300"/>
              <a:ext cx="95250" cy="76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B34F6C7-4F6F-4281-A23E-527449800F55}"/>
                </a:ext>
              </a:extLst>
            </p:cNvPr>
            <p:cNvCxnSpPr>
              <a:endCxn id="25" idx="3"/>
            </p:cNvCxnSpPr>
            <p:nvPr/>
          </p:nvCxnSpPr>
          <p:spPr>
            <a:xfrm flipH="1">
              <a:off x="6823075" y="641350"/>
              <a:ext cx="250825" cy="10795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BA94BEA-E451-4815-9EA8-D06826DA5657}"/>
                </a:ext>
              </a:extLst>
            </p:cNvPr>
            <p:cNvCxnSpPr/>
            <p:nvPr/>
          </p:nvCxnSpPr>
          <p:spPr>
            <a:xfrm flipH="1">
              <a:off x="7191376" y="1225550"/>
              <a:ext cx="358774" cy="508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06EB11-9C29-4F87-800A-2270382FD231}"/>
                </a:ext>
              </a:extLst>
            </p:cNvPr>
            <p:cNvCxnSpPr/>
            <p:nvPr/>
          </p:nvCxnSpPr>
          <p:spPr>
            <a:xfrm>
              <a:off x="4241800" y="2466975"/>
              <a:ext cx="18415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06F3E5-EA18-49BD-BD6D-92A99CC37962}"/>
                </a:ext>
              </a:extLst>
            </p:cNvPr>
            <p:cNvCxnSpPr/>
            <p:nvPr/>
          </p:nvCxnSpPr>
          <p:spPr>
            <a:xfrm>
              <a:off x="4797425" y="1990725"/>
              <a:ext cx="18415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2B1E48-C62B-4C31-9B6F-37D2A21A3916}"/>
                </a:ext>
              </a:extLst>
            </p:cNvPr>
            <p:cNvSpPr txBox="1"/>
            <p:nvPr/>
          </p:nvSpPr>
          <p:spPr>
            <a:xfrm>
              <a:off x="7424534" y="882015"/>
              <a:ext cx="941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Roller DAQ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B7B154-BD54-4B5F-AD72-643E030880B8}"/>
                </a:ext>
              </a:extLst>
            </p:cNvPr>
            <p:cNvSpPr txBox="1"/>
            <p:nvPr/>
          </p:nvSpPr>
          <p:spPr>
            <a:xfrm>
              <a:off x="5230206" y="1844040"/>
              <a:ext cx="10246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Ground DAQ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1B87E53-8BE2-440F-B029-DB7FCB53F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88" y="990601"/>
            <a:ext cx="699792" cy="93345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B0A0A31D-9E85-454B-8B68-F1938E8624A0}"/>
              </a:ext>
            </a:extLst>
          </p:cNvPr>
          <p:cNvGrpSpPr/>
          <p:nvPr/>
        </p:nvGrpSpPr>
        <p:grpSpPr>
          <a:xfrm>
            <a:off x="0" y="2811996"/>
            <a:ext cx="5269849" cy="3731679"/>
            <a:chOff x="123824" y="2952755"/>
            <a:chExt cx="5146025" cy="359092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8D13CCE-8361-44BA-881E-9607240424DE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4186" b="1396"/>
            <a:stretch/>
          </p:blipFill>
          <p:spPr>
            <a:xfrm>
              <a:off x="123824" y="3829050"/>
              <a:ext cx="2587351" cy="2162176"/>
            </a:xfrm>
            <a:prstGeom prst="rect">
              <a:avLst/>
            </a:prstGeom>
          </p:spPr>
        </p:pic>
        <p:graphicFrame>
          <p:nvGraphicFramePr>
            <p:cNvPr id="47" name="Chart 46">
              <a:extLst>
                <a:ext uri="{FF2B5EF4-FFF2-40B4-BE49-F238E27FC236}">
                  <a16:creationId xmlns:a16="http://schemas.microsoft.com/office/drawing/2014/main" id="{306EFC53-8A13-4446-AA22-F82B48C5802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20783688"/>
                </p:ext>
              </p:extLst>
            </p:nvPr>
          </p:nvGraphicFramePr>
          <p:xfrm>
            <a:off x="2069449" y="3055286"/>
            <a:ext cx="3200400" cy="15525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8" name="Bent Arrow 56">
              <a:extLst>
                <a:ext uri="{FF2B5EF4-FFF2-40B4-BE49-F238E27FC236}">
                  <a16:creationId xmlns:a16="http://schemas.microsoft.com/office/drawing/2014/main" id="{5C6AF5EC-8E0E-48DB-8FC1-7596ED98CD39}"/>
                </a:ext>
              </a:extLst>
            </p:cNvPr>
            <p:cNvSpPr/>
            <p:nvPr/>
          </p:nvSpPr>
          <p:spPr bwMode="auto">
            <a:xfrm rot="16200000" flipH="1">
              <a:off x="3414716" y="2976566"/>
              <a:ext cx="285748" cy="238126"/>
            </a:xfrm>
            <a:prstGeom prst="bentArrow">
              <a:avLst>
                <a:gd name="adj1" fmla="val 12302"/>
                <a:gd name="adj2" fmla="val 22583"/>
                <a:gd name="adj3" fmla="val 25000"/>
                <a:gd name="adj4" fmla="val 75000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B2AA80-CF69-4D23-952D-1031E6A5E541}"/>
                </a:ext>
              </a:extLst>
            </p:cNvPr>
            <p:cNvSpPr/>
            <p:nvPr/>
          </p:nvSpPr>
          <p:spPr>
            <a:xfrm rot="602324">
              <a:off x="1066166" y="4634230"/>
              <a:ext cx="267970" cy="1422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7D1B46B-B7B7-406A-BAB4-F54C50DF4048}"/>
                </a:ext>
              </a:extLst>
            </p:cNvPr>
            <p:cNvCxnSpPr/>
            <p:nvPr/>
          </p:nvCxnSpPr>
          <p:spPr>
            <a:xfrm>
              <a:off x="1337310" y="4763135"/>
              <a:ext cx="1494790" cy="7232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0EB1DC7-0FB5-49AC-9DA1-D0821D0A18B5}"/>
                </a:ext>
              </a:extLst>
            </p:cNvPr>
            <p:cNvGrpSpPr/>
            <p:nvPr/>
          </p:nvGrpSpPr>
          <p:grpSpPr>
            <a:xfrm>
              <a:off x="2833370" y="4596447"/>
              <a:ext cx="1991360" cy="1947228"/>
              <a:chOff x="5062220" y="4910772"/>
              <a:chExt cx="1991360" cy="1947228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E544D731-B51D-48C5-99CA-5C8250F1D81E}"/>
                  </a:ext>
                </a:extLst>
              </p:cNvPr>
              <p:cNvPicPr/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640"/>
              <a:stretch/>
            </p:blipFill>
            <p:spPr>
              <a:xfrm>
                <a:off x="5062220" y="5600700"/>
                <a:ext cx="1991360" cy="1257300"/>
              </a:xfrm>
              <a:prstGeom prst="rect">
                <a:avLst/>
              </a:prstGeom>
            </p:spPr>
          </p:pic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0A165C2-E562-4B84-A245-9C3E1F8B00CA}"/>
                  </a:ext>
                </a:extLst>
              </p:cNvPr>
              <p:cNvSpPr/>
              <p:nvPr/>
            </p:nvSpPr>
            <p:spPr>
              <a:xfrm>
                <a:off x="5676900" y="4910772"/>
                <a:ext cx="742950" cy="7131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Round Same Side Corner Rectangle 83">
              <a:extLst>
                <a:ext uri="{FF2B5EF4-FFF2-40B4-BE49-F238E27FC236}">
                  <a16:creationId xmlns:a16="http://schemas.microsoft.com/office/drawing/2014/main" id="{3B92CB90-6F14-43C8-A6F5-EA96760E9856}"/>
                </a:ext>
              </a:extLst>
            </p:cNvPr>
            <p:cNvSpPr/>
            <p:nvPr/>
          </p:nvSpPr>
          <p:spPr>
            <a:xfrm>
              <a:off x="3792474" y="5511038"/>
              <a:ext cx="91440" cy="914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ound Same Side Corner Rectangle 84">
              <a:extLst>
                <a:ext uri="{FF2B5EF4-FFF2-40B4-BE49-F238E27FC236}">
                  <a16:creationId xmlns:a16="http://schemas.microsoft.com/office/drawing/2014/main" id="{26D408B8-306A-4AF8-9D34-250A695A72D5}"/>
                </a:ext>
              </a:extLst>
            </p:cNvPr>
            <p:cNvSpPr/>
            <p:nvPr/>
          </p:nvSpPr>
          <p:spPr>
            <a:xfrm>
              <a:off x="3786124" y="5771388"/>
              <a:ext cx="91440" cy="914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Bent Arrow 85">
              <a:extLst>
                <a:ext uri="{FF2B5EF4-FFF2-40B4-BE49-F238E27FC236}">
                  <a16:creationId xmlns:a16="http://schemas.microsoft.com/office/drawing/2014/main" id="{82F556BA-0BA0-435F-8461-55D9D73F0420}"/>
                </a:ext>
              </a:extLst>
            </p:cNvPr>
            <p:cNvSpPr/>
            <p:nvPr/>
          </p:nvSpPr>
          <p:spPr bwMode="auto">
            <a:xfrm rot="16200000" flipV="1">
              <a:off x="2952748" y="4356102"/>
              <a:ext cx="2413004" cy="546100"/>
            </a:xfrm>
            <a:prstGeom prst="bentArrow">
              <a:avLst>
                <a:gd name="adj1" fmla="val 1836"/>
                <a:gd name="adj2" fmla="val 6885"/>
                <a:gd name="adj3" fmla="val 20349"/>
                <a:gd name="adj4" fmla="val 75000"/>
              </a:avLst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37D1EE-3081-4B79-A8B1-7EF2BEF06C34}"/>
                </a:ext>
              </a:extLst>
            </p:cNvPr>
            <p:cNvSpPr txBox="1"/>
            <p:nvPr/>
          </p:nvSpPr>
          <p:spPr>
            <a:xfrm>
              <a:off x="2958526" y="5462778"/>
              <a:ext cx="840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Geophone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Depths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1B468AB-4226-42FC-A4EC-24E4DB19E89D}"/>
                </a:ext>
              </a:extLst>
            </p:cNvPr>
            <p:cNvSpPr txBox="1"/>
            <p:nvPr/>
          </p:nvSpPr>
          <p:spPr>
            <a:xfrm>
              <a:off x="194861" y="3976878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 Model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935A18C-A32C-4034-BA55-AE956EA072ED}"/>
                </a:ext>
              </a:extLst>
            </p:cNvPr>
            <p:cNvSpPr txBox="1"/>
            <p:nvPr/>
          </p:nvSpPr>
          <p:spPr>
            <a:xfrm>
              <a:off x="748612" y="3662553"/>
              <a:ext cx="6039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Drum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412B7CC-C411-46EE-9EF1-91A183594318}"/>
                </a:ext>
              </a:extLst>
            </p:cNvPr>
            <p:cNvCxnSpPr/>
            <p:nvPr/>
          </p:nvCxnSpPr>
          <p:spPr bwMode="auto">
            <a:xfrm>
              <a:off x="1123950" y="3924300"/>
              <a:ext cx="123825" cy="1047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799C2B1-83EB-46BB-AF30-B5623C79903F}"/>
                </a:ext>
              </a:extLst>
            </p:cNvPr>
            <p:cNvSpPr txBox="1"/>
            <p:nvPr/>
          </p:nvSpPr>
          <p:spPr>
            <a:xfrm>
              <a:off x="177112" y="5034153"/>
              <a:ext cx="927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Pavement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6006E4-1065-4D55-B88D-0AFF86854D84}"/>
              </a:ext>
            </a:extLst>
          </p:cNvPr>
          <p:cNvGrpSpPr/>
          <p:nvPr/>
        </p:nvGrpSpPr>
        <p:grpSpPr>
          <a:xfrm>
            <a:off x="5439410" y="2749853"/>
            <a:ext cx="6562089" cy="3707508"/>
            <a:chOff x="6553215" y="3014663"/>
            <a:chExt cx="5448285" cy="2687097"/>
          </a:xfrm>
        </p:grpSpPr>
        <p:graphicFrame>
          <p:nvGraphicFramePr>
            <p:cNvPr id="63" name="Chart 62">
              <a:extLst>
                <a:ext uri="{FF2B5EF4-FFF2-40B4-BE49-F238E27FC236}">
                  <a16:creationId xmlns:a16="http://schemas.microsoft.com/office/drawing/2014/main" id="{96BB1D61-12D0-413E-BE7F-BA2239F36C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40585664"/>
                </p:ext>
              </p:extLst>
            </p:nvPr>
          </p:nvGraphicFramePr>
          <p:xfrm>
            <a:off x="6553215" y="3179064"/>
            <a:ext cx="5400660" cy="25226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45FB781-1DCF-4E3C-8C1A-FCECEE19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9013" y="3014663"/>
              <a:ext cx="852487" cy="852487"/>
            </a:xfrm>
            <a:prstGeom prst="rect">
              <a:avLst/>
            </a:prstGeom>
          </p:spPr>
        </p:pic>
      </p:grpSp>
      <p:sp>
        <p:nvSpPr>
          <p:cNvPr id="65" name="Text Box 5171">
            <a:extLst>
              <a:ext uri="{FF2B5EF4-FFF2-40B4-BE49-F238E27FC236}">
                <a16:creationId xmlns:a16="http://schemas.microsoft.com/office/drawing/2014/main" id="{957B41A5-C4C6-4138-AAE5-63964B078CE8}"/>
              </a:ext>
            </a:extLst>
          </p:cNvPr>
          <p:cNvSpPr txBox="1"/>
          <p:nvPr/>
        </p:nvSpPr>
        <p:spPr>
          <a:xfrm>
            <a:off x="6141367" y="2781947"/>
            <a:ext cx="2438400" cy="36287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Calibration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ight Arrow 91">
            <a:extLst>
              <a:ext uri="{FF2B5EF4-FFF2-40B4-BE49-F238E27FC236}">
                <a16:creationId xmlns:a16="http://schemas.microsoft.com/office/drawing/2014/main" id="{00F4E9C3-BF70-464D-BE89-BC894634B7C9}"/>
              </a:ext>
            </a:extLst>
          </p:cNvPr>
          <p:cNvSpPr/>
          <p:nvPr/>
        </p:nvSpPr>
        <p:spPr bwMode="auto">
          <a:xfrm>
            <a:off x="4927875" y="4672203"/>
            <a:ext cx="523875" cy="36195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41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573827"/>
            <a:ext cx="1040018" cy="10055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A6972A-B494-4CA3-8C15-B5FF2A56559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24378"/>
              </p:ext>
            </p:extLst>
          </p:nvPr>
        </p:nvGraphicFramePr>
        <p:xfrm>
          <a:off x="4591049" y="1067359"/>
          <a:ext cx="5486401" cy="277169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947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input parameters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US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2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hidden layers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8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neurons in hidden layer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4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Inputs pre-processing function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Sigmoid function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5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Outputs post-processing function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Linear function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Neural network type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Feed-forward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Network training algorithm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Bayesian Regularization </a:t>
                      </a:r>
                      <a:r>
                        <a:rPr lang="en-US" sz="1100" dirty="0" err="1">
                          <a:effectLst/>
                        </a:rPr>
                        <a:t>Backpropagation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8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epochs (maximum number of training iterations before training is stopped)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Training ratio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Validation ratio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Testing ratio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85750" y="169863"/>
            <a:ext cx="11633255" cy="944562"/>
          </a:xfrm>
        </p:spPr>
        <p:txBody>
          <a:bodyPr>
            <a:noAutofit/>
          </a:bodyPr>
          <a:lstStyle/>
          <a:p>
            <a:pPr algn="l"/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Artificial Neural Network (ANN)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43000"/>
            <a:ext cx="2214318" cy="2261792"/>
          </a:xfrm>
          <a:prstGeom prst="rect">
            <a:avLst/>
          </a:prstGeom>
        </p:spPr>
      </p:pic>
      <p:graphicFrame>
        <p:nvGraphicFramePr>
          <p:cNvPr id="90" name="Chart 89"/>
          <p:cNvGraphicFramePr/>
          <p:nvPr>
            <p:extLst/>
          </p:nvPr>
        </p:nvGraphicFramePr>
        <p:xfrm>
          <a:off x="1752600" y="4052888"/>
          <a:ext cx="4648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1" name="Chart 90"/>
          <p:cNvGraphicFramePr>
            <a:graphicFrameLocks/>
          </p:cNvGraphicFramePr>
          <p:nvPr>
            <p:extLst/>
          </p:nvPr>
        </p:nvGraphicFramePr>
        <p:xfrm>
          <a:off x="6324600" y="4038600"/>
          <a:ext cx="3429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2559763" y="3404792"/>
            <a:ext cx="1254492" cy="11430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93" name="Right Arrow 92"/>
          <p:cNvSpPr/>
          <p:nvPr/>
        </p:nvSpPr>
        <p:spPr bwMode="auto">
          <a:xfrm rot="5400000">
            <a:off x="2965000" y="3154727"/>
            <a:ext cx="533400" cy="304800"/>
          </a:xfrm>
          <a:prstGeom prst="rightArrow">
            <a:avLst/>
          </a:prstGeom>
          <a:solidFill>
            <a:srgbClr val="FF66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" name="Right Arrow 94"/>
          <p:cNvSpPr/>
          <p:nvPr/>
        </p:nvSpPr>
        <p:spPr bwMode="auto">
          <a:xfrm rot="1751360">
            <a:off x="3601173" y="4225516"/>
            <a:ext cx="533400" cy="304800"/>
          </a:xfrm>
          <a:prstGeom prst="rightArrow">
            <a:avLst/>
          </a:prstGeom>
          <a:solidFill>
            <a:srgbClr val="FF66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758142" y="5029200"/>
            <a:ext cx="242858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cxnSp>
        <p:nvCxnSpPr>
          <p:cNvPr id="97" name="Straight Arrow Connector 96"/>
          <p:cNvCxnSpPr/>
          <p:nvPr/>
        </p:nvCxnSpPr>
        <p:spPr bwMode="auto">
          <a:xfrm>
            <a:off x="7879571" y="5105400"/>
            <a:ext cx="0" cy="838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2" name="TextBox 101"/>
          <p:cNvSpPr txBox="1"/>
          <p:nvPr/>
        </p:nvSpPr>
        <p:spPr>
          <a:xfrm>
            <a:off x="7848601" y="5216724"/>
            <a:ext cx="858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290929" y="4588289"/>
            <a:ext cx="940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113636" y="3467700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28103421-3A2A-402D-AB04-BF5CD2A7816C}"/>
              </a:ext>
            </a:extLst>
          </p:cNvPr>
          <p:cNvSpPr txBox="1">
            <a:spLocks/>
          </p:cNvSpPr>
          <p:nvPr/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14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7282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14300" y="1533525"/>
            <a:ext cx="11982450" cy="2352675"/>
          </a:xfrm>
          <a:prstGeom prst="roundRect">
            <a:avLst>
              <a:gd name="adj" fmla="val 1302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800-000007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9942939"/>
              </p:ext>
            </p:extLst>
          </p:nvPr>
        </p:nvGraphicFramePr>
        <p:xfrm>
          <a:off x="7393819" y="1533525"/>
          <a:ext cx="4411714" cy="227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2797951"/>
              </p:ext>
            </p:extLst>
          </p:nvPr>
        </p:nvGraphicFramePr>
        <p:xfrm>
          <a:off x="1685924" y="4305301"/>
          <a:ext cx="8020051" cy="211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84822" y="148113"/>
            <a:ext cx="10216515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defRPr/>
            </a:pP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Modulus</a:t>
            </a:r>
          </a:p>
        </p:txBody>
      </p:sp>
      <p:pic>
        <p:nvPicPr>
          <p:cNvPr id="18" name="Picture 17" descr="C:\Users\mmazari\AppData\Local\Temp\2014-11-18 15.04.0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63" t="41626" r="14426"/>
          <a:stretch/>
        </p:blipFill>
        <p:spPr bwMode="auto">
          <a:xfrm>
            <a:off x="5118773" y="607695"/>
            <a:ext cx="1983829" cy="3206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 Box 5171"/>
          <p:cNvSpPr txBox="1"/>
          <p:nvPr/>
        </p:nvSpPr>
        <p:spPr>
          <a:xfrm>
            <a:off x="5465873" y="3422587"/>
            <a:ext cx="1279303" cy="30486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LWD</a:t>
            </a:r>
            <a:endParaRPr lang="en-US" sz="28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5171"/>
          <p:cNvSpPr txBox="1"/>
          <p:nvPr/>
        </p:nvSpPr>
        <p:spPr>
          <a:xfrm>
            <a:off x="423707" y="1196813"/>
            <a:ext cx="3927067" cy="48298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Local Calibration</a:t>
            </a:r>
            <a:endParaRPr lang="en-US" sz="44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543049" y="4162425"/>
            <a:ext cx="9715501" cy="2352675"/>
          </a:xfrm>
          <a:prstGeom prst="roundRect">
            <a:avLst>
              <a:gd name="adj" fmla="val 13023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913C300-E2C1-4BE7-A276-9A8BEE088266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15</a:t>
            </a:fld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30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DAF1-9290-4064-9E71-F6115C04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57" y="83807"/>
            <a:ext cx="11113273" cy="1143000"/>
          </a:xfrm>
        </p:spPr>
        <p:txBody>
          <a:bodyPr>
            <a:normAutofit/>
          </a:bodyPr>
          <a:lstStyle/>
          <a:p>
            <a:pPr algn="l"/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</a:t>
            </a:r>
            <a:r>
              <a:rPr 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colormaps</a:t>
            </a:r>
            <a:endParaRPr 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8">
            <a:extLst>
              <a:ext uri="{FF2B5EF4-FFF2-40B4-BE49-F238E27FC236}">
                <a16:creationId xmlns:a16="http://schemas.microsoft.com/office/drawing/2014/main" id="{080D603A-5EC8-4878-A547-02F284858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501" y="929885"/>
            <a:ext cx="7808181" cy="57017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D31F08-4860-42D5-9C4E-648133ACCDFC}"/>
              </a:ext>
            </a:extLst>
          </p:cNvPr>
          <p:cNvSpPr/>
          <p:nvPr/>
        </p:nvSpPr>
        <p:spPr>
          <a:xfrm>
            <a:off x="5605671" y="5513989"/>
            <a:ext cx="571698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Mazari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al. (2017) Impact of Geospatial Classification Method on Interpretation of Intelligent Compaction Data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43766C5-5936-47C1-9370-95EA66692F9F}"/>
              </a:ext>
            </a:extLst>
          </p:cNvPr>
          <p:cNvSpPr txBox="1">
            <a:spLocks/>
          </p:cNvSpPr>
          <p:nvPr/>
        </p:nvSpPr>
        <p:spPr>
          <a:xfrm>
            <a:off x="9227930" y="6362369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16</a:t>
            </a:fld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23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692D4A-6917-4D3F-9B32-443919B8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309" y="881021"/>
            <a:ext cx="3660311" cy="5769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7D2B8-EBC4-4467-A9B0-71EDD011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85737"/>
            <a:ext cx="10972800" cy="780685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ICMV Distribution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4F3C12E-2672-4052-841F-405D8E6E3507}"/>
              </a:ext>
            </a:extLst>
          </p:cNvPr>
          <p:cNvSpPr txBox="1">
            <a:spLocks/>
          </p:cNvSpPr>
          <p:nvPr/>
        </p:nvSpPr>
        <p:spPr>
          <a:xfrm>
            <a:off x="9347200" y="7085936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17</a:t>
            </a:fld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02551-E954-4E3B-BFEE-E489BD9B4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1"/>
          <a:stretch/>
        </p:blipFill>
        <p:spPr>
          <a:xfrm>
            <a:off x="296380" y="771277"/>
            <a:ext cx="3821036" cy="5594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9E5D1-1134-4BE7-80DE-75346BC6B5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7"/>
          <a:stretch/>
        </p:blipFill>
        <p:spPr>
          <a:xfrm>
            <a:off x="4301803" y="906447"/>
            <a:ext cx="3749118" cy="5459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2346A-D6BD-400E-807D-13EA1EF57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347" y="2049587"/>
            <a:ext cx="717114" cy="34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FA7C8D-AE51-40D9-B97D-245F6CE1D3C9}"/>
              </a:ext>
            </a:extLst>
          </p:cNvPr>
          <p:cNvSpPr/>
          <p:nvPr/>
        </p:nvSpPr>
        <p:spPr bwMode="auto">
          <a:xfrm>
            <a:off x="628650" y="1079868"/>
            <a:ext cx="7126015" cy="5486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259C49F-2A9F-4814-8082-9E368D57F41F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90A6972A-B494-4CA3-8C15-B5FF2A565596}" type="slidenum">
              <a:rPr lang="en-US" b="1" smtClean="0">
                <a:solidFill>
                  <a:srgbClr val="FFFFFF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B9F372-872A-4ACE-9557-63AAB78FABED}"/>
              </a:ext>
            </a:extLst>
          </p:cNvPr>
          <p:cNvSpPr txBox="1">
            <a:spLocks/>
          </p:cNvSpPr>
          <p:nvPr/>
        </p:nvSpPr>
        <p:spPr bwMode="auto">
          <a:xfrm>
            <a:off x="0" y="42824"/>
            <a:ext cx="12192000" cy="96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b="1" i="1" dirty="0">
                <a:solidFill>
                  <a:srgbClr val="0000FF"/>
                </a:solidFill>
                <a:latin typeface="Times New Roman"/>
              </a:rPr>
              <a:t>Achieving Real Time Data Analysis &amp; Quality Control</a:t>
            </a:r>
            <a:endParaRPr lang="en-US" sz="4000" b="1" i="1" kern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7387B-1F84-496E-B037-0CB94407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15" y="1085514"/>
            <a:ext cx="3405809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DAAF9-F959-4D77-952F-0572B5B3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01" y="3828714"/>
            <a:ext cx="3358239" cy="2651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599004-FFED-426E-86E3-19C92FFCD2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2"/>
          <a:stretch/>
        </p:blipFill>
        <p:spPr>
          <a:xfrm>
            <a:off x="4173278" y="1079868"/>
            <a:ext cx="3465773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27385-49F7-48A6-96F0-248AA962FB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"/>
          <a:stretch/>
        </p:blipFill>
        <p:spPr>
          <a:xfrm>
            <a:off x="4173278" y="3823068"/>
            <a:ext cx="3540633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B7378B-2480-452B-8857-C8E6927F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930" y="1133031"/>
            <a:ext cx="3465784" cy="2723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C32AA5-80F2-4148-9B1D-D74B266A9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930" y="3786410"/>
            <a:ext cx="3372520" cy="26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779B0344-335F-4061-9EAC-30019123090E}"/>
              </a:ext>
            </a:extLst>
          </p:cNvPr>
          <p:cNvSpPr/>
          <p:nvPr/>
        </p:nvSpPr>
        <p:spPr bwMode="auto">
          <a:xfrm>
            <a:off x="2977398" y="1566353"/>
            <a:ext cx="358606" cy="3290168"/>
          </a:xfrm>
          <a:prstGeom prst="roundRect">
            <a:avLst>
              <a:gd name="adj" fmla="val 0"/>
            </a:avLst>
          </a:prstGeom>
          <a:solidFill>
            <a:srgbClr val="FF0000">
              <a:alpha val="48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A5ECA-B929-4A35-A924-1C18BD81DD78}"/>
              </a:ext>
            </a:extLst>
          </p:cNvPr>
          <p:cNvSpPr txBox="1"/>
          <p:nvPr/>
        </p:nvSpPr>
        <p:spPr>
          <a:xfrm>
            <a:off x="3392131" y="2352300"/>
            <a:ext cx="1027589" cy="400110"/>
          </a:xfrm>
          <a:prstGeom prst="rect">
            <a:avLst/>
          </a:prstGeom>
          <a:solidFill>
            <a:srgbClr val="FF0000">
              <a:alpha val="47000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Too soft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93978-EB0C-45A6-98AC-3AF524BAFD16}"/>
              </a:ext>
            </a:extLst>
          </p:cNvPr>
          <p:cNvSpPr txBox="1"/>
          <p:nvPr/>
        </p:nvSpPr>
        <p:spPr>
          <a:xfrm>
            <a:off x="4177313" y="4498917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Be Concerned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074DCB-F3E1-4E37-8239-4DA18158E17C}"/>
              </a:ext>
            </a:extLst>
          </p:cNvPr>
          <p:cNvSpPr txBox="1">
            <a:spLocks/>
          </p:cNvSpPr>
          <p:nvPr/>
        </p:nvSpPr>
        <p:spPr bwMode="auto">
          <a:xfrm>
            <a:off x="285750" y="117781"/>
            <a:ext cx="9653667" cy="97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b="1" i="1" kern="0" dirty="0">
                <a:solidFill>
                  <a:srgbClr val="0000FF"/>
                </a:solidFill>
                <a:latin typeface="Times New Roman"/>
              </a:rPr>
              <a:t>Our Observations</a:t>
            </a:r>
            <a:endParaRPr lang="en-US" b="1" i="1" kern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67A2BC-D643-4FF6-968B-2A9B905CB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43"/>
          <a:stretch/>
        </p:blipFill>
        <p:spPr>
          <a:xfrm>
            <a:off x="923925" y="1013589"/>
            <a:ext cx="10982325" cy="5454564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37CB48D-42C4-42E1-B359-8456E2CEBB26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19</a:t>
            </a:fld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7242B07D-CF74-4EAE-8307-9F6B6156B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17"/>
          <a:stretch/>
        </p:blipFill>
        <p:spPr bwMode="auto">
          <a:xfrm>
            <a:off x="157900" y="2028825"/>
            <a:ext cx="918425" cy="232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095DE5-A085-4937-8D98-08F0A73D8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928"/>
          <a:stretch/>
        </p:blipFill>
        <p:spPr>
          <a:xfrm>
            <a:off x="6705601" y="5704575"/>
            <a:ext cx="1466850" cy="66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9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733244" y="-11982"/>
            <a:ext cx="8879079" cy="1042332"/>
          </a:xfrm>
        </p:spPr>
        <p:txBody>
          <a:bodyPr anchor="b">
            <a:noAutofit/>
          </a:bodyPr>
          <a:lstStyle/>
          <a:p>
            <a:pPr algn="l" eaLnBrk="1" hangingPunct="1"/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 Compaction Status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50581" y="1097880"/>
            <a:ext cx="4290722" cy="636652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Progression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3548591"/>
              </p:ext>
            </p:extLst>
          </p:nvPr>
        </p:nvGraphicFramePr>
        <p:xfrm>
          <a:off x="542413" y="1645654"/>
          <a:ext cx="5131501" cy="4907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5673915" y="1081193"/>
            <a:ext cx="4290722" cy="653339"/>
          </a:xfrm>
        </p:spPr>
        <p:txBody>
          <a:bodyPr>
            <a:no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5673915" y="1645654"/>
            <a:ext cx="6451824" cy="4688408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pass of roller provide one piece of information (ICMV) that influenced by several layers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ICMV is not an instantaneous value but an average value over the width of the roller and some length of project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and stiffness are not necessary related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in  nonuniformity of soils and aggregates should be considered in solution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827D-63DF-42A4-A237-A3D1A82FD61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1FBDBA1-09EF-48CB-A553-E6357C1E9ECA}"/>
              </a:ext>
            </a:extLst>
          </p:cNvPr>
          <p:cNvSpPr txBox="1">
            <a:spLocks/>
          </p:cNvSpPr>
          <p:nvPr/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2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675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4E818C-3280-4E5A-8A0E-3DAAAE61F313}"/>
              </a:ext>
            </a:extLst>
          </p:cNvPr>
          <p:cNvSpPr txBox="1">
            <a:spLocks/>
          </p:cNvSpPr>
          <p:nvPr/>
        </p:nvSpPr>
        <p:spPr bwMode="auto">
          <a:xfrm>
            <a:off x="609600" y="49879"/>
            <a:ext cx="94674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Final Protocol</a:t>
            </a:r>
            <a:endParaRPr lang="en-US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A1571D08-5AD1-49E7-A13E-22BE75A6F04E}"/>
              </a:ext>
            </a:extLst>
          </p:cNvPr>
          <p:cNvSpPr/>
          <p:nvPr/>
        </p:nvSpPr>
        <p:spPr bwMode="auto">
          <a:xfrm>
            <a:off x="4712650" y="1185805"/>
            <a:ext cx="2848035" cy="454488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Proof-Map Lot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C729E8F2-8448-43DD-A4CE-AEB4ED48436A}"/>
              </a:ext>
            </a:extLst>
          </p:cNvPr>
          <p:cNvSpPr/>
          <p:nvPr/>
        </p:nvSpPr>
        <p:spPr bwMode="auto">
          <a:xfrm>
            <a:off x="7840544" y="2201516"/>
            <a:ext cx="2219770" cy="694191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with high COV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 &gt; 50%</a:t>
            </a:r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7D5A5F82-EB6F-4D1C-9D86-9F9DA9B94940}"/>
              </a:ext>
            </a:extLst>
          </p:cNvPr>
          <p:cNvSpPr/>
          <p:nvPr/>
        </p:nvSpPr>
        <p:spPr bwMode="auto">
          <a:xfrm>
            <a:off x="7685787" y="3100144"/>
            <a:ext cx="2529287" cy="71378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Rework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Uniformity not achieved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65E7EE11-1A07-41F7-8963-23655D89A666}"/>
              </a:ext>
            </a:extLst>
          </p:cNvPr>
          <p:cNvSpPr/>
          <p:nvPr/>
        </p:nvSpPr>
        <p:spPr bwMode="auto">
          <a:xfrm>
            <a:off x="1923641" y="2636807"/>
            <a:ext cx="2092224" cy="683507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with low COV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 &lt; 35%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AB6C7985-090D-4675-A77C-CB99F1EDF904}"/>
              </a:ext>
            </a:extLst>
          </p:cNvPr>
          <p:cNvSpPr/>
          <p:nvPr/>
        </p:nvSpPr>
        <p:spPr bwMode="auto">
          <a:xfrm>
            <a:off x="4712650" y="2548611"/>
            <a:ext cx="2848035" cy="68754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 with moderate COV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35%&lt;COV &lt; 50%</a:t>
            </a:r>
          </a:p>
        </p:txBody>
      </p:sp>
      <p:sp>
        <p:nvSpPr>
          <p:cNvPr id="9" name="Rounded Rectangle 22">
            <a:extLst>
              <a:ext uri="{FF2B5EF4-FFF2-40B4-BE49-F238E27FC236}">
                <a16:creationId xmlns:a16="http://schemas.microsoft.com/office/drawing/2014/main" id="{AED99E17-EBC4-4684-B0F4-FA3392576529}"/>
              </a:ext>
            </a:extLst>
          </p:cNvPr>
          <p:cNvSpPr/>
          <p:nvPr/>
        </p:nvSpPr>
        <p:spPr bwMode="auto">
          <a:xfrm>
            <a:off x="3231869" y="5332827"/>
            <a:ext cx="1858686" cy="619507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 with 7 LWD Tests</a:t>
            </a: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723B62B5-9FBD-4029-A5C6-7183CEE2339C}"/>
              </a:ext>
            </a:extLst>
          </p:cNvPr>
          <p:cNvSpPr/>
          <p:nvPr/>
        </p:nvSpPr>
        <p:spPr bwMode="auto">
          <a:xfrm>
            <a:off x="8059982" y="4638394"/>
            <a:ext cx="1893378" cy="454488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CMVs ≤ 5</a:t>
            </a: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3F243D8A-790D-484C-9AC3-200390C43171}"/>
              </a:ext>
            </a:extLst>
          </p:cNvPr>
          <p:cNvSpPr/>
          <p:nvPr/>
        </p:nvSpPr>
        <p:spPr bwMode="auto">
          <a:xfrm>
            <a:off x="8055615" y="5274249"/>
            <a:ext cx="1902113" cy="678085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Rework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soft to test!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B20A0B7C-0FFA-4CDC-86CB-FF6AAE03A50F}"/>
              </a:ext>
            </a:extLst>
          </p:cNvPr>
          <p:cNvSpPr/>
          <p:nvPr/>
        </p:nvSpPr>
        <p:spPr bwMode="auto">
          <a:xfrm>
            <a:off x="3275232" y="4597184"/>
            <a:ext cx="1815323" cy="454488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&gt; CMV &gt; 5</a:t>
            </a:r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0CCEF266-5834-438A-89B6-A25ACA28D192}"/>
              </a:ext>
            </a:extLst>
          </p:cNvPr>
          <p:cNvSpPr/>
          <p:nvPr/>
        </p:nvSpPr>
        <p:spPr bwMode="auto">
          <a:xfrm>
            <a:off x="1487708" y="4597182"/>
            <a:ext cx="1399158" cy="454488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CMVs &gt; 30</a:t>
            </a: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A24E400D-9DB9-418C-AB9B-950025469EF8}"/>
              </a:ext>
            </a:extLst>
          </p:cNvPr>
          <p:cNvSpPr/>
          <p:nvPr/>
        </p:nvSpPr>
        <p:spPr bwMode="auto">
          <a:xfrm>
            <a:off x="1396942" y="5312166"/>
            <a:ext cx="1572811" cy="640168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 with 3 LWD 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Elbow Connector 32">
            <a:extLst>
              <a:ext uri="{FF2B5EF4-FFF2-40B4-BE49-F238E27FC236}">
                <a16:creationId xmlns:a16="http://schemas.microsoft.com/office/drawing/2014/main" id="{D142EEE8-3523-4E3C-ADF0-B54F3A4D3261}"/>
              </a:ext>
            </a:extLst>
          </p:cNvPr>
          <p:cNvCxnSpPr>
            <a:stCxn id="4" idx="2"/>
            <a:endCxn id="5" idx="0"/>
          </p:cNvCxnSpPr>
          <p:nvPr/>
        </p:nvCxnSpPr>
        <p:spPr bwMode="auto">
          <a:xfrm rot="16200000" flipH="1">
            <a:off x="7262937" y="514023"/>
            <a:ext cx="561222" cy="2813762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42A100-D667-4F53-AE2A-224376886333}"/>
              </a:ext>
            </a:extLst>
          </p:cNvPr>
          <p:cNvCxnSpPr>
            <a:stCxn id="5" idx="2"/>
            <a:endCxn id="6" idx="0"/>
          </p:cNvCxnSpPr>
          <p:nvPr/>
        </p:nvCxnSpPr>
        <p:spPr bwMode="auto">
          <a:xfrm>
            <a:off x="8950430" y="2895706"/>
            <a:ext cx="1" cy="204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Elbow Connector 43">
            <a:extLst>
              <a:ext uri="{FF2B5EF4-FFF2-40B4-BE49-F238E27FC236}">
                <a16:creationId xmlns:a16="http://schemas.microsoft.com/office/drawing/2014/main" id="{136F3374-B227-4A2E-85B4-45EA32A5DA8B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 bwMode="auto">
          <a:xfrm rot="5400000">
            <a:off x="5682509" y="2094452"/>
            <a:ext cx="908318" cy="127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Elbow Connector 45">
            <a:extLst>
              <a:ext uri="{FF2B5EF4-FFF2-40B4-BE49-F238E27FC236}">
                <a16:creationId xmlns:a16="http://schemas.microsoft.com/office/drawing/2014/main" id="{3B6378D6-8BF6-4763-9D71-ED9C9ED02662}"/>
              </a:ext>
            </a:extLst>
          </p:cNvPr>
          <p:cNvCxnSpPr>
            <a:stCxn id="4" idx="2"/>
            <a:endCxn id="7" idx="0"/>
          </p:cNvCxnSpPr>
          <p:nvPr/>
        </p:nvCxnSpPr>
        <p:spPr bwMode="auto">
          <a:xfrm rot="5400000">
            <a:off x="4054955" y="555092"/>
            <a:ext cx="996513" cy="3166914"/>
          </a:xfrm>
          <a:prstGeom prst="bentConnector3">
            <a:avLst>
              <a:gd name="adj1" fmla="val 282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Elbow Connector 47">
            <a:extLst>
              <a:ext uri="{FF2B5EF4-FFF2-40B4-BE49-F238E27FC236}">
                <a16:creationId xmlns:a16="http://schemas.microsoft.com/office/drawing/2014/main" id="{61E8C161-A25A-45A0-A385-4BAAF2E9E769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 bwMode="auto">
          <a:xfrm rot="5400000">
            <a:off x="1940086" y="3567515"/>
            <a:ext cx="1276868" cy="78246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Elbow Connector 49">
            <a:extLst>
              <a:ext uri="{FF2B5EF4-FFF2-40B4-BE49-F238E27FC236}">
                <a16:creationId xmlns:a16="http://schemas.microsoft.com/office/drawing/2014/main" id="{3978C866-58A7-4B06-B932-72994380C3E7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 bwMode="auto">
          <a:xfrm rot="16200000" flipH="1">
            <a:off x="2937888" y="3352178"/>
            <a:ext cx="1276870" cy="1213141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Elbow Connector 51">
            <a:extLst>
              <a:ext uri="{FF2B5EF4-FFF2-40B4-BE49-F238E27FC236}">
                <a16:creationId xmlns:a16="http://schemas.microsoft.com/office/drawing/2014/main" id="{787B50A8-B81B-4EED-877B-742EE2D96965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 bwMode="auto">
          <a:xfrm rot="16200000" flipH="1">
            <a:off x="6870548" y="2502270"/>
            <a:ext cx="1402243" cy="2870003"/>
          </a:xfrm>
          <a:prstGeom prst="bentConnector3">
            <a:avLst>
              <a:gd name="adj1" fmla="val 5907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ounded Rectangle 55">
            <a:extLst>
              <a:ext uri="{FF2B5EF4-FFF2-40B4-BE49-F238E27FC236}">
                <a16:creationId xmlns:a16="http://schemas.microsoft.com/office/drawing/2014/main" id="{6253EC32-ADFF-40D1-9608-056EB1D4A4F3}"/>
              </a:ext>
            </a:extLst>
          </p:cNvPr>
          <p:cNvSpPr/>
          <p:nvPr/>
        </p:nvSpPr>
        <p:spPr bwMode="auto">
          <a:xfrm>
            <a:off x="5755331" y="4617182"/>
            <a:ext cx="1893378" cy="45448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CMVs &gt; 5</a:t>
            </a:r>
          </a:p>
        </p:txBody>
      </p:sp>
      <p:sp>
        <p:nvSpPr>
          <p:cNvPr id="23" name="Rounded Rectangle 56">
            <a:extLst>
              <a:ext uri="{FF2B5EF4-FFF2-40B4-BE49-F238E27FC236}">
                <a16:creationId xmlns:a16="http://schemas.microsoft.com/office/drawing/2014/main" id="{4D0D1046-A07D-4AD8-9B86-26480F617B0D}"/>
              </a:ext>
            </a:extLst>
          </p:cNvPr>
          <p:cNvSpPr/>
          <p:nvPr/>
        </p:nvSpPr>
        <p:spPr bwMode="auto">
          <a:xfrm>
            <a:off x="5732007" y="5262882"/>
            <a:ext cx="1940026" cy="69264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LWD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Tests in Red Areas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Elbow Connector 80">
            <a:extLst>
              <a:ext uri="{FF2B5EF4-FFF2-40B4-BE49-F238E27FC236}">
                <a16:creationId xmlns:a16="http://schemas.microsoft.com/office/drawing/2014/main" id="{251F3658-04DD-42A7-B687-2BDB927018A8}"/>
              </a:ext>
            </a:extLst>
          </p:cNvPr>
          <p:cNvCxnSpPr>
            <a:cxnSpLocks/>
            <a:stCxn id="8" idx="2"/>
            <a:endCxn id="22" idx="0"/>
          </p:cNvCxnSpPr>
          <p:nvPr/>
        </p:nvCxnSpPr>
        <p:spPr bwMode="auto">
          <a:xfrm rot="16200000" flipH="1">
            <a:off x="5728829" y="3643990"/>
            <a:ext cx="1381031" cy="565352"/>
          </a:xfrm>
          <a:prstGeom prst="bentConnector3">
            <a:avLst>
              <a:gd name="adj1" fmla="val 6036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16FDD9-3185-465C-BCCE-947C8B9989F1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 bwMode="auto">
          <a:xfrm flipH="1">
            <a:off x="2183348" y="5051670"/>
            <a:ext cx="3939" cy="2604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5408F7-17E3-4663-933D-ABBF7336C357}"/>
              </a:ext>
            </a:extLst>
          </p:cNvPr>
          <p:cNvCxnSpPr>
            <a:cxnSpLocks/>
            <a:stCxn id="12" idx="2"/>
            <a:endCxn id="9" idx="0"/>
          </p:cNvCxnSpPr>
          <p:nvPr/>
        </p:nvCxnSpPr>
        <p:spPr bwMode="auto">
          <a:xfrm flipH="1">
            <a:off x="4161212" y="5051672"/>
            <a:ext cx="21682" cy="2811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82A48D-9337-4F36-AA5E-0F4E2E8ECE3D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 bwMode="auto">
          <a:xfrm>
            <a:off x="6702020" y="5071670"/>
            <a:ext cx="0" cy="1912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620647-A59C-4084-92A3-8F5EAD69836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 bwMode="auto">
          <a:xfrm>
            <a:off x="9006671" y="5092882"/>
            <a:ext cx="1" cy="181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6A0C0955-2D62-4298-B4CD-0A2650EB20C2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20</a:t>
            </a:fld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13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8DCC37D-083B-43CB-8F77-964735EF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have we learned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4036882-0CE3-47EF-9E22-5C159B830575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TxDOT 0-6903  -  </a:t>
            </a:r>
            <a:fld id="{90A6972A-B494-4CA3-8C15-B5FF2A565596}" type="slidenum">
              <a:rPr lang="en-US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5FA603-E141-4453-96DF-4CAF96430816}"/>
              </a:ext>
            </a:extLst>
          </p:cNvPr>
          <p:cNvSpPr txBox="1">
            <a:spLocks/>
          </p:cNvSpPr>
          <p:nvPr/>
        </p:nvSpPr>
        <p:spPr bwMode="auto">
          <a:xfrm>
            <a:off x="495300" y="999992"/>
            <a:ext cx="11391900" cy="522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Achieving density is necessary but not sufficient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Density and modulus are not directly related.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A number of sites that achieved density failed to yield moduli that met design requirements (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sometimes by wide margin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). 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Areas with low subgrade moduli propagate all the way to the surface.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Earthwork final product is inherently variable, we need to manage it (not ignore it)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A reasonable amount of variability should be accepted to be practical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IC can quantify variability in a real time manner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Use average results of more data points with a faster field tests  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time to run 3-7 LWD = time to perform one NDG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FEE21B0-A9E6-4CDE-80BC-02B053090721}"/>
              </a:ext>
            </a:extLst>
          </p:cNvPr>
          <p:cNvSpPr txBox="1">
            <a:spLocks/>
          </p:cNvSpPr>
          <p:nvPr/>
        </p:nvSpPr>
        <p:spPr>
          <a:xfrm>
            <a:off x="9347200" y="6583362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21</a:t>
            </a:fld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79B5D1-EBFC-4CA6-A805-62308856A6A7}"/>
              </a:ext>
            </a:extLst>
          </p:cNvPr>
          <p:cNvSpPr/>
          <p:nvPr/>
        </p:nvSpPr>
        <p:spPr>
          <a:xfrm>
            <a:off x="9347200" y="6553200"/>
            <a:ext cx="1616075" cy="3048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57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6342-BADE-49B3-9DE0-138BA3CF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67" y="274638"/>
            <a:ext cx="11011133" cy="1143000"/>
          </a:xfrm>
        </p:spPr>
        <p:txBody>
          <a:bodyPr>
            <a:normAutofit/>
          </a:bodyPr>
          <a:lstStyle/>
          <a:p>
            <a:pPr algn="l"/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E8BF1-BAFC-41D0-B3A1-D734532E6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417637"/>
            <a:ext cx="11183037" cy="454010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 technology for quality management makes perfect sense to make sure that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product is uniform (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achievable now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modulus has been met (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achievable in near future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though conceptually mature, there are still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details to work out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details can be worked out in a straightforward manner if we work together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80B0D13-B213-4F82-BAA6-0035239F2599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22</a:t>
            </a:fld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3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346C184-38CF-43DC-A01F-E73767A4CE08}"/>
              </a:ext>
            </a:extLst>
          </p:cNvPr>
          <p:cNvSpPr txBox="1">
            <a:spLocks/>
          </p:cNvSpPr>
          <p:nvPr/>
        </p:nvSpPr>
        <p:spPr>
          <a:xfrm>
            <a:off x="9347200" y="6553200"/>
            <a:ext cx="2844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0A6972A-B494-4CA3-8C15-B5FF2A565596}" type="slidenum">
              <a:rPr lang="en-US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23</a:t>
            </a:fld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4041A0C2-6ACF-49B8-9BD9-B62E9CBD3008}"/>
              </a:ext>
            </a:extLst>
          </p:cNvPr>
          <p:cNvSpPr txBox="1">
            <a:spLocks/>
          </p:cNvSpPr>
          <p:nvPr/>
        </p:nvSpPr>
        <p:spPr>
          <a:xfrm>
            <a:off x="600075" y="282576"/>
            <a:ext cx="10363200" cy="1149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 IC’ing!!</a:t>
            </a:r>
            <a:endParaRPr lang="en-US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726140-8EE3-4615-A21E-70CF2FECA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r="20902"/>
          <a:stretch/>
        </p:blipFill>
        <p:spPr bwMode="auto">
          <a:xfrm>
            <a:off x="0" y="1431663"/>
            <a:ext cx="4400550" cy="4502033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952C3-321B-429B-8AC0-C8937D0C2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1552256"/>
            <a:ext cx="8896350" cy="43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75982" y="113318"/>
            <a:ext cx="11840035" cy="1242146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b="1" i="1" dirty="0">
                <a:solidFill>
                  <a:srgbClr val="FFC000"/>
                </a:solidFill>
              </a:rPr>
              <a:t>Thank you!!</a:t>
            </a:r>
            <a:endParaRPr lang="en-US" sz="5300" b="1" i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429" y="3574188"/>
            <a:ext cx="1929023" cy="9664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9" y="3595067"/>
            <a:ext cx="1354215" cy="10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nchr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8" b="38088"/>
          <a:stretch/>
        </p:blipFill>
        <p:spPr bwMode="auto">
          <a:xfrm>
            <a:off x="418487" y="2598904"/>
            <a:ext cx="3605600" cy="8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87" y="1407765"/>
            <a:ext cx="1324033" cy="991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25874" b="28113"/>
          <a:stretch/>
        </p:blipFill>
        <p:spPr>
          <a:xfrm>
            <a:off x="1888659" y="1407765"/>
            <a:ext cx="2133600" cy="981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7E625C-DF64-476B-BA3B-EE6A46915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325" y="705028"/>
            <a:ext cx="4572000" cy="5353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86AC1E-0831-4B95-BE79-82C6172440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633" y="4765180"/>
            <a:ext cx="3699849" cy="150443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06183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44" y="2135932"/>
            <a:ext cx="3768607" cy="386934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9E792-8AD9-4293-98E7-AF3596AC8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D534F-0CD9-4F8B-9AA8-01C7AAA41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749" y="2002233"/>
            <a:ext cx="7657039" cy="1426767"/>
          </a:xfrm>
          <a:solidFill>
            <a:srgbClr val="0033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known advantages to IC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progress in theoretical, interpretation and instrumentation aspects of IC have been made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2D2B6D-F2F5-4313-90E5-554913EDFF38}"/>
              </a:ext>
            </a:extLst>
          </p:cNvPr>
          <p:cNvSpPr/>
          <p:nvPr/>
        </p:nvSpPr>
        <p:spPr>
          <a:xfrm>
            <a:off x="299749" y="3429000"/>
            <a:ext cx="762962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come IC is not implemented more widely?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57878-32B2-4B5C-9E09-7C5A3CBAD4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A6972A-B494-4CA3-8C15-B5FF2A565596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023" y="15938"/>
            <a:ext cx="10655807" cy="1070149"/>
          </a:xfrm>
        </p:spPr>
        <p:txBody>
          <a:bodyPr>
            <a:normAutofit/>
          </a:bodyPr>
          <a:lstStyle/>
          <a:p>
            <a:pPr algn="l"/>
            <a:r>
              <a:rPr lang="en-US" b="1" i="1" dirty="0">
                <a:solidFill>
                  <a:srgbClr val="0017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 Compaction Parameters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57345" y="1040581"/>
            <a:ext cx="3672898" cy="64867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Quality Control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(Uniformity)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617619" y="1072817"/>
            <a:ext cx="4445953" cy="64867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Quality Acceptance </a:t>
            </a:r>
          </a:p>
          <a:p>
            <a:pPr lvl="0" algn="ctr">
              <a:spcBef>
                <a:spcPts val="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(Stiffness Extraction)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EF22B4-5D04-4F28-9729-51223510F5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055" y="1821121"/>
            <a:ext cx="2652007" cy="1502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6508D-D778-4E4F-8048-468813B1D1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389" y="3455027"/>
            <a:ext cx="2693336" cy="1342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FCDF24-3762-4510-A1BF-DDAAFD9B8E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191" y="4929427"/>
            <a:ext cx="2692871" cy="16144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77C5A3-77AF-4B30-B5B9-192F455D91AF}"/>
              </a:ext>
            </a:extLst>
          </p:cNvPr>
          <p:cNvSpPr txBox="1"/>
          <p:nvPr/>
        </p:nvSpPr>
        <p:spPr>
          <a:xfrm>
            <a:off x="443751" y="1842947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80E7-11F2-4A7C-818E-27EB0BC39B43}"/>
              </a:ext>
            </a:extLst>
          </p:cNvPr>
          <p:cNvSpPr txBox="1"/>
          <p:nvPr/>
        </p:nvSpPr>
        <p:spPr>
          <a:xfrm>
            <a:off x="488056" y="3520861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7ADC6D-77FB-47A1-94B0-6DFB3F3CC82C}"/>
              </a:ext>
            </a:extLst>
          </p:cNvPr>
          <p:cNvSpPr txBox="1"/>
          <p:nvPr/>
        </p:nvSpPr>
        <p:spPr>
          <a:xfrm>
            <a:off x="485096" y="4915000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020ACB-89E6-438B-BC54-A6035B5B58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388" y="1784684"/>
            <a:ext cx="2987613" cy="1720147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CCE8A-CD3D-4E4A-B016-03C9B69310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360" y="3420045"/>
            <a:ext cx="3034641" cy="13996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A2E674-6839-447D-A4B7-B1029D93431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1" y="4879316"/>
            <a:ext cx="2971800" cy="11948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756DBA-9381-400D-8784-3D4C4AC819D9}"/>
              </a:ext>
            </a:extLst>
          </p:cNvPr>
          <p:cNvSpPr txBox="1"/>
          <p:nvPr/>
        </p:nvSpPr>
        <p:spPr>
          <a:xfrm>
            <a:off x="9961346" y="2378232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vib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13BD9-63C1-49A2-B5D7-27C5925FE0A7}"/>
              </a:ext>
            </a:extLst>
          </p:cNvPr>
          <p:cNvSpPr txBox="1"/>
          <p:nvPr/>
        </p:nvSpPr>
        <p:spPr>
          <a:xfrm>
            <a:off x="10034283" y="3693510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D94E6-1CE7-4B88-BC56-955149EEE70E}"/>
              </a:ext>
            </a:extLst>
          </p:cNvPr>
          <p:cNvSpPr txBox="1"/>
          <p:nvPr/>
        </p:nvSpPr>
        <p:spPr>
          <a:xfrm>
            <a:off x="9892082" y="4890245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VCV</a:t>
            </a:r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91AF32BC-54AB-4CE1-86F3-E0B2A8915ADF}"/>
              </a:ext>
            </a:extLst>
          </p:cNvPr>
          <p:cNvSpPr/>
          <p:nvPr/>
        </p:nvSpPr>
        <p:spPr>
          <a:xfrm>
            <a:off x="4614697" y="2884970"/>
            <a:ext cx="1945056" cy="1070150"/>
          </a:xfrm>
          <a:prstGeom prst="strip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8BB3BE46-73B6-49B3-9691-56EDA6F6C6C9}"/>
              </a:ext>
            </a:extLst>
          </p:cNvPr>
          <p:cNvSpPr txBox="1">
            <a:spLocks/>
          </p:cNvSpPr>
          <p:nvPr/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4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66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0" grpId="0"/>
      <p:bldP spid="21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944" y="202628"/>
            <a:ext cx="8229600" cy="1037775"/>
          </a:xfrm>
        </p:spPr>
        <p:txBody>
          <a:bodyPr>
            <a:normAutofit/>
          </a:bodyPr>
          <a:lstStyle/>
          <a:p>
            <a:pPr algn="l"/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Ultimate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943" y="1371601"/>
            <a:ext cx="6584281" cy="3931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develop procedure(s) that measure </a:t>
            </a:r>
          </a:p>
          <a:p>
            <a:pPr marL="0" indent="0">
              <a:buNone/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 </a:t>
            </a:r>
          </a:p>
          <a:p>
            <a:pPr marL="0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earth materials to </a:t>
            </a:r>
          </a:p>
          <a:p>
            <a:pPr marL="0" indent="0">
              <a:buNone/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facilitate adoption </a:t>
            </a:r>
          </a:p>
          <a:p>
            <a:pPr marL="0" indent="0">
              <a:buNone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IC technologies for field </a:t>
            </a:r>
          </a:p>
          <a:p>
            <a:pPr marL="0" indent="0">
              <a:buNone/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acceptance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3" t="36714" r="3446" b="35751"/>
          <a:stretch/>
        </p:blipFill>
        <p:spPr bwMode="auto">
          <a:xfrm>
            <a:off x="9170785" y="3429000"/>
            <a:ext cx="2743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9837" y="1104898"/>
            <a:ext cx="2743200" cy="2057400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 bwMode="auto">
          <a:xfrm>
            <a:off x="10551437" y="3162298"/>
            <a:ext cx="237652" cy="26670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 bwMode="auto">
          <a:xfrm>
            <a:off x="5761194" y="3194440"/>
            <a:ext cx="3586005" cy="1475552"/>
          </a:xfrm>
          <a:prstGeom prst="wedgeEllipseCallout">
            <a:avLst>
              <a:gd name="adj1" fmla="val -106784"/>
              <a:gd name="adj2" fmla="val -32442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Straightforward specification</a:t>
            </a:r>
          </a:p>
        </p:txBody>
      </p:sp>
      <p:sp>
        <p:nvSpPr>
          <p:cNvPr id="18" name="Oval Callout 17"/>
          <p:cNvSpPr/>
          <p:nvPr/>
        </p:nvSpPr>
        <p:spPr bwMode="auto">
          <a:xfrm>
            <a:off x="3335444" y="4661387"/>
            <a:ext cx="3847780" cy="1545503"/>
          </a:xfrm>
          <a:prstGeom prst="wedgeEllipseCallout">
            <a:avLst>
              <a:gd name="adj1" fmla="val -69724"/>
              <a:gd name="adj2" fmla="val -52709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Solid to minimize dispute</a:t>
            </a:r>
          </a:p>
        </p:txBody>
      </p:sp>
      <p:sp>
        <p:nvSpPr>
          <p:cNvPr id="19" name="Oval Callout 18"/>
          <p:cNvSpPr/>
          <p:nvPr/>
        </p:nvSpPr>
        <p:spPr bwMode="auto">
          <a:xfrm>
            <a:off x="5109328" y="1827085"/>
            <a:ext cx="4506012" cy="1250075"/>
          </a:xfrm>
          <a:prstGeom prst="wedgeEllipseCallout">
            <a:avLst>
              <a:gd name="adj1" fmla="val -64603"/>
              <a:gd name="adj2" fmla="val -10092"/>
            </a:avLst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(Modulus, </a:t>
            </a:r>
            <a:r>
              <a:rPr lang="en-US" altLang="ja-JP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MPa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0" hangingPunct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 (Stiffness, MN/m)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359AE27-8A83-4CAA-9352-9D6DC9C2FD62}"/>
              </a:ext>
            </a:extLst>
          </p:cNvPr>
          <p:cNvSpPr txBox="1">
            <a:spLocks/>
          </p:cNvSpPr>
          <p:nvPr/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5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84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152" y="174928"/>
            <a:ext cx="10246448" cy="850789"/>
          </a:xfrm>
        </p:spPr>
        <p:txBody>
          <a:bodyPr anchor="ctr" anchorCtr="0">
            <a:normAutofit/>
          </a:bodyPr>
          <a:lstStyle/>
          <a:p>
            <a:pPr marL="0" indent="0">
              <a:buNone/>
              <a:defRPr/>
            </a:pP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 of Proposed IC Specifications</a:t>
            </a:r>
            <a:endParaRPr 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34400" y="6553200"/>
            <a:ext cx="2133600" cy="304800"/>
          </a:xfrm>
        </p:spPr>
        <p:txBody>
          <a:bodyPr/>
          <a:lstStyle/>
          <a:p>
            <a:pPr>
              <a:defRPr/>
            </a:pPr>
            <a:fld id="{E216827D-63DF-42A4-A237-A3D1A82FD61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48118945"/>
              </p:ext>
            </p:extLst>
          </p:nvPr>
        </p:nvGraphicFramePr>
        <p:xfrm>
          <a:off x="1043921" y="922351"/>
          <a:ext cx="10246448" cy="5760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30D8700-0C11-4F17-95E2-627EEE717813}"/>
              </a:ext>
            </a:extLst>
          </p:cNvPr>
          <p:cNvSpPr txBox="1">
            <a:spLocks/>
          </p:cNvSpPr>
          <p:nvPr/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6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900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4862" y="1072381"/>
            <a:ext cx="4888672" cy="63259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Mapping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4862" y="1737444"/>
            <a:ext cx="4888672" cy="2525286"/>
          </a:xfr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single value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E03E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Equivalent modulus down to influence depth of roller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9026" y="1053331"/>
            <a:ext cx="5482495" cy="632595"/>
          </a:xfr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Premapping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Mapping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69025" y="1714732"/>
            <a:ext cx="5482464" cy="2485725"/>
          </a:xfr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values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Modulus of a top layer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17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Equivalent Modulus of foundation layers down to influence depth of roller.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E216827D-63DF-42A4-A237-A3D1A82FD61C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861" y="212812"/>
            <a:ext cx="10148830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Definition of Mechanical Property</a:t>
            </a:r>
            <a:endParaRPr lang="en-US" sz="3600" b="1" i="1" u="sng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191875" y="4640198"/>
            <a:ext cx="381000" cy="490101"/>
            <a:chOff x="7924800" y="4180820"/>
            <a:chExt cx="381000" cy="490101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8001000" y="4180820"/>
              <a:ext cx="0" cy="4901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8001000" y="4271981"/>
              <a:ext cx="30480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7924800" y="418082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7924800" y="4669885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7B062562-022C-426F-8743-F276E987D055}"/>
              </a:ext>
            </a:extLst>
          </p:cNvPr>
          <p:cNvSpPr txBox="1">
            <a:spLocks/>
          </p:cNvSpPr>
          <p:nvPr/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7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B9F5E6-C414-42CE-833E-F8F56631F03D}"/>
              </a:ext>
            </a:extLst>
          </p:cNvPr>
          <p:cNvSpPr/>
          <p:nvPr/>
        </p:nvSpPr>
        <p:spPr>
          <a:xfrm>
            <a:off x="8781669" y="4610282"/>
            <a:ext cx="2178666" cy="94866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9D6667-EF2C-4ACE-8BC5-F3F213F7B2DE}"/>
              </a:ext>
            </a:extLst>
          </p:cNvPr>
          <p:cNvSpPr/>
          <p:nvPr/>
        </p:nvSpPr>
        <p:spPr>
          <a:xfrm>
            <a:off x="8781669" y="5112987"/>
            <a:ext cx="2178666" cy="94545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A9C3B7-0367-43F5-9ED4-76A97AA62A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928"/>
          <a:stretch/>
        </p:blipFill>
        <p:spPr>
          <a:xfrm>
            <a:off x="9553030" y="4201492"/>
            <a:ext cx="873745" cy="39771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97732D2-8343-461D-A195-8303DDE839C1}"/>
              </a:ext>
            </a:extLst>
          </p:cNvPr>
          <p:cNvGrpSpPr/>
          <p:nvPr/>
        </p:nvGrpSpPr>
        <p:grpSpPr>
          <a:xfrm>
            <a:off x="4010025" y="4792598"/>
            <a:ext cx="381000" cy="490101"/>
            <a:chOff x="7924800" y="4180820"/>
            <a:chExt cx="381000" cy="490101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97A59A6-4036-46FB-A296-E6CD451A904A}"/>
                </a:ext>
              </a:extLst>
            </p:cNvPr>
            <p:cNvCxnSpPr/>
            <p:nvPr/>
          </p:nvCxnSpPr>
          <p:spPr bwMode="auto">
            <a:xfrm>
              <a:off x="8001000" y="4180820"/>
              <a:ext cx="0" cy="4901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03376A-931A-4665-B13E-AB656F7ADF58}"/>
                </a:ext>
              </a:extLst>
            </p:cNvPr>
            <p:cNvSpPr txBox="1"/>
            <p:nvPr/>
          </p:nvSpPr>
          <p:spPr>
            <a:xfrm>
              <a:off x="8001000" y="4271981"/>
              <a:ext cx="30480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A51AA6A-05A6-46FC-A21F-DF4AA3D6538B}"/>
                </a:ext>
              </a:extLst>
            </p:cNvPr>
            <p:cNvCxnSpPr/>
            <p:nvPr/>
          </p:nvCxnSpPr>
          <p:spPr bwMode="auto">
            <a:xfrm>
              <a:off x="7924800" y="418082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4D5122-B3E3-47C5-A228-6092E9283F66}"/>
                </a:ext>
              </a:extLst>
            </p:cNvPr>
            <p:cNvCxnSpPr/>
            <p:nvPr/>
          </p:nvCxnSpPr>
          <p:spPr bwMode="auto">
            <a:xfrm>
              <a:off x="7924800" y="4669885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AB053F0-9763-4FDC-8E80-27012052755F}"/>
              </a:ext>
            </a:extLst>
          </p:cNvPr>
          <p:cNvSpPr/>
          <p:nvPr/>
        </p:nvSpPr>
        <p:spPr>
          <a:xfrm>
            <a:off x="1599819" y="4762682"/>
            <a:ext cx="2178666" cy="94866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D71272E-E2D9-4393-9EBD-CC3CDECC071B}"/>
              </a:ext>
            </a:extLst>
          </p:cNvPr>
          <p:cNvSpPr/>
          <p:nvPr/>
        </p:nvSpPr>
        <p:spPr>
          <a:xfrm>
            <a:off x="1599819" y="5265387"/>
            <a:ext cx="2178666" cy="94545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914FDF-AFED-4D1F-B68A-F046F1692E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928"/>
          <a:stretch/>
        </p:blipFill>
        <p:spPr>
          <a:xfrm>
            <a:off x="2371180" y="4353892"/>
            <a:ext cx="873745" cy="39771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E1CEBC0-F6EC-4C97-8429-756BD5930662}"/>
              </a:ext>
            </a:extLst>
          </p:cNvPr>
          <p:cNvSpPr/>
          <p:nvPr/>
        </p:nvSpPr>
        <p:spPr>
          <a:xfrm>
            <a:off x="6371463" y="5145435"/>
            <a:ext cx="2178666" cy="94545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5275222-411E-44A7-90A0-511B7187A6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928"/>
          <a:stretch/>
        </p:blipFill>
        <p:spPr>
          <a:xfrm>
            <a:off x="7155832" y="4731359"/>
            <a:ext cx="873745" cy="3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2" grpId="0" animBg="1"/>
      <p:bldP spid="33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024" y="235564"/>
            <a:ext cx="10320214" cy="763843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17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Desire for Straightforward Specification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431221" y="964136"/>
            <a:ext cx="4574386" cy="61341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Well-Defined Process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020ACB-89E6-438B-BC54-A6035B5B58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388" y="1641561"/>
            <a:ext cx="2987613" cy="172014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CCE8A-CD3D-4E4A-B016-03C9B69310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360" y="3276922"/>
            <a:ext cx="3034641" cy="13996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A2E674-6839-447D-A4B7-B1029D9343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1" y="4736193"/>
            <a:ext cx="2971800" cy="11948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756DBA-9381-400D-8784-3D4C4AC819D9}"/>
              </a:ext>
            </a:extLst>
          </p:cNvPr>
          <p:cNvSpPr txBox="1"/>
          <p:nvPr/>
        </p:nvSpPr>
        <p:spPr>
          <a:xfrm>
            <a:off x="9964290" y="2195333"/>
            <a:ext cx="8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vib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13BD9-63C1-49A2-B5D7-27C5925FE0A7}"/>
              </a:ext>
            </a:extLst>
          </p:cNvPr>
          <p:cNvSpPr txBox="1"/>
          <p:nvPr/>
        </p:nvSpPr>
        <p:spPr>
          <a:xfrm>
            <a:off x="9991711" y="3593340"/>
            <a:ext cx="59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D94E6-1CE7-4B88-BC56-955149EEE70E}"/>
              </a:ext>
            </a:extLst>
          </p:cNvPr>
          <p:cNvSpPr txBox="1"/>
          <p:nvPr/>
        </p:nvSpPr>
        <p:spPr>
          <a:xfrm>
            <a:off x="9982907" y="4969358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VCV</a:t>
            </a:r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91AF32BC-54AB-4CE1-86F3-E0B2A8915ADF}"/>
              </a:ext>
            </a:extLst>
          </p:cNvPr>
          <p:cNvSpPr/>
          <p:nvPr/>
        </p:nvSpPr>
        <p:spPr>
          <a:xfrm>
            <a:off x="4940064" y="2811951"/>
            <a:ext cx="1699084" cy="1070150"/>
          </a:xfrm>
          <a:prstGeom prst="striped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5DE87A2-2CF1-4CA6-8166-2D7BECAF6136}"/>
              </a:ext>
            </a:extLst>
          </p:cNvPr>
          <p:cNvSpPr txBox="1">
            <a:spLocks/>
          </p:cNvSpPr>
          <p:nvPr/>
        </p:nvSpPr>
        <p:spPr>
          <a:xfrm>
            <a:off x="783211" y="1058982"/>
            <a:ext cx="3971670" cy="5652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 Blackbox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36A323-A1A3-4CA9-9F95-388A6F3B2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652" y="1711665"/>
            <a:ext cx="2987613" cy="172014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67BC4-9BE9-4CB5-8EFF-BB826953C3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624" y="3347026"/>
            <a:ext cx="3034641" cy="13996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257A71-B8E7-4E04-9F17-3B348F2BDD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265" y="4806297"/>
            <a:ext cx="2971800" cy="11948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8DF970-576C-4412-B3D5-FDA735D0DA96}"/>
              </a:ext>
            </a:extLst>
          </p:cNvPr>
          <p:cNvSpPr/>
          <p:nvPr/>
        </p:nvSpPr>
        <p:spPr>
          <a:xfrm>
            <a:off x="783210" y="1711665"/>
            <a:ext cx="3971670" cy="44513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I found the solution">
            <a:extLst>
              <a:ext uri="{FF2B5EF4-FFF2-40B4-BE49-F238E27FC236}">
                <a16:creationId xmlns:a16="http://schemas.microsoft.com/office/drawing/2014/main" id="{E3D287C0-88A9-4CF6-9740-96D931D50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48" y="2150714"/>
            <a:ext cx="3233477" cy="242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80E47395-52DC-45B8-B7FF-34668C256B71}"/>
              </a:ext>
            </a:extLst>
          </p:cNvPr>
          <p:cNvSpPr txBox="1">
            <a:spLocks/>
          </p:cNvSpPr>
          <p:nvPr/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8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61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9" grpId="0"/>
      <p:bldP spid="20" grpId="0"/>
      <p:bldP spid="21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0363" y="8304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17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Desire to Minimize Dispute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5804D133-5D5F-404C-A393-11D340DF1D4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9144117"/>
              </p:ext>
            </p:extLst>
          </p:nvPr>
        </p:nvGraphicFramePr>
        <p:xfrm>
          <a:off x="5359179" y="993267"/>
          <a:ext cx="5645426" cy="2159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FFD8C1CD-CCA4-4EBE-87AA-03BEB7F94F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126437"/>
              </p:ext>
            </p:extLst>
          </p:nvPr>
        </p:nvGraphicFramePr>
        <p:xfrm>
          <a:off x="4770783" y="2393344"/>
          <a:ext cx="6933537" cy="409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5A9E6CA-16B0-456F-A631-00DB7C5A6C5E}"/>
              </a:ext>
            </a:extLst>
          </p:cNvPr>
          <p:cNvSpPr txBox="1">
            <a:spLocks/>
          </p:cNvSpPr>
          <p:nvPr/>
        </p:nvSpPr>
        <p:spPr bwMode="auto">
          <a:xfrm>
            <a:off x="9347200" y="65532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0A6972A-B494-4CA3-8C15-B5FF2A565596}" type="slidenum">
              <a:rPr lang="en-US" smtClean="0">
                <a:solidFill>
                  <a:prstClr val="white"/>
                </a:solidFill>
                <a:latin typeface="Times New Roman"/>
              </a:rPr>
              <a:pPr>
                <a:defRPr/>
              </a:pPr>
              <a:t>9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3720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5141</TotalTime>
  <Words>1033</Words>
  <Application>Microsoft Office PowerPoint</Application>
  <PresentationFormat>Widescreen</PresentationFormat>
  <Paragraphs>284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游ゴシック</vt:lpstr>
      <vt:lpstr>Arial</vt:lpstr>
      <vt:lpstr>Calibri</vt:lpstr>
      <vt:lpstr>Calibri Light</vt:lpstr>
      <vt:lpstr>Tahoma</vt:lpstr>
      <vt:lpstr>Times New Roman</vt:lpstr>
      <vt:lpstr>Verdana</vt:lpstr>
      <vt:lpstr>Office Theme</vt:lpstr>
      <vt:lpstr>1_Office Theme</vt:lpstr>
      <vt:lpstr>2_Office Theme</vt:lpstr>
      <vt:lpstr>PowerPoint Presentation</vt:lpstr>
      <vt:lpstr>Intelligent Compaction Status</vt:lpstr>
      <vt:lpstr>Motivation of Study</vt:lpstr>
      <vt:lpstr>Intelligent Compaction Parameters</vt:lpstr>
      <vt:lpstr>Ultimate Goal</vt:lpstr>
      <vt:lpstr>PowerPoint Presentation</vt:lpstr>
      <vt:lpstr>PowerPoint Presentation</vt:lpstr>
      <vt:lpstr>Desire for Straightforward Specification</vt:lpstr>
      <vt:lpstr>Desire to Minimize Dispute</vt:lpstr>
      <vt:lpstr>PowerPoint Presentation</vt:lpstr>
      <vt:lpstr>PowerPoint Presentation</vt:lpstr>
      <vt:lpstr>PowerPoint Presentation</vt:lpstr>
      <vt:lpstr>PowerPoint Presentation</vt:lpstr>
      <vt:lpstr>Development of Artificial Neural Network (ANN)</vt:lpstr>
      <vt:lpstr>PowerPoint Presentation</vt:lpstr>
      <vt:lpstr>Improve colormaps</vt:lpstr>
      <vt:lpstr>ICMV Distribution</vt:lpstr>
      <vt:lpstr>PowerPoint Presentation</vt:lpstr>
      <vt:lpstr>PowerPoint Presentation</vt:lpstr>
      <vt:lpstr>PowerPoint Presentation</vt:lpstr>
      <vt:lpstr>What have we learned</vt:lpstr>
      <vt:lpstr>Final Words</vt:lpstr>
      <vt:lpstr>PowerPoint Presentation</vt:lpstr>
      <vt:lpstr>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Abdallah, Imad (CTIS)</dc:creator>
  <cp:lastModifiedBy>Nazarian, Soheil</cp:lastModifiedBy>
  <cp:revision>230</cp:revision>
  <cp:lastPrinted>2019-04-17T03:02:16Z</cp:lastPrinted>
  <dcterms:created xsi:type="dcterms:W3CDTF">2019-01-09T20:04:30Z</dcterms:created>
  <dcterms:modified xsi:type="dcterms:W3CDTF">2019-05-17T21:02:39Z</dcterms:modified>
</cp:coreProperties>
</file>