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6" r:id="rId1"/>
  </p:sldMasterIdLst>
  <p:sldIdLst>
    <p:sldId id="256" r:id="rId2"/>
    <p:sldId id="278" r:id="rId3"/>
    <p:sldId id="279" r:id="rId4"/>
    <p:sldId id="258" r:id="rId5"/>
    <p:sldId id="259" r:id="rId6"/>
    <p:sldId id="262" r:id="rId7"/>
    <p:sldId id="260" r:id="rId8"/>
    <p:sldId id="261" r:id="rId9"/>
    <p:sldId id="280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4" r:id="rId19"/>
    <p:sldId id="275" r:id="rId20"/>
    <p:sldId id="276" r:id="rId21"/>
    <p:sldId id="271" r:id="rId22"/>
    <p:sldId id="272" r:id="rId23"/>
    <p:sldId id="273" r:id="rId24"/>
    <p:sldId id="28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5" autoAdjust="0"/>
    <p:restoredTop sz="94815" autoAdjust="0"/>
  </p:normalViewPr>
  <p:slideViewPr>
    <p:cSldViewPr snapToGrid="0">
      <p:cViewPr varScale="1">
        <p:scale>
          <a:sx n="116" d="100"/>
          <a:sy n="116" d="100"/>
        </p:scale>
        <p:origin x="102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6679F-B61C-4EBD-B66A-926FB216E504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1A04-7EF2-4432-9825-CC95906D8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683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6679F-B61C-4EBD-B66A-926FB216E504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1A04-7EF2-4432-9825-CC95906D8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596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6679F-B61C-4EBD-B66A-926FB216E504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1A04-7EF2-4432-9825-CC95906D8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726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6679F-B61C-4EBD-B66A-926FB216E504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1A04-7EF2-4432-9825-CC95906D811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40361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6679F-B61C-4EBD-B66A-926FB216E504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1A04-7EF2-4432-9825-CC95906D8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9780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6679F-B61C-4EBD-B66A-926FB216E504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1A04-7EF2-4432-9825-CC95906D8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4137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6679F-B61C-4EBD-B66A-926FB216E504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1A04-7EF2-4432-9825-CC95906D8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5588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6679F-B61C-4EBD-B66A-926FB216E504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1A04-7EF2-4432-9825-CC95906D8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6530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6679F-B61C-4EBD-B66A-926FB216E504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1A04-7EF2-4432-9825-CC95906D8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686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6679F-B61C-4EBD-B66A-926FB216E504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1A04-7EF2-4432-9825-CC95906D8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306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6679F-B61C-4EBD-B66A-926FB216E504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1A04-7EF2-4432-9825-CC95906D8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296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6679F-B61C-4EBD-B66A-926FB216E504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1A04-7EF2-4432-9825-CC95906D8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304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6679F-B61C-4EBD-B66A-926FB216E504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1A04-7EF2-4432-9825-CC95906D8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688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6679F-B61C-4EBD-B66A-926FB216E504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1A04-7EF2-4432-9825-CC95906D8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109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6679F-B61C-4EBD-B66A-926FB216E504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1A04-7EF2-4432-9825-CC95906D8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404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6679F-B61C-4EBD-B66A-926FB216E504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1A04-7EF2-4432-9825-CC95906D8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93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6679F-B61C-4EBD-B66A-926FB216E504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1A04-7EF2-4432-9825-CC95906D8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016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8F6679F-B61C-4EBD-B66A-926FB216E504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31A04-7EF2-4432-9825-CC95906D8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6203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  <p:sldLayoutId id="2147483851" r:id="rId15"/>
    <p:sldLayoutId id="2147483852" r:id="rId16"/>
    <p:sldLayoutId id="214748385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11" Type="http://schemas.openxmlformats.org/officeDocument/2006/relationships/image" Target="../media/image23.png"/><Relationship Id="rId5" Type="http://schemas.openxmlformats.org/officeDocument/2006/relationships/image" Target="../media/image17.jp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85393" y="1491752"/>
            <a:ext cx="6790414" cy="2861631"/>
          </a:xfrm>
        </p:spPr>
        <p:txBody>
          <a:bodyPr/>
          <a:lstStyle/>
          <a:p>
            <a:pPr algn="ctr"/>
            <a:r>
              <a:rPr lang="en-US" sz="5400" dirty="0"/>
              <a:t>e-Ticketing</a:t>
            </a:r>
            <a:br>
              <a:rPr lang="en-US" sz="5400" dirty="0"/>
            </a:br>
            <a:r>
              <a:rPr lang="en-US" sz="5400" dirty="0"/>
              <a:t>for </a:t>
            </a:r>
            <a:br>
              <a:rPr lang="en-US" sz="5400" dirty="0"/>
            </a:br>
            <a:r>
              <a:rPr lang="en-US" sz="5400" dirty="0"/>
              <a:t>asphalt delivery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7771" y="5079529"/>
            <a:ext cx="8825658" cy="861420"/>
          </a:xfrm>
        </p:spPr>
        <p:txBody>
          <a:bodyPr>
            <a:normAutofit/>
          </a:bodyPr>
          <a:lstStyle/>
          <a:p>
            <a:r>
              <a:rPr lang="en-US" dirty="0"/>
              <a:t>Presenter: 	Korby Seward, pe, </a:t>
            </a:r>
            <a:r>
              <a:rPr lang="en-US" dirty="0" err="1"/>
              <a:t>nddot</a:t>
            </a:r>
            <a:r>
              <a:rPr lang="en-US" dirty="0"/>
              <a:t> – devils lake district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284" y="303643"/>
            <a:ext cx="2705100" cy="923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619" y="308459"/>
            <a:ext cx="2617973" cy="71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717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NDDOT e-ticketing pilot project history: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3361920"/>
          </a:xfrm>
        </p:spPr>
        <p:txBody>
          <a:bodyPr/>
          <a:lstStyle/>
          <a:p>
            <a:r>
              <a:rPr lang="en-US" dirty="0"/>
              <a:t>Dec. 15-16, 2015: NDDOT, IOWADOT, and FHWA participated in a peer-to-peer exchange on e-Construction. An e-ticketing pilot project was discussed by IOWADOT and the benefits it provided.</a:t>
            </a:r>
          </a:p>
          <a:p>
            <a:r>
              <a:rPr lang="en-US" dirty="0"/>
              <a:t>2016 Construction Season: NDDOT participates in first e-ticketing pilot project</a:t>
            </a:r>
          </a:p>
          <a:p>
            <a:r>
              <a:rPr lang="en-US" dirty="0"/>
              <a:t>2018 Construction Season: NDDOT participated in second e-ticketing pilot project</a:t>
            </a:r>
          </a:p>
        </p:txBody>
      </p:sp>
    </p:spTree>
    <p:extLst>
      <p:ext uri="{BB962C8B-B14F-4D97-AF65-F5344CB8AC3E}">
        <p14:creationId xmlns:p14="http://schemas.microsoft.com/office/powerpoint/2010/main" val="2143158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    </a:t>
            </a:r>
            <a:r>
              <a:rPr lang="en-US" dirty="0" err="1"/>
              <a:t>FleetWATCHER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0218" b="4853"/>
          <a:stretch/>
        </p:blipFill>
        <p:spPr>
          <a:xfrm>
            <a:off x="956211" y="1460034"/>
            <a:ext cx="8641012" cy="5161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2636" y="452718"/>
            <a:ext cx="2706859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469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Scale Ticket Summary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81" y="1421759"/>
            <a:ext cx="11784978" cy="4947236"/>
          </a:xfrm>
        </p:spPr>
      </p:pic>
    </p:spTree>
    <p:extLst>
      <p:ext uri="{BB962C8B-B14F-4D97-AF65-F5344CB8AC3E}">
        <p14:creationId xmlns:p14="http://schemas.microsoft.com/office/powerpoint/2010/main" val="4062326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Load</a:t>
            </a:r>
            <a:r>
              <a:rPr lang="en-US"/>
              <a:t> Cycle Analysis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370" y="1529751"/>
            <a:ext cx="7618373" cy="5006215"/>
          </a:xfrm>
        </p:spPr>
      </p:pic>
    </p:spTree>
    <p:extLst>
      <p:ext uri="{BB962C8B-B14F-4D97-AF65-F5344CB8AC3E}">
        <p14:creationId xmlns:p14="http://schemas.microsoft.com/office/powerpoint/2010/main" val="3170865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Map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442" y="2052638"/>
            <a:ext cx="7686891" cy="4195762"/>
          </a:xfrm>
        </p:spPr>
      </p:pic>
    </p:spTree>
    <p:extLst>
      <p:ext uri="{BB962C8B-B14F-4D97-AF65-F5344CB8AC3E}">
        <p14:creationId xmlns:p14="http://schemas.microsoft.com/office/powerpoint/2010/main" val="2913447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Project </a:t>
            </a:r>
            <a:r>
              <a:rPr lang="en-US" dirty="0" err="1"/>
              <a:t>Geozone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145" y="2052638"/>
            <a:ext cx="7397486" cy="4195762"/>
          </a:xfrm>
        </p:spPr>
      </p:pic>
    </p:spTree>
    <p:extLst>
      <p:ext uri="{BB962C8B-B14F-4D97-AF65-F5344CB8AC3E}">
        <p14:creationId xmlns:p14="http://schemas.microsoft.com/office/powerpoint/2010/main" val="3023367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Paver </a:t>
            </a:r>
            <a:r>
              <a:rPr lang="en-US" dirty="0" err="1"/>
              <a:t>Geozone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678" y="2052638"/>
            <a:ext cx="4850419" cy="4195762"/>
          </a:xfrm>
        </p:spPr>
      </p:pic>
    </p:spTree>
    <p:extLst>
      <p:ext uri="{BB962C8B-B14F-4D97-AF65-F5344CB8AC3E}">
        <p14:creationId xmlns:p14="http://schemas.microsoft.com/office/powerpoint/2010/main" val="21678381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Dump Map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575" y="2052638"/>
            <a:ext cx="7364625" cy="4195762"/>
          </a:xfrm>
        </p:spPr>
      </p:pic>
    </p:spTree>
    <p:extLst>
      <p:ext uri="{BB962C8B-B14F-4D97-AF65-F5344CB8AC3E}">
        <p14:creationId xmlns:p14="http://schemas.microsoft.com/office/powerpoint/2010/main" val="785641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Haul Sheet Summary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152" y="1200055"/>
            <a:ext cx="4264429" cy="5526353"/>
          </a:xfrm>
        </p:spPr>
      </p:pic>
    </p:spTree>
    <p:extLst>
      <p:ext uri="{BB962C8B-B14F-4D97-AF65-F5344CB8AC3E}">
        <p14:creationId xmlns:p14="http://schemas.microsoft.com/office/powerpoint/2010/main" val="10851972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Scale Ticket Summary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176" y="1174771"/>
            <a:ext cx="7331824" cy="5669461"/>
          </a:xfrm>
        </p:spPr>
      </p:pic>
    </p:spTree>
    <p:extLst>
      <p:ext uri="{BB962C8B-B14F-4D97-AF65-F5344CB8AC3E}">
        <p14:creationId xmlns:p14="http://schemas.microsoft.com/office/powerpoint/2010/main" val="1580049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679208"/>
            <a:ext cx="8946541" cy="2654254"/>
          </a:xfrm>
        </p:spPr>
        <p:txBody>
          <a:bodyPr/>
          <a:lstStyle/>
          <a:p>
            <a:r>
              <a:rPr lang="en-US" dirty="0"/>
              <a:t>Trucks are loaded with material and weighed at the pit</a:t>
            </a:r>
          </a:p>
          <a:p>
            <a:r>
              <a:rPr lang="en-US" dirty="0"/>
              <a:t>A paper ticket is printed and handed to the driver</a:t>
            </a:r>
          </a:p>
          <a:p>
            <a:r>
              <a:rPr lang="en-US" dirty="0"/>
              <a:t>Material is delivered to the project.</a:t>
            </a:r>
          </a:p>
          <a:p>
            <a:r>
              <a:rPr lang="en-US" dirty="0"/>
              <a:t>Truck Driver hands the ticket to the inspector</a:t>
            </a:r>
          </a:p>
          <a:p>
            <a:r>
              <a:rPr lang="en-US" dirty="0"/>
              <a:t>Inspector adds up the tickets by hand</a:t>
            </a:r>
          </a:p>
          <a:p>
            <a:r>
              <a:rPr lang="en-US" dirty="0"/>
              <a:t>Inspector compares tickets to haul sheet and certifies the haul sheet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1753" y="4707173"/>
            <a:ext cx="3411362" cy="18658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22775" t="5566" r="13771" b="38086"/>
          <a:stretch/>
        </p:blipFill>
        <p:spPr>
          <a:xfrm>
            <a:off x="1900362" y="4707173"/>
            <a:ext cx="2967632" cy="186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7367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606" y="474894"/>
            <a:ext cx="2706859" cy="9205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606" y="377411"/>
            <a:ext cx="7198823" cy="1400530"/>
          </a:xfrm>
        </p:spPr>
        <p:txBody>
          <a:bodyPr/>
          <a:lstStyle/>
          <a:p>
            <a:r>
              <a:rPr lang="en-US" dirty="0"/>
              <a:t>                     Mobile Version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749" y="1786745"/>
            <a:ext cx="6287193" cy="471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699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Shifts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115" y="1364405"/>
            <a:ext cx="6591993" cy="4881767"/>
          </a:xfrm>
        </p:spPr>
      </p:pic>
    </p:spTree>
    <p:extLst>
      <p:ext uri="{BB962C8B-B14F-4D97-AF65-F5344CB8AC3E}">
        <p14:creationId xmlns:p14="http://schemas.microsoft.com/office/powerpoint/2010/main" val="12336707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Shifts (Map)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301" y="1437535"/>
            <a:ext cx="6941127" cy="5114960"/>
          </a:xfrm>
        </p:spPr>
      </p:pic>
    </p:spTree>
    <p:extLst>
      <p:ext uri="{BB962C8B-B14F-4D97-AF65-F5344CB8AC3E}">
        <p14:creationId xmlns:p14="http://schemas.microsoft.com/office/powerpoint/2010/main" val="35770228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Scale Tickets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109" y="1217124"/>
            <a:ext cx="7281949" cy="5515634"/>
          </a:xfrm>
        </p:spPr>
      </p:pic>
    </p:spTree>
    <p:extLst>
      <p:ext uri="{BB962C8B-B14F-4D97-AF65-F5344CB8AC3E}">
        <p14:creationId xmlns:p14="http://schemas.microsoft.com/office/powerpoint/2010/main" val="31654425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3142537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108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e-ticketing?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2052918"/>
            <a:ext cx="5011738" cy="2935461"/>
          </a:xfrm>
        </p:spPr>
        <p:txBody>
          <a:bodyPr>
            <a:normAutofit/>
          </a:bodyPr>
          <a:lstStyle/>
          <a:p>
            <a:r>
              <a:rPr lang="en-US" dirty="0"/>
              <a:t>Each load is stored electronically</a:t>
            </a:r>
          </a:p>
          <a:p>
            <a:r>
              <a:rPr lang="en-US" dirty="0"/>
              <a:t>Trucks and Pavers are tracked by GPS</a:t>
            </a:r>
          </a:p>
          <a:p>
            <a:r>
              <a:rPr lang="en-US" dirty="0"/>
              <a:t>Ticket information is viewed on a mobile device or computer</a:t>
            </a:r>
          </a:p>
          <a:p>
            <a:r>
              <a:rPr lang="en-US" dirty="0"/>
              <a:t>All information is saved electronically and can be recalled later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0556" y="1941599"/>
            <a:ext cx="4692690" cy="352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906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use e-ticketing?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3290358"/>
          </a:xfrm>
        </p:spPr>
        <p:txBody>
          <a:bodyPr>
            <a:normAutofit/>
          </a:bodyPr>
          <a:lstStyle/>
          <a:p>
            <a:r>
              <a:rPr lang="en-US" dirty="0"/>
              <a:t>Provides a safety aspect. Ticket Takers would be obtaining electronic tickets through a mobile device vs. having to grab a hard copy ticket from each truck driver.</a:t>
            </a:r>
          </a:p>
          <a:p>
            <a:r>
              <a:rPr lang="en-US" dirty="0"/>
              <a:t>Contractor benefits are:</a:t>
            </a:r>
          </a:p>
          <a:p>
            <a:pPr lvl="1"/>
            <a:r>
              <a:rPr lang="en-US" dirty="0"/>
              <a:t>Monitor in real-time the production numbers at the plant</a:t>
            </a:r>
          </a:p>
          <a:p>
            <a:pPr lvl="1"/>
            <a:r>
              <a:rPr lang="en-US" dirty="0"/>
              <a:t>Tool to evaluate cycle times and identify inefficiencies</a:t>
            </a:r>
          </a:p>
          <a:p>
            <a:pPr lvl="0">
              <a:buClr>
                <a:srgbClr val="ACD433"/>
              </a:buClr>
            </a:pPr>
            <a:r>
              <a:rPr lang="en-US" dirty="0">
                <a:solidFill>
                  <a:prstClr val="white"/>
                </a:solidFill>
              </a:rPr>
              <a:t>e-Ticketing is part of an overall goal for the NDDOT to be 100 percent paperless on construction projects from the pre- to post-construction stages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633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100% paperless? That is not possible….right?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826" y="2410727"/>
            <a:ext cx="4836312" cy="1207117"/>
          </a:xfrm>
        </p:spPr>
        <p:txBody>
          <a:bodyPr/>
          <a:lstStyle/>
          <a:p>
            <a:r>
              <a:rPr lang="en-US" dirty="0"/>
              <a:t>Iowa DOT reached the paperless milestone back in 2016. It is possible…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702" y="1919156"/>
            <a:ext cx="3026917" cy="302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852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e-Construction as defined by FHWA: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28427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e-Construction Benefits:</a:t>
            </a:r>
          </a:p>
          <a:p>
            <a:pPr lvl="1"/>
            <a:r>
              <a:rPr lang="en-US" dirty="0"/>
              <a:t>Reduction or elimination of paper (sustainable solution)</a:t>
            </a:r>
          </a:p>
          <a:p>
            <a:pPr lvl="1"/>
            <a:r>
              <a:rPr lang="en-US" dirty="0"/>
              <a:t>Operation in a secure environment</a:t>
            </a:r>
          </a:p>
          <a:p>
            <a:pPr lvl="1"/>
            <a:r>
              <a:rPr lang="en-US" dirty="0"/>
              <a:t>Ease of document access</a:t>
            </a:r>
          </a:p>
          <a:p>
            <a:pPr lvl="1"/>
            <a:r>
              <a:rPr lang="en-US" dirty="0"/>
              <a:t>Real-time document access</a:t>
            </a:r>
          </a:p>
          <a:p>
            <a:pPr lvl="1"/>
            <a:r>
              <a:rPr lang="en-US" dirty="0"/>
              <a:t>Standardization of report or forms</a:t>
            </a:r>
          </a:p>
          <a:p>
            <a:pPr lvl="1"/>
            <a:r>
              <a:rPr lang="en-US" dirty="0"/>
              <a:t>Reduced storage and lost paperwork</a:t>
            </a:r>
          </a:p>
          <a:p>
            <a:pPr lvl="1"/>
            <a:r>
              <a:rPr lang="en-US" dirty="0"/>
              <a:t>Faster document approval</a:t>
            </a:r>
          </a:p>
          <a:p>
            <a:pPr lvl="1"/>
            <a:r>
              <a:rPr lang="en-US" dirty="0"/>
              <a:t>Ability to sign electronic documents remotely</a:t>
            </a:r>
          </a:p>
          <a:p>
            <a:pPr lvl="1"/>
            <a:r>
              <a:rPr lang="en-US" dirty="0"/>
              <a:t>Faster, more accurate payments to contractors</a:t>
            </a:r>
          </a:p>
          <a:p>
            <a:pPr lvl="1"/>
            <a:r>
              <a:rPr lang="en-US" dirty="0"/>
              <a:t>Transparency-documents available for viewing by all project partners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278" y="3312381"/>
            <a:ext cx="3289645" cy="107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330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040" y="182374"/>
            <a:ext cx="9404723" cy="1400530"/>
          </a:xfrm>
        </p:spPr>
        <p:txBody>
          <a:bodyPr/>
          <a:lstStyle/>
          <a:p>
            <a:r>
              <a:rPr lang="en-US" dirty="0"/>
              <a:t>e-Construction Implementation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63" y="1004100"/>
            <a:ext cx="9541626" cy="564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939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58030"/>
          </a:xfrm>
        </p:spPr>
        <p:txBody>
          <a:bodyPr/>
          <a:lstStyle/>
          <a:p>
            <a:r>
              <a:rPr lang="en-US"/>
              <a:t>DOT’s participating in e-ticketing…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436536"/>
            <a:ext cx="1553155" cy="15531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822" y="1492982"/>
            <a:ext cx="3028950" cy="1514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087" y="1460266"/>
            <a:ext cx="1547191" cy="15471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390" y="1933347"/>
            <a:ext cx="3308405" cy="6010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0" y="3200797"/>
            <a:ext cx="1526479" cy="16097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822" y="3456033"/>
            <a:ext cx="1954254" cy="10992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144" y="3598722"/>
            <a:ext cx="2972712" cy="8918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924" y="3569098"/>
            <a:ext cx="3487227" cy="9510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183" y="5259114"/>
            <a:ext cx="3318160" cy="7453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087" y="4787953"/>
            <a:ext cx="3381211" cy="153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033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E-ticketing Compatibility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Fleetwatcher</a:t>
            </a:r>
            <a:r>
              <a:rPr lang="en-US" dirty="0"/>
              <a:t>, in most circumstances, can integrate with loadout software made by following software vendors: WEM, JWS/APEX, ASTEC, LIBRA W/ DISPATCH MODULE, GLOBAL, &amp; SELTEC</a:t>
            </a:r>
          </a:p>
          <a:p>
            <a:r>
              <a:rPr lang="en-US" dirty="0"/>
              <a:t>Min. requirements for real-time data delivery:</a:t>
            </a:r>
          </a:p>
          <a:p>
            <a:pPr lvl="1"/>
            <a:r>
              <a:rPr lang="en-US" dirty="0"/>
              <a:t>System running all modern versions of MS Windows are supported</a:t>
            </a:r>
          </a:p>
          <a:p>
            <a:pPr lvl="1"/>
            <a:r>
              <a:rPr lang="en-US" dirty="0"/>
              <a:t>Python 2.6 installed on system</a:t>
            </a:r>
          </a:p>
          <a:p>
            <a:pPr lvl="1"/>
            <a:r>
              <a:rPr lang="en-US" b="1" u="sng" dirty="0"/>
              <a:t>STABLE INTERNET CONNECTION</a:t>
            </a:r>
          </a:p>
          <a:p>
            <a:pPr lvl="1"/>
            <a:r>
              <a:rPr lang="en-US" dirty="0"/>
              <a:t>Connectivity to the scale loadout software’s database</a:t>
            </a:r>
          </a:p>
        </p:txBody>
      </p:sp>
    </p:spTree>
    <p:extLst>
      <p:ext uri="{BB962C8B-B14F-4D97-AF65-F5344CB8AC3E}">
        <p14:creationId xmlns:p14="http://schemas.microsoft.com/office/powerpoint/2010/main" val="3361889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2942</TotalTime>
  <Words>436</Words>
  <Application>Microsoft Office PowerPoint</Application>
  <PresentationFormat>Widescreen</PresentationFormat>
  <Paragraphs>61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Century Gothic</vt:lpstr>
      <vt:lpstr>Wingdings 3</vt:lpstr>
      <vt:lpstr>Ion</vt:lpstr>
      <vt:lpstr>e-Ticketing for  asphalt delivery</vt:lpstr>
      <vt:lpstr>Current System</vt:lpstr>
      <vt:lpstr>What is e-ticketing?</vt:lpstr>
      <vt:lpstr>Why use e-ticketing?</vt:lpstr>
      <vt:lpstr>100% paperless? That is not possible….right?</vt:lpstr>
      <vt:lpstr>Benefits of e-Construction as defined by FHWA:</vt:lpstr>
      <vt:lpstr>e-Construction Implementation</vt:lpstr>
      <vt:lpstr>DOT’s participating in e-ticketing…</vt:lpstr>
      <vt:lpstr>E-ticketing Compatibility</vt:lpstr>
      <vt:lpstr>NDDOT e-ticketing pilot project history:</vt:lpstr>
      <vt:lpstr>                             FleetWATCHER</vt:lpstr>
      <vt:lpstr>Scale Ticket Summary</vt:lpstr>
      <vt:lpstr>Load Cycle Analysis </vt:lpstr>
      <vt:lpstr>Map</vt:lpstr>
      <vt:lpstr>Project Geozone</vt:lpstr>
      <vt:lpstr>Paver Geozone</vt:lpstr>
      <vt:lpstr>Dump Map</vt:lpstr>
      <vt:lpstr>Haul Sheet Summary</vt:lpstr>
      <vt:lpstr>Scale Ticket Summary</vt:lpstr>
      <vt:lpstr>                     Mobile Version</vt:lpstr>
      <vt:lpstr>Shifts</vt:lpstr>
      <vt:lpstr>Shifts (Map)</vt:lpstr>
      <vt:lpstr>Scale Tickets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Kadrmas, Jesse L.</dc:creator>
  <cp:lastModifiedBy>Seward, Korby R.</cp:lastModifiedBy>
  <cp:revision>22</cp:revision>
  <dcterms:created xsi:type="dcterms:W3CDTF">2018-12-19T14:27:50Z</dcterms:created>
  <dcterms:modified xsi:type="dcterms:W3CDTF">2019-05-09T19:24:19Z</dcterms:modified>
</cp:coreProperties>
</file>