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media/image19.jpg" ContentType="image/jpg"/>
  <Override PartName="/ppt/media/image20.jpg" ContentType="image/jpg"/>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media/image33.jpg" ContentType="image/jpg"/>
  <Override PartName="/ppt/media/image3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7.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3.jpg" ContentType="image/jpg"/>
  <Override PartName="/ppt/media/image48.jpg" ContentType="image/jpg"/>
  <Override PartName="/ppt/media/image49.jpg" ContentType="image/jpg"/>
  <Override PartName="/ppt/media/image50.jpg" ContentType="image/jpg"/>
  <Override PartName="/ppt/notesSlides/notesSlide14.xml" ContentType="application/vnd.openxmlformats-officedocument.presentationml.notesSlide+xml"/>
  <Override PartName="/ppt/media/image52.jpg" ContentType="image/jpg"/>
  <Override PartName="/ppt/notesSlides/notesSlide15.xml" ContentType="application/vnd.openxmlformats-officedocument.presentationml.notesSlide+xml"/>
  <Override PartName="/ppt/media/image53.jpg" ContentType="image/jpg"/>
  <Override PartName="/ppt/media/image54.jpg" ContentType="image/jpg"/>
  <Override PartName="/ppt/media/image55.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7.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media/image93.jpg" ContentType="image/jpg"/>
  <Override PartName="/ppt/media/image94.jpg" ContentType="image/jp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41" r:id="rId2"/>
    <p:sldMasterId id="2147483753" r:id="rId3"/>
    <p:sldMasterId id="2147483763" r:id="rId4"/>
    <p:sldMasterId id="2147483766" r:id="rId5"/>
    <p:sldMasterId id="2147483772" r:id="rId6"/>
    <p:sldMasterId id="2147483793" r:id="rId7"/>
  </p:sldMasterIdLst>
  <p:notesMasterIdLst>
    <p:notesMasterId r:id="rId69"/>
  </p:notesMasterIdLst>
  <p:sldIdLst>
    <p:sldId id="256" r:id="rId8"/>
    <p:sldId id="257" r:id="rId9"/>
    <p:sldId id="343" r:id="rId10"/>
    <p:sldId id="273" r:id="rId11"/>
    <p:sldId id="261" r:id="rId12"/>
    <p:sldId id="284" r:id="rId13"/>
    <p:sldId id="285" r:id="rId14"/>
    <p:sldId id="374" r:id="rId15"/>
    <p:sldId id="380" r:id="rId16"/>
    <p:sldId id="328" r:id="rId17"/>
    <p:sldId id="274" r:id="rId18"/>
    <p:sldId id="270" r:id="rId19"/>
    <p:sldId id="359" r:id="rId20"/>
    <p:sldId id="360" r:id="rId21"/>
    <p:sldId id="361" r:id="rId22"/>
    <p:sldId id="362" r:id="rId23"/>
    <p:sldId id="356" r:id="rId24"/>
    <p:sldId id="372" r:id="rId25"/>
    <p:sldId id="340" r:id="rId26"/>
    <p:sldId id="354" r:id="rId27"/>
    <p:sldId id="337" r:id="rId28"/>
    <p:sldId id="339" r:id="rId29"/>
    <p:sldId id="300" r:id="rId30"/>
    <p:sldId id="381" r:id="rId31"/>
    <p:sldId id="326" r:id="rId32"/>
    <p:sldId id="376" r:id="rId33"/>
    <p:sldId id="377" r:id="rId34"/>
    <p:sldId id="378" r:id="rId35"/>
    <p:sldId id="379" r:id="rId36"/>
    <p:sldId id="375" r:id="rId37"/>
    <p:sldId id="275" r:id="rId38"/>
    <p:sldId id="276" r:id="rId39"/>
    <p:sldId id="277" r:id="rId40"/>
    <p:sldId id="278" r:id="rId41"/>
    <p:sldId id="315" r:id="rId42"/>
    <p:sldId id="357" r:id="rId43"/>
    <p:sldId id="303" r:id="rId44"/>
    <p:sldId id="304" r:id="rId45"/>
    <p:sldId id="309" r:id="rId46"/>
    <p:sldId id="310" r:id="rId47"/>
    <p:sldId id="311" r:id="rId48"/>
    <p:sldId id="313" r:id="rId49"/>
    <p:sldId id="347" r:id="rId50"/>
    <p:sldId id="314" r:id="rId51"/>
    <p:sldId id="312" r:id="rId52"/>
    <p:sldId id="364" r:id="rId53"/>
    <p:sldId id="346" r:id="rId54"/>
    <p:sldId id="370" r:id="rId55"/>
    <p:sldId id="373" r:id="rId56"/>
    <p:sldId id="371" r:id="rId57"/>
    <p:sldId id="365" r:id="rId58"/>
    <p:sldId id="366" r:id="rId59"/>
    <p:sldId id="367" r:id="rId60"/>
    <p:sldId id="368" r:id="rId61"/>
    <p:sldId id="369" r:id="rId62"/>
    <p:sldId id="279" r:id="rId63"/>
    <p:sldId id="358" r:id="rId64"/>
    <p:sldId id="298" r:id="rId65"/>
    <p:sldId id="299" r:id="rId66"/>
    <p:sldId id="282" r:id="rId67"/>
    <p:sldId id="352" r:id="rId68"/>
  </p:sldIdLst>
  <p:sldSz cx="12192000" cy="6858000"/>
  <p:notesSz cx="6858000" cy="9144000"/>
  <p:defaultTextStyle>
    <a:defPPr>
      <a:defRPr lang="en-US"/>
    </a:defPPr>
    <a:lvl1pPr algn="ctr" rtl="0" eaLnBrk="0" fontAlgn="base" hangingPunct="0">
      <a:spcBef>
        <a:spcPct val="0"/>
      </a:spcBef>
      <a:spcAft>
        <a:spcPct val="0"/>
      </a:spcAft>
      <a:defRPr sz="3000" kern="1200">
        <a:solidFill>
          <a:schemeClr val="tx2"/>
        </a:solidFill>
        <a:latin typeface="Arial" charset="0"/>
        <a:ea typeface="+mn-ea"/>
        <a:cs typeface="+mn-cs"/>
      </a:defRPr>
    </a:lvl1pPr>
    <a:lvl2pPr marL="457200" algn="ctr" rtl="0" eaLnBrk="0" fontAlgn="base" hangingPunct="0">
      <a:spcBef>
        <a:spcPct val="0"/>
      </a:spcBef>
      <a:spcAft>
        <a:spcPct val="0"/>
      </a:spcAft>
      <a:defRPr sz="3000" kern="1200">
        <a:solidFill>
          <a:schemeClr val="tx2"/>
        </a:solidFill>
        <a:latin typeface="Arial" charset="0"/>
        <a:ea typeface="+mn-ea"/>
        <a:cs typeface="+mn-cs"/>
      </a:defRPr>
    </a:lvl2pPr>
    <a:lvl3pPr marL="914400" algn="ctr" rtl="0" eaLnBrk="0" fontAlgn="base" hangingPunct="0">
      <a:spcBef>
        <a:spcPct val="0"/>
      </a:spcBef>
      <a:spcAft>
        <a:spcPct val="0"/>
      </a:spcAft>
      <a:defRPr sz="3000" kern="1200">
        <a:solidFill>
          <a:schemeClr val="tx2"/>
        </a:solidFill>
        <a:latin typeface="Arial" charset="0"/>
        <a:ea typeface="+mn-ea"/>
        <a:cs typeface="+mn-cs"/>
      </a:defRPr>
    </a:lvl3pPr>
    <a:lvl4pPr marL="1371600" algn="ctr" rtl="0" eaLnBrk="0" fontAlgn="base" hangingPunct="0">
      <a:spcBef>
        <a:spcPct val="0"/>
      </a:spcBef>
      <a:spcAft>
        <a:spcPct val="0"/>
      </a:spcAft>
      <a:defRPr sz="3000" kern="1200">
        <a:solidFill>
          <a:schemeClr val="tx2"/>
        </a:solidFill>
        <a:latin typeface="Arial" charset="0"/>
        <a:ea typeface="+mn-ea"/>
        <a:cs typeface="+mn-cs"/>
      </a:defRPr>
    </a:lvl4pPr>
    <a:lvl5pPr marL="1828800" algn="ctr" rtl="0" eaLnBrk="0" fontAlgn="base" hangingPunct="0">
      <a:spcBef>
        <a:spcPct val="0"/>
      </a:spcBef>
      <a:spcAft>
        <a:spcPct val="0"/>
      </a:spcAft>
      <a:defRPr sz="3000" kern="1200">
        <a:solidFill>
          <a:schemeClr val="tx2"/>
        </a:solidFill>
        <a:latin typeface="Arial" charset="0"/>
        <a:ea typeface="+mn-ea"/>
        <a:cs typeface="+mn-cs"/>
      </a:defRPr>
    </a:lvl5pPr>
    <a:lvl6pPr marL="2286000" algn="l" defTabSz="914400" rtl="0" eaLnBrk="1" latinLnBrk="0" hangingPunct="1">
      <a:defRPr sz="3000" kern="1200">
        <a:solidFill>
          <a:schemeClr val="tx2"/>
        </a:solidFill>
        <a:latin typeface="Arial" charset="0"/>
        <a:ea typeface="+mn-ea"/>
        <a:cs typeface="+mn-cs"/>
      </a:defRPr>
    </a:lvl6pPr>
    <a:lvl7pPr marL="2743200" algn="l" defTabSz="914400" rtl="0" eaLnBrk="1" latinLnBrk="0" hangingPunct="1">
      <a:defRPr sz="3000" kern="1200">
        <a:solidFill>
          <a:schemeClr val="tx2"/>
        </a:solidFill>
        <a:latin typeface="Arial" charset="0"/>
        <a:ea typeface="+mn-ea"/>
        <a:cs typeface="+mn-cs"/>
      </a:defRPr>
    </a:lvl7pPr>
    <a:lvl8pPr marL="3200400" algn="l" defTabSz="914400" rtl="0" eaLnBrk="1" latinLnBrk="0" hangingPunct="1">
      <a:defRPr sz="3000" kern="1200">
        <a:solidFill>
          <a:schemeClr val="tx2"/>
        </a:solidFill>
        <a:latin typeface="Arial" charset="0"/>
        <a:ea typeface="+mn-ea"/>
        <a:cs typeface="+mn-cs"/>
      </a:defRPr>
    </a:lvl8pPr>
    <a:lvl9pPr marL="3657600" algn="l" defTabSz="914400" rtl="0" eaLnBrk="1" latinLnBrk="0" hangingPunct="1">
      <a:defRPr sz="3000" kern="1200">
        <a:solidFill>
          <a:schemeClr val="tx2"/>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71956" autoAdjust="0"/>
  </p:normalViewPr>
  <p:slideViewPr>
    <p:cSldViewPr snapToGrid="0">
      <p:cViewPr varScale="1">
        <p:scale>
          <a:sx n="52" d="100"/>
          <a:sy n="52" d="100"/>
        </p:scale>
        <p:origin x="1458" y="6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0325F-1C4F-46E5-AE8A-969AEAE6E69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ADAA46DA-C7D9-4DA6-9164-2F2486DC47ED}">
      <dgm:prSet phldrT="[Text]" custT="1"/>
      <dgm:spPr/>
      <dgm:t>
        <a:bodyPr/>
        <a:lstStyle/>
        <a:p>
          <a:r>
            <a:rPr lang="en-US" sz="1600" b="1" u="none" dirty="0">
              <a:solidFill>
                <a:schemeClr val="tx1"/>
              </a:solidFill>
              <a:latin typeface="Arial"/>
              <a:cs typeface="Arial"/>
            </a:rPr>
            <a:t>2D</a:t>
          </a:r>
          <a:endParaRPr lang="en-US" sz="1600" u="none" dirty="0">
            <a:solidFill>
              <a:schemeClr val="tx1"/>
            </a:solidFill>
            <a:latin typeface="Arial"/>
            <a:cs typeface="Arial"/>
          </a:endParaRPr>
        </a:p>
      </dgm:t>
    </dgm:pt>
    <dgm:pt modelId="{FBBFC17E-8B15-45AD-9B46-338BC1ED7717}" type="parTrans" cxnId="{3EBE7BE0-9DB0-4075-B210-4C619CD3BD53}">
      <dgm:prSet/>
      <dgm:spPr/>
      <dgm:t>
        <a:bodyPr/>
        <a:lstStyle/>
        <a:p>
          <a:endParaRPr lang="en-US">
            <a:latin typeface="Arial"/>
            <a:cs typeface="Arial"/>
          </a:endParaRPr>
        </a:p>
      </dgm:t>
    </dgm:pt>
    <dgm:pt modelId="{36535ECE-CDDF-4E71-8B5C-287678BD5A35}" type="sibTrans" cxnId="{3EBE7BE0-9DB0-4075-B210-4C619CD3BD53}">
      <dgm:prSet/>
      <dgm:spPr/>
      <dgm:t>
        <a:bodyPr/>
        <a:lstStyle/>
        <a:p>
          <a:endParaRPr lang="en-US">
            <a:latin typeface="Arial"/>
            <a:cs typeface="Arial"/>
          </a:endParaRPr>
        </a:p>
      </dgm:t>
    </dgm:pt>
    <dgm:pt modelId="{521A2BF0-77F2-4530-B876-B75A3EE2B48E}">
      <dgm:prSet phldrT="[Text]" custT="1"/>
      <dgm:spPr/>
      <dgm:t>
        <a:bodyPr/>
        <a:lstStyle/>
        <a:p>
          <a:r>
            <a:rPr lang="en-US" sz="1400" dirty="0">
              <a:latin typeface="Arial"/>
              <a:cs typeface="Arial"/>
            </a:rPr>
            <a:t>2D Plan sets in the field during construction</a:t>
          </a:r>
        </a:p>
      </dgm:t>
    </dgm:pt>
    <dgm:pt modelId="{0F4095CC-31CC-479D-A68C-3A2664D40EBE}" type="parTrans" cxnId="{0B8D6B59-6BBD-44E6-8C97-457FE301ADD2}">
      <dgm:prSet/>
      <dgm:spPr/>
      <dgm:t>
        <a:bodyPr/>
        <a:lstStyle/>
        <a:p>
          <a:endParaRPr lang="en-US">
            <a:latin typeface="Arial"/>
            <a:cs typeface="Arial"/>
          </a:endParaRPr>
        </a:p>
      </dgm:t>
    </dgm:pt>
    <dgm:pt modelId="{5EB96499-2A25-43ED-A0EA-44DB3DC874FC}" type="sibTrans" cxnId="{0B8D6B59-6BBD-44E6-8C97-457FE301ADD2}">
      <dgm:prSet/>
      <dgm:spPr/>
      <dgm:t>
        <a:bodyPr/>
        <a:lstStyle/>
        <a:p>
          <a:endParaRPr lang="en-US">
            <a:latin typeface="Arial"/>
            <a:cs typeface="Arial"/>
          </a:endParaRPr>
        </a:p>
      </dgm:t>
    </dgm:pt>
    <dgm:pt modelId="{D53D28A3-3041-40E3-8944-92A0440BC84C}">
      <dgm:prSet phldrT="[Text]" custT="1"/>
      <dgm:spPr/>
      <dgm:t>
        <a:bodyPr/>
        <a:lstStyle/>
        <a:p>
          <a:r>
            <a:rPr lang="en-US" sz="1600" b="1" u="none" dirty="0">
              <a:solidFill>
                <a:schemeClr val="tx1"/>
              </a:solidFill>
              <a:latin typeface="Arial"/>
              <a:cs typeface="Arial"/>
            </a:rPr>
            <a:t>3D / </a:t>
          </a:r>
          <a:r>
            <a:rPr lang="en-US" sz="1600" b="1" u="none" dirty="0" err="1">
              <a:solidFill>
                <a:schemeClr val="tx1"/>
              </a:solidFill>
              <a:latin typeface="Arial"/>
              <a:cs typeface="Arial"/>
            </a:rPr>
            <a:t>nD</a:t>
          </a:r>
          <a:endParaRPr lang="en-US" sz="1600" u="none" dirty="0">
            <a:solidFill>
              <a:schemeClr val="tx1"/>
            </a:solidFill>
            <a:latin typeface="Arial"/>
            <a:cs typeface="Arial"/>
          </a:endParaRPr>
        </a:p>
      </dgm:t>
    </dgm:pt>
    <dgm:pt modelId="{ACF6C0B2-2DD5-468E-B947-04439C1FE25B}" type="parTrans" cxnId="{8AAAF81A-4EB8-4ADC-955E-24AD0C91C965}">
      <dgm:prSet/>
      <dgm:spPr/>
      <dgm:t>
        <a:bodyPr/>
        <a:lstStyle/>
        <a:p>
          <a:endParaRPr lang="en-US">
            <a:latin typeface="Arial"/>
            <a:cs typeface="Arial"/>
          </a:endParaRPr>
        </a:p>
      </dgm:t>
    </dgm:pt>
    <dgm:pt modelId="{33742B7A-9F75-4A26-92A5-31BC284BFA3D}" type="sibTrans" cxnId="{8AAAF81A-4EB8-4ADC-955E-24AD0C91C965}">
      <dgm:prSet/>
      <dgm:spPr/>
      <dgm:t>
        <a:bodyPr/>
        <a:lstStyle/>
        <a:p>
          <a:endParaRPr lang="en-US">
            <a:latin typeface="Arial"/>
            <a:cs typeface="Arial"/>
          </a:endParaRPr>
        </a:p>
      </dgm:t>
    </dgm:pt>
    <dgm:pt modelId="{B00399F9-6532-4D98-9741-80D853441426}">
      <dgm:prSet phldrT="[Text]" custT="1"/>
      <dgm:spPr/>
      <dgm:t>
        <a:bodyPr/>
        <a:lstStyle/>
        <a:p>
          <a:r>
            <a:rPr lang="en-US" sz="1400" dirty="0">
              <a:latin typeface="Arial"/>
              <a:cs typeface="Arial"/>
            </a:rPr>
            <a:t>3D Visualization during construction (e.g. isometric drawings, physical models, etc.) </a:t>
          </a:r>
        </a:p>
      </dgm:t>
    </dgm:pt>
    <dgm:pt modelId="{153F1BA4-870E-4484-98AD-98D1E13A5ABA}" type="parTrans" cxnId="{4AA16663-5ADF-4203-BE9E-5697C63F6697}">
      <dgm:prSet/>
      <dgm:spPr/>
      <dgm:t>
        <a:bodyPr/>
        <a:lstStyle/>
        <a:p>
          <a:endParaRPr lang="en-US">
            <a:latin typeface="Arial"/>
            <a:cs typeface="Arial"/>
          </a:endParaRPr>
        </a:p>
      </dgm:t>
    </dgm:pt>
    <dgm:pt modelId="{092AF10D-89E6-4C68-8131-41AB1C36A9D4}" type="sibTrans" cxnId="{4AA16663-5ADF-4203-BE9E-5697C63F6697}">
      <dgm:prSet/>
      <dgm:spPr/>
      <dgm:t>
        <a:bodyPr/>
        <a:lstStyle/>
        <a:p>
          <a:endParaRPr lang="en-US">
            <a:latin typeface="Arial"/>
            <a:cs typeface="Arial"/>
          </a:endParaRPr>
        </a:p>
      </dgm:t>
    </dgm:pt>
    <dgm:pt modelId="{077AA541-F8D2-4B57-8543-980DD52C198B}">
      <dgm:prSet phldrT="[Text]" custT="1"/>
      <dgm:spPr/>
      <dgm:t>
        <a:bodyPr/>
        <a:lstStyle/>
        <a:p>
          <a:r>
            <a:rPr lang="en-US" sz="1600" b="1" u="none" dirty="0">
              <a:solidFill>
                <a:schemeClr val="tx1"/>
              </a:solidFill>
              <a:latin typeface="Arial"/>
              <a:cs typeface="Arial"/>
            </a:rPr>
            <a:t>Sensing</a:t>
          </a:r>
          <a:endParaRPr lang="en-US" sz="1600" u="none" dirty="0">
            <a:solidFill>
              <a:schemeClr val="tx1"/>
            </a:solidFill>
            <a:latin typeface="Arial"/>
            <a:cs typeface="Arial"/>
          </a:endParaRPr>
        </a:p>
      </dgm:t>
    </dgm:pt>
    <dgm:pt modelId="{5B1645A4-9B03-4C9C-B071-E4D143593C89}" type="parTrans" cxnId="{41FF6BAD-3E15-4AD9-9F3F-06294A30B74D}">
      <dgm:prSet/>
      <dgm:spPr/>
      <dgm:t>
        <a:bodyPr/>
        <a:lstStyle/>
        <a:p>
          <a:endParaRPr lang="en-US">
            <a:latin typeface="Arial"/>
            <a:cs typeface="Arial"/>
          </a:endParaRPr>
        </a:p>
      </dgm:t>
    </dgm:pt>
    <dgm:pt modelId="{A889F042-E66B-4DDB-8ACE-CC200D72EC04}" type="sibTrans" cxnId="{41FF6BAD-3E15-4AD9-9F3F-06294A30B74D}">
      <dgm:prSet/>
      <dgm:spPr/>
      <dgm:t>
        <a:bodyPr/>
        <a:lstStyle/>
        <a:p>
          <a:endParaRPr lang="en-US">
            <a:latin typeface="Arial"/>
            <a:cs typeface="Arial"/>
          </a:endParaRPr>
        </a:p>
      </dgm:t>
    </dgm:pt>
    <dgm:pt modelId="{AFA6E703-9D6C-4206-94E0-3FF5B4E91411}">
      <dgm:prSet phldrT="[Text]" custT="1"/>
      <dgm:spPr/>
      <dgm:t>
        <a:bodyPr/>
        <a:lstStyle/>
        <a:p>
          <a:r>
            <a:rPr lang="en-US" sz="1400" dirty="0">
              <a:latin typeface="Arial"/>
              <a:cs typeface="Arial"/>
            </a:rPr>
            <a:t>3D Imaging (e.g. LiDAR, photogrammetry) </a:t>
          </a:r>
        </a:p>
      </dgm:t>
    </dgm:pt>
    <dgm:pt modelId="{4F312BFD-0CBB-41F1-AE17-9BBAD07DB7A1}" type="parTrans" cxnId="{33255D2A-866D-4BCE-9CAB-D68A9337C451}">
      <dgm:prSet/>
      <dgm:spPr/>
      <dgm:t>
        <a:bodyPr/>
        <a:lstStyle/>
        <a:p>
          <a:endParaRPr lang="en-US">
            <a:latin typeface="Arial"/>
            <a:cs typeface="Arial"/>
          </a:endParaRPr>
        </a:p>
      </dgm:t>
    </dgm:pt>
    <dgm:pt modelId="{AE5F020E-0D1C-4355-B2EB-ED2AF13E36B5}" type="sibTrans" cxnId="{33255D2A-866D-4BCE-9CAB-D68A9337C451}">
      <dgm:prSet/>
      <dgm:spPr/>
      <dgm:t>
        <a:bodyPr/>
        <a:lstStyle/>
        <a:p>
          <a:endParaRPr lang="en-US">
            <a:latin typeface="Arial"/>
            <a:cs typeface="Arial"/>
          </a:endParaRPr>
        </a:p>
      </dgm:t>
    </dgm:pt>
    <dgm:pt modelId="{25A85708-606E-4643-A59B-65A55FEE6898}">
      <dgm:prSet phldrT="[Text]" custT="1"/>
      <dgm:spPr/>
      <dgm:t>
        <a:bodyPr/>
        <a:lstStyle/>
        <a:p>
          <a:r>
            <a:rPr lang="en-US" sz="1600" b="1" u="none">
              <a:latin typeface="Arial"/>
              <a:cs typeface="Arial"/>
            </a:rPr>
            <a:t>Data Management</a:t>
          </a:r>
          <a:endParaRPr lang="en-US" sz="1600" u="none" dirty="0">
            <a:latin typeface="Arial"/>
            <a:cs typeface="Arial"/>
          </a:endParaRPr>
        </a:p>
      </dgm:t>
    </dgm:pt>
    <dgm:pt modelId="{212ED36E-0344-41F0-BA26-A74490F251A5}" type="parTrans" cxnId="{B232A7FE-5349-4C6D-BC13-180964DBBAD4}">
      <dgm:prSet/>
      <dgm:spPr/>
      <dgm:t>
        <a:bodyPr/>
        <a:lstStyle/>
        <a:p>
          <a:endParaRPr lang="en-US">
            <a:latin typeface="Arial"/>
            <a:cs typeface="Arial"/>
          </a:endParaRPr>
        </a:p>
      </dgm:t>
    </dgm:pt>
    <dgm:pt modelId="{08FC47D5-8388-4A76-8F26-23263D3EA4B5}" type="sibTrans" cxnId="{B232A7FE-5349-4C6D-BC13-180964DBBAD4}">
      <dgm:prSet/>
      <dgm:spPr/>
      <dgm:t>
        <a:bodyPr/>
        <a:lstStyle/>
        <a:p>
          <a:endParaRPr lang="en-US">
            <a:latin typeface="Arial"/>
            <a:cs typeface="Arial"/>
          </a:endParaRPr>
        </a:p>
      </dgm:t>
    </dgm:pt>
    <dgm:pt modelId="{158B26F8-95B1-4C44-9638-8A00F928DE41}">
      <dgm:prSet custT="1"/>
      <dgm:spPr/>
      <dgm:t>
        <a:bodyPr/>
        <a:lstStyle/>
        <a:p>
          <a:r>
            <a:rPr lang="en-US" sz="1400" dirty="0">
              <a:latin typeface="Arial"/>
              <a:cs typeface="Arial"/>
            </a:rPr>
            <a:t>3D CADD 4D Modeling Analysis (3D + schedule) </a:t>
          </a:r>
        </a:p>
      </dgm:t>
    </dgm:pt>
    <dgm:pt modelId="{4AF01915-E912-4E7F-A803-EF530C612A78}" type="parTrans" cxnId="{B25A6923-E611-48D2-89CE-E393559BD7EF}">
      <dgm:prSet/>
      <dgm:spPr/>
      <dgm:t>
        <a:bodyPr/>
        <a:lstStyle/>
        <a:p>
          <a:endParaRPr lang="en-US">
            <a:latin typeface="Arial"/>
            <a:cs typeface="Arial"/>
          </a:endParaRPr>
        </a:p>
      </dgm:t>
    </dgm:pt>
    <dgm:pt modelId="{BE07AFAD-E7B7-4E5C-847F-D9DC90696BAA}" type="sibTrans" cxnId="{B25A6923-E611-48D2-89CE-E393559BD7EF}">
      <dgm:prSet/>
      <dgm:spPr/>
      <dgm:t>
        <a:bodyPr/>
        <a:lstStyle/>
        <a:p>
          <a:endParaRPr lang="en-US">
            <a:latin typeface="Arial"/>
            <a:cs typeface="Arial"/>
          </a:endParaRPr>
        </a:p>
      </dgm:t>
    </dgm:pt>
    <dgm:pt modelId="{917F97C2-A13B-40A4-A7C3-166B3156590B}">
      <dgm:prSet custT="1"/>
      <dgm:spPr/>
      <dgm:t>
        <a:bodyPr/>
        <a:lstStyle/>
        <a:p>
          <a:r>
            <a:rPr lang="en-US" sz="1400" dirty="0">
              <a:latin typeface="Arial"/>
              <a:cs typeface="Arial"/>
            </a:rPr>
            <a:t>5D/</a:t>
          </a:r>
          <a:r>
            <a:rPr lang="en-US" sz="1400" dirty="0" err="1">
              <a:latin typeface="Arial"/>
              <a:cs typeface="Arial"/>
            </a:rPr>
            <a:t>nD</a:t>
          </a:r>
          <a:r>
            <a:rPr lang="en-US" sz="1400" dirty="0">
              <a:latin typeface="Arial"/>
              <a:cs typeface="Arial"/>
            </a:rPr>
            <a:t> Modeling Analysis (model-based quantity takeoff/model-based cost estimating) </a:t>
          </a:r>
        </a:p>
      </dgm:t>
    </dgm:pt>
    <dgm:pt modelId="{AE0021AC-E6F6-4356-9232-ABAA12F10005}" type="parTrans" cxnId="{C3266DEF-CFCA-48DA-8C1D-01BD2639C74D}">
      <dgm:prSet/>
      <dgm:spPr/>
      <dgm:t>
        <a:bodyPr/>
        <a:lstStyle/>
        <a:p>
          <a:endParaRPr lang="en-US">
            <a:latin typeface="Arial"/>
            <a:cs typeface="Arial"/>
          </a:endParaRPr>
        </a:p>
      </dgm:t>
    </dgm:pt>
    <dgm:pt modelId="{D23921B6-4FA9-40E2-B1D0-ECFF2543CF4D}" type="sibTrans" cxnId="{C3266DEF-CFCA-48DA-8C1D-01BD2639C74D}">
      <dgm:prSet/>
      <dgm:spPr/>
      <dgm:t>
        <a:bodyPr/>
        <a:lstStyle/>
        <a:p>
          <a:endParaRPr lang="en-US">
            <a:latin typeface="Arial"/>
            <a:cs typeface="Arial"/>
          </a:endParaRPr>
        </a:p>
      </dgm:t>
    </dgm:pt>
    <dgm:pt modelId="{BF88A14E-0DDB-452B-AB42-9C04CCD69EEA}">
      <dgm:prSet custT="1"/>
      <dgm:spPr/>
      <dgm:t>
        <a:bodyPr/>
        <a:lstStyle/>
        <a:p>
          <a:r>
            <a:rPr lang="en-US" sz="1400" dirty="0">
              <a:latin typeface="Arial"/>
              <a:cs typeface="Arial"/>
            </a:rPr>
            <a:t>Work Packaging Software / Advanced scheduling</a:t>
          </a:r>
        </a:p>
      </dgm:t>
    </dgm:pt>
    <dgm:pt modelId="{4046BAE7-5F43-4D74-A5ED-136A832E8CCD}" type="parTrans" cxnId="{6236039F-CB0E-44B8-8C73-F56CCD5EFD1D}">
      <dgm:prSet/>
      <dgm:spPr/>
      <dgm:t>
        <a:bodyPr/>
        <a:lstStyle/>
        <a:p>
          <a:endParaRPr lang="en-US">
            <a:latin typeface="Arial"/>
            <a:cs typeface="Arial"/>
          </a:endParaRPr>
        </a:p>
      </dgm:t>
    </dgm:pt>
    <dgm:pt modelId="{E3843C7E-F7C2-424C-B081-BAA0BF3D14C7}" type="sibTrans" cxnId="{6236039F-CB0E-44B8-8C73-F56CCD5EFD1D}">
      <dgm:prSet/>
      <dgm:spPr/>
      <dgm:t>
        <a:bodyPr/>
        <a:lstStyle/>
        <a:p>
          <a:endParaRPr lang="en-US">
            <a:latin typeface="Arial"/>
            <a:cs typeface="Arial"/>
          </a:endParaRPr>
        </a:p>
      </dgm:t>
    </dgm:pt>
    <dgm:pt modelId="{59354A5C-427E-44C5-9D8A-C57185789866}">
      <dgm:prSet custT="1"/>
      <dgm:spPr/>
      <dgm:t>
        <a:bodyPr/>
        <a:lstStyle/>
        <a:p>
          <a:r>
            <a:rPr lang="en-US" sz="1400" dirty="0">
              <a:latin typeface="Arial"/>
              <a:cs typeface="Arial"/>
            </a:rPr>
            <a:t>Geographical Information Systems (GIS) </a:t>
          </a:r>
        </a:p>
      </dgm:t>
    </dgm:pt>
    <dgm:pt modelId="{3427A73A-6D77-4AF4-BB0A-9AACF0BC0846}" type="parTrans" cxnId="{0B70EC1F-BEE9-4D21-B5B0-D9CD979FC37E}">
      <dgm:prSet/>
      <dgm:spPr/>
      <dgm:t>
        <a:bodyPr/>
        <a:lstStyle/>
        <a:p>
          <a:endParaRPr lang="en-US">
            <a:latin typeface="Arial"/>
            <a:cs typeface="Arial"/>
          </a:endParaRPr>
        </a:p>
      </dgm:t>
    </dgm:pt>
    <dgm:pt modelId="{88101495-257D-4584-915C-D96A05CF0D9E}" type="sibTrans" cxnId="{0B70EC1F-BEE9-4D21-B5B0-D9CD979FC37E}">
      <dgm:prSet/>
      <dgm:spPr/>
      <dgm:t>
        <a:bodyPr/>
        <a:lstStyle/>
        <a:p>
          <a:endParaRPr lang="en-US">
            <a:latin typeface="Arial"/>
            <a:cs typeface="Arial"/>
          </a:endParaRPr>
        </a:p>
      </dgm:t>
    </dgm:pt>
    <dgm:pt modelId="{4EEB9988-E871-479F-B329-4EF5B33960D2}">
      <dgm:prSet custT="1"/>
      <dgm:spPr/>
      <dgm:t>
        <a:bodyPr/>
        <a:lstStyle/>
        <a:p>
          <a:r>
            <a:rPr lang="en-US" sz="1400" dirty="0">
              <a:latin typeface="Arial"/>
              <a:cs typeface="Arial"/>
            </a:rPr>
            <a:t>Global Positioning Systems (GPS) </a:t>
          </a:r>
        </a:p>
      </dgm:t>
    </dgm:pt>
    <dgm:pt modelId="{29F5F232-E0D9-4A54-BFCE-16310FF1C5C2}" type="parTrans" cxnId="{2433C730-C3A6-41AA-9B04-6580CD9C61AF}">
      <dgm:prSet/>
      <dgm:spPr/>
      <dgm:t>
        <a:bodyPr/>
        <a:lstStyle/>
        <a:p>
          <a:endParaRPr lang="en-US">
            <a:latin typeface="Arial"/>
            <a:cs typeface="Arial"/>
          </a:endParaRPr>
        </a:p>
      </dgm:t>
    </dgm:pt>
    <dgm:pt modelId="{9CD1CEB8-80A8-485E-A48B-F6D2BE79AFA6}" type="sibTrans" cxnId="{2433C730-C3A6-41AA-9B04-6580CD9C61AF}">
      <dgm:prSet/>
      <dgm:spPr/>
      <dgm:t>
        <a:bodyPr/>
        <a:lstStyle/>
        <a:p>
          <a:endParaRPr lang="en-US">
            <a:latin typeface="Arial"/>
            <a:cs typeface="Arial"/>
          </a:endParaRPr>
        </a:p>
      </dgm:t>
    </dgm:pt>
    <dgm:pt modelId="{76BA92DD-5C91-40DD-84EB-02EED8C68C31}">
      <dgm:prSet custT="1"/>
      <dgm:spPr/>
      <dgm:t>
        <a:bodyPr/>
        <a:lstStyle/>
        <a:p>
          <a:r>
            <a:rPr lang="en-US" sz="1400" dirty="0">
              <a:latin typeface="Arial"/>
              <a:cs typeface="Arial"/>
            </a:rPr>
            <a:t>Intelligent Transportation Systems (ITS) </a:t>
          </a:r>
        </a:p>
      </dgm:t>
    </dgm:pt>
    <dgm:pt modelId="{BC233EAA-8DE9-414F-8A6A-D8B3FA1F3136}" type="parTrans" cxnId="{E2319788-DE58-4330-9FBB-87AC573A6802}">
      <dgm:prSet/>
      <dgm:spPr/>
      <dgm:t>
        <a:bodyPr/>
        <a:lstStyle/>
        <a:p>
          <a:endParaRPr lang="en-US">
            <a:latin typeface="Arial"/>
            <a:cs typeface="Arial"/>
          </a:endParaRPr>
        </a:p>
      </dgm:t>
    </dgm:pt>
    <dgm:pt modelId="{CF10A2A3-DA87-4E59-A802-7F276D6ACB2A}" type="sibTrans" cxnId="{E2319788-DE58-4330-9FBB-87AC573A6802}">
      <dgm:prSet/>
      <dgm:spPr/>
      <dgm:t>
        <a:bodyPr/>
        <a:lstStyle/>
        <a:p>
          <a:endParaRPr lang="en-US">
            <a:latin typeface="Arial"/>
            <a:cs typeface="Arial"/>
          </a:endParaRPr>
        </a:p>
      </dgm:t>
    </dgm:pt>
    <dgm:pt modelId="{6396C932-0910-4BD2-9D31-7DC6C523A3C0}">
      <dgm:prSet custT="1"/>
      <dgm:spPr/>
      <dgm:t>
        <a:bodyPr/>
        <a:lstStyle/>
        <a:p>
          <a:r>
            <a:rPr lang="en-US" sz="1400" dirty="0">
              <a:latin typeface="Arial"/>
              <a:cs typeface="Arial"/>
            </a:rPr>
            <a:t>Field Sensors (e.g. RFID, ground penetrating radar, </a:t>
          </a:r>
          <a:r>
            <a:rPr lang="en-US" sz="1400" dirty="0" err="1">
              <a:latin typeface="Arial"/>
              <a:cs typeface="Arial"/>
            </a:rPr>
            <a:t>ultrasonics</a:t>
          </a:r>
          <a:r>
            <a:rPr lang="en-US" sz="1400" dirty="0">
              <a:latin typeface="Arial"/>
              <a:cs typeface="Arial"/>
            </a:rPr>
            <a:t>)</a:t>
          </a:r>
        </a:p>
      </dgm:t>
    </dgm:pt>
    <dgm:pt modelId="{4D1EEA87-C6B2-4B8B-98FB-4CB26DFB6364}" type="parTrans" cxnId="{516F3223-D439-4805-BC49-503509E1B47E}">
      <dgm:prSet/>
      <dgm:spPr/>
      <dgm:t>
        <a:bodyPr/>
        <a:lstStyle/>
        <a:p>
          <a:endParaRPr lang="en-US">
            <a:latin typeface="Arial"/>
            <a:cs typeface="Arial"/>
          </a:endParaRPr>
        </a:p>
      </dgm:t>
    </dgm:pt>
    <dgm:pt modelId="{8325CE0F-86FD-4F3F-A507-918A4548CCFE}" type="sibTrans" cxnId="{516F3223-D439-4805-BC49-503509E1B47E}">
      <dgm:prSet/>
      <dgm:spPr/>
      <dgm:t>
        <a:bodyPr/>
        <a:lstStyle/>
        <a:p>
          <a:endParaRPr lang="en-US">
            <a:latin typeface="Arial"/>
            <a:cs typeface="Arial"/>
          </a:endParaRPr>
        </a:p>
      </dgm:t>
    </dgm:pt>
    <dgm:pt modelId="{BC515295-A441-4F40-A3A7-A0AF4219BB28}">
      <dgm:prSet custT="1"/>
      <dgm:spPr/>
      <dgm:t>
        <a:bodyPr/>
        <a:lstStyle/>
        <a:p>
          <a:r>
            <a:rPr lang="en-US" sz="1400" dirty="0">
              <a:latin typeface="Arial"/>
              <a:cs typeface="Arial"/>
            </a:rPr>
            <a:t>Intelligent Compaction </a:t>
          </a:r>
        </a:p>
      </dgm:t>
    </dgm:pt>
    <dgm:pt modelId="{31E8157C-317F-49CA-959E-CAD11061F548}" type="parTrans" cxnId="{4E76DFB3-E465-47D6-8724-9C54F4FD6675}">
      <dgm:prSet/>
      <dgm:spPr/>
      <dgm:t>
        <a:bodyPr/>
        <a:lstStyle/>
        <a:p>
          <a:endParaRPr lang="en-US">
            <a:latin typeface="Arial"/>
            <a:cs typeface="Arial"/>
          </a:endParaRPr>
        </a:p>
      </dgm:t>
    </dgm:pt>
    <dgm:pt modelId="{87627FEA-48DB-4A2D-B8D0-62BBD561C21B}" type="sibTrans" cxnId="{4E76DFB3-E465-47D6-8724-9C54F4FD6675}">
      <dgm:prSet/>
      <dgm:spPr/>
      <dgm:t>
        <a:bodyPr/>
        <a:lstStyle/>
        <a:p>
          <a:endParaRPr lang="en-US">
            <a:latin typeface="Arial"/>
            <a:cs typeface="Arial"/>
          </a:endParaRPr>
        </a:p>
      </dgm:t>
    </dgm:pt>
    <dgm:pt modelId="{EE468739-16DF-444E-BFF0-2D07EEE5CD4F}">
      <dgm:prSet custT="1"/>
      <dgm:spPr/>
      <dgm:t>
        <a:bodyPr/>
        <a:lstStyle/>
        <a:p>
          <a:r>
            <a:rPr lang="en-US" sz="1400" dirty="0">
              <a:latin typeface="Arial"/>
              <a:cs typeface="Arial"/>
            </a:rPr>
            <a:t>Automated Machine Guidance and Control (AMG) </a:t>
          </a:r>
        </a:p>
      </dgm:t>
    </dgm:pt>
    <dgm:pt modelId="{CE98E063-D245-4771-8371-25C034C70A64}" type="parTrans" cxnId="{12C00D60-4564-4C54-B3BE-83CAFDE785D0}">
      <dgm:prSet/>
      <dgm:spPr/>
      <dgm:t>
        <a:bodyPr/>
        <a:lstStyle/>
        <a:p>
          <a:endParaRPr lang="en-US">
            <a:latin typeface="Arial"/>
            <a:cs typeface="Arial"/>
          </a:endParaRPr>
        </a:p>
      </dgm:t>
    </dgm:pt>
    <dgm:pt modelId="{E2543674-CA7F-457E-83E0-82BFED467632}" type="sibTrans" cxnId="{12C00D60-4564-4C54-B3BE-83CAFDE785D0}">
      <dgm:prSet/>
      <dgm:spPr/>
      <dgm:t>
        <a:bodyPr/>
        <a:lstStyle/>
        <a:p>
          <a:endParaRPr lang="en-US">
            <a:latin typeface="Arial"/>
            <a:cs typeface="Arial"/>
          </a:endParaRPr>
        </a:p>
      </dgm:t>
    </dgm:pt>
    <dgm:pt modelId="{6CE173B7-D880-4DC5-861C-F7EB366CC444}">
      <dgm:prSet custT="1"/>
      <dgm:spPr/>
      <dgm:t>
        <a:bodyPr/>
        <a:lstStyle/>
        <a:p>
          <a:r>
            <a:rPr lang="en-US" sz="1400" dirty="0">
              <a:latin typeface="Arial"/>
              <a:cs typeface="Arial"/>
            </a:rPr>
            <a:t>Utility Engineering / Clash Detection / Coordination</a:t>
          </a:r>
        </a:p>
      </dgm:t>
    </dgm:pt>
    <dgm:pt modelId="{A9BC9F15-FF3F-4518-BBE6-04E51D81CF00}" type="parTrans" cxnId="{CD2375AE-F491-43BE-9AAA-D24BD449FD38}">
      <dgm:prSet/>
      <dgm:spPr/>
      <dgm:t>
        <a:bodyPr/>
        <a:lstStyle/>
        <a:p>
          <a:endParaRPr lang="en-US">
            <a:latin typeface="Arial"/>
            <a:cs typeface="Arial"/>
          </a:endParaRPr>
        </a:p>
      </dgm:t>
    </dgm:pt>
    <dgm:pt modelId="{8F85DD88-158A-4906-8605-5D16875EF98C}" type="sibTrans" cxnId="{CD2375AE-F491-43BE-9AAA-D24BD449FD38}">
      <dgm:prSet/>
      <dgm:spPr/>
      <dgm:t>
        <a:bodyPr/>
        <a:lstStyle/>
        <a:p>
          <a:endParaRPr lang="en-US">
            <a:latin typeface="Arial"/>
            <a:cs typeface="Arial"/>
          </a:endParaRPr>
        </a:p>
      </dgm:t>
    </dgm:pt>
    <dgm:pt modelId="{F7457377-C247-4E99-BAD8-429B3D6B32A1}">
      <dgm:prSet custT="1"/>
      <dgm:spPr/>
      <dgm:t>
        <a:bodyPr/>
        <a:lstStyle/>
        <a:p>
          <a:r>
            <a:rPr lang="en-US" sz="1400" dirty="0">
              <a:latin typeface="Arial"/>
              <a:cs typeface="Arial"/>
            </a:rPr>
            <a:t>Electronic archival and updating of plans </a:t>
          </a:r>
        </a:p>
      </dgm:t>
    </dgm:pt>
    <dgm:pt modelId="{6F31A533-7EA6-48B6-A502-F76F962E6C7F}" type="parTrans" cxnId="{3249000B-9698-4EBE-831D-B46622C7E276}">
      <dgm:prSet/>
      <dgm:spPr/>
      <dgm:t>
        <a:bodyPr/>
        <a:lstStyle/>
        <a:p>
          <a:endParaRPr lang="en-US">
            <a:latin typeface="Arial"/>
            <a:cs typeface="Arial"/>
          </a:endParaRPr>
        </a:p>
      </dgm:t>
    </dgm:pt>
    <dgm:pt modelId="{88662E5C-7D62-43A7-BD2A-177198B1D5A8}" type="sibTrans" cxnId="{3249000B-9698-4EBE-831D-B46622C7E276}">
      <dgm:prSet/>
      <dgm:spPr/>
      <dgm:t>
        <a:bodyPr/>
        <a:lstStyle/>
        <a:p>
          <a:endParaRPr lang="en-US">
            <a:latin typeface="Arial"/>
            <a:cs typeface="Arial"/>
          </a:endParaRPr>
        </a:p>
      </dgm:t>
    </dgm:pt>
    <dgm:pt modelId="{AE31ABEF-B0C8-4207-A62B-2082252A53D1}">
      <dgm:prSet custT="1"/>
      <dgm:spPr/>
      <dgm:t>
        <a:bodyPr/>
        <a:lstStyle/>
        <a:p>
          <a:r>
            <a:rPr lang="en-US" sz="1400" dirty="0">
              <a:latin typeface="Arial"/>
              <a:cs typeface="Arial"/>
            </a:rPr>
            <a:t>Digital Asset Management</a:t>
          </a:r>
        </a:p>
      </dgm:t>
    </dgm:pt>
    <dgm:pt modelId="{685BB5B8-5901-4F85-83D6-7A4140A21699}" type="parTrans" cxnId="{E7BBF27B-913A-4BAE-A0A3-02FB504FD21A}">
      <dgm:prSet/>
      <dgm:spPr/>
      <dgm:t>
        <a:bodyPr/>
        <a:lstStyle/>
        <a:p>
          <a:endParaRPr lang="en-US">
            <a:latin typeface="Arial"/>
            <a:cs typeface="Arial"/>
          </a:endParaRPr>
        </a:p>
      </dgm:t>
    </dgm:pt>
    <dgm:pt modelId="{0ECE4FF8-76E4-4F63-BA5D-FCC7A924C66A}" type="sibTrans" cxnId="{E7BBF27B-913A-4BAE-A0A3-02FB504FD21A}">
      <dgm:prSet/>
      <dgm:spPr/>
      <dgm:t>
        <a:bodyPr/>
        <a:lstStyle/>
        <a:p>
          <a:endParaRPr lang="en-US">
            <a:latin typeface="Arial"/>
            <a:cs typeface="Arial"/>
          </a:endParaRPr>
        </a:p>
      </dgm:t>
    </dgm:pt>
    <dgm:pt modelId="{CFB72DF9-5C1F-472C-A58E-07A8E25891D1}">
      <dgm:prSet custT="1"/>
      <dgm:spPr/>
      <dgm:t>
        <a:bodyPr/>
        <a:lstStyle/>
        <a:p>
          <a:r>
            <a:rPr lang="en-US" sz="1400" dirty="0">
              <a:latin typeface="Arial"/>
              <a:cs typeface="Arial"/>
            </a:rPr>
            <a:t>Mobile Digital Devices for onsite applications (tablets, smart phones, etc.) </a:t>
          </a:r>
        </a:p>
      </dgm:t>
    </dgm:pt>
    <dgm:pt modelId="{957CD6CB-2DF2-48EB-8545-06D17DDDA8BD}" type="parTrans" cxnId="{C7BAC048-33B3-4910-A994-B56ED186AAFC}">
      <dgm:prSet/>
      <dgm:spPr/>
      <dgm:t>
        <a:bodyPr/>
        <a:lstStyle/>
        <a:p>
          <a:endParaRPr lang="en-US">
            <a:latin typeface="Arial"/>
            <a:cs typeface="Arial"/>
          </a:endParaRPr>
        </a:p>
      </dgm:t>
    </dgm:pt>
    <dgm:pt modelId="{7EBD5426-54F1-4C12-90D1-5D2D27DD0769}" type="sibTrans" cxnId="{C7BAC048-33B3-4910-A994-B56ED186AAFC}">
      <dgm:prSet/>
      <dgm:spPr/>
      <dgm:t>
        <a:bodyPr/>
        <a:lstStyle/>
        <a:p>
          <a:endParaRPr lang="en-US">
            <a:latin typeface="Arial"/>
            <a:cs typeface="Arial"/>
          </a:endParaRPr>
        </a:p>
      </dgm:t>
    </dgm:pt>
    <dgm:pt modelId="{728F1A86-E9C6-4449-AB45-D923B8FFE53A}">
      <dgm:prSet custT="1"/>
      <dgm:spPr/>
      <dgm:t>
        <a:bodyPr/>
        <a:lstStyle/>
        <a:p>
          <a:r>
            <a:rPr lang="en-US" sz="1400" dirty="0">
              <a:latin typeface="Arial"/>
              <a:cs typeface="Arial"/>
            </a:rPr>
            <a:t>Data Connectivity Other than Cellular Towers </a:t>
          </a:r>
        </a:p>
      </dgm:t>
    </dgm:pt>
    <dgm:pt modelId="{DE31E917-B186-4D90-9036-78CF6AA3CCBD}" type="parTrans" cxnId="{579855ED-23FA-45B4-8DCA-33E7F8CA34DB}">
      <dgm:prSet/>
      <dgm:spPr/>
      <dgm:t>
        <a:bodyPr/>
        <a:lstStyle/>
        <a:p>
          <a:endParaRPr lang="en-US">
            <a:latin typeface="Arial"/>
            <a:cs typeface="Arial"/>
          </a:endParaRPr>
        </a:p>
      </dgm:t>
    </dgm:pt>
    <dgm:pt modelId="{28AEA95E-F655-4315-972F-9E29A3875955}" type="sibTrans" cxnId="{579855ED-23FA-45B4-8DCA-33E7F8CA34DB}">
      <dgm:prSet/>
      <dgm:spPr/>
      <dgm:t>
        <a:bodyPr/>
        <a:lstStyle/>
        <a:p>
          <a:endParaRPr lang="en-US">
            <a:latin typeface="Arial"/>
            <a:cs typeface="Arial"/>
          </a:endParaRPr>
        </a:p>
      </dgm:t>
    </dgm:pt>
    <dgm:pt modelId="{253A5A4C-97F7-4485-83FB-BDA483486F0D}">
      <dgm:prSet custT="1"/>
      <dgm:spPr/>
      <dgm:t>
        <a:bodyPr/>
        <a:lstStyle/>
        <a:p>
          <a:r>
            <a:rPr lang="en-US" sz="1400" dirty="0">
              <a:latin typeface="Arial"/>
              <a:cs typeface="Arial"/>
            </a:rPr>
            <a:t>Digital Signatures</a:t>
          </a:r>
        </a:p>
      </dgm:t>
    </dgm:pt>
    <dgm:pt modelId="{8E2EE61C-1E8E-4114-92B0-134BB85EFA67}" type="parTrans" cxnId="{880887C2-A9DB-44AD-B967-4671D31DCFA6}">
      <dgm:prSet/>
      <dgm:spPr/>
      <dgm:t>
        <a:bodyPr/>
        <a:lstStyle/>
        <a:p>
          <a:endParaRPr lang="en-US">
            <a:latin typeface="Arial"/>
            <a:cs typeface="Arial"/>
          </a:endParaRPr>
        </a:p>
      </dgm:t>
    </dgm:pt>
    <dgm:pt modelId="{35588E7D-7858-4DEE-8ABF-ED216B8CFC7C}" type="sibTrans" cxnId="{880887C2-A9DB-44AD-B967-4671D31DCFA6}">
      <dgm:prSet/>
      <dgm:spPr/>
      <dgm:t>
        <a:bodyPr/>
        <a:lstStyle/>
        <a:p>
          <a:endParaRPr lang="en-US">
            <a:latin typeface="Arial"/>
            <a:cs typeface="Arial"/>
          </a:endParaRPr>
        </a:p>
      </dgm:t>
    </dgm:pt>
    <dgm:pt modelId="{4545982B-1EA8-4354-9962-C1469EE8D5BE}">
      <dgm:prSet custT="1"/>
      <dgm:spPr/>
      <dgm:t>
        <a:bodyPr/>
        <a:lstStyle/>
        <a:p>
          <a:r>
            <a:rPr lang="en-US" sz="1400" dirty="0">
              <a:latin typeface="Arial"/>
              <a:cs typeface="Arial"/>
            </a:rPr>
            <a:t>Materials Management System (e.g. Spreadsheets and RFIDs)</a:t>
          </a:r>
        </a:p>
      </dgm:t>
    </dgm:pt>
    <dgm:pt modelId="{674536F0-5FF6-49DC-B0EA-5606DAADAFE4}" type="parTrans" cxnId="{622A8107-09F5-4794-8DE0-E195983CFFFF}">
      <dgm:prSet/>
      <dgm:spPr/>
      <dgm:t>
        <a:bodyPr/>
        <a:lstStyle/>
        <a:p>
          <a:endParaRPr lang="en-US">
            <a:latin typeface="Arial"/>
            <a:cs typeface="Arial"/>
          </a:endParaRPr>
        </a:p>
      </dgm:t>
    </dgm:pt>
    <dgm:pt modelId="{A1FF4A61-4842-476F-9EBE-009CE886E2C8}" type="sibTrans" cxnId="{622A8107-09F5-4794-8DE0-E195983CFFFF}">
      <dgm:prSet/>
      <dgm:spPr/>
      <dgm:t>
        <a:bodyPr/>
        <a:lstStyle/>
        <a:p>
          <a:endParaRPr lang="en-US">
            <a:latin typeface="Arial"/>
            <a:cs typeface="Arial"/>
          </a:endParaRPr>
        </a:p>
      </dgm:t>
    </dgm:pt>
    <dgm:pt modelId="{E7425980-A4D5-4CB0-89B1-CB8A7C9F984A}" type="pres">
      <dgm:prSet presAssocID="{AF90325F-1C4F-46E5-AE8A-969AEAE6E695}" presName="Name0" presStyleCnt="0">
        <dgm:presLayoutVars>
          <dgm:dir/>
          <dgm:animLvl val="lvl"/>
          <dgm:resizeHandles val="exact"/>
        </dgm:presLayoutVars>
      </dgm:prSet>
      <dgm:spPr/>
    </dgm:pt>
    <dgm:pt modelId="{3AFA47BA-E1D4-4150-AA01-44717F04AA7D}" type="pres">
      <dgm:prSet presAssocID="{ADAA46DA-C7D9-4DA6-9164-2F2486DC47ED}" presName="composite" presStyleCnt="0"/>
      <dgm:spPr/>
    </dgm:pt>
    <dgm:pt modelId="{AC0440C0-B9D6-4F6C-989C-FDBD0D6DCEE6}" type="pres">
      <dgm:prSet presAssocID="{ADAA46DA-C7D9-4DA6-9164-2F2486DC47ED}" presName="parTx" presStyleLbl="alignNode1" presStyleIdx="0" presStyleCnt="4">
        <dgm:presLayoutVars>
          <dgm:chMax val="0"/>
          <dgm:chPref val="0"/>
          <dgm:bulletEnabled val="1"/>
        </dgm:presLayoutVars>
      </dgm:prSet>
      <dgm:spPr/>
    </dgm:pt>
    <dgm:pt modelId="{B3529D57-2A04-4482-9F7E-4D86BEA63E0A}" type="pres">
      <dgm:prSet presAssocID="{ADAA46DA-C7D9-4DA6-9164-2F2486DC47ED}" presName="desTx" presStyleLbl="alignAccFollowNode1" presStyleIdx="0" presStyleCnt="4">
        <dgm:presLayoutVars>
          <dgm:bulletEnabled val="1"/>
        </dgm:presLayoutVars>
      </dgm:prSet>
      <dgm:spPr/>
    </dgm:pt>
    <dgm:pt modelId="{2E682144-52DC-4AE5-9819-E3425AE87477}" type="pres">
      <dgm:prSet presAssocID="{36535ECE-CDDF-4E71-8B5C-287678BD5A35}" presName="space" presStyleCnt="0"/>
      <dgm:spPr/>
    </dgm:pt>
    <dgm:pt modelId="{2CDEB0C3-40B3-477D-9075-84E7E76EB969}" type="pres">
      <dgm:prSet presAssocID="{D53D28A3-3041-40E3-8944-92A0440BC84C}" presName="composite" presStyleCnt="0"/>
      <dgm:spPr/>
    </dgm:pt>
    <dgm:pt modelId="{0D78B2D8-94C2-4CD3-AC28-AE27431E6238}" type="pres">
      <dgm:prSet presAssocID="{D53D28A3-3041-40E3-8944-92A0440BC84C}" presName="parTx" presStyleLbl="alignNode1" presStyleIdx="1" presStyleCnt="4" custScaleX="123521">
        <dgm:presLayoutVars>
          <dgm:chMax val="0"/>
          <dgm:chPref val="0"/>
          <dgm:bulletEnabled val="1"/>
        </dgm:presLayoutVars>
      </dgm:prSet>
      <dgm:spPr/>
    </dgm:pt>
    <dgm:pt modelId="{41B04189-7DF9-4F74-8B76-F3D57A461F0E}" type="pres">
      <dgm:prSet presAssocID="{D53D28A3-3041-40E3-8944-92A0440BC84C}" presName="desTx" presStyleLbl="alignAccFollowNode1" presStyleIdx="1" presStyleCnt="4" custScaleX="128014">
        <dgm:presLayoutVars>
          <dgm:bulletEnabled val="1"/>
        </dgm:presLayoutVars>
      </dgm:prSet>
      <dgm:spPr/>
    </dgm:pt>
    <dgm:pt modelId="{C67A3772-52E2-4BC1-A091-6E4F6ABB5CD1}" type="pres">
      <dgm:prSet presAssocID="{33742B7A-9F75-4A26-92A5-31BC284BFA3D}" presName="space" presStyleCnt="0"/>
      <dgm:spPr/>
    </dgm:pt>
    <dgm:pt modelId="{EBB56B4B-32C8-46B3-8B69-C6527C6D1DDB}" type="pres">
      <dgm:prSet presAssocID="{077AA541-F8D2-4B57-8543-980DD52C198B}" presName="composite" presStyleCnt="0"/>
      <dgm:spPr/>
    </dgm:pt>
    <dgm:pt modelId="{FD4D1943-9F42-4880-B04F-12E604FE2A34}" type="pres">
      <dgm:prSet presAssocID="{077AA541-F8D2-4B57-8543-980DD52C198B}" presName="parTx" presStyleLbl="alignNode1" presStyleIdx="2" presStyleCnt="4" custScaleX="154315">
        <dgm:presLayoutVars>
          <dgm:chMax val="0"/>
          <dgm:chPref val="0"/>
          <dgm:bulletEnabled val="1"/>
        </dgm:presLayoutVars>
      </dgm:prSet>
      <dgm:spPr/>
    </dgm:pt>
    <dgm:pt modelId="{798D984C-F623-4BCB-BA88-5BFFF9AD5041}" type="pres">
      <dgm:prSet presAssocID="{077AA541-F8D2-4B57-8543-980DD52C198B}" presName="desTx" presStyleLbl="alignAccFollowNode1" presStyleIdx="2" presStyleCnt="4" custScaleX="157401">
        <dgm:presLayoutVars>
          <dgm:bulletEnabled val="1"/>
        </dgm:presLayoutVars>
      </dgm:prSet>
      <dgm:spPr/>
    </dgm:pt>
    <dgm:pt modelId="{BFD8C556-B288-4D81-A328-A545C075C127}" type="pres">
      <dgm:prSet presAssocID="{A889F042-E66B-4DDB-8ACE-CC200D72EC04}" presName="space" presStyleCnt="0"/>
      <dgm:spPr/>
    </dgm:pt>
    <dgm:pt modelId="{2337732E-3C58-468C-BBD2-EF73105C6D03}" type="pres">
      <dgm:prSet presAssocID="{25A85708-606E-4643-A59B-65A55FEE6898}" presName="composite" presStyleCnt="0"/>
      <dgm:spPr/>
    </dgm:pt>
    <dgm:pt modelId="{39E2DEB8-3BF0-4F8D-BAC4-FABD12F4BB6A}" type="pres">
      <dgm:prSet presAssocID="{25A85708-606E-4643-A59B-65A55FEE6898}" presName="parTx" presStyleLbl="alignNode1" presStyleIdx="3" presStyleCnt="4" custScaleX="131564">
        <dgm:presLayoutVars>
          <dgm:chMax val="0"/>
          <dgm:chPref val="0"/>
          <dgm:bulletEnabled val="1"/>
        </dgm:presLayoutVars>
      </dgm:prSet>
      <dgm:spPr/>
    </dgm:pt>
    <dgm:pt modelId="{33331AF5-8738-455C-8B81-3CA478A298F8}" type="pres">
      <dgm:prSet presAssocID="{25A85708-606E-4643-A59B-65A55FEE6898}" presName="desTx" presStyleLbl="alignAccFollowNode1" presStyleIdx="3" presStyleCnt="4" custScaleX="131086">
        <dgm:presLayoutVars>
          <dgm:bulletEnabled val="1"/>
        </dgm:presLayoutVars>
      </dgm:prSet>
      <dgm:spPr/>
    </dgm:pt>
  </dgm:ptLst>
  <dgm:cxnLst>
    <dgm:cxn modelId="{622A8107-09F5-4794-8DE0-E195983CFFFF}" srcId="{25A85708-606E-4643-A59B-65A55FEE6898}" destId="{4545982B-1EA8-4354-9962-C1469EE8D5BE}" srcOrd="2" destOrd="0" parTransId="{674536F0-5FF6-49DC-B0EA-5606DAADAFE4}" sibTransId="{A1FF4A61-4842-476F-9EBE-009CE886E2C8}"/>
    <dgm:cxn modelId="{3249000B-9698-4EBE-831D-B46622C7E276}" srcId="{25A85708-606E-4643-A59B-65A55FEE6898}" destId="{F7457377-C247-4E99-BAD8-429B3D6B32A1}" srcOrd="0" destOrd="0" parTransId="{6F31A533-7EA6-48B6-A502-F76F962E6C7F}" sibTransId="{88662E5C-7D62-43A7-BD2A-177198B1D5A8}"/>
    <dgm:cxn modelId="{C140740D-646F-2F42-A0DD-E7142E56B7D8}" type="presOf" srcId="{ADAA46DA-C7D9-4DA6-9164-2F2486DC47ED}" destId="{AC0440C0-B9D6-4F6C-989C-FDBD0D6DCEE6}" srcOrd="0" destOrd="0" presId="urn:microsoft.com/office/officeart/2005/8/layout/hList1"/>
    <dgm:cxn modelId="{8AAAF81A-4EB8-4ADC-955E-24AD0C91C965}" srcId="{AF90325F-1C4F-46E5-AE8A-969AEAE6E695}" destId="{D53D28A3-3041-40E3-8944-92A0440BC84C}" srcOrd="1" destOrd="0" parTransId="{ACF6C0B2-2DD5-468E-B947-04439C1FE25B}" sibTransId="{33742B7A-9F75-4A26-92A5-31BC284BFA3D}"/>
    <dgm:cxn modelId="{0B70EC1F-BEE9-4D21-B5B0-D9CD979FC37E}" srcId="{077AA541-F8D2-4B57-8543-980DD52C198B}" destId="{59354A5C-427E-44C5-9D8A-C57185789866}" srcOrd="1" destOrd="0" parTransId="{3427A73A-6D77-4AF4-BB0A-9AACF0BC0846}" sibTransId="{88101495-257D-4584-915C-D96A05CF0D9E}"/>
    <dgm:cxn modelId="{B2E56321-A925-3D4E-A598-137A39BD4A4D}" type="presOf" srcId="{AF90325F-1C4F-46E5-AE8A-969AEAE6E695}" destId="{E7425980-A4D5-4CB0-89B1-CB8A7C9F984A}" srcOrd="0" destOrd="0" presId="urn:microsoft.com/office/officeart/2005/8/layout/hList1"/>
    <dgm:cxn modelId="{516F3223-D439-4805-BC49-503509E1B47E}" srcId="{077AA541-F8D2-4B57-8543-980DD52C198B}" destId="{6396C932-0910-4BD2-9D31-7DC6C523A3C0}" srcOrd="4" destOrd="0" parTransId="{4D1EEA87-C6B2-4B8B-98FB-4CB26DFB6364}" sibTransId="{8325CE0F-86FD-4F3F-A507-918A4548CCFE}"/>
    <dgm:cxn modelId="{B25A6923-E611-48D2-89CE-E393559BD7EF}" srcId="{D53D28A3-3041-40E3-8944-92A0440BC84C}" destId="{158B26F8-95B1-4C44-9638-8A00F928DE41}" srcOrd="1" destOrd="0" parTransId="{4AF01915-E912-4E7F-A803-EF530C612A78}" sibTransId="{BE07AFAD-E7B7-4E5C-847F-D9DC90696BAA}"/>
    <dgm:cxn modelId="{33255D2A-866D-4BCE-9CAB-D68A9337C451}" srcId="{077AA541-F8D2-4B57-8543-980DD52C198B}" destId="{AFA6E703-9D6C-4206-94E0-3FF5B4E91411}" srcOrd="0" destOrd="0" parTransId="{4F312BFD-0CBB-41F1-AE17-9BBAD07DB7A1}" sibTransId="{AE5F020E-0D1C-4355-B2EB-ED2AF13E36B5}"/>
    <dgm:cxn modelId="{2433C730-C3A6-41AA-9B04-6580CD9C61AF}" srcId="{077AA541-F8D2-4B57-8543-980DD52C198B}" destId="{4EEB9988-E871-479F-B329-4EF5B33960D2}" srcOrd="2" destOrd="0" parTransId="{29F5F232-E0D9-4A54-BFCE-16310FF1C5C2}" sibTransId="{9CD1CEB8-80A8-485E-A48B-F6D2BE79AFA6}"/>
    <dgm:cxn modelId="{87167337-945A-8B4B-AAE3-9C86A56D7381}" type="presOf" srcId="{158B26F8-95B1-4C44-9638-8A00F928DE41}" destId="{41B04189-7DF9-4F74-8B76-F3D57A461F0E}" srcOrd="0" destOrd="1" presId="urn:microsoft.com/office/officeart/2005/8/layout/hList1"/>
    <dgm:cxn modelId="{E4B3725D-7D1B-254D-A85A-6E2AF94A02E0}" type="presOf" srcId="{59354A5C-427E-44C5-9D8A-C57185789866}" destId="{798D984C-F623-4BCB-BA88-5BFFF9AD5041}" srcOrd="0" destOrd="1" presId="urn:microsoft.com/office/officeart/2005/8/layout/hList1"/>
    <dgm:cxn modelId="{925FD75E-4F38-B946-9CD5-038163A89A20}" type="presOf" srcId="{BF88A14E-0DDB-452B-AB42-9C04CCD69EEA}" destId="{41B04189-7DF9-4F74-8B76-F3D57A461F0E}" srcOrd="0" destOrd="3" presId="urn:microsoft.com/office/officeart/2005/8/layout/hList1"/>
    <dgm:cxn modelId="{12C00D60-4564-4C54-B3BE-83CAFDE785D0}" srcId="{077AA541-F8D2-4B57-8543-980DD52C198B}" destId="{EE468739-16DF-444E-BFF0-2D07EEE5CD4F}" srcOrd="6" destOrd="0" parTransId="{CE98E063-D245-4771-8371-25C034C70A64}" sibTransId="{E2543674-CA7F-457E-83E0-82BFED467632}"/>
    <dgm:cxn modelId="{4AA16663-5ADF-4203-BE9E-5697C63F6697}" srcId="{D53D28A3-3041-40E3-8944-92A0440BC84C}" destId="{B00399F9-6532-4D98-9741-80D853441426}" srcOrd="0" destOrd="0" parTransId="{153F1BA4-870E-4484-98AD-98D1E13A5ABA}" sibTransId="{092AF10D-89E6-4C68-8131-41AB1C36A9D4}"/>
    <dgm:cxn modelId="{A79C6763-E225-4D42-BB3D-C8638EDCA1D7}" type="presOf" srcId="{917F97C2-A13B-40A4-A7C3-166B3156590B}" destId="{41B04189-7DF9-4F74-8B76-F3D57A461F0E}" srcOrd="0" destOrd="2" presId="urn:microsoft.com/office/officeart/2005/8/layout/hList1"/>
    <dgm:cxn modelId="{1E2CB163-D43E-0741-823A-1406AAC3BB10}" type="presOf" srcId="{AE31ABEF-B0C8-4207-A62B-2082252A53D1}" destId="{33331AF5-8738-455C-8B81-3CA478A298F8}" srcOrd="0" destOrd="1" presId="urn:microsoft.com/office/officeart/2005/8/layout/hList1"/>
    <dgm:cxn modelId="{C7BAC048-33B3-4910-A994-B56ED186AAFC}" srcId="{25A85708-606E-4643-A59B-65A55FEE6898}" destId="{CFB72DF9-5C1F-472C-A58E-07A8E25891D1}" srcOrd="3" destOrd="0" parTransId="{957CD6CB-2DF2-48EB-8545-06D17DDDA8BD}" sibTransId="{7EBD5426-54F1-4C12-90D1-5D2D27DD0769}"/>
    <dgm:cxn modelId="{3D24774B-4666-B241-A7B5-75E3847CDBD7}" type="presOf" srcId="{76BA92DD-5C91-40DD-84EB-02EED8C68C31}" destId="{798D984C-F623-4BCB-BA88-5BFFF9AD5041}" srcOrd="0" destOrd="3" presId="urn:microsoft.com/office/officeart/2005/8/layout/hList1"/>
    <dgm:cxn modelId="{0B8D6B59-6BBD-44E6-8C97-457FE301ADD2}" srcId="{ADAA46DA-C7D9-4DA6-9164-2F2486DC47ED}" destId="{521A2BF0-77F2-4530-B876-B75A3EE2B48E}" srcOrd="0" destOrd="0" parTransId="{0F4095CC-31CC-479D-A68C-3A2664D40EBE}" sibTransId="{5EB96499-2A25-43ED-A0EA-44DB3DC874FC}"/>
    <dgm:cxn modelId="{E7BBF27B-913A-4BAE-A0A3-02FB504FD21A}" srcId="{25A85708-606E-4643-A59B-65A55FEE6898}" destId="{AE31ABEF-B0C8-4207-A62B-2082252A53D1}" srcOrd="1" destOrd="0" parTransId="{685BB5B8-5901-4F85-83D6-7A4140A21699}" sibTransId="{0ECE4FF8-76E4-4F63-BA5D-FCC7A924C66A}"/>
    <dgm:cxn modelId="{E2319788-DE58-4330-9FBB-87AC573A6802}" srcId="{077AA541-F8D2-4B57-8543-980DD52C198B}" destId="{76BA92DD-5C91-40DD-84EB-02EED8C68C31}" srcOrd="3" destOrd="0" parTransId="{BC233EAA-8DE9-414F-8A6A-D8B3FA1F3136}" sibTransId="{CF10A2A3-DA87-4E59-A802-7F276D6ACB2A}"/>
    <dgm:cxn modelId="{54DF088B-4605-954D-A2EE-1F9A393D2015}" type="presOf" srcId="{AFA6E703-9D6C-4206-94E0-3FF5B4E91411}" destId="{798D984C-F623-4BCB-BA88-5BFFF9AD5041}" srcOrd="0" destOrd="0" presId="urn:microsoft.com/office/officeart/2005/8/layout/hList1"/>
    <dgm:cxn modelId="{655A8196-8AD2-8240-9C32-337FD0247C04}" type="presOf" srcId="{EE468739-16DF-444E-BFF0-2D07EEE5CD4F}" destId="{798D984C-F623-4BCB-BA88-5BFFF9AD5041}" srcOrd="0" destOrd="6" presId="urn:microsoft.com/office/officeart/2005/8/layout/hList1"/>
    <dgm:cxn modelId="{FA7DB299-EA4D-364E-8C29-E6F2DBA3E744}" type="presOf" srcId="{F7457377-C247-4E99-BAD8-429B3D6B32A1}" destId="{33331AF5-8738-455C-8B81-3CA478A298F8}" srcOrd="0" destOrd="0" presId="urn:microsoft.com/office/officeart/2005/8/layout/hList1"/>
    <dgm:cxn modelId="{1421E79D-3061-0249-BDDB-D130618F7DC3}" type="presOf" srcId="{521A2BF0-77F2-4530-B876-B75A3EE2B48E}" destId="{B3529D57-2A04-4482-9F7E-4D86BEA63E0A}" srcOrd="0" destOrd="0" presId="urn:microsoft.com/office/officeart/2005/8/layout/hList1"/>
    <dgm:cxn modelId="{6236039F-CB0E-44B8-8C73-F56CCD5EFD1D}" srcId="{D53D28A3-3041-40E3-8944-92A0440BC84C}" destId="{BF88A14E-0DDB-452B-AB42-9C04CCD69EEA}" srcOrd="3" destOrd="0" parTransId="{4046BAE7-5F43-4D74-A5ED-136A832E8CCD}" sibTransId="{E3843C7E-F7C2-424C-B081-BAA0BF3D14C7}"/>
    <dgm:cxn modelId="{41FF6BAD-3E15-4AD9-9F3F-06294A30B74D}" srcId="{AF90325F-1C4F-46E5-AE8A-969AEAE6E695}" destId="{077AA541-F8D2-4B57-8543-980DD52C198B}" srcOrd="2" destOrd="0" parTransId="{5B1645A4-9B03-4C9C-B071-E4D143593C89}" sibTransId="{A889F042-E66B-4DDB-8ACE-CC200D72EC04}"/>
    <dgm:cxn modelId="{CD2375AE-F491-43BE-9AAA-D24BD449FD38}" srcId="{077AA541-F8D2-4B57-8543-980DD52C198B}" destId="{6CE173B7-D880-4DC5-861C-F7EB366CC444}" srcOrd="7" destOrd="0" parTransId="{A9BC9F15-FF3F-4518-BBE6-04E51D81CF00}" sibTransId="{8F85DD88-158A-4906-8605-5D16875EF98C}"/>
    <dgm:cxn modelId="{1D22AFB1-9A0A-3A48-B7C4-7AF2C0960EEA}" type="presOf" srcId="{CFB72DF9-5C1F-472C-A58E-07A8E25891D1}" destId="{33331AF5-8738-455C-8B81-3CA478A298F8}" srcOrd="0" destOrd="3" presId="urn:microsoft.com/office/officeart/2005/8/layout/hList1"/>
    <dgm:cxn modelId="{0010A3B3-3B77-454B-B7CD-EA4857FDA4AA}" type="presOf" srcId="{BC515295-A441-4F40-A3A7-A0AF4219BB28}" destId="{798D984C-F623-4BCB-BA88-5BFFF9AD5041}" srcOrd="0" destOrd="5" presId="urn:microsoft.com/office/officeart/2005/8/layout/hList1"/>
    <dgm:cxn modelId="{4E76DFB3-E465-47D6-8724-9C54F4FD6675}" srcId="{077AA541-F8D2-4B57-8543-980DD52C198B}" destId="{BC515295-A441-4F40-A3A7-A0AF4219BB28}" srcOrd="5" destOrd="0" parTransId="{31E8157C-317F-49CA-959E-CAD11061F548}" sibTransId="{87627FEA-48DB-4A2D-B8D0-62BBD561C21B}"/>
    <dgm:cxn modelId="{668DC1B4-BE8D-404C-B79D-7A60D83D3712}" type="presOf" srcId="{253A5A4C-97F7-4485-83FB-BDA483486F0D}" destId="{33331AF5-8738-455C-8B81-3CA478A298F8}" srcOrd="0" destOrd="5" presId="urn:microsoft.com/office/officeart/2005/8/layout/hList1"/>
    <dgm:cxn modelId="{EDBD69B5-F298-0947-B93A-970F957E6D6B}" type="presOf" srcId="{6396C932-0910-4BD2-9D31-7DC6C523A3C0}" destId="{798D984C-F623-4BCB-BA88-5BFFF9AD5041}" srcOrd="0" destOrd="4" presId="urn:microsoft.com/office/officeart/2005/8/layout/hList1"/>
    <dgm:cxn modelId="{880887C2-A9DB-44AD-B967-4671D31DCFA6}" srcId="{25A85708-606E-4643-A59B-65A55FEE6898}" destId="{253A5A4C-97F7-4485-83FB-BDA483486F0D}" srcOrd="5" destOrd="0" parTransId="{8E2EE61C-1E8E-4114-92B0-134BB85EFA67}" sibTransId="{35588E7D-7858-4DEE-8ABF-ED216B8CFC7C}"/>
    <dgm:cxn modelId="{A6A79FC6-141F-F94D-8BB7-426F611FB8CC}" type="presOf" srcId="{D53D28A3-3041-40E3-8944-92A0440BC84C}" destId="{0D78B2D8-94C2-4CD3-AC28-AE27431E6238}" srcOrd="0" destOrd="0" presId="urn:microsoft.com/office/officeart/2005/8/layout/hList1"/>
    <dgm:cxn modelId="{BD9B4DCC-3306-0C45-A4D7-2AF2CCC9980F}" type="presOf" srcId="{B00399F9-6532-4D98-9741-80D853441426}" destId="{41B04189-7DF9-4F74-8B76-F3D57A461F0E}" srcOrd="0" destOrd="0" presId="urn:microsoft.com/office/officeart/2005/8/layout/hList1"/>
    <dgm:cxn modelId="{576AC4D2-DF10-A94F-B88D-C0AAE675621F}" type="presOf" srcId="{4EEB9988-E871-479F-B329-4EF5B33960D2}" destId="{798D984C-F623-4BCB-BA88-5BFFF9AD5041}" srcOrd="0" destOrd="2" presId="urn:microsoft.com/office/officeart/2005/8/layout/hList1"/>
    <dgm:cxn modelId="{B28A70D9-1E52-E14A-A8FD-9ED3DA4F4234}" type="presOf" srcId="{6CE173B7-D880-4DC5-861C-F7EB366CC444}" destId="{798D984C-F623-4BCB-BA88-5BFFF9AD5041}" srcOrd="0" destOrd="7" presId="urn:microsoft.com/office/officeart/2005/8/layout/hList1"/>
    <dgm:cxn modelId="{5BED5CE0-05C9-CA4B-BADA-E8988557CAF0}" type="presOf" srcId="{728F1A86-E9C6-4449-AB45-D923B8FFE53A}" destId="{33331AF5-8738-455C-8B81-3CA478A298F8}" srcOrd="0" destOrd="4" presId="urn:microsoft.com/office/officeart/2005/8/layout/hList1"/>
    <dgm:cxn modelId="{3EBE7BE0-9DB0-4075-B210-4C619CD3BD53}" srcId="{AF90325F-1C4F-46E5-AE8A-969AEAE6E695}" destId="{ADAA46DA-C7D9-4DA6-9164-2F2486DC47ED}" srcOrd="0" destOrd="0" parTransId="{FBBFC17E-8B15-45AD-9B46-338BC1ED7717}" sibTransId="{36535ECE-CDDF-4E71-8B5C-287678BD5A35}"/>
    <dgm:cxn modelId="{2AFB22E3-EECE-E54E-86FB-3631D50FB58E}" type="presOf" srcId="{4545982B-1EA8-4354-9962-C1469EE8D5BE}" destId="{33331AF5-8738-455C-8B81-3CA478A298F8}" srcOrd="0" destOrd="2" presId="urn:microsoft.com/office/officeart/2005/8/layout/hList1"/>
    <dgm:cxn modelId="{CA00CDE8-DB84-7D40-BF7C-B1A81C5BF47B}" type="presOf" srcId="{25A85708-606E-4643-A59B-65A55FEE6898}" destId="{39E2DEB8-3BF0-4F8D-BAC4-FABD12F4BB6A}" srcOrd="0" destOrd="0" presId="urn:microsoft.com/office/officeart/2005/8/layout/hList1"/>
    <dgm:cxn modelId="{00F973ED-2BFC-1846-AF19-50955E49EDF6}" type="presOf" srcId="{077AA541-F8D2-4B57-8543-980DD52C198B}" destId="{FD4D1943-9F42-4880-B04F-12E604FE2A34}" srcOrd="0" destOrd="0" presId="urn:microsoft.com/office/officeart/2005/8/layout/hList1"/>
    <dgm:cxn modelId="{579855ED-23FA-45B4-8DCA-33E7F8CA34DB}" srcId="{25A85708-606E-4643-A59B-65A55FEE6898}" destId="{728F1A86-E9C6-4449-AB45-D923B8FFE53A}" srcOrd="4" destOrd="0" parTransId="{DE31E917-B186-4D90-9036-78CF6AA3CCBD}" sibTransId="{28AEA95E-F655-4315-972F-9E29A3875955}"/>
    <dgm:cxn modelId="{C3266DEF-CFCA-48DA-8C1D-01BD2639C74D}" srcId="{D53D28A3-3041-40E3-8944-92A0440BC84C}" destId="{917F97C2-A13B-40A4-A7C3-166B3156590B}" srcOrd="2" destOrd="0" parTransId="{AE0021AC-E6F6-4356-9232-ABAA12F10005}" sibTransId="{D23921B6-4FA9-40E2-B1D0-ECFF2543CF4D}"/>
    <dgm:cxn modelId="{B232A7FE-5349-4C6D-BC13-180964DBBAD4}" srcId="{AF90325F-1C4F-46E5-AE8A-969AEAE6E695}" destId="{25A85708-606E-4643-A59B-65A55FEE6898}" srcOrd="3" destOrd="0" parTransId="{212ED36E-0344-41F0-BA26-A74490F251A5}" sibTransId="{08FC47D5-8388-4A76-8F26-23263D3EA4B5}"/>
    <dgm:cxn modelId="{1BC28CF2-675B-C240-8B25-1187F9BAC205}" type="presParOf" srcId="{E7425980-A4D5-4CB0-89B1-CB8A7C9F984A}" destId="{3AFA47BA-E1D4-4150-AA01-44717F04AA7D}" srcOrd="0" destOrd="0" presId="urn:microsoft.com/office/officeart/2005/8/layout/hList1"/>
    <dgm:cxn modelId="{07F2BE42-2091-F847-8019-DC6DB62874B9}" type="presParOf" srcId="{3AFA47BA-E1D4-4150-AA01-44717F04AA7D}" destId="{AC0440C0-B9D6-4F6C-989C-FDBD0D6DCEE6}" srcOrd="0" destOrd="0" presId="urn:microsoft.com/office/officeart/2005/8/layout/hList1"/>
    <dgm:cxn modelId="{218C132B-535B-9443-902A-1561C550AA99}" type="presParOf" srcId="{3AFA47BA-E1D4-4150-AA01-44717F04AA7D}" destId="{B3529D57-2A04-4482-9F7E-4D86BEA63E0A}" srcOrd="1" destOrd="0" presId="urn:microsoft.com/office/officeart/2005/8/layout/hList1"/>
    <dgm:cxn modelId="{87F8AC01-AB80-9F42-9636-3603CCCF4076}" type="presParOf" srcId="{E7425980-A4D5-4CB0-89B1-CB8A7C9F984A}" destId="{2E682144-52DC-4AE5-9819-E3425AE87477}" srcOrd="1" destOrd="0" presId="urn:microsoft.com/office/officeart/2005/8/layout/hList1"/>
    <dgm:cxn modelId="{05BB87CA-6881-1745-8712-E8B477146673}" type="presParOf" srcId="{E7425980-A4D5-4CB0-89B1-CB8A7C9F984A}" destId="{2CDEB0C3-40B3-477D-9075-84E7E76EB969}" srcOrd="2" destOrd="0" presId="urn:microsoft.com/office/officeart/2005/8/layout/hList1"/>
    <dgm:cxn modelId="{2A0EF6A6-51CB-A149-A4D1-49ACF29F2564}" type="presParOf" srcId="{2CDEB0C3-40B3-477D-9075-84E7E76EB969}" destId="{0D78B2D8-94C2-4CD3-AC28-AE27431E6238}" srcOrd="0" destOrd="0" presId="urn:microsoft.com/office/officeart/2005/8/layout/hList1"/>
    <dgm:cxn modelId="{992E969F-7B1F-6A4B-9BB9-6DE0C0BCD894}" type="presParOf" srcId="{2CDEB0C3-40B3-477D-9075-84E7E76EB969}" destId="{41B04189-7DF9-4F74-8B76-F3D57A461F0E}" srcOrd="1" destOrd="0" presId="urn:microsoft.com/office/officeart/2005/8/layout/hList1"/>
    <dgm:cxn modelId="{141B5CF4-9A3D-E141-90B2-B57A5B7AA6FA}" type="presParOf" srcId="{E7425980-A4D5-4CB0-89B1-CB8A7C9F984A}" destId="{C67A3772-52E2-4BC1-A091-6E4F6ABB5CD1}" srcOrd="3" destOrd="0" presId="urn:microsoft.com/office/officeart/2005/8/layout/hList1"/>
    <dgm:cxn modelId="{E51544A8-B7D1-2848-86D8-482B426B502D}" type="presParOf" srcId="{E7425980-A4D5-4CB0-89B1-CB8A7C9F984A}" destId="{EBB56B4B-32C8-46B3-8B69-C6527C6D1DDB}" srcOrd="4" destOrd="0" presId="urn:microsoft.com/office/officeart/2005/8/layout/hList1"/>
    <dgm:cxn modelId="{E39C8092-EB93-DB42-91B1-0C30DB3FC60E}" type="presParOf" srcId="{EBB56B4B-32C8-46B3-8B69-C6527C6D1DDB}" destId="{FD4D1943-9F42-4880-B04F-12E604FE2A34}" srcOrd="0" destOrd="0" presId="urn:microsoft.com/office/officeart/2005/8/layout/hList1"/>
    <dgm:cxn modelId="{B1AB8A3B-738B-3747-A6CF-0E06556E67D4}" type="presParOf" srcId="{EBB56B4B-32C8-46B3-8B69-C6527C6D1DDB}" destId="{798D984C-F623-4BCB-BA88-5BFFF9AD5041}" srcOrd="1" destOrd="0" presId="urn:microsoft.com/office/officeart/2005/8/layout/hList1"/>
    <dgm:cxn modelId="{7D83D75E-5B6E-8947-ACC7-4493E845DDE1}" type="presParOf" srcId="{E7425980-A4D5-4CB0-89B1-CB8A7C9F984A}" destId="{BFD8C556-B288-4D81-A328-A545C075C127}" srcOrd="5" destOrd="0" presId="urn:microsoft.com/office/officeart/2005/8/layout/hList1"/>
    <dgm:cxn modelId="{8B04AB6B-789E-DC45-A1EE-A51D423DB07D}" type="presParOf" srcId="{E7425980-A4D5-4CB0-89B1-CB8A7C9F984A}" destId="{2337732E-3C58-468C-BBD2-EF73105C6D03}" srcOrd="6" destOrd="0" presId="urn:microsoft.com/office/officeart/2005/8/layout/hList1"/>
    <dgm:cxn modelId="{8916D4E4-F79F-7B47-9B0A-4FDB6DDEC497}" type="presParOf" srcId="{2337732E-3C58-468C-BBD2-EF73105C6D03}" destId="{39E2DEB8-3BF0-4F8D-BAC4-FABD12F4BB6A}" srcOrd="0" destOrd="0" presId="urn:microsoft.com/office/officeart/2005/8/layout/hList1"/>
    <dgm:cxn modelId="{A976B181-1643-BF4E-8EAD-E7592D89ED44}" type="presParOf" srcId="{2337732E-3C58-468C-BBD2-EF73105C6D03}" destId="{33331AF5-8738-455C-8B81-3CA478A298F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7DBAE-865C-2749-813E-21E9A5C6817F}"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9D92F4FA-AF40-A54B-ACE1-F0E73658EC8E}">
      <dgm:prSet phldrT="[Text]" custT="1"/>
      <dgm:spPr/>
      <dgm:t>
        <a:bodyPr/>
        <a:lstStyle/>
        <a:p>
          <a:r>
            <a:rPr lang="en-US" sz="1600" i="0" dirty="0"/>
            <a:t>BIM for Infrastructure Components</a:t>
          </a:r>
        </a:p>
      </dgm:t>
    </dgm:pt>
    <dgm:pt modelId="{3EACB73A-763B-284F-8074-56C5EDE6640E}" type="parTrans" cxnId="{1FED9B87-2C21-ED40-9B29-EA4C4EDA747F}">
      <dgm:prSet/>
      <dgm:spPr/>
      <dgm:t>
        <a:bodyPr/>
        <a:lstStyle/>
        <a:p>
          <a:endParaRPr lang="en-US" sz="1600" i="0"/>
        </a:p>
      </dgm:t>
    </dgm:pt>
    <dgm:pt modelId="{4CB5D927-7565-2241-9FDE-390BB4B2D8EE}" type="sibTrans" cxnId="{1FED9B87-2C21-ED40-9B29-EA4C4EDA747F}">
      <dgm:prSet/>
      <dgm:spPr/>
      <dgm:t>
        <a:bodyPr/>
        <a:lstStyle/>
        <a:p>
          <a:endParaRPr lang="en-US" sz="1600" i="0"/>
        </a:p>
      </dgm:t>
    </dgm:pt>
    <dgm:pt modelId="{493D2095-AD69-AC4B-BA9E-BEE8D26B66EA}">
      <dgm:prSet phldrT="[Text]" custT="1"/>
      <dgm:spPr/>
      <dgm:t>
        <a:bodyPr/>
        <a:lstStyle/>
        <a:p>
          <a:r>
            <a:rPr lang="en-US" sz="1600" i="0" dirty="0"/>
            <a:t>Policies &amp; Processes</a:t>
          </a:r>
        </a:p>
      </dgm:t>
    </dgm:pt>
    <dgm:pt modelId="{A35F9310-59B3-0848-9198-445E298CB5D2}" type="parTrans" cxnId="{C69803AC-E1A3-894B-BE4B-8F02B68BBFE6}">
      <dgm:prSet/>
      <dgm:spPr/>
      <dgm:t>
        <a:bodyPr/>
        <a:lstStyle/>
        <a:p>
          <a:endParaRPr lang="en-US" sz="1600" i="0"/>
        </a:p>
      </dgm:t>
    </dgm:pt>
    <dgm:pt modelId="{C423B6E6-8CF6-FC47-A701-1D31C32D9ACD}" type="sibTrans" cxnId="{C69803AC-E1A3-894B-BE4B-8F02B68BBFE6}">
      <dgm:prSet/>
      <dgm:spPr/>
      <dgm:t>
        <a:bodyPr/>
        <a:lstStyle/>
        <a:p>
          <a:endParaRPr lang="en-US" sz="1600" i="0"/>
        </a:p>
      </dgm:t>
    </dgm:pt>
    <dgm:pt modelId="{6E60C0F3-C7E8-A949-8C24-9B98216B42B4}">
      <dgm:prSet phldrT="[Text]" custT="1"/>
      <dgm:spPr/>
      <dgm:t>
        <a:bodyPr/>
        <a:lstStyle/>
        <a:p>
          <a:r>
            <a:rPr lang="en-US" sz="1600" i="0" dirty="0"/>
            <a:t>Tools &amp; Technology</a:t>
          </a:r>
        </a:p>
      </dgm:t>
    </dgm:pt>
    <dgm:pt modelId="{9D6CAF02-19AD-3F45-A930-2A3ACBE560F0}" type="parTrans" cxnId="{CF2F43D3-4E5D-0B49-B7AA-0138379172D7}">
      <dgm:prSet/>
      <dgm:spPr/>
      <dgm:t>
        <a:bodyPr/>
        <a:lstStyle/>
        <a:p>
          <a:endParaRPr lang="en-US" sz="1600" i="0"/>
        </a:p>
      </dgm:t>
    </dgm:pt>
    <dgm:pt modelId="{87969BBD-F065-B342-A91E-704F730452B4}" type="sibTrans" cxnId="{CF2F43D3-4E5D-0B49-B7AA-0138379172D7}">
      <dgm:prSet/>
      <dgm:spPr/>
      <dgm:t>
        <a:bodyPr/>
        <a:lstStyle/>
        <a:p>
          <a:endParaRPr lang="en-US" sz="1600" i="0"/>
        </a:p>
      </dgm:t>
    </dgm:pt>
    <dgm:pt modelId="{944F4FFB-F2EF-BB48-8FE2-9C6AB703F385}">
      <dgm:prSet phldrT="[Text]" custT="1"/>
      <dgm:spPr/>
      <dgm:t>
        <a:bodyPr/>
        <a:lstStyle/>
        <a:p>
          <a:r>
            <a:rPr lang="en-US" sz="1600" i="0" dirty="0"/>
            <a:t>People &amp; Skills</a:t>
          </a:r>
        </a:p>
      </dgm:t>
    </dgm:pt>
    <dgm:pt modelId="{E5FC2C66-1BF5-EC46-8870-90060C30DB6F}" type="parTrans" cxnId="{2A8DA714-83D9-354F-99B6-33AA8ACE55D6}">
      <dgm:prSet/>
      <dgm:spPr/>
      <dgm:t>
        <a:bodyPr/>
        <a:lstStyle/>
        <a:p>
          <a:endParaRPr lang="en-US" sz="1600" i="0"/>
        </a:p>
      </dgm:t>
    </dgm:pt>
    <dgm:pt modelId="{A54C31E6-4545-0F44-B5F4-1394AD6FB967}" type="sibTrans" cxnId="{2A8DA714-83D9-354F-99B6-33AA8ACE55D6}">
      <dgm:prSet/>
      <dgm:spPr/>
      <dgm:t>
        <a:bodyPr/>
        <a:lstStyle/>
        <a:p>
          <a:endParaRPr lang="en-US" sz="1600" i="0"/>
        </a:p>
      </dgm:t>
    </dgm:pt>
    <dgm:pt modelId="{629C99D1-878D-2545-BBE7-DA73A1BD0382}">
      <dgm:prSet phldrT="[Text]" custT="1"/>
      <dgm:spPr/>
      <dgm:t>
        <a:bodyPr/>
        <a:lstStyle/>
        <a:p>
          <a:r>
            <a:rPr lang="en-US" sz="1600" i="0" dirty="0"/>
            <a:t>Data &amp; Standards</a:t>
          </a:r>
        </a:p>
      </dgm:t>
    </dgm:pt>
    <dgm:pt modelId="{7673EAA0-49D7-D747-AB0F-16C2E2B0B0A7}" type="parTrans" cxnId="{7FDF4418-7648-9A4E-B8FC-90C1F31DA7AA}">
      <dgm:prSet/>
      <dgm:spPr/>
      <dgm:t>
        <a:bodyPr/>
        <a:lstStyle/>
        <a:p>
          <a:endParaRPr lang="en-US" sz="1600" i="0"/>
        </a:p>
      </dgm:t>
    </dgm:pt>
    <dgm:pt modelId="{37DB360B-42E0-EA44-8266-7B794FC4D62E}" type="sibTrans" cxnId="{7FDF4418-7648-9A4E-B8FC-90C1F31DA7AA}">
      <dgm:prSet/>
      <dgm:spPr/>
      <dgm:t>
        <a:bodyPr/>
        <a:lstStyle/>
        <a:p>
          <a:endParaRPr lang="en-US" sz="1600" i="0"/>
        </a:p>
      </dgm:t>
    </dgm:pt>
    <dgm:pt modelId="{15765772-8F5B-014C-9411-8D9F634D88E8}" type="pres">
      <dgm:prSet presAssocID="{ED37DBAE-865C-2749-813E-21E9A5C6817F}" presName="diagram" presStyleCnt="0">
        <dgm:presLayoutVars>
          <dgm:chMax val="1"/>
          <dgm:dir/>
          <dgm:animLvl val="ctr"/>
          <dgm:resizeHandles val="exact"/>
        </dgm:presLayoutVars>
      </dgm:prSet>
      <dgm:spPr/>
    </dgm:pt>
    <dgm:pt modelId="{EB92B693-F044-E546-9816-29198F2C53DD}" type="pres">
      <dgm:prSet presAssocID="{ED37DBAE-865C-2749-813E-21E9A5C6817F}" presName="matrix" presStyleCnt="0"/>
      <dgm:spPr/>
    </dgm:pt>
    <dgm:pt modelId="{ECAE2E3D-75A1-9942-9EAF-68E1AC86C7C2}" type="pres">
      <dgm:prSet presAssocID="{ED37DBAE-865C-2749-813E-21E9A5C6817F}" presName="tile1" presStyleLbl="node1" presStyleIdx="0" presStyleCnt="4"/>
      <dgm:spPr/>
    </dgm:pt>
    <dgm:pt modelId="{239F53A7-32D2-2249-A498-12BFED9D7A4B}" type="pres">
      <dgm:prSet presAssocID="{ED37DBAE-865C-2749-813E-21E9A5C6817F}" presName="tile1text" presStyleLbl="node1" presStyleIdx="0" presStyleCnt="4">
        <dgm:presLayoutVars>
          <dgm:chMax val="0"/>
          <dgm:chPref val="0"/>
          <dgm:bulletEnabled val="1"/>
        </dgm:presLayoutVars>
      </dgm:prSet>
      <dgm:spPr/>
    </dgm:pt>
    <dgm:pt modelId="{BD16A7C7-BFE9-0540-ACB6-1B952B15E755}" type="pres">
      <dgm:prSet presAssocID="{ED37DBAE-865C-2749-813E-21E9A5C6817F}" presName="tile2" presStyleLbl="node1" presStyleIdx="1" presStyleCnt="4"/>
      <dgm:spPr/>
    </dgm:pt>
    <dgm:pt modelId="{97CB3750-028E-EF40-A578-8C08B7851F8D}" type="pres">
      <dgm:prSet presAssocID="{ED37DBAE-865C-2749-813E-21E9A5C6817F}" presName="tile2text" presStyleLbl="node1" presStyleIdx="1" presStyleCnt="4">
        <dgm:presLayoutVars>
          <dgm:chMax val="0"/>
          <dgm:chPref val="0"/>
          <dgm:bulletEnabled val="1"/>
        </dgm:presLayoutVars>
      </dgm:prSet>
      <dgm:spPr/>
    </dgm:pt>
    <dgm:pt modelId="{64E74F1A-D7D2-914A-B1A7-8974BB22AB76}" type="pres">
      <dgm:prSet presAssocID="{ED37DBAE-865C-2749-813E-21E9A5C6817F}" presName="tile3" presStyleLbl="node1" presStyleIdx="2" presStyleCnt="4"/>
      <dgm:spPr/>
    </dgm:pt>
    <dgm:pt modelId="{013E8C80-0FBC-DA4D-85FC-E1DA4E064771}" type="pres">
      <dgm:prSet presAssocID="{ED37DBAE-865C-2749-813E-21E9A5C6817F}" presName="tile3text" presStyleLbl="node1" presStyleIdx="2" presStyleCnt="4">
        <dgm:presLayoutVars>
          <dgm:chMax val="0"/>
          <dgm:chPref val="0"/>
          <dgm:bulletEnabled val="1"/>
        </dgm:presLayoutVars>
      </dgm:prSet>
      <dgm:spPr/>
    </dgm:pt>
    <dgm:pt modelId="{3F355FD7-5D3F-5F43-8200-35EFEFF9D46B}" type="pres">
      <dgm:prSet presAssocID="{ED37DBAE-865C-2749-813E-21E9A5C6817F}" presName="tile4" presStyleLbl="node1" presStyleIdx="3" presStyleCnt="4"/>
      <dgm:spPr/>
    </dgm:pt>
    <dgm:pt modelId="{069D3AF6-060B-1846-B1B6-3C2488842A5A}" type="pres">
      <dgm:prSet presAssocID="{ED37DBAE-865C-2749-813E-21E9A5C6817F}" presName="tile4text" presStyleLbl="node1" presStyleIdx="3" presStyleCnt="4">
        <dgm:presLayoutVars>
          <dgm:chMax val="0"/>
          <dgm:chPref val="0"/>
          <dgm:bulletEnabled val="1"/>
        </dgm:presLayoutVars>
      </dgm:prSet>
      <dgm:spPr/>
    </dgm:pt>
    <dgm:pt modelId="{D40AD906-23F1-C94A-86AD-602D872E527C}" type="pres">
      <dgm:prSet presAssocID="{ED37DBAE-865C-2749-813E-21E9A5C6817F}" presName="centerTile" presStyleLbl="fgShp" presStyleIdx="0" presStyleCnt="1" custScaleX="200022" custScaleY="147474">
        <dgm:presLayoutVars>
          <dgm:chMax val="0"/>
          <dgm:chPref val="0"/>
        </dgm:presLayoutVars>
      </dgm:prSet>
      <dgm:spPr/>
    </dgm:pt>
  </dgm:ptLst>
  <dgm:cxnLst>
    <dgm:cxn modelId="{6EAC2A04-9DA3-E142-AEB9-E6608F723D50}" type="presOf" srcId="{493D2095-AD69-AC4B-BA9E-BEE8D26B66EA}" destId="{239F53A7-32D2-2249-A498-12BFED9D7A4B}" srcOrd="1" destOrd="0" presId="urn:microsoft.com/office/officeart/2005/8/layout/matrix1"/>
    <dgm:cxn modelId="{2A8DA714-83D9-354F-99B6-33AA8ACE55D6}" srcId="{9D92F4FA-AF40-A54B-ACE1-F0E73658EC8E}" destId="{944F4FFB-F2EF-BB48-8FE2-9C6AB703F385}" srcOrd="2" destOrd="0" parTransId="{E5FC2C66-1BF5-EC46-8870-90060C30DB6F}" sibTransId="{A54C31E6-4545-0F44-B5F4-1394AD6FB967}"/>
    <dgm:cxn modelId="{7FDF4418-7648-9A4E-B8FC-90C1F31DA7AA}" srcId="{9D92F4FA-AF40-A54B-ACE1-F0E73658EC8E}" destId="{629C99D1-878D-2545-BBE7-DA73A1BD0382}" srcOrd="3" destOrd="0" parTransId="{7673EAA0-49D7-D747-AB0F-16C2E2B0B0A7}" sibTransId="{37DB360B-42E0-EA44-8266-7B794FC4D62E}"/>
    <dgm:cxn modelId="{5A76B025-7A79-0643-B618-BA487B7D2737}" type="presOf" srcId="{629C99D1-878D-2545-BBE7-DA73A1BD0382}" destId="{069D3AF6-060B-1846-B1B6-3C2488842A5A}" srcOrd="1" destOrd="0" presId="urn:microsoft.com/office/officeart/2005/8/layout/matrix1"/>
    <dgm:cxn modelId="{7DA30239-6D50-8C42-87B4-2EB6998A1B1A}" type="presOf" srcId="{6E60C0F3-C7E8-A949-8C24-9B98216B42B4}" destId="{97CB3750-028E-EF40-A578-8C08B7851F8D}" srcOrd="1" destOrd="0" presId="urn:microsoft.com/office/officeart/2005/8/layout/matrix1"/>
    <dgm:cxn modelId="{00D90E4E-F56C-1848-8813-0DD58E50E6BC}" type="presOf" srcId="{493D2095-AD69-AC4B-BA9E-BEE8D26B66EA}" destId="{ECAE2E3D-75A1-9942-9EAF-68E1AC86C7C2}" srcOrd="0" destOrd="0" presId="urn:microsoft.com/office/officeart/2005/8/layout/matrix1"/>
    <dgm:cxn modelId="{AD29F179-F824-9040-A8BA-AFD5E9244BF1}" type="presOf" srcId="{9D92F4FA-AF40-A54B-ACE1-F0E73658EC8E}" destId="{D40AD906-23F1-C94A-86AD-602D872E527C}" srcOrd="0" destOrd="0" presId="urn:microsoft.com/office/officeart/2005/8/layout/matrix1"/>
    <dgm:cxn modelId="{1FED9B87-2C21-ED40-9B29-EA4C4EDA747F}" srcId="{ED37DBAE-865C-2749-813E-21E9A5C6817F}" destId="{9D92F4FA-AF40-A54B-ACE1-F0E73658EC8E}" srcOrd="0" destOrd="0" parTransId="{3EACB73A-763B-284F-8074-56C5EDE6640E}" sibTransId="{4CB5D927-7565-2241-9FDE-390BB4B2D8EE}"/>
    <dgm:cxn modelId="{C69803AC-E1A3-894B-BE4B-8F02B68BBFE6}" srcId="{9D92F4FA-AF40-A54B-ACE1-F0E73658EC8E}" destId="{493D2095-AD69-AC4B-BA9E-BEE8D26B66EA}" srcOrd="0" destOrd="0" parTransId="{A35F9310-59B3-0848-9198-445E298CB5D2}" sibTransId="{C423B6E6-8CF6-FC47-A701-1D31C32D9ACD}"/>
    <dgm:cxn modelId="{918CF5AC-EA7B-934D-9110-9C2AD01B4BF9}" type="presOf" srcId="{944F4FFB-F2EF-BB48-8FE2-9C6AB703F385}" destId="{013E8C80-0FBC-DA4D-85FC-E1DA4E064771}" srcOrd="1" destOrd="0" presId="urn:microsoft.com/office/officeart/2005/8/layout/matrix1"/>
    <dgm:cxn modelId="{4CB485B9-C9A9-154B-AE46-7F06A3098C64}" type="presOf" srcId="{ED37DBAE-865C-2749-813E-21E9A5C6817F}" destId="{15765772-8F5B-014C-9411-8D9F634D88E8}" srcOrd="0" destOrd="0" presId="urn:microsoft.com/office/officeart/2005/8/layout/matrix1"/>
    <dgm:cxn modelId="{3CEB1CBE-02FB-DA4C-BE6D-18421A7E9CC3}" type="presOf" srcId="{629C99D1-878D-2545-BBE7-DA73A1BD0382}" destId="{3F355FD7-5D3F-5F43-8200-35EFEFF9D46B}" srcOrd="0" destOrd="0" presId="urn:microsoft.com/office/officeart/2005/8/layout/matrix1"/>
    <dgm:cxn modelId="{CF2F43D3-4E5D-0B49-B7AA-0138379172D7}" srcId="{9D92F4FA-AF40-A54B-ACE1-F0E73658EC8E}" destId="{6E60C0F3-C7E8-A949-8C24-9B98216B42B4}" srcOrd="1" destOrd="0" parTransId="{9D6CAF02-19AD-3F45-A930-2A3ACBE560F0}" sibTransId="{87969BBD-F065-B342-A91E-704F730452B4}"/>
    <dgm:cxn modelId="{83F957E9-BA5A-6B4C-9EEF-90B4D690BE05}" type="presOf" srcId="{6E60C0F3-C7E8-A949-8C24-9B98216B42B4}" destId="{BD16A7C7-BFE9-0540-ACB6-1B952B15E755}" srcOrd="0" destOrd="0" presId="urn:microsoft.com/office/officeart/2005/8/layout/matrix1"/>
    <dgm:cxn modelId="{E468A0EC-25AF-0F4E-AB52-BF4721CD6B5C}" type="presOf" srcId="{944F4FFB-F2EF-BB48-8FE2-9C6AB703F385}" destId="{64E74F1A-D7D2-914A-B1A7-8974BB22AB76}" srcOrd="0" destOrd="0" presId="urn:microsoft.com/office/officeart/2005/8/layout/matrix1"/>
    <dgm:cxn modelId="{0D3E6EA9-EBB1-C74D-8BA3-C8E7D9D0325F}" type="presParOf" srcId="{15765772-8F5B-014C-9411-8D9F634D88E8}" destId="{EB92B693-F044-E546-9816-29198F2C53DD}" srcOrd="0" destOrd="0" presId="urn:microsoft.com/office/officeart/2005/8/layout/matrix1"/>
    <dgm:cxn modelId="{0FD29DBE-E43F-4443-89CF-FF5E4AE93696}" type="presParOf" srcId="{EB92B693-F044-E546-9816-29198F2C53DD}" destId="{ECAE2E3D-75A1-9942-9EAF-68E1AC86C7C2}" srcOrd="0" destOrd="0" presId="urn:microsoft.com/office/officeart/2005/8/layout/matrix1"/>
    <dgm:cxn modelId="{8BA1D4A6-37E8-E941-8EE2-360F4A7491CA}" type="presParOf" srcId="{EB92B693-F044-E546-9816-29198F2C53DD}" destId="{239F53A7-32D2-2249-A498-12BFED9D7A4B}" srcOrd="1" destOrd="0" presId="urn:microsoft.com/office/officeart/2005/8/layout/matrix1"/>
    <dgm:cxn modelId="{B2091078-714C-4C45-A452-CB54B2261511}" type="presParOf" srcId="{EB92B693-F044-E546-9816-29198F2C53DD}" destId="{BD16A7C7-BFE9-0540-ACB6-1B952B15E755}" srcOrd="2" destOrd="0" presId="urn:microsoft.com/office/officeart/2005/8/layout/matrix1"/>
    <dgm:cxn modelId="{DC8FA67F-E92B-C941-88EB-4DAD61DBA1BE}" type="presParOf" srcId="{EB92B693-F044-E546-9816-29198F2C53DD}" destId="{97CB3750-028E-EF40-A578-8C08B7851F8D}" srcOrd="3" destOrd="0" presId="urn:microsoft.com/office/officeart/2005/8/layout/matrix1"/>
    <dgm:cxn modelId="{4FB88764-D17E-874B-BF69-BCA97D0D5726}" type="presParOf" srcId="{EB92B693-F044-E546-9816-29198F2C53DD}" destId="{64E74F1A-D7D2-914A-B1A7-8974BB22AB76}" srcOrd="4" destOrd="0" presId="urn:microsoft.com/office/officeart/2005/8/layout/matrix1"/>
    <dgm:cxn modelId="{503F6B71-FB86-9142-80CA-EF7AF8ACFAB3}" type="presParOf" srcId="{EB92B693-F044-E546-9816-29198F2C53DD}" destId="{013E8C80-0FBC-DA4D-85FC-E1DA4E064771}" srcOrd="5" destOrd="0" presId="urn:microsoft.com/office/officeart/2005/8/layout/matrix1"/>
    <dgm:cxn modelId="{77FFB55C-CA63-E348-8687-E44820B092B4}" type="presParOf" srcId="{EB92B693-F044-E546-9816-29198F2C53DD}" destId="{3F355FD7-5D3F-5F43-8200-35EFEFF9D46B}" srcOrd="6" destOrd="0" presId="urn:microsoft.com/office/officeart/2005/8/layout/matrix1"/>
    <dgm:cxn modelId="{9E521EF6-A3A8-274A-911C-0AFFD59B074F}" type="presParOf" srcId="{EB92B693-F044-E546-9816-29198F2C53DD}" destId="{069D3AF6-060B-1846-B1B6-3C2488842A5A}" srcOrd="7" destOrd="0" presId="urn:microsoft.com/office/officeart/2005/8/layout/matrix1"/>
    <dgm:cxn modelId="{FA20CCE4-E7F5-6C4F-AB27-941808B5C906}" type="presParOf" srcId="{15765772-8F5B-014C-9411-8D9F634D88E8}" destId="{D40AD906-23F1-C94A-86AD-602D872E527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AC34D6-3B8C-498A-9AE1-76EC33517235}"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1A463CBA-2AF2-41D4-9F70-C017EBD943E2}">
      <dgm:prSet/>
      <dgm:spPr/>
      <dgm:t>
        <a:bodyPr/>
        <a:lstStyle/>
        <a:p>
          <a:endParaRPr lang="en-US" dirty="0"/>
        </a:p>
      </dgm:t>
    </dgm:pt>
    <dgm:pt modelId="{67D4B36B-578C-4226-A0A1-9E7CB856CFDE}" type="parTrans" cxnId="{0AB187DD-44EA-4546-8755-C6F5BC9326A4}">
      <dgm:prSet/>
      <dgm:spPr/>
      <dgm:t>
        <a:bodyPr/>
        <a:lstStyle/>
        <a:p>
          <a:endParaRPr lang="en-US"/>
        </a:p>
      </dgm:t>
    </dgm:pt>
    <dgm:pt modelId="{8B0F3E69-0E82-4460-83D2-41AFFB731A46}" type="sibTrans" cxnId="{0AB187DD-44EA-4546-8755-C6F5BC9326A4}">
      <dgm:prSet/>
      <dgm:spPr/>
      <dgm:t>
        <a:bodyPr/>
        <a:lstStyle/>
        <a:p>
          <a:endParaRPr lang="en-US"/>
        </a:p>
      </dgm:t>
    </dgm:pt>
    <dgm:pt modelId="{656832A1-7F41-4720-A0FF-4984DA7C6E9F}">
      <dgm:prSet/>
      <dgm:spPr/>
      <dgm:t>
        <a:bodyPr/>
        <a:lstStyle/>
        <a:p>
          <a:r>
            <a:rPr lang="en-US" dirty="0">
              <a:solidFill>
                <a:srgbClr val="C00000"/>
              </a:solidFill>
            </a:rPr>
            <a:t>Tools &amp; Technology.      </a:t>
          </a:r>
          <a:r>
            <a:rPr lang="en-US" dirty="0"/>
            <a:t>– Used to digitize</a:t>
          </a:r>
        </a:p>
      </dgm:t>
    </dgm:pt>
    <dgm:pt modelId="{8DB61E92-6DCF-47B3-9E11-57BC4E6587FE}" type="parTrans" cxnId="{833DAAEB-FDC0-4BEF-838B-A65B30DFFB50}">
      <dgm:prSet/>
      <dgm:spPr/>
      <dgm:t>
        <a:bodyPr/>
        <a:lstStyle/>
        <a:p>
          <a:endParaRPr lang="en-US"/>
        </a:p>
      </dgm:t>
    </dgm:pt>
    <dgm:pt modelId="{848134BC-0266-4C3A-BE71-DEB90C35D0AF}" type="sibTrans" cxnId="{833DAAEB-FDC0-4BEF-838B-A65B30DFFB50}">
      <dgm:prSet/>
      <dgm:spPr/>
      <dgm:t>
        <a:bodyPr/>
        <a:lstStyle/>
        <a:p>
          <a:endParaRPr lang="en-US"/>
        </a:p>
      </dgm:t>
    </dgm:pt>
    <dgm:pt modelId="{C8134DF0-5C32-4B9A-AEED-079D4BAEEC88}">
      <dgm:prSet/>
      <dgm:spPr/>
      <dgm:t>
        <a:bodyPr/>
        <a:lstStyle/>
        <a:p>
          <a:r>
            <a:rPr lang="en-US" dirty="0">
              <a:solidFill>
                <a:srgbClr val="C00000"/>
              </a:solidFill>
            </a:rPr>
            <a:t>People &amp; Skills 		</a:t>
          </a:r>
          <a:r>
            <a:rPr lang="en-US" dirty="0"/>
            <a:t>– Who would develop digital models</a:t>
          </a:r>
        </a:p>
      </dgm:t>
    </dgm:pt>
    <dgm:pt modelId="{99600F69-19ED-4B86-A474-0F91DF985AA7}" type="parTrans" cxnId="{E0CBF5D4-5843-4C10-8D67-2F06B5B89074}">
      <dgm:prSet/>
      <dgm:spPr/>
      <dgm:t>
        <a:bodyPr/>
        <a:lstStyle/>
        <a:p>
          <a:endParaRPr lang="en-US"/>
        </a:p>
      </dgm:t>
    </dgm:pt>
    <dgm:pt modelId="{87635926-584E-4C6E-AABA-296480EC0EBD}" type="sibTrans" cxnId="{E0CBF5D4-5843-4C10-8D67-2F06B5B89074}">
      <dgm:prSet/>
      <dgm:spPr/>
      <dgm:t>
        <a:bodyPr/>
        <a:lstStyle/>
        <a:p>
          <a:endParaRPr lang="en-US"/>
        </a:p>
      </dgm:t>
    </dgm:pt>
    <dgm:pt modelId="{7E50B4AA-481E-4F94-B3A0-C2C528B2F235}">
      <dgm:prSet/>
      <dgm:spPr/>
      <dgm:t>
        <a:bodyPr/>
        <a:lstStyle/>
        <a:p>
          <a:r>
            <a:rPr lang="en-US" dirty="0">
              <a:solidFill>
                <a:srgbClr val="C00000"/>
              </a:solidFill>
            </a:rPr>
            <a:t>Data &amp; Standards </a:t>
          </a:r>
          <a:r>
            <a:rPr lang="en-US" dirty="0"/>
            <a:t>	– For Data Modeling</a:t>
          </a:r>
        </a:p>
      </dgm:t>
    </dgm:pt>
    <dgm:pt modelId="{AD8B82FA-A8F9-4D9B-B1F6-AFA452E5D437}" type="parTrans" cxnId="{B76D4612-E24F-44A9-96F7-46397D6DF7F0}">
      <dgm:prSet/>
      <dgm:spPr/>
      <dgm:t>
        <a:bodyPr/>
        <a:lstStyle/>
        <a:p>
          <a:endParaRPr lang="en-US"/>
        </a:p>
      </dgm:t>
    </dgm:pt>
    <dgm:pt modelId="{5D39F11E-3BCB-4580-BDA1-592C3D1D8C79}" type="sibTrans" cxnId="{B76D4612-E24F-44A9-96F7-46397D6DF7F0}">
      <dgm:prSet/>
      <dgm:spPr/>
      <dgm:t>
        <a:bodyPr/>
        <a:lstStyle/>
        <a:p>
          <a:endParaRPr lang="en-US"/>
        </a:p>
      </dgm:t>
    </dgm:pt>
    <dgm:pt modelId="{F3D42C85-2ABF-469F-B4EB-0D0E6F6655FA}">
      <dgm:prSet/>
      <dgm:spPr/>
      <dgm:t>
        <a:bodyPr/>
        <a:lstStyle/>
        <a:p>
          <a:r>
            <a:rPr lang="en-US" dirty="0">
              <a:solidFill>
                <a:srgbClr val="C00000"/>
              </a:solidFill>
            </a:rPr>
            <a:t>Policies &amp; Processes    </a:t>
          </a:r>
          <a:r>
            <a:rPr lang="en-US" dirty="0"/>
            <a:t>– To Create &amp; Maintain Data</a:t>
          </a:r>
        </a:p>
      </dgm:t>
    </dgm:pt>
    <dgm:pt modelId="{9157D53D-24CC-4CEB-9850-657E1ECD787D}" type="parTrans" cxnId="{60661B60-F453-4ACC-BE47-1F8C96DE1967}">
      <dgm:prSet/>
      <dgm:spPr/>
      <dgm:t>
        <a:bodyPr/>
        <a:lstStyle/>
        <a:p>
          <a:endParaRPr lang="en-US"/>
        </a:p>
      </dgm:t>
    </dgm:pt>
    <dgm:pt modelId="{A61ED10F-FE57-4815-B63D-89DFD4B1E5E5}" type="sibTrans" cxnId="{60661B60-F453-4ACC-BE47-1F8C96DE1967}">
      <dgm:prSet/>
      <dgm:spPr/>
      <dgm:t>
        <a:bodyPr/>
        <a:lstStyle/>
        <a:p>
          <a:endParaRPr lang="en-US"/>
        </a:p>
      </dgm:t>
    </dgm:pt>
    <dgm:pt modelId="{6CD09556-A09B-4516-8E9B-21780FE48E1B}" type="pres">
      <dgm:prSet presAssocID="{DAAC34D6-3B8C-498A-9AE1-76EC33517235}" presName="root" presStyleCnt="0">
        <dgm:presLayoutVars>
          <dgm:dir/>
          <dgm:resizeHandles val="exact"/>
        </dgm:presLayoutVars>
      </dgm:prSet>
      <dgm:spPr/>
    </dgm:pt>
    <dgm:pt modelId="{3D2E1B54-742C-4B3B-B5BA-BCBA128E52F2}" type="pres">
      <dgm:prSet presAssocID="{1A463CBA-2AF2-41D4-9F70-C017EBD943E2}" presName="compNode" presStyleCnt="0"/>
      <dgm:spPr/>
    </dgm:pt>
    <dgm:pt modelId="{CF3E9EAA-7E30-4516-BC1D-8E21D9642A12}" type="pres">
      <dgm:prSet presAssocID="{1A463CBA-2AF2-41D4-9F70-C017EBD943E2}" presName="bgRect" presStyleLbl="bgShp" presStyleIdx="0" presStyleCnt="5" custLinFactY="-100000" custLinFactNeighborX="-12805" custLinFactNeighborY="-183117"/>
      <dgm:spPr/>
    </dgm:pt>
    <dgm:pt modelId="{A8091F0D-0DB0-48D6-9D51-325DC1A9EFB0}" type="pres">
      <dgm:prSet presAssocID="{1A463CBA-2AF2-41D4-9F70-C017EBD943E2}" presName="iconRect" presStyleLbl="node1" presStyleIdx="0" presStyleCnt="5"/>
      <dgm:spPr>
        <a:ln>
          <a:noFill/>
        </a:ln>
      </dgm:spPr>
      <dgm:extLst/>
    </dgm:pt>
    <dgm:pt modelId="{6BFCD3CD-506D-4F79-8DD2-30494EC6730F}" type="pres">
      <dgm:prSet presAssocID="{1A463CBA-2AF2-41D4-9F70-C017EBD943E2}" presName="spaceRect" presStyleCnt="0"/>
      <dgm:spPr/>
    </dgm:pt>
    <dgm:pt modelId="{A7D000D9-D2A1-4E91-8C90-470CB1FF9C4D}" type="pres">
      <dgm:prSet presAssocID="{1A463CBA-2AF2-41D4-9F70-C017EBD943E2}" presName="parTx" presStyleLbl="revTx" presStyleIdx="0" presStyleCnt="5">
        <dgm:presLayoutVars>
          <dgm:chMax val="0"/>
          <dgm:chPref val="0"/>
        </dgm:presLayoutVars>
      </dgm:prSet>
      <dgm:spPr/>
    </dgm:pt>
    <dgm:pt modelId="{A5B2884A-BC35-4F8B-A706-C23B079D74D4}" type="pres">
      <dgm:prSet presAssocID="{8B0F3E69-0E82-4460-83D2-41AFFB731A46}" presName="sibTrans" presStyleCnt="0"/>
      <dgm:spPr/>
    </dgm:pt>
    <dgm:pt modelId="{217D427F-DE3C-4B7A-A73A-5227528E05EC}" type="pres">
      <dgm:prSet presAssocID="{656832A1-7F41-4720-A0FF-4984DA7C6E9F}" presName="compNode" presStyleCnt="0"/>
      <dgm:spPr/>
    </dgm:pt>
    <dgm:pt modelId="{2D246426-D577-4C4D-AE78-1E0EFDD64701}" type="pres">
      <dgm:prSet presAssocID="{656832A1-7F41-4720-A0FF-4984DA7C6E9F}" presName="bgRect" presStyleLbl="bgShp" presStyleIdx="1" presStyleCnt="5"/>
      <dgm:spPr/>
    </dgm:pt>
    <dgm:pt modelId="{4AC031AD-A133-443D-891D-437D5D98ED32}" type="pres">
      <dgm:prSet presAssocID="{656832A1-7F41-4720-A0FF-4984DA7C6E9F}" presName="iconRect" presStyleLbl="node1" presStyleIdx="1" presStyleCnt="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0EB70506-B587-4006-B55E-567EBB5EC867}" type="pres">
      <dgm:prSet presAssocID="{656832A1-7F41-4720-A0FF-4984DA7C6E9F}" presName="spaceRect" presStyleCnt="0"/>
      <dgm:spPr/>
    </dgm:pt>
    <dgm:pt modelId="{CCD57335-1CCE-4307-9216-3E1E8022D07C}" type="pres">
      <dgm:prSet presAssocID="{656832A1-7F41-4720-A0FF-4984DA7C6E9F}" presName="parTx" presStyleLbl="revTx" presStyleIdx="1" presStyleCnt="5">
        <dgm:presLayoutVars>
          <dgm:chMax val="0"/>
          <dgm:chPref val="0"/>
        </dgm:presLayoutVars>
      </dgm:prSet>
      <dgm:spPr/>
    </dgm:pt>
    <dgm:pt modelId="{9248D5AF-9D89-404F-9EA2-F07C90531E05}" type="pres">
      <dgm:prSet presAssocID="{848134BC-0266-4C3A-BE71-DEB90C35D0AF}" presName="sibTrans" presStyleCnt="0"/>
      <dgm:spPr/>
    </dgm:pt>
    <dgm:pt modelId="{3A038E4B-FCE3-4FE4-97EA-027633CB5386}" type="pres">
      <dgm:prSet presAssocID="{C8134DF0-5C32-4B9A-AEED-079D4BAEEC88}" presName="compNode" presStyleCnt="0"/>
      <dgm:spPr/>
    </dgm:pt>
    <dgm:pt modelId="{4EA944BA-2FA6-432C-8E83-07BF0B60833C}" type="pres">
      <dgm:prSet presAssocID="{C8134DF0-5C32-4B9A-AEED-079D4BAEEC88}" presName="bgRect" presStyleLbl="bgShp" presStyleIdx="2" presStyleCnt="5"/>
      <dgm:spPr/>
    </dgm:pt>
    <dgm:pt modelId="{5B885C4D-B359-4A6D-81DB-1927A9485C20}" type="pres">
      <dgm:prSet presAssocID="{C8134DF0-5C32-4B9A-AEED-079D4BAEEC88}" presName="iconRect" presStyleLbl="node1" presStyleIdx="2" presStyleCnt="5"/>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9E5B674B-35CA-42BD-B85A-E031EE5B1052}" type="pres">
      <dgm:prSet presAssocID="{C8134DF0-5C32-4B9A-AEED-079D4BAEEC88}" presName="spaceRect" presStyleCnt="0"/>
      <dgm:spPr/>
    </dgm:pt>
    <dgm:pt modelId="{CB459B91-7B4A-44B1-ACB2-CC46357B53D5}" type="pres">
      <dgm:prSet presAssocID="{C8134DF0-5C32-4B9A-AEED-079D4BAEEC88}" presName="parTx" presStyleLbl="revTx" presStyleIdx="2" presStyleCnt="5">
        <dgm:presLayoutVars>
          <dgm:chMax val="0"/>
          <dgm:chPref val="0"/>
        </dgm:presLayoutVars>
      </dgm:prSet>
      <dgm:spPr/>
    </dgm:pt>
    <dgm:pt modelId="{2AF085D4-DAB1-4146-8553-F589AEDDD66E}" type="pres">
      <dgm:prSet presAssocID="{87635926-584E-4C6E-AABA-296480EC0EBD}" presName="sibTrans" presStyleCnt="0"/>
      <dgm:spPr/>
    </dgm:pt>
    <dgm:pt modelId="{02807FB7-C396-46A0-AFED-3422F5FFA0EC}" type="pres">
      <dgm:prSet presAssocID="{7E50B4AA-481E-4F94-B3A0-C2C528B2F235}" presName="compNode" presStyleCnt="0"/>
      <dgm:spPr/>
    </dgm:pt>
    <dgm:pt modelId="{F2175F8C-FA14-4904-8C57-1271AD92B783}" type="pres">
      <dgm:prSet presAssocID="{7E50B4AA-481E-4F94-B3A0-C2C528B2F235}" presName="bgRect" presStyleLbl="bgShp" presStyleIdx="3" presStyleCnt="5"/>
      <dgm:spPr/>
    </dgm:pt>
    <dgm:pt modelId="{0190F5B7-D04A-4696-B59D-834D706A2156}" type="pres">
      <dgm:prSet presAssocID="{7E50B4AA-481E-4F94-B3A0-C2C528B2F235}" presName="iconRect" presStyleLbl="node1" presStyleIdx="3" presStyleCnt="5"/>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012E1D02-5744-47F7-B9CF-B5EBC5AB96AE}" type="pres">
      <dgm:prSet presAssocID="{7E50B4AA-481E-4F94-B3A0-C2C528B2F235}" presName="spaceRect" presStyleCnt="0"/>
      <dgm:spPr/>
    </dgm:pt>
    <dgm:pt modelId="{C06CB0CD-05BF-4714-9DC4-34000497E8F7}" type="pres">
      <dgm:prSet presAssocID="{7E50B4AA-481E-4F94-B3A0-C2C528B2F235}" presName="parTx" presStyleLbl="revTx" presStyleIdx="3" presStyleCnt="5">
        <dgm:presLayoutVars>
          <dgm:chMax val="0"/>
          <dgm:chPref val="0"/>
        </dgm:presLayoutVars>
      </dgm:prSet>
      <dgm:spPr/>
    </dgm:pt>
    <dgm:pt modelId="{2A39AC90-517B-43F0-AAE6-DD448FF8B553}" type="pres">
      <dgm:prSet presAssocID="{5D39F11E-3BCB-4580-BDA1-592C3D1D8C79}" presName="sibTrans" presStyleCnt="0"/>
      <dgm:spPr/>
    </dgm:pt>
    <dgm:pt modelId="{173CB438-D11D-4191-86D2-1D3ECACCA3AF}" type="pres">
      <dgm:prSet presAssocID="{F3D42C85-2ABF-469F-B4EB-0D0E6F6655FA}" presName="compNode" presStyleCnt="0"/>
      <dgm:spPr/>
    </dgm:pt>
    <dgm:pt modelId="{87EFB480-86C8-45EA-AC03-586D0ABDAEAC}" type="pres">
      <dgm:prSet presAssocID="{F3D42C85-2ABF-469F-B4EB-0D0E6F6655FA}" presName="bgRect" presStyleLbl="bgShp" presStyleIdx="4" presStyleCnt="5"/>
      <dgm:spPr/>
    </dgm:pt>
    <dgm:pt modelId="{92885C76-1057-4079-B978-9FB054287A23}" type="pres">
      <dgm:prSet presAssocID="{F3D42C85-2ABF-469F-B4EB-0D0E6F6655FA}" presName="iconRect" presStyleLbl="node1" presStyleIdx="4" presStyleCnt="5"/>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2A771072-29CE-41D6-8DBE-642C8397A078}" type="pres">
      <dgm:prSet presAssocID="{F3D42C85-2ABF-469F-B4EB-0D0E6F6655FA}" presName="spaceRect" presStyleCnt="0"/>
      <dgm:spPr/>
    </dgm:pt>
    <dgm:pt modelId="{4F1F5941-B2E7-4830-99FA-0C2DF89BC57C}" type="pres">
      <dgm:prSet presAssocID="{F3D42C85-2ABF-469F-B4EB-0D0E6F6655FA}" presName="parTx" presStyleLbl="revTx" presStyleIdx="4" presStyleCnt="5">
        <dgm:presLayoutVars>
          <dgm:chMax val="0"/>
          <dgm:chPref val="0"/>
        </dgm:presLayoutVars>
      </dgm:prSet>
      <dgm:spPr/>
    </dgm:pt>
  </dgm:ptLst>
  <dgm:cxnLst>
    <dgm:cxn modelId="{B76D4612-E24F-44A9-96F7-46397D6DF7F0}" srcId="{DAAC34D6-3B8C-498A-9AE1-76EC33517235}" destId="{7E50B4AA-481E-4F94-B3A0-C2C528B2F235}" srcOrd="3" destOrd="0" parTransId="{AD8B82FA-A8F9-4D9B-B1F6-AFA452E5D437}" sibTransId="{5D39F11E-3BCB-4580-BDA1-592C3D1D8C79}"/>
    <dgm:cxn modelId="{03C94A20-4061-4ACE-9824-83C3882A38B8}" type="presOf" srcId="{F3D42C85-2ABF-469F-B4EB-0D0E6F6655FA}" destId="{4F1F5941-B2E7-4830-99FA-0C2DF89BC57C}" srcOrd="0" destOrd="0" presId="urn:microsoft.com/office/officeart/2018/2/layout/IconVerticalSolidList"/>
    <dgm:cxn modelId="{60661B60-F453-4ACC-BE47-1F8C96DE1967}" srcId="{DAAC34D6-3B8C-498A-9AE1-76EC33517235}" destId="{F3D42C85-2ABF-469F-B4EB-0D0E6F6655FA}" srcOrd="4" destOrd="0" parTransId="{9157D53D-24CC-4CEB-9850-657E1ECD787D}" sibTransId="{A61ED10F-FE57-4815-B63D-89DFD4B1E5E5}"/>
    <dgm:cxn modelId="{2F199A41-5C53-4476-90FF-F97D79C27449}" type="presOf" srcId="{7E50B4AA-481E-4F94-B3A0-C2C528B2F235}" destId="{C06CB0CD-05BF-4714-9DC4-34000497E8F7}" srcOrd="0" destOrd="0" presId="urn:microsoft.com/office/officeart/2018/2/layout/IconVerticalSolidList"/>
    <dgm:cxn modelId="{85231054-882C-4AB4-9FDC-F7A741F7470C}" type="presOf" srcId="{1A463CBA-2AF2-41D4-9F70-C017EBD943E2}" destId="{A7D000D9-D2A1-4E91-8C90-470CB1FF9C4D}" srcOrd="0" destOrd="0" presId="urn:microsoft.com/office/officeart/2018/2/layout/IconVerticalSolidList"/>
    <dgm:cxn modelId="{344E4F78-2B0C-4527-AF88-E35A4122CD0A}" type="presOf" srcId="{656832A1-7F41-4720-A0FF-4984DA7C6E9F}" destId="{CCD57335-1CCE-4307-9216-3E1E8022D07C}" srcOrd="0" destOrd="0" presId="urn:microsoft.com/office/officeart/2018/2/layout/IconVerticalSolidList"/>
    <dgm:cxn modelId="{E0CBF5D4-5843-4C10-8D67-2F06B5B89074}" srcId="{DAAC34D6-3B8C-498A-9AE1-76EC33517235}" destId="{C8134DF0-5C32-4B9A-AEED-079D4BAEEC88}" srcOrd="2" destOrd="0" parTransId="{99600F69-19ED-4B86-A474-0F91DF985AA7}" sibTransId="{87635926-584E-4C6E-AABA-296480EC0EBD}"/>
    <dgm:cxn modelId="{0AB187DD-44EA-4546-8755-C6F5BC9326A4}" srcId="{DAAC34D6-3B8C-498A-9AE1-76EC33517235}" destId="{1A463CBA-2AF2-41D4-9F70-C017EBD943E2}" srcOrd="0" destOrd="0" parTransId="{67D4B36B-578C-4226-A0A1-9E7CB856CFDE}" sibTransId="{8B0F3E69-0E82-4460-83D2-41AFFB731A46}"/>
    <dgm:cxn modelId="{94F46BEB-98D6-4375-8DA1-2A0B06C6ABE4}" type="presOf" srcId="{C8134DF0-5C32-4B9A-AEED-079D4BAEEC88}" destId="{CB459B91-7B4A-44B1-ACB2-CC46357B53D5}" srcOrd="0" destOrd="0" presId="urn:microsoft.com/office/officeart/2018/2/layout/IconVerticalSolidList"/>
    <dgm:cxn modelId="{833DAAEB-FDC0-4BEF-838B-A65B30DFFB50}" srcId="{DAAC34D6-3B8C-498A-9AE1-76EC33517235}" destId="{656832A1-7F41-4720-A0FF-4984DA7C6E9F}" srcOrd="1" destOrd="0" parTransId="{8DB61E92-6DCF-47B3-9E11-57BC4E6587FE}" sibTransId="{848134BC-0266-4C3A-BE71-DEB90C35D0AF}"/>
    <dgm:cxn modelId="{2B17FBFB-B1BF-4253-AAE8-58AB87249B47}" type="presOf" srcId="{DAAC34D6-3B8C-498A-9AE1-76EC33517235}" destId="{6CD09556-A09B-4516-8E9B-21780FE48E1B}" srcOrd="0" destOrd="0" presId="urn:microsoft.com/office/officeart/2018/2/layout/IconVerticalSolidList"/>
    <dgm:cxn modelId="{473D089C-47F7-45B9-A783-0E6F9BC930B0}" type="presParOf" srcId="{6CD09556-A09B-4516-8E9B-21780FE48E1B}" destId="{3D2E1B54-742C-4B3B-B5BA-BCBA128E52F2}" srcOrd="0" destOrd="0" presId="urn:microsoft.com/office/officeart/2018/2/layout/IconVerticalSolidList"/>
    <dgm:cxn modelId="{AE34699B-0FBD-4B79-8885-CDCE3963D0C5}" type="presParOf" srcId="{3D2E1B54-742C-4B3B-B5BA-BCBA128E52F2}" destId="{CF3E9EAA-7E30-4516-BC1D-8E21D9642A12}" srcOrd="0" destOrd="0" presId="urn:microsoft.com/office/officeart/2018/2/layout/IconVerticalSolidList"/>
    <dgm:cxn modelId="{E1736FCD-1446-4FC9-A427-79327F53BB42}" type="presParOf" srcId="{3D2E1B54-742C-4B3B-B5BA-BCBA128E52F2}" destId="{A8091F0D-0DB0-48D6-9D51-325DC1A9EFB0}" srcOrd="1" destOrd="0" presId="urn:microsoft.com/office/officeart/2018/2/layout/IconVerticalSolidList"/>
    <dgm:cxn modelId="{B0649230-08FF-4744-9A4F-6C2D9B566BE9}" type="presParOf" srcId="{3D2E1B54-742C-4B3B-B5BA-BCBA128E52F2}" destId="{6BFCD3CD-506D-4F79-8DD2-30494EC6730F}" srcOrd="2" destOrd="0" presId="urn:microsoft.com/office/officeart/2018/2/layout/IconVerticalSolidList"/>
    <dgm:cxn modelId="{7AEDB892-857E-44A7-A3F1-E01455D07DCB}" type="presParOf" srcId="{3D2E1B54-742C-4B3B-B5BA-BCBA128E52F2}" destId="{A7D000D9-D2A1-4E91-8C90-470CB1FF9C4D}" srcOrd="3" destOrd="0" presId="urn:microsoft.com/office/officeart/2018/2/layout/IconVerticalSolidList"/>
    <dgm:cxn modelId="{EAF261CE-9C62-488A-9AC1-D6FD82862A9E}" type="presParOf" srcId="{6CD09556-A09B-4516-8E9B-21780FE48E1B}" destId="{A5B2884A-BC35-4F8B-A706-C23B079D74D4}" srcOrd="1" destOrd="0" presId="urn:microsoft.com/office/officeart/2018/2/layout/IconVerticalSolidList"/>
    <dgm:cxn modelId="{C8E4A48D-BA8E-4D89-9FC6-AA6686BBE26B}" type="presParOf" srcId="{6CD09556-A09B-4516-8E9B-21780FE48E1B}" destId="{217D427F-DE3C-4B7A-A73A-5227528E05EC}" srcOrd="2" destOrd="0" presId="urn:microsoft.com/office/officeart/2018/2/layout/IconVerticalSolidList"/>
    <dgm:cxn modelId="{C45DE701-8117-479F-A69A-3DF99D4677A0}" type="presParOf" srcId="{217D427F-DE3C-4B7A-A73A-5227528E05EC}" destId="{2D246426-D577-4C4D-AE78-1E0EFDD64701}" srcOrd="0" destOrd="0" presId="urn:microsoft.com/office/officeart/2018/2/layout/IconVerticalSolidList"/>
    <dgm:cxn modelId="{4D151484-FBA1-45E0-B3FA-77F93876B4CE}" type="presParOf" srcId="{217D427F-DE3C-4B7A-A73A-5227528E05EC}" destId="{4AC031AD-A133-443D-891D-437D5D98ED32}" srcOrd="1" destOrd="0" presId="urn:microsoft.com/office/officeart/2018/2/layout/IconVerticalSolidList"/>
    <dgm:cxn modelId="{6A0A48E7-52F5-4CF3-932D-1058AD368A7B}" type="presParOf" srcId="{217D427F-DE3C-4B7A-A73A-5227528E05EC}" destId="{0EB70506-B587-4006-B55E-567EBB5EC867}" srcOrd="2" destOrd="0" presId="urn:microsoft.com/office/officeart/2018/2/layout/IconVerticalSolidList"/>
    <dgm:cxn modelId="{64EFD20E-3FBA-44DD-8E53-17EC32DA3167}" type="presParOf" srcId="{217D427F-DE3C-4B7A-A73A-5227528E05EC}" destId="{CCD57335-1CCE-4307-9216-3E1E8022D07C}" srcOrd="3" destOrd="0" presId="urn:microsoft.com/office/officeart/2018/2/layout/IconVerticalSolidList"/>
    <dgm:cxn modelId="{32EEAD88-4D00-4B49-808A-816132303E20}" type="presParOf" srcId="{6CD09556-A09B-4516-8E9B-21780FE48E1B}" destId="{9248D5AF-9D89-404F-9EA2-F07C90531E05}" srcOrd="3" destOrd="0" presId="urn:microsoft.com/office/officeart/2018/2/layout/IconVerticalSolidList"/>
    <dgm:cxn modelId="{C92E7A29-D3E7-4DFE-BC73-38D5541FE403}" type="presParOf" srcId="{6CD09556-A09B-4516-8E9B-21780FE48E1B}" destId="{3A038E4B-FCE3-4FE4-97EA-027633CB5386}" srcOrd="4" destOrd="0" presId="urn:microsoft.com/office/officeart/2018/2/layout/IconVerticalSolidList"/>
    <dgm:cxn modelId="{FBE90572-5CE2-4FB2-B63A-9F7A0F87DE90}" type="presParOf" srcId="{3A038E4B-FCE3-4FE4-97EA-027633CB5386}" destId="{4EA944BA-2FA6-432C-8E83-07BF0B60833C}" srcOrd="0" destOrd="0" presId="urn:microsoft.com/office/officeart/2018/2/layout/IconVerticalSolidList"/>
    <dgm:cxn modelId="{40FCE26E-D37E-4E84-BD7C-ACF96AB66546}" type="presParOf" srcId="{3A038E4B-FCE3-4FE4-97EA-027633CB5386}" destId="{5B885C4D-B359-4A6D-81DB-1927A9485C20}" srcOrd="1" destOrd="0" presId="urn:microsoft.com/office/officeart/2018/2/layout/IconVerticalSolidList"/>
    <dgm:cxn modelId="{C3AA38C1-DAFE-4BB3-A2DC-94E374B2B075}" type="presParOf" srcId="{3A038E4B-FCE3-4FE4-97EA-027633CB5386}" destId="{9E5B674B-35CA-42BD-B85A-E031EE5B1052}" srcOrd="2" destOrd="0" presId="urn:microsoft.com/office/officeart/2018/2/layout/IconVerticalSolidList"/>
    <dgm:cxn modelId="{81377C58-3162-4639-93EA-0FCC6307B43C}" type="presParOf" srcId="{3A038E4B-FCE3-4FE4-97EA-027633CB5386}" destId="{CB459B91-7B4A-44B1-ACB2-CC46357B53D5}" srcOrd="3" destOrd="0" presId="urn:microsoft.com/office/officeart/2018/2/layout/IconVerticalSolidList"/>
    <dgm:cxn modelId="{FA0C932E-B0E0-4FA2-97FC-573A752A7BEE}" type="presParOf" srcId="{6CD09556-A09B-4516-8E9B-21780FE48E1B}" destId="{2AF085D4-DAB1-4146-8553-F589AEDDD66E}" srcOrd="5" destOrd="0" presId="urn:microsoft.com/office/officeart/2018/2/layout/IconVerticalSolidList"/>
    <dgm:cxn modelId="{A18CB063-298B-4C1A-9113-479461633923}" type="presParOf" srcId="{6CD09556-A09B-4516-8E9B-21780FE48E1B}" destId="{02807FB7-C396-46A0-AFED-3422F5FFA0EC}" srcOrd="6" destOrd="0" presId="urn:microsoft.com/office/officeart/2018/2/layout/IconVerticalSolidList"/>
    <dgm:cxn modelId="{DBF6C1D0-E2B1-4283-B17D-E5B00DEC6C3E}" type="presParOf" srcId="{02807FB7-C396-46A0-AFED-3422F5FFA0EC}" destId="{F2175F8C-FA14-4904-8C57-1271AD92B783}" srcOrd="0" destOrd="0" presId="urn:microsoft.com/office/officeart/2018/2/layout/IconVerticalSolidList"/>
    <dgm:cxn modelId="{318D55FB-CBAF-4A06-A68A-1500B612B08D}" type="presParOf" srcId="{02807FB7-C396-46A0-AFED-3422F5FFA0EC}" destId="{0190F5B7-D04A-4696-B59D-834D706A2156}" srcOrd="1" destOrd="0" presId="urn:microsoft.com/office/officeart/2018/2/layout/IconVerticalSolidList"/>
    <dgm:cxn modelId="{F54681C7-8E8B-46EF-AE9F-1B348DD00EBF}" type="presParOf" srcId="{02807FB7-C396-46A0-AFED-3422F5FFA0EC}" destId="{012E1D02-5744-47F7-B9CF-B5EBC5AB96AE}" srcOrd="2" destOrd="0" presId="urn:microsoft.com/office/officeart/2018/2/layout/IconVerticalSolidList"/>
    <dgm:cxn modelId="{DC4B47F1-F64F-4C36-9B35-6D10E0FD73AD}" type="presParOf" srcId="{02807FB7-C396-46A0-AFED-3422F5FFA0EC}" destId="{C06CB0CD-05BF-4714-9DC4-34000497E8F7}" srcOrd="3" destOrd="0" presId="urn:microsoft.com/office/officeart/2018/2/layout/IconVerticalSolidList"/>
    <dgm:cxn modelId="{593EE516-0710-4BC2-9127-6035B556BD9A}" type="presParOf" srcId="{6CD09556-A09B-4516-8E9B-21780FE48E1B}" destId="{2A39AC90-517B-43F0-AAE6-DD448FF8B553}" srcOrd="7" destOrd="0" presId="urn:microsoft.com/office/officeart/2018/2/layout/IconVerticalSolidList"/>
    <dgm:cxn modelId="{9EFF8AEF-0F3E-4B33-BDC8-1866236AA5DE}" type="presParOf" srcId="{6CD09556-A09B-4516-8E9B-21780FE48E1B}" destId="{173CB438-D11D-4191-86D2-1D3ECACCA3AF}" srcOrd="8" destOrd="0" presId="urn:microsoft.com/office/officeart/2018/2/layout/IconVerticalSolidList"/>
    <dgm:cxn modelId="{70223BDE-F263-4CEC-932B-B6883787956F}" type="presParOf" srcId="{173CB438-D11D-4191-86D2-1D3ECACCA3AF}" destId="{87EFB480-86C8-45EA-AC03-586D0ABDAEAC}" srcOrd="0" destOrd="0" presId="urn:microsoft.com/office/officeart/2018/2/layout/IconVerticalSolidList"/>
    <dgm:cxn modelId="{462E2271-6F79-4BBC-AC56-FC2F4D8737AE}" type="presParOf" srcId="{173CB438-D11D-4191-86D2-1D3ECACCA3AF}" destId="{92885C76-1057-4079-B978-9FB054287A23}" srcOrd="1" destOrd="0" presId="urn:microsoft.com/office/officeart/2018/2/layout/IconVerticalSolidList"/>
    <dgm:cxn modelId="{78412B7A-F392-4D62-9DDF-1E38C64986C6}" type="presParOf" srcId="{173CB438-D11D-4191-86D2-1D3ECACCA3AF}" destId="{2A771072-29CE-41D6-8DBE-642C8397A078}" srcOrd="2" destOrd="0" presId="urn:microsoft.com/office/officeart/2018/2/layout/IconVerticalSolidList"/>
    <dgm:cxn modelId="{22150C67-3B69-4ACD-BF5C-72A03DEAFCB8}" type="presParOf" srcId="{173CB438-D11D-4191-86D2-1D3ECACCA3AF}" destId="{4F1F5941-B2E7-4830-99FA-0C2DF89BC57C}"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094D18-9E7E-D54D-8957-013761DCCBF1}" type="doc">
      <dgm:prSet loTypeId="urn:microsoft.com/office/officeart/2005/8/layout/arrow2" loCatId="" qsTypeId="urn:microsoft.com/office/officeart/2005/8/quickstyle/simple1" qsCatId="simple" csTypeId="urn:microsoft.com/office/officeart/2005/8/colors/accent3_4" csCatId="accent3" phldr="1"/>
      <dgm:spPr/>
    </dgm:pt>
    <dgm:pt modelId="{EBBE1C71-ECED-EE46-925A-579DADFE50B4}">
      <dgm:prSet phldrT="[Text]"/>
      <dgm:spPr/>
      <dgm:t>
        <a:bodyPr/>
        <a:lstStyle/>
        <a:p>
          <a:r>
            <a:rPr lang="en-US" dirty="0"/>
            <a:t>Establish Understanding of BIM for Infrastructure -  Components, Scope, Value, Growth Levels</a:t>
          </a:r>
        </a:p>
      </dgm:t>
    </dgm:pt>
    <dgm:pt modelId="{90643DEE-6B96-0F43-9220-EC3014286A10}" type="parTrans" cxnId="{01312201-FC64-B04B-9AAA-4A742B46E3B7}">
      <dgm:prSet/>
      <dgm:spPr/>
      <dgm:t>
        <a:bodyPr/>
        <a:lstStyle/>
        <a:p>
          <a:endParaRPr lang="en-US"/>
        </a:p>
      </dgm:t>
    </dgm:pt>
    <dgm:pt modelId="{8493D8A1-0932-1D4F-9165-60C03844241D}" type="sibTrans" cxnId="{01312201-FC64-B04B-9AAA-4A742B46E3B7}">
      <dgm:prSet/>
      <dgm:spPr/>
      <dgm:t>
        <a:bodyPr/>
        <a:lstStyle/>
        <a:p>
          <a:endParaRPr lang="en-US"/>
        </a:p>
      </dgm:t>
    </dgm:pt>
    <dgm:pt modelId="{429A43C1-08BD-184A-B0C6-81DA63A471C4}">
      <dgm:prSet phldrT="[Text]" custT="1"/>
      <dgm:spPr/>
      <dgm:t>
        <a:bodyPr/>
        <a:lstStyle/>
        <a:p>
          <a:r>
            <a:rPr lang="en-US" sz="2400" dirty="0"/>
            <a:t>Achieve BIM for Infrastructure Growth Level 1</a:t>
          </a:r>
        </a:p>
      </dgm:t>
    </dgm:pt>
    <dgm:pt modelId="{2B1A14C8-086D-9944-BF75-E652E374AB84}" type="parTrans" cxnId="{06B87C03-4080-F043-AE6B-B50E7F46713E}">
      <dgm:prSet/>
      <dgm:spPr/>
      <dgm:t>
        <a:bodyPr/>
        <a:lstStyle/>
        <a:p>
          <a:endParaRPr lang="en-US"/>
        </a:p>
      </dgm:t>
    </dgm:pt>
    <dgm:pt modelId="{76FB30A7-FC2E-C04F-B7E3-92C9B5156E49}" type="sibTrans" cxnId="{06B87C03-4080-F043-AE6B-B50E7F46713E}">
      <dgm:prSet/>
      <dgm:spPr/>
      <dgm:t>
        <a:bodyPr/>
        <a:lstStyle/>
        <a:p>
          <a:endParaRPr lang="en-US"/>
        </a:p>
      </dgm:t>
    </dgm:pt>
    <dgm:pt modelId="{E4B0C8CE-2681-7E48-A4C8-BD98A8D4272D}">
      <dgm:prSet phldrT="[Text]" custT="1"/>
      <dgm:spPr/>
      <dgm:t>
        <a:bodyPr/>
        <a:lstStyle/>
        <a:p>
          <a:r>
            <a:rPr lang="en-US" sz="2400" dirty="0"/>
            <a:t>Achieve BIM for Infrastructure Growth Level 2</a:t>
          </a:r>
        </a:p>
      </dgm:t>
    </dgm:pt>
    <dgm:pt modelId="{7259C388-59AC-BA4B-8BEA-6A3894FAA06E}" type="parTrans" cxnId="{57520D3B-3DF3-D34E-A873-12667CF0B100}">
      <dgm:prSet/>
      <dgm:spPr/>
      <dgm:t>
        <a:bodyPr/>
        <a:lstStyle/>
        <a:p>
          <a:endParaRPr lang="en-US"/>
        </a:p>
      </dgm:t>
    </dgm:pt>
    <dgm:pt modelId="{4C49A13F-3556-8A44-9C20-2AD5EB90AA64}" type="sibTrans" cxnId="{57520D3B-3DF3-D34E-A873-12667CF0B100}">
      <dgm:prSet/>
      <dgm:spPr/>
      <dgm:t>
        <a:bodyPr/>
        <a:lstStyle/>
        <a:p>
          <a:endParaRPr lang="en-US"/>
        </a:p>
      </dgm:t>
    </dgm:pt>
    <dgm:pt modelId="{12995A1B-69F0-5945-9656-7FBD30CE526D}" type="pres">
      <dgm:prSet presAssocID="{19094D18-9E7E-D54D-8957-013761DCCBF1}" presName="arrowDiagram" presStyleCnt="0">
        <dgm:presLayoutVars>
          <dgm:chMax val="5"/>
          <dgm:dir/>
          <dgm:resizeHandles val="exact"/>
        </dgm:presLayoutVars>
      </dgm:prSet>
      <dgm:spPr/>
    </dgm:pt>
    <dgm:pt modelId="{23763F3E-EFAB-9B4E-AAA8-B6D4715AE0B4}" type="pres">
      <dgm:prSet presAssocID="{19094D18-9E7E-D54D-8957-013761DCCBF1}" presName="arrow" presStyleLbl="bgShp" presStyleIdx="0" presStyleCnt="1" custLinFactNeighborX="-1557" custLinFactNeighborY="-7971"/>
      <dgm:spPr/>
    </dgm:pt>
    <dgm:pt modelId="{06E12224-2E53-0C4F-9DBF-22528A70A1F6}" type="pres">
      <dgm:prSet presAssocID="{19094D18-9E7E-D54D-8957-013761DCCBF1}" presName="arrowDiagram3" presStyleCnt="0"/>
      <dgm:spPr/>
    </dgm:pt>
    <dgm:pt modelId="{E0795871-5BC6-E047-B7C9-15728B50B3A8}" type="pres">
      <dgm:prSet presAssocID="{EBBE1C71-ECED-EE46-925A-579DADFE50B4}" presName="bullet3a" presStyleLbl="node1" presStyleIdx="0" presStyleCnt="3"/>
      <dgm:spPr/>
    </dgm:pt>
    <dgm:pt modelId="{9C78F6ED-B600-2949-B7C5-EBA09D6090D5}" type="pres">
      <dgm:prSet presAssocID="{EBBE1C71-ECED-EE46-925A-579DADFE50B4}" presName="textBox3a" presStyleLbl="revTx" presStyleIdx="0" presStyleCnt="3" custScaleX="133950" custScaleY="83179" custLinFactNeighborX="11948" custLinFactNeighborY="1665">
        <dgm:presLayoutVars>
          <dgm:bulletEnabled val="1"/>
        </dgm:presLayoutVars>
      </dgm:prSet>
      <dgm:spPr/>
    </dgm:pt>
    <dgm:pt modelId="{03EF8A61-79D7-784A-A457-7DEFD605DC8F}" type="pres">
      <dgm:prSet presAssocID="{429A43C1-08BD-184A-B0C6-81DA63A471C4}" presName="bullet3b" presStyleLbl="node1" presStyleIdx="1" presStyleCnt="3"/>
      <dgm:spPr/>
    </dgm:pt>
    <dgm:pt modelId="{ED4751E5-A22D-6447-B12F-E48D63599B07}" type="pres">
      <dgm:prSet presAssocID="{429A43C1-08BD-184A-B0C6-81DA63A471C4}" presName="textBox3b" presStyleLbl="revTx" presStyleIdx="1" presStyleCnt="3" custScaleX="119404" custScaleY="82142" custLinFactNeighborX="-2949" custLinFactNeighborY="4910">
        <dgm:presLayoutVars>
          <dgm:bulletEnabled val="1"/>
        </dgm:presLayoutVars>
      </dgm:prSet>
      <dgm:spPr/>
    </dgm:pt>
    <dgm:pt modelId="{F13A885B-D7CC-374E-AA89-5171EC092B29}" type="pres">
      <dgm:prSet presAssocID="{E4B0C8CE-2681-7E48-A4C8-BD98A8D4272D}" presName="bullet3c" presStyleLbl="node1" presStyleIdx="2" presStyleCnt="3"/>
      <dgm:spPr/>
    </dgm:pt>
    <dgm:pt modelId="{9B5BE04C-AACC-4B43-8A84-4319F515510F}" type="pres">
      <dgm:prSet presAssocID="{E4B0C8CE-2681-7E48-A4C8-BD98A8D4272D}" presName="textBox3c" presStyleLbl="revTx" presStyleIdx="2" presStyleCnt="3" custScaleX="133929" custScaleY="86970" custLinFactNeighborX="1181" custLinFactNeighborY="6882">
        <dgm:presLayoutVars>
          <dgm:bulletEnabled val="1"/>
        </dgm:presLayoutVars>
      </dgm:prSet>
      <dgm:spPr/>
    </dgm:pt>
  </dgm:ptLst>
  <dgm:cxnLst>
    <dgm:cxn modelId="{01312201-FC64-B04B-9AAA-4A742B46E3B7}" srcId="{19094D18-9E7E-D54D-8957-013761DCCBF1}" destId="{EBBE1C71-ECED-EE46-925A-579DADFE50B4}" srcOrd="0" destOrd="0" parTransId="{90643DEE-6B96-0F43-9220-EC3014286A10}" sibTransId="{8493D8A1-0932-1D4F-9165-60C03844241D}"/>
    <dgm:cxn modelId="{06B87C03-4080-F043-AE6B-B50E7F46713E}" srcId="{19094D18-9E7E-D54D-8957-013761DCCBF1}" destId="{429A43C1-08BD-184A-B0C6-81DA63A471C4}" srcOrd="1" destOrd="0" parTransId="{2B1A14C8-086D-9944-BF75-E652E374AB84}" sibTransId="{76FB30A7-FC2E-C04F-B7E3-92C9B5156E49}"/>
    <dgm:cxn modelId="{07BD5C10-245F-2241-B0C0-B41420DD0CF3}" type="presOf" srcId="{EBBE1C71-ECED-EE46-925A-579DADFE50B4}" destId="{9C78F6ED-B600-2949-B7C5-EBA09D6090D5}" srcOrd="0" destOrd="0" presId="urn:microsoft.com/office/officeart/2005/8/layout/arrow2"/>
    <dgm:cxn modelId="{69E9AF19-4AEC-1D4F-B831-7E3C8AC2B90C}" type="presOf" srcId="{429A43C1-08BD-184A-B0C6-81DA63A471C4}" destId="{ED4751E5-A22D-6447-B12F-E48D63599B07}" srcOrd="0" destOrd="0" presId="urn:microsoft.com/office/officeart/2005/8/layout/arrow2"/>
    <dgm:cxn modelId="{57520D3B-3DF3-D34E-A873-12667CF0B100}" srcId="{19094D18-9E7E-D54D-8957-013761DCCBF1}" destId="{E4B0C8CE-2681-7E48-A4C8-BD98A8D4272D}" srcOrd="2" destOrd="0" parTransId="{7259C388-59AC-BA4B-8BEA-6A3894FAA06E}" sibTransId="{4C49A13F-3556-8A44-9C20-2AD5EB90AA64}"/>
    <dgm:cxn modelId="{CE8876A1-84BD-6B43-AD07-1E9E74A65BBF}" type="presOf" srcId="{19094D18-9E7E-D54D-8957-013761DCCBF1}" destId="{12995A1B-69F0-5945-9656-7FBD30CE526D}" srcOrd="0" destOrd="0" presId="urn:microsoft.com/office/officeart/2005/8/layout/arrow2"/>
    <dgm:cxn modelId="{53ADD3CE-DC75-EF46-B72E-F18E1FDEB5C7}" type="presOf" srcId="{E4B0C8CE-2681-7E48-A4C8-BD98A8D4272D}" destId="{9B5BE04C-AACC-4B43-8A84-4319F515510F}" srcOrd="0" destOrd="0" presId="urn:microsoft.com/office/officeart/2005/8/layout/arrow2"/>
    <dgm:cxn modelId="{B907B979-E17C-E142-8390-0AE1A0A43414}" type="presParOf" srcId="{12995A1B-69F0-5945-9656-7FBD30CE526D}" destId="{23763F3E-EFAB-9B4E-AAA8-B6D4715AE0B4}" srcOrd="0" destOrd="0" presId="urn:microsoft.com/office/officeart/2005/8/layout/arrow2"/>
    <dgm:cxn modelId="{FB32BAD6-4B79-BD49-B905-D1444B9FE39B}" type="presParOf" srcId="{12995A1B-69F0-5945-9656-7FBD30CE526D}" destId="{06E12224-2E53-0C4F-9DBF-22528A70A1F6}" srcOrd="1" destOrd="0" presId="urn:microsoft.com/office/officeart/2005/8/layout/arrow2"/>
    <dgm:cxn modelId="{91E3D154-295B-9448-B195-3CD4A5550CEE}" type="presParOf" srcId="{06E12224-2E53-0C4F-9DBF-22528A70A1F6}" destId="{E0795871-5BC6-E047-B7C9-15728B50B3A8}" srcOrd="0" destOrd="0" presId="urn:microsoft.com/office/officeart/2005/8/layout/arrow2"/>
    <dgm:cxn modelId="{394D98CC-36B2-1B40-BA24-8DB7C15D617C}" type="presParOf" srcId="{06E12224-2E53-0C4F-9DBF-22528A70A1F6}" destId="{9C78F6ED-B600-2949-B7C5-EBA09D6090D5}" srcOrd="1" destOrd="0" presId="urn:microsoft.com/office/officeart/2005/8/layout/arrow2"/>
    <dgm:cxn modelId="{A4D17539-FB1D-4B4D-A1CE-BA69E1F4D187}" type="presParOf" srcId="{06E12224-2E53-0C4F-9DBF-22528A70A1F6}" destId="{03EF8A61-79D7-784A-A457-7DEFD605DC8F}" srcOrd="2" destOrd="0" presId="urn:microsoft.com/office/officeart/2005/8/layout/arrow2"/>
    <dgm:cxn modelId="{35BB6044-66D6-0A40-B377-A661D83023CB}" type="presParOf" srcId="{06E12224-2E53-0C4F-9DBF-22528A70A1F6}" destId="{ED4751E5-A22D-6447-B12F-E48D63599B07}" srcOrd="3" destOrd="0" presId="urn:microsoft.com/office/officeart/2005/8/layout/arrow2"/>
    <dgm:cxn modelId="{84DA416D-2D21-5A42-8D7A-4D6BF86FDC53}" type="presParOf" srcId="{06E12224-2E53-0C4F-9DBF-22528A70A1F6}" destId="{F13A885B-D7CC-374E-AA89-5171EC092B29}" srcOrd="4" destOrd="0" presId="urn:microsoft.com/office/officeart/2005/8/layout/arrow2"/>
    <dgm:cxn modelId="{CF8CC507-90AF-6E4C-B070-F413C9D2E61A}" type="presParOf" srcId="{06E12224-2E53-0C4F-9DBF-22528A70A1F6}" destId="{9B5BE04C-AACC-4B43-8A84-4319F515510F}"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40C0-B9D6-4F6C-989C-FDBD0D6DCEE6}">
      <dsp:nvSpPr>
        <dsp:cNvPr id="0" name=""/>
        <dsp:cNvSpPr/>
      </dsp:nvSpPr>
      <dsp:spPr>
        <a:xfrm>
          <a:off x="4531" y="270638"/>
          <a:ext cx="1552426" cy="62097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u="none" kern="1200" dirty="0">
              <a:solidFill>
                <a:schemeClr val="tx1"/>
              </a:solidFill>
              <a:latin typeface="Arial"/>
              <a:cs typeface="Arial"/>
            </a:rPr>
            <a:t>2D</a:t>
          </a:r>
          <a:endParaRPr lang="en-US" sz="1600" u="none" kern="1200" dirty="0">
            <a:solidFill>
              <a:schemeClr val="tx1"/>
            </a:solidFill>
            <a:latin typeface="Arial"/>
            <a:cs typeface="Arial"/>
          </a:endParaRPr>
        </a:p>
      </dsp:txBody>
      <dsp:txXfrm>
        <a:off x="4531" y="270638"/>
        <a:ext cx="1552426" cy="620970"/>
      </dsp:txXfrm>
    </dsp:sp>
    <dsp:sp modelId="{B3529D57-2A04-4482-9F7E-4D86BEA63E0A}">
      <dsp:nvSpPr>
        <dsp:cNvPr id="0" name=""/>
        <dsp:cNvSpPr/>
      </dsp:nvSpPr>
      <dsp:spPr>
        <a:xfrm>
          <a:off x="4531" y="891608"/>
          <a:ext cx="1552426" cy="356215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a:cs typeface="Arial"/>
            </a:rPr>
            <a:t>2D Plan sets in the field during construction</a:t>
          </a:r>
        </a:p>
      </dsp:txBody>
      <dsp:txXfrm>
        <a:off x="4531" y="891608"/>
        <a:ext cx="1552426" cy="3562153"/>
      </dsp:txXfrm>
    </dsp:sp>
    <dsp:sp modelId="{0D78B2D8-94C2-4CD3-AC28-AE27431E6238}">
      <dsp:nvSpPr>
        <dsp:cNvPr id="0" name=""/>
        <dsp:cNvSpPr/>
      </dsp:nvSpPr>
      <dsp:spPr>
        <a:xfrm>
          <a:off x="1809172" y="262496"/>
          <a:ext cx="1917572" cy="620970"/>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u="none" kern="1200" dirty="0">
              <a:solidFill>
                <a:schemeClr val="tx1"/>
              </a:solidFill>
              <a:latin typeface="Arial"/>
              <a:cs typeface="Arial"/>
            </a:rPr>
            <a:t>3D / </a:t>
          </a:r>
          <a:r>
            <a:rPr lang="en-US" sz="1600" b="1" u="none" kern="1200" dirty="0" err="1">
              <a:solidFill>
                <a:schemeClr val="tx1"/>
              </a:solidFill>
              <a:latin typeface="Arial"/>
              <a:cs typeface="Arial"/>
            </a:rPr>
            <a:t>nD</a:t>
          </a:r>
          <a:endParaRPr lang="en-US" sz="1600" u="none" kern="1200" dirty="0">
            <a:solidFill>
              <a:schemeClr val="tx1"/>
            </a:solidFill>
            <a:latin typeface="Arial"/>
            <a:cs typeface="Arial"/>
          </a:endParaRPr>
        </a:p>
      </dsp:txBody>
      <dsp:txXfrm>
        <a:off x="1809172" y="262496"/>
        <a:ext cx="1917572" cy="620970"/>
      </dsp:txXfrm>
    </dsp:sp>
    <dsp:sp modelId="{41B04189-7DF9-4F74-8B76-F3D57A461F0E}">
      <dsp:nvSpPr>
        <dsp:cNvPr id="0" name=""/>
        <dsp:cNvSpPr/>
      </dsp:nvSpPr>
      <dsp:spPr>
        <a:xfrm>
          <a:off x="1774297" y="883467"/>
          <a:ext cx="1987322" cy="3578436"/>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a:cs typeface="Arial"/>
            </a:rPr>
            <a:t>3D Visualization during construction (e.g. isometric drawings, physical models, etc.) </a:t>
          </a:r>
        </a:p>
        <a:p>
          <a:pPr marL="114300" lvl="1" indent="-114300" algn="l" defTabSz="622300">
            <a:lnSpc>
              <a:spcPct val="90000"/>
            </a:lnSpc>
            <a:spcBef>
              <a:spcPct val="0"/>
            </a:spcBef>
            <a:spcAft>
              <a:spcPct val="15000"/>
            </a:spcAft>
            <a:buChar char="•"/>
          </a:pPr>
          <a:r>
            <a:rPr lang="en-US" sz="1400" kern="1200" dirty="0">
              <a:latin typeface="Arial"/>
              <a:cs typeface="Arial"/>
            </a:rPr>
            <a:t>3D CADD 4D Modeling Analysis (3D + schedule) </a:t>
          </a:r>
        </a:p>
        <a:p>
          <a:pPr marL="114300" lvl="1" indent="-114300" algn="l" defTabSz="622300">
            <a:lnSpc>
              <a:spcPct val="90000"/>
            </a:lnSpc>
            <a:spcBef>
              <a:spcPct val="0"/>
            </a:spcBef>
            <a:spcAft>
              <a:spcPct val="15000"/>
            </a:spcAft>
            <a:buChar char="•"/>
          </a:pPr>
          <a:r>
            <a:rPr lang="en-US" sz="1400" kern="1200" dirty="0">
              <a:latin typeface="Arial"/>
              <a:cs typeface="Arial"/>
            </a:rPr>
            <a:t>5D/</a:t>
          </a:r>
          <a:r>
            <a:rPr lang="en-US" sz="1400" kern="1200" dirty="0" err="1">
              <a:latin typeface="Arial"/>
              <a:cs typeface="Arial"/>
            </a:rPr>
            <a:t>nD</a:t>
          </a:r>
          <a:r>
            <a:rPr lang="en-US" sz="1400" kern="1200" dirty="0">
              <a:latin typeface="Arial"/>
              <a:cs typeface="Arial"/>
            </a:rPr>
            <a:t> Modeling Analysis (model-based quantity takeoff/model-based cost estimating) </a:t>
          </a:r>
        </a:p>
        <a:p>
          <a:pPr marL="114300" lvl="1" indent="-114300" algn="l" defTabSz="622300">
            <a:lnSpc>
              <a:spcPct val="90000"/>
            </a:lnSpc>
            <a:spcBef>
              <a:spcPct val="0"/>
            </a:spcBef>
            <a:spcAft>
              <a:spcPct val="15000"/>
            </a:spcAft>
            <a:buChar char="•"/>
          </a:pPr>
          <a:r>
            <a:rPr lang="en-US" sz="1400" kern="1200" dirty="0">
              <a:latin typeface="Arial"/>
              <a:cs typeface="Arial"/>
            </a:rPr>
            <a:t>Work Packaging Software / Advanced scheduling</a:t>
          </a:r>
        </a:p>
      </dsp:txBody>
      <dsp:txXfrm>
        <a:off x="1774297" y="883467"/>
        <a:ext cx="1987322" cy="3578436"/>
      </dsp:txXfrm>
    </dsp:sp>
    <dsp:sp modelId="{FD4D1943-9F42-4880-B04F-12E604FE2A34}">
      <dsp:nvSpPr>
        <dsp:cNvPr id="0" name=""/>
        <dsp:cNvSpPr/>
      </dsp:nvSpPr>
      <dsp:spPr>
        <a:xfrm>
          <a:off x="4002914" y="254609"/>
          <a:ext cx="2395626" cy="620970"/>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u="none" kern="1200" dirty="0">
              <a:solidFill>
                <a:schemeClr val="tx1"/>
              </a:solidFill>
              <a:latin typeface="Arial"/>
              <a:cs typeface="Arial"/>
            </a:rPr>
            <a:t>Sensing</a:t>
          </a:r>
          <a:endParaRPr lang="en-US" sz="1600" u="none" kern="1200" dirty="0">
            <a:solidFill>
              <a:schemeClr val="tx1"/>
            </a:solidFill>
            <a:latin typeface="Arial"/>
            <a:cs typeface="Arial"/>
          </a:endParaRPr>
        </a:p>
      </dsp:txBody>
      <dsp:txXfrm>
        <a:off x="4002914" y="254609"/>
        <a:ext cx="2395626" cy="620970"/>
      </dsp:txXfrm>
    </dsp:sp>
    <dsp:sp modelId="{798D984C-F623-4BCB-BA88-5BFFF9AD5041}">
      <dsp:nvSpPr>
        <dsp:cNvPr id="0" name=""/>
        <dsp:cNvSpPr/>
      </dsp:nvSpPr>
      <dsp:spPr>
        <a:xfrm>
          <a:off x="3978960" y="875580"/>
          <a:ext cx="2443534" cy="359421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a:cs typeface="Arial"/>
            </a:rPr>
            <a:t>3D Imaging (e.g. LiDAR, photogrammetry) </a:t>
          </a:r>
        </a:p>
        <a:p>
          <a:pPr marL="114300" lvl="1" indent="-114300" algn="l" defTabSz="622300">
            <a:lnSpc>
              <a:spcPct val="90000"/>
            </a:lnSpc>
            <a:spcBef>
              <a:spcPct val="0"/>
            </a:spcBef>
            <a:spcAft>
              <a:spcPct val="15000"/>
            </a:spcAft>
            <a:buChar char="•"/>
          </a:pPr>
          <a:r>
            <a:rPr lang="en-US" sz="1400" kern="1200" dirty="0">
              <a:latin typeface="Arial"/>
              <a:cs typeface="Arial"/>
            </a:rPr>
            <a:t>Geographical Information Systems (GIS) </a:t>
          </a:r>
        </a:p>
        <a:p>
          <a:pPr marL="114300" lvl="1" indent="-114300" algn="l" defTabSz="622300">
            <a:lnSpc>
              <a:spcPct val="90000"/>
            </a:lnSpc>
            <a:spcBef>
              <a:spcPct val="0"/>
            </a:spcBef>
            <a:spcAft>
              <a:spcPct val="15000"/>
            </a:spcAft>
            <a:buChar char="•"/>
          </a:pPr>
          <a:r>
            <a:rPr lang="en-US" sz="1400" kern="1200" dirty="0">
              <a:latin typeface="Arial"/>
              <a:cs typeface="Arial"/>
            </a:rPr>
            <a:t>Global Positioning Systems (GPS) </a:t>
          </a:r>
        </a:p>
        <a:p>
          <a:pPr marL="114300" lvl="1" indent="-114300" algn="l" defTabSz="622300">
            <a:lnSpc>
              <a:spcPct val="90000"/>
            </a:lnSpc>
            <a:spcBef>
              <a:spcPct val="0"/>
            </a:spcBef>
            <a:spcAft>
              <a:spcPct val="15000"/>
            </a:spcAft>
            <a:buChar char="•"/>
          </a:pPr>
          <a:r>
            <a:rPr lang="en-US" sz="1400" kern="1200" dirty="0">
              <a:latin typeface="Arial"/>
              <a:cs typeface="Arial"/>
            </a:rPr>
            <a:t>Intelligent Transportation Systems (ITS) </a:t>
          </a:r>
        </a:p>
        <a:p>
          <a:pPr marL="114300" lvl="1" indent="-114300" algn="l" defTabSz="622300">
            <a:lnSpc>
              <a:spcPct val="90000"/>
            </a:lnSpc>
            <a:spcBef>
              <a:spcPct val="0"/>
            </a:spcBef>
            <a:spcAft>
              <a:spcPct val="15000"/>
            </a:spcAft>
            <a:buChar char="•"/>
          </a:pPr>
          <a:r>
            <a:rPr lang="en-US" sz="1400" kern="1200" dirty="0">
              <a:latin typeface="Arial"/>
              <a:cs typeface="Arial"/>
            </a:rPr>
            <a:t>Field Sensors (e.g. RFID, ground penetrating radar, </a:t>
          </a:r>
          <a:r>
            <a:rPr lang="en-US" sz="1400" kern="1200" dirty="0" err="1">
              <a:latin typeface="Arial"/>
              <a:cs typeface="Arial"/>
            </a:rPr>
            <a:t>ultrasonics</a:t>
          </a:r>
          <a:r>
            <a:rPr lang="en-US" sz="1400" kern="1200" dirty="0">
              <a:latin typeface="Arial"/>
              <a:cs typeface="Arial"/>
            </a:rPr>
            <a:t>)</a:t>
          </a:r>
        </a:p>
        <a:p>
          <a:pPr marL="114300" lvl="1" indent="-114300" algn="l" defTabSz="622300">
            <a:lnSpc>
              <a:spcPct val="90000"/>
            </a:lnSpc>
            <a:spcBef>
              <a:spcPct val="0"/>
            </a:spcBef>
            <a:spcAft>
              <a:spcPct val="15000"/>
            </a:spcAft>
            <a:buChar char="•"/>
          </a:pPr>
          <a:r>
            <a:rPr lang="en-US" sz="1400" kern="1200" dirty="0">
              <a:latin typeface="Arial"/>
              <a:cs typeface="Arial"/>
            </a:rPr>
            <a:t>Intelligent Compaction </a:t>
          </a:r>
        </a:p>
        <a:p>
          <a:pPr marL="114300" lvl="1" indent="-114300" algn="l" defTabSz="622300">
            <a:lnSpc>
              <a:spcPct val="90000"/>
            </a:lnSpc>
            <a:spcBef>
              <a:spcPct val="0"/>
            </a:spcBef>
            <a:spcAft>
              <a:spcPct val="15000"/>
            </a:spcAft>
            <a:buChar char="•"/>
          </a:pPr>
          <a:r>
            <a:rPr lang="en-US" sz="1400" kern="1200" dirty="0">
              <a:latin typeface="Arial"/>
              <a:cs typeface="Arial"/>
            </a:rPr>
            <a:t>Automated Machine Guidance and Control (AMG) </a:t>
          </a:r>
        </a:p>
        <a:p>
          <a:pPr marL="114300" lvl="1" indent="-114300" algn="l" defTabSz="622300">
            <a:lnSpc>
              <a:spcPct val="90000"/>
            </a:lnSpc>
            <a:spcBef>
              <a:spcPct val="0"/>
            </a:spcBef>
            <a:spcAft>
              <a:spcPct val="15000"/>
            </a:spcAft>
            <a:buChar char="•"/>
          </a:pPr>
          <a:r>
            <a:rPr lang="en-US" sz="1400" kern="1200" dirty="0">
              <a:latin typeface="Arial"/>
              <a:cs typeface="Arial"/>
            </a:rPr>
            <a:t>Utility Engineering / Clash Detection / Coordination</a:t>
          </a:r>
        </a:p>
      </dsp:txBody>
      <dsp:txXfrm>
        <a:off x="3978960" y="875580"/>
        <a:ext cx="2443534" cy="3594210"/>
      </dsp:txXfrm>
    </dsp:sp>
    <dsp:sp modelId="{39E2DEB8-3BF0-4F8D-BAC4-FABD12F4BB6A}">
      <dsp:nvSpPr>
        <dsp:cNvPr id="0" name=""/>
        <dsp:cNvSpPr/>
      </dsp:nvSpPr>
      <dsp:spPr>
        <a:xfrm>
          <a:off x="6639834" y="246969"/>
          <a:ext cx="2042433" cy="62097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u="none" kern="1200">
              <a:latin typeface="Arial"/>
              <a:cs typeface="Arial"/>
            </a:rPr>
            <a:t>Data Management</a:t>
          </a:r>
          <a:endParaRPr lang="en-US" sz="1600" u="none" kern="1200" dirty="0">
            <a:latin typeface="Arial"/>
            <a:cs typeface="Arial"/>
          </a:endParaRPr>
        </a:p>
      </dsp:txBody>
      <dsp:txXfrm>
        <a:off x="6639834" y="246969"/>
        <a:ext cx="2042433" cy="620970"/>
      </dsp:txXfrm>
    </dsp:sp>
    <dsp:sp modelId="{33331AF5-8738-455C-8B81-3CA478A298F8}">
      <dsp:nvSpPr>
        <dsp:cNvPr id="0" name=""/>
        <dsp:cNvSpPr/>
      </dsp:nvSpPr>
      <dsp:spPr>
        <a:xfrm>
          <a:off x="6643544" y="867939"/>
          <a:ext cx="2035013" cy="360949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a:cs typeface="Arial"/>
            </a:rPr>
            <a:t>Electronic archival and updating of plans </a:t>
          </a:r>
        </a:p>
        <a:p>
          <a:pPr marL="114300" lvl="1" indent="-114300" algn="l" defTabSz="622300">
            <a:lnSpc>
              <a:spcPct val="90000"/>
            </a:lnSpc>
            <a:spcBef>
              <a:spcPct val="0"/>
            </a:spcBef>
            <a:spcAft>
              <a:spcPct val="15000"/>
            </a:spcAft>
            <a:buChar char="•"/>
          </a:pPr>
          <a:r>
            <a:rPr lang="en-US" sz="1400" kern="1200" dirty="0">
              <a:latin typeface="Arial"/>
              <a:cs typeface="Arial"/>
            </a:rPr>
            <a:t>Digital Asset Management</a:t>
          </a:r>
        </a:p>
        <a:p>
          <a:pPr marL="114300" lvl="1" indent="-114300" algn="l" defTabSz="622300">
            <a:lnSpc>
              <a:spcPct val="90000"/>
            </a:lnSpc>
            <a:spcBef>
              <a:spcPct val="0"/>
            </a:spcBef>
            <a:spcAft>
              <a:spcPct val="15000"/>
            </a:spcAft>
            <a:buChar char="•"/>
          </a:pPr>
          <a:r>
            <a:rPr lang="en-US" sz="1400" kern="1200" dirty="0">
              <a:latin typeface="Arial"/>
              <a:cs typeface="Arial"/>
            </a:rPr>
            <a:t>Materials Management System (e.g. Spreadsheets and RFIDs)</a:t>
          </a:r>
        </a:p>
        <a:p>
          <a:pPr marL="114300" lvl="1" indent="-114300" algn="l" defTabSz="622300">
            <a:lnSpc>
              <a:spcPct val="90000"/>
            </a:lnSpc>
            <a:spcBef>
              <a:spcPct val="0"/>
            </a:spcBef>
            <a:spcAft>
              <a:spcPct val="15000"/>
            </a:spcAft>
            <a:buChar char="•"/>
          </a:pPr>
          <a:r>
            <a:rPr lang="en-US" sz="1400" kern="1200" dirty="0">
              <a:latin typeface="Arial"/>
              <a:cs typeface="Arial"/>
            </a:rPr>
            <a:t>Mobile Digital Devices for onsite applications (tablets, smart phones, etc.) </a:t>
          </a:r>
        </a:p>
        <a:p>
          <a:pPr marL="114300" lvl="1" indent="-114300" algn="l" defTabSz="622300">
            <a:lnSpc>
              <a:spcPct val="90000"/>
            </a:lnSpc>
            <a:spcBef>
              <a:spcPct val="0"/>
            </a:spcBef>
            <a:spcAft>
              <a:spcPct val="15000"/>
            </a:spcAft>
            <a:buChar char="•"/>
          </a:pPr>
          <a:r>
            <a:rPr lang="en-US" sz="1400" kern="1200" dirty="0">
              <a:latin typeface="Arial"/>
              <a:cs typeface="Arial"/>
            </a:rPr>
            <a:t>Data Connectivity Other than Cellular Towers </a:t>
          </a:r>
        </a:p>
        <a:p>
          <a:pPr marL="114300" lvl="1" indent="-114300" algn="l" defTabSz="622300">
            <a:lnSpc>
              <a:spcPct val="90000"/>
            </a:lnSpc>
            <a:spcBef>
              <a:spcPct val="0"/>
            </a:spcBef>
            <a:spcAft>
              <a:spcPct val="15000"/>
            </a:spcAft>
            <a:buChar char="•"/>
          </a:pPr>
          <a:r>
            <a:rPr lang="en-US" sz="1400" kern="1200" dirty="0">
              <a:latin typeface="Arial"/>
              <a:cs typeface="Arial"/>
            </a:rPr>
            <a:t>Digital Signatures</a:t>
          </a:r>
        </a:p>
      </dsp:txBody>
      <dsp:txXfrm>
        <a:off x="6643544" y="867939"/>
        <a:ext cx="2035013" cy="3609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E2E3D-75A1-9942-9EAF-68E1AC86C7C2}">
      <dsp:nvSpPr>
        <dsp:cNvPr id="0" name=""/>
        <dsp:cNvSpPr/>
      </dsp:nvSpPr>
      <dsp:spPr>
        <a:xfrm rot="16200000">
          <a:off x="32478" y="-32478"/>
          <a:ext cx="1874999" cy="1939956"/>
        </a:xfrm>
        <a:prstGeom prst="round1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i="0" kern="1200" dirty="0"/>
            <a:t>Policies &amp; Processes</a:t>
          </a:r>
        </a:p>
      </dsp:txBody>
      <dsp:txXfrm rot="5400000">
        <a:off x="0" y="0"/>
        <a:ext cx="1939956" cy="1406249"/>
      </dsp:txXfrm>
    </dsp:sp>
    <dsp:sp modelId="{BD16A7C7-BFE9-0540-ACB6-1B952B15E755}">
      <dsp:nvSpPr>
        <dsp:cNvPr id="0" name=""/>
        <dsp:cNvSpPr/>
      </dsp:nvSpPr>
      <dsp:spPr>
        <a:xfrm>
          <a:off x="1939956" y="0"/>
          <a:ext cx="1939956" cy="1874999"/>
        </a:xfrm>
        <a:prstGeom prst="round1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i="0" kern="1200" dirty="0"/>
            <a:t>Tools &amp; Technology</a:t>
          </a:r>
        </a:p>
      </dsp:txBody>
      <dsp:txXfrm>
        <a:off x="1939956" y="0"/>
        <a:ext cx="1939956" cy="1406249"/>
      </dsp:txXfrm>
    </dsp:sp>
    <dsp:sp modelId="{64E74F1A-D7D2-914A-B1A7-8974BB22AB76}">
      <dsp:nvSpPr>
        <dsp:cNvPr id="0" name=""/>
        <dsp:cNvSpPr/>
      </dsp:nvSpPr>
      <dsp:spPr>
        <a:xfrm rot="10800000">
          <a:off x="0" y="1874999"/>
          <a:ext cx="1939956" cy="1874999"/>
        </a:xfrm>
        <a:prstGeom prst="round1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i="0" kern="1200" dirty="0"/>
            <a:t>People &amp; Skills</a:t>
          </a:r>
        </a:p>
      </dsp:txBody>
      <dsp:txXfrm rot="10800000">
        <a:off x="0" y="2343749"/>
        <a:ext cx="1939956" cy="1406249"/>
      </dsp:txXfrm>
    </dsp:sp>
    <dsp:sp modelId="{3F355FD7-5D3F-5F43-8200-35EFEFF9D46B}">
      <dsp:nvSpPr>
        <dsp:cNvPr id="0" name=""/>
        <dsp:cNvSpPr/>
      </dsp:nvSpPr>
      <dsp:spPr>
        <a:xfrm rot="5400000">
          <a:off x="1972434" y="1842521"/>
          <a:ext cx="1874999" cy="1939956"/>
        </a:xfrm>
        <a:prstGeom prst="round1Rect">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i="0" kern="1200" dirty="0"/>
            <a:t>Data &amp; Standards</a:t>
          </a:r>
        </a:p>
      </dsp:txBody>
      <dsp:txXfrm rot="-5400000">
        <a:off x="1939956" y="2343749"/>
        <a:ext cx="1939956" cy="1406249"/>
      </dsp:txXfrm>
    </dsp:sp>
    <dsp:sp modelId="{D40AD906-23F1-C94A-86AD-602D872E527C}">
      <dsp:nvSpPr>
        <dsp:cNvPr id="0" name=""/>
        <dsp:cNvSpPr/>
      </dsp:nvSpPr>
      <dsp:spPr>
        <a:xfrm>
          <a:off x="775854" y="1183715"/>
          <a:ext cx="2328203" cy="1382568"/>
        </a:xfrm>
        <a:prstGeom prst="roundRect">
          <a:avLst/>
        </a:prstGeom>
        <a:solidFill>
          <a:schemeClr val="accent1">
            <a:tint val="6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i="0" kern="1200" dirty="0"/>
            <a:t>BIM for Infrastructure Components</a:t>
          </a:r>
        </a:p>
      </dsp:txBody>
      <dsp:txXfrm>
        <a:off x="843345" y="1251206"/>
        <a:ext cx="2193221" cy="1247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E9EAA-7E30-4516-BC1D-8E21D9642A12}">
      <dsp:nvSpPr>
        <dsp:cNvPr id="0" name=""/>
        <dsp:cNvSpPr/>
      </dsp:nvSpPr>
      <dsp:spPr>
        <a:xfrm>
          <a:off x="0" y="0"/>
          <a:ext cx="7537686" cy="809698"/>
        </a:xfrm>
        <a:prstGeom prst="roundRect">
          <a:avLst>
            <a:gd name="adj" fmla="val 10000"/>
          </a:avLst>
        </a:prstGeom>
        <a:solidFill>
          <a:schemeClr val="bg1">
            <a:lumMod val="95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bg1">
              <a:lumMod val="95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A8091F0D-0DB0-48D6-9D51-325DC1A9EFB0}">
      <dsp:nvSpPr>
        <dsp:cNvPr id="0" name=""/>
        <dsp:cNvSpPr/>
      </dsp:nvSpPr>
      <dsp:spPr>
        <a:xfrm>
          <a:off x="244933" y="185983"/>
          <a:ext cx="445333" cy="445333"/>
        </a:xfrm>
        <a:prstGeom prst="rect">
          <a:avLst/>
        </a:prstGeom>
        <a:solidFill>
          <a:schemeClr val="accent2">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2">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A7D000D9-D2A1-4E91-8C90-470CB1FF9C4D}">
      <dsp:nvSpPr>
        <dsp:cNvPr id="0" name=""/>
        <dsp:cNvSpPr/>
      </dsp:nvSpPr>
      <dsp:spPr>
        <a:xfrm>
          <a:off x="935201" y="3801"/>
          <a:ext cx="6602484" cy="80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844550">
            <a:lnSpc>
              <a:spcPct val="90000"/>
            </a:lnSpc>
            <a:spcBef>
              <a:spcPct val="0"/>
            </a:spcBef>
            <a:spcAft>
              <a:spcPct val="35000"/>
            </a:spcAft>
            <a:buNone/>
          </a:pPr>
          <a:endParaRPr lang="en-US" sz="1900" kern="1200" dirty="0"/>
        </a:p>
      </dsp:txBody>
      <dsp:txXfrm>
        <a:off x="935201" y="3801"/>
        <a:ext cx="6602484" cy="809698"/>
      </dsp:txXfrm>
    </dsp:sp>
    <dsp:sp modelId="{2D246426-D577-4C4D-AE78-1E0EFDD64701}">
      <dsp:nvSpPr>
        <dsp:cNvPr id="0" name=""/>
        <dsp:cNvSpPr/>
      </dsp:nvSpPr>
      <dsp:spPr>
        <a:xfrm>
          <a:off x="0" y="1015923"/>
          <a:ext cx="7537686" cy="809698"/>
        </a:xfrm>
        <a:prstGeom prst="roundRect">
          <a:avLst>
            <a:gd name="adj" fmla="val 10000"/>
          </a:avLst>
        </a:prstGeom>
        <a:solidFill>
          <a:schemeClr val="bg1">
            <a:lumMod val="95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bg1">
              <a:lumMod val="95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4AC031AD-A133-443D-891D-437D5D98ED32}">
      <dsp:nvSpPr>
        <dsp:cNvPr id="0" name=""/>
        <dsp:cNvSpPr/>
      </dsp:nvSpPr>
      <dsp:spPr>
        <a:xfrm>
          <a:off x="244933" y="1198105"/>
          <a:ext cx="445333" cy="445333"/>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CCD57335-1CCE-4307-9216-3E1E8022D07C}">
      <dsp:nvSpPr>
        <dsp:cNvPr id="0" name=""/>
        <dsp:cNvSpPr/>
      </dsp:nvSpPr>
      <dsp:spPr>
        <a:xfrm>
          <a:off x="935201" y="1015923"/>
          <a:ext cx="6602484" cy="80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Tools &amp; Technology.      </a:t>
          </a:r>
          <a:r>
            <a:rPr lang="en-US" sz="1900" kern="1200" dirty="0"/>
            <a:t>– Used to digitize</a:t>
          </a:r>
        </a:p>
      </dsp:txBody>
      <dsp:txXfrm>
        <a:off x="935201" y="1015923"/>
        <a:ext cx="6602484" cy="809698"/>
      </dsp:txXfrm>
    </dsp:sp>
    <dsp:sp modelId="{4EA944BA-2FA6-432C-8E83-07BF0B60833C}">
      <dsp:nvSpPr>
        <dsp:cNvPr id="0" name=""/>
        <dsp:cNvSpPr/>
      </dsp:nvSpPr>
      <dsp:spPr>
        <a:xfrm>
          <a:off x="0" y="2028046"/>
          <a:ext cx="7537686" cy="809698"/>
        </a:xfrm>
        <a:prstGeom prst="roundRect">
          <a:avLst>
            <a:gd name="adj" fmla="val 10000"/>
          </a:avLst>
        </a:prstGeom>
        <a:solidFill>
          <a:schemeClr val="bg1">
            <a:lumMod val="95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bg1">
              <a:lumMod val="95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5B885C4D-B359-4A6D-81DB-1927A9485C20}">
      <dsp:nvSpPr>
        <dsp:cNvPr id="0" name=""/>
        <dsp:cNvSpPr/>
      </dsp:nvSpPr>
      <dsp:spPr>
        <a:xfrm>
          <a:off x="244933" y="2210228"/>
          <a:ext cx="445333" cy="445333"/>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4">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CB459B91-7B4A-44B1-ACB2-CC46357B53D5}">
      <dsp:nvSpPr>
        <dsp:cNvPr id="0" name=""/>
        <dsp:cNvSpPr/>
      </dsp:nvSpPr>
      <dsp:spPr>
        <a:xfrm>
          <a:off x="935201" y="2028046"/>
          <a:ext cx="6602484" cy="80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People &amp; Skills 		</a:t>
          </a:r>
          <a:r>
            <a:rPr lang="en-US" sz="1900" kern="1200" dirty="0"/>
            <a:t>– Who would develop digital models</a:t>
          </a:r>
        </a:p>
      </dsp:txBody>
      <dsp:txXfrm>
        <a:off x="935201" y="2028046"/>
        <a:ext cx="6602484" cy="809698"/>
      </dsp:txXfrm>
    </dsp:sp>
    <dsp:sp modelId="{F2175F8C-FA14-4904-8C57-1271AD92B783}">
      <dsp:nvSpPr>
        <dsp:cNvPr id="0" name=""/>
        <dsp:cNvSpPr/>
      </dsp:nvSpPr>
      <dsp:spPr>
        <a:xfrm>
          <a:off x="0" y="3040169"/>
          <a:ext cx="7537686" cy="809698"/>
        </a:xfrm>
        <a:prstGeom prst="roundRect">
          <a:avLst>
            <a:gd name="adj" fmla="val 10000"/>
          </a:avLst>
        </a:prstGeom>
        <a:solidFill>
          <a:schemeClr val="bg1">
            <a:lumMod val="95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bg1">
              <a:lumMod val="95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0190F5B7-D04A-4696-B59D-834D706A2156}">
      <dsp:nvSpPr>
        <dsp:cNvPr id="0" name=""/>
        <dsp:cNvSpPr/>
      </dsp:nvSpPr>
      <dsp:spPr>
        <a:xfrm>
          <a:off x="244933" y="3222351"/>
          <a:ext cx="445333" cy="445333"/>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5">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C06CB0CD-05BF-4714-9DC4-34000497E8F7}">
      <dsp:nvSpPr>
        <dsp:cNvPr id="0" name=""/>
        <dsp:cNvSpPr/>
      </dsp:nvSpPr>
      <dsp:spPr>
        <a:xfrm>
          <a:off x="935201" y="3040169"/>
          <a:ext cx="6602484" cy="80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Data &amp; Standards </a:t>
          </a:r>
          <a:r>
            <a:rPr lang="en-US" sz="1900" kern="1200" dirty="0"/>
            <a:t>	– For Data Modeling</a:t>
          </a:r>
        </a:p>
      </dsp:txBody>
      <dsp:txXfrm>
        <a:off x="935201" y="3040169"/>
        <a:ext cx="6602484" cy="809698"/>
      </dsp:txXfrm>
    </dsp:sp>
    <dsp:sp modelId="{87EFB480-86C8-45EA-AC03-586D0ABDAEAC}">
      <dsp:nvSpPr>
        <dsp:cNvPr id="0" name=""/>
        <dsp:cNvSpPr/>
      </dsp:nvSpPr>
      <dsp:spPr>
        <a:xfrm>
          <a:off x="0" y="4052291"/>
          <a:ext cx="7537686" cy="809698"/>
        </a:xfrm>
        <a:prstGeom prst="roundRect">
          <a:avLst>
            <a:gd name="adj" fmla="val 10000"/>
          </a:avLst>
        </a:prstGeom>
        <a:solidFill>
          <a:schemeClr val="bg1">
            <a:lumMod val="95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bg1">
              <a:lumMod val="95000"/>
              <a:hueOff val="0"/>
              <a:satOff val="0"/>
              <a:lumOff val="0"/>
              <a:alphaOff val="0"/>
              <a:shade val="70000"/>
              <a:satMod val="105000"/>
            </a:schemeClr>
          </a:contourClr>
        </a:sp3d>
      </dsp:spPr>
      <dsp:style>
        <a:lnRef idx="0">
          <a:scrgbClr r="0" g="0" b="0"/>
        </a:lnRef>
        <a:fillRef idx="1">
          <a:scrgbClr r="0" g="0" b="0"/>
        </a:fillRef>
        <a:effectRef idx="2">
          <a:scrgbClr r="0" g="0" b="0"/>
        </a:effectRef>
        <a:fontRef idx="minor"/>
      </dsp:style>
    </dsp:sp>
    <dsp:sp modelId="{92885C76-1057-4079-B978-9FB054287A23}">
      <dsp:nvSpPr>
        <dsp:cNvPr id="0" name=""/>
        <dsp:cNvSpPr/>
      </dsp:nvSpPr>
      <dsp:spPr>
        <a:xfrm>
          <a:off x="244933" y="4234473"/>
          <a:ext cx="445333" cy="445333"/>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6">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4F1F5941-B2E7-4830-99FA-0C2DF89BC57C}">
      <dsp:nvSpPr>
        <dsp:cNvPr id="0" name=""/>
        <dsp:cNvSpPr/>
      </dsp:nvSpPr>
      <dsp:spPr>
        <a:xfrm>
          <a:off x="935201" y="4052291"/>
          <a:ext cx="6602484" cy="80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Policies &amp; Processes    </a:t>
          </a:r>
          <a:r>
            <a:rPr lang="en-US" sz="1900" kern="1200" dirty="0"/>
            <a:t>– To Create &amp; Maintain Data</a:t>
          </a:r>
        </a:p>
      </dsp:txBody>
      <dsp:txXfrm>
        <a:off x="935201" y="4052291"/>
        <a:ext cx="6602484" cy="809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63F3E-EFAB-9B4E-AAA8-B6D4715AE0B4}">
      <dsp:nvSpPr>
        <dsp:cNvPr id="0" name=""/>
        <dsp:cNvSpPr/>
      </dsp:nvSpPr>
      <dsp:spPr>
        <a:xfrm>
          <a:off x="0" y="0"/>
          <a:ext cx="9228183" cy="5767614"/>
        </a:xfrm>
        <a:prstGeom prst="swooshArrow">
          <a:avLst>
            <a:gd name="adj1" fmla="val 25000"/>
            <a:gd name="adj2" fmla="val 25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795871-5BC6-E047-B7C9-15728B50B3A8}">
      <dsp:nvSpPr>
        <dsp:cNvPr id="0" name=""/>
        <dsp:cNvSpPr/>
      </dsp:nvSpPr>
      <dsp:spPr>
        <a:xfrm>
          <a:off x="1171979" y="3995499"/>
          <a:ext cx="239932" cy="239932"/>
        </a:xfrm>
        <a:prstGeom prst="ellipse">
          <a:avLst/>
        </a:prstGeom>
        <a:solidFill>
          <a:schemeClr val="accent3">
            <a:shade val="5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9C78F6ED-B600-2949-B7C5-EBA09D6090D5}">
      <dsp:nvSpPr>
        <dsp:cNvPr id="0" name=""/>
        <dsp:cNvSpPr/>
      </dsp:nvSpPr>
      <dsp:spPr>
        <a:xfrm>
          <a:off x="1183856" y="4283408"/>
          <a:ext cx="2880148" cy="1386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35"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Establish Understanding of BIM for Infrastructure -  Components, Scope, Value, Growth Levels</a:t>
          </a:r>
        </a:p>
      </dsp:txBody>
      <dsp:txXfrm>
        <a:off x="1183856" y="4283408"/>
        <a:ext cx="2880148" cy="1386461"/>
      </dsp:txXfrm>
    </dsp:sp>
    <dsp:sp modelId="{03EF8A61-79D7-784A-A457-7DEFD605DC8F}">
      <dsp:nvSpPr>
        <dsp:cNvPr id="0" name=""/>
        <dsp:cNvSpPr/>
      </dsp:nvSpPr>
      <dsp:spPr>
        <a:xfrm>
          <a:off x="3289847" y="2427861"/>
          <a:ext cx="433724" cy="433724"/>
        </a:xfrm>
        <a:prstGeom prst="ellipse">
          <a:avLst/>
        </a:prstGeom>
        <a:solidFill>
          <a:schemeClr val="accent3">
            <a:shade val="50000"/>
            <a:hueOff val="382472"/>
            <a:satOff val="-36891"/>
            <a:lumOff val="3545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ED4751E5-A22D-6447-B12F-E48D63599B07}">
      <dsp:nvSpPr>
        <dsp:cNvPr id="0" name=""/>
        <dsp:cNvSpPr/>
      </dsp:nvSpPr>
      <dsp:spPr>
        <a:xfrm>
          <a:off x="3226519" y="3078933"/>
          <a:ext cx="2644516" cy="2577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822"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Achieve BIM for Infrastructure Growth Level 1</a:t>
          </a:r>
        </a:p>
      </dsp:txBody>
      <dsp:txXfrm>
        <a:off x="3226519" y="3078933"/>
        <a:ext cx="2644516" cy="2577272"/>
      </dsp:txXfrm>
    </dsp:sp>
    <dsp:sp modelId="{F13A885B-D7CC-374E-AA89-5171EC092B29}">
      <dsp:nvSpPr>
        <dsp:cNvPr id="0" name=""/>
        <dsp:cNvSpPr/>
      </dsp:nvSpPr>
      <dsp:spPr>
        <a:xfrm>
          <a:off x="5836825" y="1473898"/>
          <a:ext cx="599831" cy="599831"/>
        </a:xfrm>
        <a:prstGeom prst="ellipse">
          <a:avLst/>
        </a:prstGeom>
        <a:solidFill>
          <a:schemeClr val="accent3">
            <a:shade val="50000"/>
            <a:hueOff val="382472"/>
            <a:satOff val="-36891"/>
            <a:lumOff val="3545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9B5BE04C-AACC-4B43-8A84-4319F515510F}">
      <dsp:nvSpPr>
        <dsp:cNvPr id="0" name=""/>
        <dsp:cNvSpPr/>
      </dsp:nvSpPr>
      <dsp:spPr>
        <a:xfrm>
          <a:off x="5787174" y="2310812"/>
          <a:ext cx="2966211" cy="348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38"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Achieve BIM for Infrastructure Growth Level 2</a:t>
          </a:r>
        </a:p>
      </dsp:txBody>
      <dsp:txXfrm>
        <a:off x="5787174" y="2310812"/>
        <a:ext cx="2966211" cy="348618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05D3A-2876-44B6-B22D-D75366C645B5}" type="datetimeFigureOut">
              <a:rPr lang="en-US" smtClean="0"/>
              <a:t>5/20/2019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17448-D12E-4A9A-9D72-277A85A111D9}" type="slidenum">
              <a:rPr lang="en-US" smtClean="0"/>
              <a:t>‹#›</a:t>
            </a:fld>
            <a:endParaRPr lang="en-US"/>
          </a:p>
        </p:txBody>
      </p:sp>
    </p:spTree>
    <p:extLst>
      <p:ext uri="{BB962C8B-B14F-4D97-AF65-F5344CB8AC3E}">
        <p14:creationId xmlns:p14="http://schemas.microsoft.com/office/powerpoint/2010/main" val="246033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nnectdot.connectsolutions.com/p81n6pqvvrh/"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rchives.gov/federal-register/executive-orders/pdf/12906.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NRRA National Road Research Alliance with heavy emphasis on paving e.g. </a:t>
            </a:r>
            <a:r>
              <a:rPr lang="en-US" dirty="0" err="1"/>
              <a:t>MnROADs</a:t>
            </a:r>
            <a:r>
              <a:rPr lang="en-US" dirty="0"/>
              <a:t> - 35 minutes</a:t>
            </a:r>
          </a:p>
          <a:p>
            <a:endParaRPr lang="en-US" dirty="0"/>
          </a:p>
          <a:p>
            <a:pPr marL="171450" indent="-171450">
              <a:buFont typeface="Arial" panose="020B0604020202020204" pitchFamily="34" charset="0"/>
              <a:buChar char="•"/>
            </a:pPr>
            <a:r>
              <a:rPr lang="en-US" dirty="0"/>
              <a:t>Overview of Building Information Modeling, </a:t>
            </a:r>
          </a:p>
          <a:p>
            <a:pPr marL="171450" indent="-171450">
              <a:buFont typeface="Arial" panose="020B0604020202020204" pitchFamily="34" charset="0"/>
              <a:buChar char="•"/>
            </a:pPr>
            <a:r>
              <a:rPr lang="en-US" dirty="0"/>
              <a:t>Overall Aspects of Program, </a:t>
            </a:r>
          </a:p>
          <a:p>
            <a:pPr marL="171450" indent="-171450">
              <a:buFont typeface="Arial" panose="020B0604020202020204" pitchFamily="34" charset="0"/>
              <a:buChar char="•"/>
            </a:pPr>
            <a:r>
              <a:rPr lang="en-US" dirty="0"/>
              <a:t>State Implementation Plans </a:t>
            </a:r>
            <a:r>
              <a:rPr lang="en-US" sz="2800" dirty="0"/>
              <a:t>(technical components, use cases- pavements/IC, research)</a:t>
            </a:r>
          </a:p>
          <a:p>
            <a:pPr lvl="1"/>
            <a:r>
              <a:rPr lang="en-US" sz="2800" dirty="0"/>
              <a:t>Resources/contacts</a:t>
            </a:r>
          </a:p>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2</a:t>
            </a:fld>
            <a:endParaRPr lang="en-US"/>
          </a:p>
        </p:txBody>
      </p:sp>
    </p:spTree>
    <p:extLst>
      <p:ext uri="{BB962C8B-B14F-4D97-AF65-F5344CB8AC3E}">
        <p14:creationId xmlns:p14="http://schemas.microsoft.com/office/powerpoint/2010/main" val="218370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9E9A49B-F043-4439-B87A-6EB34D0D898C}" type="slidenum">
              <a:rPr lang="en-US" smtClean="0"/>
              <a:t>13</a:t>
            </a:fld>
            <a:endParaRPr lang="en-US"/>
          </a:p>
        </p:txBody>
      </p:sp>
    </p:spTree>
    <p:extLst>
      <p:ext uri="{BB962C8B-B14F-4D97-AF65-F5344CB8AC3E}">
        <p14:creationId xmlns:p14="http://schemas.microsoft.com/office/powerpoint/2010/main" val="169303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E9A49B-F043-4439-B87A-6EB34D0D898C}" type="slidenum">
              <a:rPr lang="en-US" smtClean="0"/>
              <a:t>14</a:t>
            </a:fld>
            <a:endParaRPr lang="en-US"/>
          </a:p>
        </p:txBody>
      </p:sp>
    </p:spTree>
    <p:extLst>
      <p:ext uri="{BB962C8B-B14F-4D97-AF65-F5344CB8AC3E}">
        <p14:creationId xmlns:p14="http://schemas.microsoft.com/office/powerpoint/2010/main" val="3150045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is Lower Costs and Faster Project Delivery. Some studies show as high as 33% Lower Costs and 50% faster project delivery. </a:t>
            </a:r>
          </a:p>
          <a:p>
            <a:r>
              <a:rPr lang="en-US" dirty="0"/>
              <a:t>With aging infrastructure and limited funding, both cost and time savings are absolutely critical to meeting the needs of the infrastructure.</a:t>
            </a:r>
          </a:p>
          <a:p>
            <a:r>
              <a:rPr lang="en-US" dirty="0"/>
              <a:t>Keeping pace and being able to deliver infrastructure; Setting up for management and maintenance of infrastructure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C7FC6-2EB7-DC4F-9390-156888BAA8A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51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3329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1968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4874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FOCUS AREAS</a:t>
            </a:r>
          </a:p>
          <a:p>
            <a:r>
              <a:rPr lang="en-US" sz="1200" b="0" i="0" u="none" strike="noStrike" kern="1200" baseline="0" dirty="0">
                <a:solidFill>
                  <a:schemeClr val="tx1"/>
                </a:solidFill>
                <a:latin typeface="+mn-lt"/>
                <a:ea typeface="+mn-ea"/>
                <a:cs typeface="+mn-cs"/>
              </a:rPr>
              <a:t>The FHWA National Dialogue on Highway Automation workshops will address the following focus areas as</a:t>
            </a:r>
          </a:p>
          <a:p>
            <a:r>
              <a:rPr lang="en-US" sz="1200" b="0" i="0" u="none" strike="noStrike" kern="1200" baseline="0" dirty="0">
                <a:solidFill>
                  <a:schemeClr val="tx1"/>
                </a:solidFill>
                <a:latin typeface="+mn-lt"/>
                <a:ea typeface="+mn-ea"/>
                <a:cs typeface="+mn-cs"/>
              </a:rPr>
              <a:t>they represent key categories of interest to the highway community.</a:t>
            </a:r>
          </a:p>
          <a:p>
            <a:r>
              <a:rPr lang="en-US" sz="1200" b="1" i="0" u="none" strike="noStrike" kern="1200" baseline="0" dirty="0">
                <a:solidFill>
                  <a:schemeClr val="tx1"/>
                </a:solidFill>
                <a:latin typeface="+mn-lt"/>
                <a:ea typeface="+mn-ea"/>
                <a:cs typeface="+mn-cs"/>
              </a:rPr>
              <a:t>Planning and Policy: </a:t>
            </a:r>
            <a:r>
              <a:rPr lang="en-US" sz="1200" b="0" i="0" u="none" strike="noStrike" kern="1200" baseline="0" dirty="0">
                <a:solidFill>
                  <a:schemeClr val="tx1"/>
                </a:solidFill>
                <a:latin typeface="+mn-lt"/>
                <a:ea typeface="+mn-ea"/>
                <a:cs typeface="+mn-cs"/>
              </a:rPr>
              <a:t>Considers issues relevant for the planning and policy community, such as how</a:t>
            </a:r>
          </a:p>
          <a:p>
            <a:r>
              <a:rPr lang="en-US" sz="1200" b="0" i="0" u="none" strike="noStrike" kern="1200" baseline="0" dirty="0">
                <a:solidFill>
                  <a:schemeClr val="tx1"/>
                </a:solidFill>
                <a:latin typeface="+mn-lt"/>
                <a:ea typeface="+mn-ea"/>
                <a:cs typeface="+mn-cs"/>
              </a:rPr>
              <a:t>automation impacts travel demand, land use, infrastructure investment, right of way use, policy barriers, and</a:t>
            </a:r>
          </a:p>
          <a:p>
            <a:r>
              <a:rPr lang="en-US" sz="1200" b="0" i="0" u="none" strike="noStrike" kern="1200" baseline="0" dirty="0">
                <a:solidFill>
                  <a:schemeClr val="tx1"/>
                </a:solidFill>
                <a:latin typeface="+mn-lt"/>
                <a:ea typeface="+mn-ea"/>
                <a:cs typeface="+mn-cs"/>
              </a:rPr>
              <a:t>other topics.</a:t>
            </a:r>
          </a:p>
          <a:p>
            <a:r>
              <a:rPr lang="en-US" sz="1200" b="1" i="0" u="none" strike="noStrike" kern="1200" baseline="0" dirty="0">
                <a:solidFill>
                  <a:schemeClr val="tx1"/>
                </a:solidFill>
                <a:latin typeface="+mn-lt"/>
                <a:ea typeface="+mn-ea"/>
                <a:cs typeface="+mn-cs"/>
              </a:rPr>
              <a:t>Digital Infrastructure and Data: </a:t>
            </a:r>
            <a:r>
              <a:rPr lang="en-US" sz="1200" b="0" i="0" u="none" strike="noStrike" kern="1200" baseline="0" dirty="0">
                <a:solidFill>
                  <a:schemeClr val="tx1"/>
                </a:solidFill>
                <a:latin typeface="+mn-lt"/>
                <a:ea typeface="+mn-ea"/>
                <a:cs typeface="+mn-cs"/>
              </a:rPr>
              <a:t>Explores the data opportunities and challenges regarding highway</a:t>
            </a:r>
          </a:p>
          <a:p>
            <a:r>
              <a:rPr lang="en-US" sz="1200" b="0" i="0" u="none" strike="noStrike" kern="1200" baseline="0" dirty="0">
                <a:solidFill>
                  <a:schemeClr val="tx1"/>
                </a:solidFill>
                <a:latin typeface="+mn-lt"/>
                <a:ea typeface="+mn-ea"/>
                <a:cs typeface="+mn-cs"/>
              </a:rPr>
              <a:t>automation. Will identify new partnerships and collaboration between public agencies and industry to enable</a:t>
            </a:r>
          </a:p>
          <a:p>
            <a:r>
              <a:rPr lang="en-US" sz="1200" b="0" i="0" u="none" strike="noStrike" kern="1200" baseline="0" dirty="0">
                <a:solidFill>
                  <a:schemeClr val="tx1"/>
                </a:solidFill>
                <a:latin typeface="+mn-lt"/>
                <a:ea typeface="+mn-ea"/>
                <a:cs typeface="+mn-cs"/>
              </a:rPr>
              <a:t>data exchange.</a:t>
            </a:r>
          </a:p>
          <a:p>
            <a:r>
              <a:rPr lang="en-US" sz="1200" b="1" i="0" u="none" strike="noStrike" kern="1200" baseline="0" dirty="0">
                <a:solidFill>
                  <a:schemeClr val="tx1"/>
                </a:solidFill>
                <a:latin typeface="+mn-lt"/>
                <a:ea typeface="+mn-ea"/>
                <a:cs typeface="+mn-cs"/>
              </a:rPr>
              <a:t>Freight: </a:t>
            </a:r>
            <a:r>
              <a:rPr lang="en-US" sz="1200" b="0" i="0" u="none" strike="noStrike" kern="1200" baseline="0" dirty="0">
                <a:solidFill>
                  <a:schemeClr val="tx1"/>
                </a:solidFill>
                <a:latin typeface="+mn-lt"/>
                <a:ea typeface="+mn-ea"/>
                <a:cs typeface="+mn-cs"/>
              </a:rPr>
              <a:t>Explores truck platooning applications and truck automation, as well as implications for traffic</a:t>
            </a:r>
          </a:p>
          <a:p>
            <a:r>
              <a:rPr lang="en-US" sz="1200" b="0" i="0" u="none" strike="noStrike" kern="1200" baseline="0" dirty="0">
                <a:solidFill>
                  <a:schemeClr val="tx1"/>
                </a:solidFill>
                <a:latin typeface="+mn-lt"/>
                <a:ea typeface="+mn-ea"/>
                <a:cs typeface="+mn-cs"/>
              </a:rPr>
              <a:t>operations and infrastructure.</a:t>
            </a:r>
          </a:p>
          <a:p>
            <a:r>
              <a:rPr lang="en-US" sz="1200" b="1" i="0" u="none" strike="noStrike" kern="1200" baseline="0" dirty="0">
                <a:solidFill>
                  <a:schemeClr val="tx1"/>
                </a:solidFill>
                <a:latin typeface="+mn-lt"/>
                <a:ea typeface="+mn-ea"/>
                <a:cs typeface="+mn-cs"/>
              </a:rPr>
              <a:t>Operations: </a:t>
            </a:r>
            <a:r>
              <a:rPr lang="en-US" sz="1200" b="0" i="0" u="none" strike="noStrike" kern="1200" baseline="0" dirty="0">
                <a:solidFill>
                  <a:schemeClr val="tx1"/>
                </a:solidFill>
                <a:latin typeface="+mn-lt"/>
                <a:ea typeface="+mn-ea"/>
                <a:cs typeface="+mn-cs"/>
              </a:rPr>
              <a:t>Addresses the range of operations questions with respect to automation, such as traffic incident</a:t>
            </a:r>
          </a:p>
          <a:p>
            <a:r>
              <a:rPr lang="en-US" sz="1200" b="0" i="0" u="none" strike="noStrike" kern="1200" baseline="0" dirty="0">
                <a:solidFill>
                  <a:schemeClr val="tx1"/>
                </a:solidFill>
                <a:latin typeface="+mn-lt"/>
                <a:ea typeface="+mn-ea"/>
                <a:cs typeface="+mn-cs"/>
              </a:rPr>
              <a:t>management and system efficiency. Will initiate a discussion on further research needed to understand these</a:t>
            </a:r>
          </a:p>
          <a:p>
            <a:r>
              <a:rPr lang="en-US" sz="1200" b="0" i="0" u="none" strike="noStrike" kern="1200" baseline="0" dirty="0">
                <a:solidFill>
                  <a:schemeClr val="tx1"/>
                </a:solidFill>
                <a:latin typeface="+mn-lt"/>
                <a:ea typeface="+mn-ea"/>
                <a:cs typeface="+mn-cs"/>
              </a:rPr>
              <a:t>types of challenges.</a:t>
            </a:r>
          </a:p>
          <a:p>
            <a:r>
              <a:rPr lang="en-US" sz="1200" b="1" i="0" u="none" strike="noStrike" kern="1200" baseline="0" dirty="0">
                <a:solidFill>
                  <a:schemeClr val="tx1"/>
                </a:solidFill>
                <a:latin typeface="+mn-lt"/>
                <a:ea typeface="+mn-ea"/>
                <a:cs typeface="+mn-cs"/>
              </a:rPr>
              <a:t>Infrastructure Design and Safety: </a:t>
            </a:r>
            <a:r>
              <a:rPr lang="en-US" sz="1200" b="0" i="0" u="none" strike="noStrike" kern="1200" baseline="0" dirty="0">
                <a:solidFill>
                  <a:schemeClr val="tx1"/>
                </a:solidFill>
                <a:latin typeface="+mn-lt"/>
                <a:ea typeface="+mn-ea"/>
                <a:cs typeface="+mn-cs"/>
              </a:rPr>
              <a:t>Discusses infrastructure design and standardization needs to facilitate</a:t>
            </a:r>
          </a:p>
          <a:p>
            <a:r>
              <a:rPr lang="en-US" sz="1200" b="0" i="0" u="none" strike="noStrike" kern="1200" baseline="0" dirty="0">
                <a:solidFill>
                  <a:schemeClr val="tx1"/>
                </a:solidFill>
                <a:latin typeface="+mn-lt"/>
                <a:ea typeface="+mn-ea"/>
                <a:cs typeface="+mn-cs"/>
              </a:rPr>
              <a:t>automation. Will highlight areas where automation technology developers and public agencies need</a:t>
            </a:r>
          </a:p>
          <a:p>
            <a:r>
              <a:rPr lang="en-US" sz="1200" b="0" i="0" u="none" strike="noStrike" kern="1200" baseline="0" dirty="0">
                <a:solidFill>
                  <a:schemeClr val="tx1"/>
                </a:solidFill>
                <a:latin typeface="+mn-lt"/>
                <a:ea typeface="+mn-ea"/>
                <a:cs typeface="+mn-cs"/>
              </a:rPr>
              <a:t>discussion and collaboration to address where the roadway infrastructure, design, condition, and environment</a:t>
            </a:r>
          </a:p>
          <a:p>
            <a:r>
              <a:rPr lang="en-US" sz="1200" b="0" i="0" u="none" strike="noStrike" kern="1200" baseline="0" dirty="0">
                <a:solidFill>
                  <a:schemeClr val="tx1"/>
                </a:solidFill>
                <a:latin typeface="+mn-lt"/>
                <a:ea typeface="+mn-ea"/>
                <a:cs typeface="+mn-cs"/>
              </a:rPr>
              <a:t>could lead to potential safety challenges.</a:t>
            </a:r>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23</a:t>
            </a:fld>
            <a:endParaRPr lang="en-US"/>
          </a:p>
        </p:txBody>
      </p:sp>
    </p:spTree>
    <p:extLst>
      <p:ext uri="{BB962C8B-B14F-4D97-AF65-F5344CB8AC3E}">
        <p14:creationId xmlns:p14="http://schemas.microsoft.com/office/powerpoint/2010/main" val="394493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Contractors plan complex and risky activities pre-bid or pre-construction to understand and manage the risks.</a:t>
            </a:r>
          </a:p>
          <a:p>
            <a:endParaRPr lang="en-US" dirty="0"/>
          </a:p>
          <a:p>
            <a:r>
              <a:rPr lang="en-US" dirty="0"/>
              <a:t>Many contractors use 3D modeling to plan risky or complex construction activities. Tools like 3D Lift Plan use geometrically-accurate equipment models to plan out lifts. The tool lets them plan the load bracing as well as equipment movements. Having 3D models of structures available pre-bid would allow contractors to do this planning during the estimating process and have an estimate that more closely reflects how construction will be performed.</a:t>
            </a:r>
          </a:p>
          <a:p>
            <a:endParaRPr lang="en-US" dirty="0"/>
          </a:p>
          <a:p>
            <a:endParaRPr lang="en-US" u="sng" dirty="0"/>
          </a:p>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14991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878AB-7802-4821-A0EF-0AC43C431D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54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For projects / contracts where CIM is used, NYSDOT provides this guidance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DA904-D8D4-4B73-BDDE-B2E5C847FD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638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point to where we’re headed with 3D models and digital data in general. I don</a:t>
            </a:r>
            <a:r>
              <a:rPr lang="uk-UA" dirty="0"/>
              <a:t>’</a:t>
            </a:r>
            <a:r>
              <a:rPr lang="en-US" dirty="0"/>
              <a:t>t think will come as a surprise</a:t>
            </a:r>
            <a:r>
              <a:rPr lang="en-US" baseline="0" dirty="0"/>
              <a:t> that collecting georeferenced digital data provides great opportunities for automation of tasks and for lifecycle asset management. That concept has been described by FHWA and others as Civil Integrated Management or CIM.</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51097F-7BCA-481E-8FCE-0C9CD1E4D2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101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93267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93077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  </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340092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015376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67758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December 2017 webinar link: </a:t>
            </a:r>
            <a:r>
              <a:rPr lang="en-US" sz="1200" u="sng" kern="1200" dirty="0">
                <a:solidFill>
                  <a:schemeClr val="tx1"/>
                </a:solidFill>
                <a:effectLst/>
                <a:latin typeface="+mn-lt"/>
                <a:ea typeface="+mn-ea"/>
                <a:cs typeface="+mn-cs"/>
                <a:hlinkClick r:id="rId3"/>
              </a:rPr>
              <a:t>https://connectdot.connectsolutions.com/p81n6pqvvrh/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9E9A9-4AED-4951-B358-E79F161206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933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Will develop a Conceptual Data Standard, A Data Governance Approach, and an Implementation Plan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9E9A9-4AED-4951-B358-E79F161206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707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b="1">
                <a:solidFill>
                  <a:schemeClr val="tx1"/>
                </a:solidFill>
                <a:latin typeface="Arial" charset="0"/>
              </a:defRPr>
            </a:lvl1pPr>
            <a:lvl2pPr marL="716025" indent="-275394" eaLnBrk="0" hangingPunct="0">
              <a:defRPr sz="3500" b="1">
                <a:solidFill>
                  <a:schemeClr val="tx1"/>
                </a:solidFill>
                <a:latin typeface="Arial" charset="0"/>
              </a:defRPr>
            </a:lvl2pPr>
            <a:lvl3pPr marL="1101577" indent="-220316" eaLnBrk="0" hangingPunct="0">
              <a:defRPr sz="3500" b="1">
                <a:solidFill>
                  <a:schemeClr val="tx1"/>
                </a:solidFill>
                <a:latin typeface="Arial" charset="0"/>
              </a:defRPr>
            </a:lvl3pPr>
            <a:lvl4pPr marL="1542207" indent="-220316" eaLnBrk="0" hangingPunct="0">
              <a:defRPr sz="3500" b="1">
                <a:solidFill>
                  <a:schemeClr val="tx1"/>
                </a:solidFill>
                <a:latin typeface="Arial" charset="0"/>
              </a:defRPr>
            </a:lvl4pPr>
            <a:lvl5pPr marL="1982838" indent="-220316" eaLnBrk="0" hangingPunct="0">
              <a:defRPr sz="3500" b="1">
                <a:solidFill>
                  <a:schemeClr val="tx1"/>
                </a:solidFill>
                <a:latin typeface="Arial" charset="0"/>
              </a:defRPr>
            </a:lvl5pPr>
            <a:lvl6pPr marL="2423468" indent="-220316" eaLnBrk="0" fontAlgn="base" hangingPunct="0">
              <a:spcBef>
                <a:spcPct val="0"/>
              </a:spcBef>
              <a:spcAft>
                <a:spcPct val="0"/>
              </a:spcAft>
              <a:defRPr sz="3500" b="1">
                <a:solidFill>
                  <a:schemeClr val="tx1"/>
                </a:solidFill>
                <a:latin typeface="Arial" charset="0"/>
              </a:defRPr>
            </a:lvl6pPr>
            <a:lvl7pPr marL="2864099" indent="-220316" eaLnBrk="0" fontAlgn="base" hangingPunct="0">
              <a:spcBef>
                <a:spcPct val="0"/>
              </a:spcBef>
              <a:spcAft>
                <a:spcPct val="0"/>
              </a:spcAft>
              <a:defRPr sz="3500" b="1">
                <a:solidFill>
                  <a:schemeClr val="tx1"/>
                </a:solidFill>
                <a:latin typeface="Arial" charset="0"/>
              </a:defRPr>
            </a:lvl7pPr>
            <a:lvl8pPr marL="3304728" indent="-220316" eaLnBrk="0" fontAlgn="base" hangingPunct="0">
              <a:spcBef>
                <a:spcPct val="0"/>
              </a:spcBef>
              <a:spcAft>
                <a:spcPct val="0"/>
              </a:spcAft>
              <a:defRPr sz="3500" b="1">
                <a:solidFill>
                  <a:schemeClr val="tx1"/>
                </a:solidFill>
                <a:latin typeface="Arial" charset="0"/>
              </a:defRPr>
            </a:lvl8pPr>
            <a:lvl9pPr marL="3745359" indent="-220316" eaLnBrk="0" fontAlgn="base" hangingPunct="0">
              <a:spcBef>
                <a:spcPct val="0"/>
              </a:spcBef>
              <a:spcAft>
                <a:spcPct val="0"/>
              </a:spcAft>
              <a:defRPr sz="3500" b="1">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A27601-F835-4A4F-9B25-63A9142B60B5}" type="slidenum">
              <a:rPr kumimoji="0" lang="en-US" sz="1300" b="1"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xfrm>
            <a:off x="346075" y="698500"/>
            <a:ext cx="6189663" cy="3482975"/>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u="sng" kern="1200" dirty="0">
                <a:solidFill>
                  <a:schemeClr val="tx1"/>
                </a:solidFill>
                <a:effectLst/>
                <a:latin typeface="+mn-lt"/>
                <a:ea typeface="+mn-ea"/>
                <a:cs typeface="+mn-cs"/>
              </a:rPr>
              <a:t>Unmanned Aerial Systems(UAS): Data Quality and Handling for Highway Applications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Objective:  </a:t>
            </a:r>
            <a:r>
              <a:rPr lang="en-US" sz="1200" kern="1200" dirty="0">
                <a:solidFill>
                  <a:schemeClr val="tx1"/>
                </a:solidFill>
                <a:effectLst/>
                <a:latin typeface="+mn-lt"/>
                <a:ea typeface="+mn-ea"/>
                <a:cs typeface="+mn-cs"/>
              </a:rPr>
              <a:t>Assess the data quality that can be obtained from current generation UAS and compare it to the quality needed for effective highway applications such as bridge inspections. Identify how UAS data is being managed and stored and made accessible.   Identify gaps in data quality and storage and provide guidance and best practices.</a:t>
            </a:r>
          </a:p>
          <a:p>
            <a:pPr eaLnBrk="1" hangingPunct="1"/>
            <a:endParaRPr lang="en-US" dirty="0">
              <a:latin typeface="Arial" charset="0"/>
            </a:endParaRPr>
          </a:p>
        </p:txBody>
      </p:sp>
    </p:spTree>
    <p:extLst>
      <p:ext uri="{BB962C8B-B14F-4D97-AF65-F5344CB8AC3E}">
        <p14:creationId xmlns:p14="http://schemas.microsoft.com/office/powerpoint/2010/main" val="229744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fontAlgn="auto" hangingPunct="1">
              <a:spcBef>
                <a:spcPts val="0"/>
              </a:spcBef>
              <a:spcAft>
                <a:spcPts val="600"/>
              </a:spcAft>
              <a:defRPr/>
            </a:pPr>
            <a:r>
              <a:rPr lang="en-US" dirty="0"/>
              <a:t>Display what is not yet constructed</a:t>
            </a:r>
          </a:p>
          <a:p>
            <a:pPr lvl="3" eaLnBrk="1" fontAlgn="auto" hangingPunct="1">
              <a:spcBef>
                <a:spcPts val="0"/>
              </a:spcBef>
              <a:spcAft>
                <a:spcPts val="600"/>
              </a:spcAft>
              <a:defRPr/>
            </a:pPr>
            <a:r>
              <a:rPr lang="en-US" dirty="0"/>
              <a:t>Typically overlay VR view on real-world view</a:t>
            </a:r>
          </a:p>
          <a:p>
            <a:pPr lvl="3" eaLnBrk="1" fontAlgn="auto" hangingPunct="1">
              <a:spcBef>
                <a:spcPts val="0"/>
              </a:spcBef>
              <a:spcAft>
                <a:spcPts val="600"/>
              </a:spcAft>
              <a:defRPr/>
            </a:pPr>
            <a:r>
              <a:rPr lang="en-US" dirty="0"/>
              <a:t>Show proposed design information over real-world view</a:t>
            </a:r>
          </a:p>
          <a:p>
            <a:pPr lvl="3" eaLnBrk="1" fontAlgn="auto" hangingPunct="1">
              <a:spcBef>
                <a:spcPts val="0"/>
              </a:spcBef>
              <a:spcAft>
                <a:spcPts val="600"/>
              </a:spcAft>
              <a:defRPr/>
            </a:pPr>
            <a:r>
              <a:rPr lang="en-US" dirty="0"/>
              <a:t>‘Clipping’ objects to be removed a challenge</a:t>
            </a:r>
          </a:p>
          <a:p>
            <a:pPr lvl="1" eaLnBrk="1" fontAlgn="auto" hangingPunct="1">
              <a:spcBef>
                <a:spcPts val="0"/>
              </a:spcBef>
              <a:spcAft>
                <a:spcPts val="600"/>
              </a:spcAft>
              <a:defRPr/>
            </a:pPr>
            <a:r>
              <a:rPr lang="en-US" dirty="0"/>
              <a:t>Display what is hidden from view</a:t>
            </a:r>
          </a:p>
          <a:p>
            <a:pPr lvl="3" eaLnBrk="1" fontAlgn="auto" hangingPunct="1">
              <a:spcBef>
                <a:spcPts val="0"/>
              </a:spcBef>
              <a:spcAft>
                <a:spcPts val="600"/>
              </a:spcAft>
              <a:defRPr/>
            </a:pPr>
            <a:r>
              <a:rPr lang="en-US" dirty="0"/>
              <a:t>Overlay of buried elements or those not visible</a:t>
            </a:r>
          </a:p>
          <a:p>
            <a:pPr lvl="1" eaLnBrk="1" fontAlgn="auto" hangingPunct="1">
              <a:spcBef>
                <a:spcPts val="0"/>
              </a:spcBef>
              <a:spcAft>
                <a:spcPts val="600"/>
              </a:spcAft>
              <a:defRPr/>
            </a:pPr>
            <a:r>
              <a:rPr lang="en-US" dirty="0"/>
              <a:t>Overlay or ‘tag’ abstract information </a:t>
            </a:r>
          </a:p>
          <a:p>
            <a:pPr lvl="3" eaLnBrk="1" fontAlgn="auto" hangingPunct="1">
              <a:spcBef>
                <a:spcPts val="0"/>
              </a:spcBef>
              <a:spcAft>
                <a:spcPts val="600"/>
              </a:spcAft>
              <a:defRPr/>
            </a:pPr>
            <a:r>
              <a:rPr lang="en-US" dirty="0"/>
              <a:t>Design data (alignments, stationing, dimensions, property/ROW boundaries)</a:t>
            </a:r>
          </a:p>
          <a:p>
            <a:pPr lvl="3" eaLnBrk="1" fontAlgn="auto" hangingPunct="1">
              <a:spcBef>
                <a:spcPts val="0"/>
              </a:spcBef>
              <a:spcAft>
                <a:spcPts val="600"/>
              </a:spcAft>
              <a:defRPr/>
            </a:pPr>
            <a:r>
              <a:rPr lang="en-US" dirty="0"/>
              <a:t>Tag meta-data to real-world objects</a:t>
            </a:r>
          </a:p>
          <a:p>
            <a:pPr lvl="1" eaLnBrk="1" fontAlgn="auto" hangingPunct="1">
              <a:spcBef>
                <a:spcPts val="0"/>
              </a:spcBef>
              <a:spcAft>
                <a:spcPts val="600"/>
              </a:spcAft>
              <a:defRPr/>
            </a:pPr>
            <a:r>
              <a:rPr lang="en-US" dirty="0"/>
              <a:t>Remote communication</a:t>
            </a:r>
          </a:p>
          <a:p>
            <a:pPr lvl="3" eaLnBrk="1" fontAlgn="auto" hangingPunct="1">
              <a:spcBef>
                <a:spcPts val="0"/>
              </a:spcBef>
              <a:spcAft>
                <a:spcPts val="600"/>
              </a:spcAft>
              <a:defRPr/>
            </a:pPr>
            <a:r>
              <a:rPr lang="en-US" dirty="0"/>
              <a:t>Video feed of remote user</a:t>
            </a:r>
          </a:p>
          <a:p>
            <a:pPr lvl="3" eaLnBrk="1" fontAlgn="auto" hangingPunct="1">
              <a:spcBef>
                <a:spcPts val="0"/>
              </a:spcBef>
              <a:spcAft>
                <a:spcPts val="600"/>
              </a:spcAft>
              <a:defRPr/>
            </a:pPr>
            <a:r>
              <a:rPr lang="en-US" dirty="0"/>
              <a:t>Documentation, instruction, user guides</a:t>
            </a:r>
          </a:p>
          <a:p>
            <a:pPr lvl="1" eaLnBrk="1" fontAlgn="auto" hangingPunct="1">
              <a:spcBef>
                <a:spcPts val="0"/>
              </a:spcBef>
              <a:spcAft>
                <a:spcPts val="600"/>
              </a:spcAft>
              <a:defRPr/>
            </a:pPr>
            <a:r>
              <a:rPr lang="en-US" dirty="0"/>
              <a:t>Safety</a:t>
            </a:r>
          </a:p>
          <a:p>
            <a:pPr lvl="3" eaLnBrk="1" fontAlgn="auto" hangingPunct="1">
              <a:spcBef>
                <a:spcPts val="0"/>
              </a:spcBef>
              <a:spcAft>
                <a:spcPts val="600"/>
              </a:spcAft>
              <a:defRPr/>
            </a:pPr>
            <a:r>
              <a:rPr lang="en-US" dirty="0"/>
              <a:t>Display/monitor un-safe situations, risks</a:t>
            </a:r>
          </a:p>
          <a:p>
            <a:pPr lvl="3" eaLnBrk="1" fontAlgn="auto" hangingPunct="1">
              <a:spcBef>
                <a:spcPts val="0"/>
              </a:spcBef>
              <a:spcAft>
                <a:spcPts val="600"/>
              </a:spcAft>
              <a:defRPr/>
            </a:pPr>
            <a:r>
              <a:rPr lang="en-US" dirty="0"/>
              <a:t>Guide user through environment</a:t>
            </a:r>
          </a:p>
          <a:p>
            <a:pPr>
              <a:buFont typeface="Arial" panose="020B0604020202020204" pitchFamily="34" charset="0"/>
              <a:buNone/>
            </a:pPr>
            <a:endParaRPr lang="en-US" sz="1200" dirty="0">
              <a:ea typeface="+mn-ea"/>
              <a:cs typeface="+mn-cs"/>
            </a:endParaRPr>
          </a:p>
          <a:p>
            <a:pPr>
              <a:buFont typeface="Arial" panose="020B0604020202020204" pitchFamily="34" charset="0"/>
              <a:buNone/>
            </a:pPr>
            <a:r>
              <a:rPr lang="en-US" dirty="0"/>
              <a:t>Augmented Reality: FHWA workshop May 9, 2018, </a:t>
            </a:r>
            <a:r>
              <a:rPr lang="en-US" sz="1200" dirty="0">
                <a:ea typeface="+mn-ea"/>
                <a:cs typeface="+mn-cs"/>
              </a:rPr>
              <a:t>Top 5 Augmented Reality Applications for Transportation Construction with the</a:t>
            </a:r>
            <a:br>
              <a:rPr lang="en-US" sz="1200" dirty="0">
                <a:ea typeface="+mn-ea"/>
                <a:cs typeface="+mn-cs"/>
              </a:rPr>
            </a:br>
            <a:r>
              <a:rPr lang="en-US" sz="1200" dirty="0">
                <a:ea typeface="+mn-ea"/>
                <a:cs typeface="+mn-cs"/>
              </a:rPr>
              <a:t>Highest Impact Ratings</a:t>
            </a:r>
            <a:endParaRPr lang="en-US" sz="1200" dirty="0">
              <a:solidFill>
                <a:schemeClr val="tx1"/>
              </a:solidFill>
            </a:endParaRPr>
          </a:p>
          <a:p>
            <a:pPr>
              <a:buFont typeface="Arial" panose="020B0604020202020204" pitchFamily="34" charset="0"/>
              <a:buChar char="•"/>
            </a:pPr>
            <a:r>
              <a:rPr lang="en-US" sz="1200" dirty="0">
                <a:solidFill>
                  <a:schemeClr val="tx1"/>
                </a:solidFill>
              </a:rPr>
              <a:t>Inspector’s Toolkit: use of augmented reality to verify that work is being installed properly by providing the right information and right format for the inspector in the field (7.42)</a:t>
            </a:r>
          </a:p>
          <a:p>
            <a:pPr>
              <a:buFont typeface="Arial" panose="020B0604020202020204" pitchFamily="34" charset="0"/>
              <a:buChar char="•"/>
            </a:pPr>
            <a:r>
              <a:rPr lang="en-US" sz="1200" dirty="0" err="1">
                <a:solidFill>
                  <a:schemeClr val="tx1"/>
                </a:solidFill>
              </a:rPr>
              <a:t>NextGen</a:t>
            </a:r>
            <a:r>
              <a:rPr lang="en-US" sz="1200" dirty="0">
                <a:solidFill>
                  <a:schemeClr val="tx1"/>
                </a:solidFill>
              </a:rPr>
              <a:t> Training and Certification: use of augmented reality supported training and certification for construction inspection (7.09)</a:t>
            </a:r>
          </a:p>
          <a:p>
            <a:pPr>
              <a:buFont typeface="Arial" panose="020B0604020202020204" pitchFamily="34" charset="0"/>
              <a:buChar char="•"/>
            </a:pPr>
            <a:r>
              <a:rPr lang="en-US" sz="1200" dirty="0">
                <a:solidFill>
                  <a:schemeClr val="tx1"/>
                </a:solidFill>
              </a:rPr>
              <a:t>Automated Inspection: use of augmented reality to support automated code/standard compliance checking of installed items through machine learning (7.08)</a:t>
            </a:r>
          </a:p>
          <a:p>
            <a:pPr>
              <a:buFont typeface="Arial" panose="020B0604020202020204" pitchFamily="34" charset="0"/>
              <a:buChar char="•"/>
            </a:pPr>
            <a:r>
              <a:rPr lang="en-US" sz="1200" dirty="0">
                <a:solidFill>
                  <a:schemeClr val="tx1"/>
                </a:solidFill>
              </a:rPr>
              <a:t>Augmented Reality support of Right-of-Way Acquisition: provide project visualization to property owners to better understand a project’s impact and to show design options to the property owner as well (6.96)</a:t>
            </a:r>
          </a:p>
          <a:p>
            <a:pPr>
              <a:buFont typeface="Arial" panose="020B0604020202020204" pitchFamily="34" charset="0"/>
              <a:buChar char="•"/>
            </a:pPr>
            <a:r>
              <a:rPr lang="en-US" sz="1200" dirty="0">
                <a:solidFill>
                  <a:schemeClr val="tx1"/>
                </a:solidFill>
              </a:rPr>
              <a:t>Visual Variances: visually tag variances in the field with regards to schedule and quality issues to ensure all parties are viewing the same issue (6.96)</a:t>
            </a:r>
          </a:p>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45</a:t>
            </a:fld>
            <a:endParaRPr lang="en-US"/>
          </a:p>
        </p:txBody>
      </p:sp>
    </p:spTree>
    <p:extLst>
      <p:ext uri="{BB962C8B-B14F-4D97-AF65-F5344CB8AC3E}">
        <p14:creationId xmlns:p14="http://schemas.microsoft.com/office/powerpoint/2010/main" val="2896603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National &amp; State Implementation Plans (Roadmap/global scan, FL-ROADS, CT-TED, NY-BIM, IA, UT-MBDC, MT, P3s, Global (UK-</a:t>
            </a:r>
            <a:r>
              <a:rPr lang="en-US" sz="1200" dirty="0" err="1"/>
              <a:t>Crossrail</a:t>
            </a:r>
            <a:r>
              <a:rPr lang="en-US" sz="1200" dirty="0"/>
              <a:t> pilot, Netherlands, EU BIM task group-guide standard, Korea, gaps)</a:t>
            </a:r>
          </a:p>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46</a:t>
            </a:fld>
            <a:endParaRPr lang="en-US"/>
          </a:p>
        </p:txBody>
      </p:sp>
    </p:spTree>
    <p:extLst>
      <p:ext uri="{BB962C8B-B14F-4D97-AF65-F5344CB8AC3E}">
        <p14:creationId xmlns:p14="http://schemas.microsoft.com/office/powerpoint/2010/main" val="118029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Overview of Building Information Modeling, (definition to date - what is it – Better information management, benefits, components, connections to CAV, performance/asset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solidFill>
                  <a:schemeClr val="tx1"/>
                </a:solidFill>
                <a:latin typeface="Century Gothic"/>
              </a:rPr>
              <a:t>Profound Changes in Program and Project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4</a:t>
            </a:fld>
            <a:endParaRPr lang="en-US"/>
          </a:p>
        </p:txBody>
      </p:sp>
    </p:spTree>
    <p:extLst>
      <p:ext uri="{BB962C8B-B14F-4D97-AF65-F5344CB8AC3E}">
        <p14:creationId xmlns:p14="http://schemas.microsoft.com/office/powerpoint/2010/main" val="6227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53B019-1CF0-4809-B7B2-C6E1020C2F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7430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digitize physical and functional characteristics of Infrastructure there are four key components involved…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C7FC6-2EB7-DC4F-9390-156888BAA8A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156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objective in the near term is to establish an understanding of BIM - Building Information Modeling, how it compares with Building Information Model, Civil Integrated Management, Building Information management; what are the components of BIM, what’s the scope, why do BIM and how to grow your BIM practice. </a:t>
            </a:r>
          </a:p>
          <a:p>
            <a:r>
              <a:rPr lang="en-US" baseline="0" dirty="0"/>
              <a:t>The next step would then be to achieve BIM growth levels 1 and 2.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C7FC6-2EB7-DC4F-9390-156888BAA8A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937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14668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32426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04591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933F6-C49A-448A-9D0A-7BC891CBCD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361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a:t>
            </a:r>
            <a:r>
              <a:rPr lang="en-US" baseline="0" dirty="0"/>
              <a:t> the slide</a:t>
            </a:r>
          </a:p>
          <a:p>
            <a:r>
              <a:rPr lang="en-US" baseline="0" dirty="0"/>
              <a:t> </a:t>
            </a:r>
          </a:p>
          <a:p>
            <a:r>
              <a:rPr lang="en-US" baseline="0" dirty="0"/>
              <a:t>Key Values provided today</a:t>
            </a:r>
          </a:p>
          <a:p>
            <a:endParaRPr lang="en-US" baseline="0" dirty="0"/>
          </a:p>
          <a:p>
            <a:r>
              <a:rPr lang="en-US" baseline="0" dirty="0"/>
              <a:t>Make up of the TED team and work Group structure and work plans</a:t>
            </a:r>
          </a:p>
          <a:p>
            <a:pPr>
              <a:defRPr/>
            </a:pPr>
            <a:endParaRPr lang="en-US" dirty="0"/>
          </a:p>
          <a:p>
            <a:pPr>
              <a:defRPr/>
            </a:pPr>
            <a:r>
              <a:rPr lang="en-US" dirty="0"/>
              <a:t>TED now hosts 30 maintained data sets available for geospatial viewing and analysis</a:t>
            </a:r>
          </a:p>
          <a:p>
            <a:pPr>
              <a:defRPr/>
            </a:pPr>
            <a:endParaRPr lang="en-US" dirty="0"/>
          </a:p>
          <a:p>
            <a:pPr>
              <a:defRPr/>
            </a:pPr>
            <a:r>
              <a:rPr lang="en-US" dirty="0"/>
              <a:t>DOT staff members come together weekly to report progress on work plans, share ideas, and upgrade data management strategies</a:t>
            </a:r>
          </a:p>
          <a:p>
            <a:endParaRPr lang="en-US" dirty="0"/>
          </a:p>
          <a:p>
            <a:r>
              <a:rPr lang="en-US" dirty="0"/>
              <a:t>The success of TED is hinged on the ability to collaborate within bureaus and provide value</a:t>
            </a:r>
            <a:r>
              <a:rPr lang="en-US" baseline="0" dirty="0"/>
              <a:t> to 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933F6-C49A-448A-9D0A-7BC891CBCD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167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56</a:t>
            </a:fld>
            <a:endParaRPr lang="en-US"/>
          </a:p>
        </p:txBody>
      </p:sp>
    </p:spTree>
    <p:extLst>
      <p:ext uri="{BB962C8B-B14F-4D97-AF65-F5344CB8AC3E}">
        <p14:creationId xmlns:p14="http://schemas.microsoft.com/office/powerpoint/2010/main" val="3449665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itchFamily="2" charset="2"/>
              <a:buChar char="ü"/>
            </a:pPr>
            <a:r>
              <a:rPr lang="en-US" sz="900" b="1" dirty="0"/>
              <a:t>Key Message: </a:t>
            </a:r>
            <a:r>
              <a:rPr lang="en-US" sz="900" dirty="0"/>
              <a:t>There are three funding options to support innovation deployment</a:t>
            </a:r>
          </a:p>
          <a:p>
            <a:pPr eaLnBrk="1" hangingPunct="1">
              <a:spcBef>
                <a:spcPct val="0"/>
              </a:spcBef>
            </a:pPr>
            <a:endParaRPr lang="en-US" sz="900" b="1" dirty="0"/>
          </a:p>
          <a:p>
            <a:pPr eaLnBrk="1" hangingPunct="1">
              <a:spcBef>
                <a:spcPct val="0"/>
              </a:spcBef>
              <a:buFont typeface="Wingdings" pitchFamily="2" charset="2"/>
              <a:buChar char="ü"/>
            </a:pPr>
            <a:r>
              <a:rPr lang="en-US" sz="900" b="1" dirty="0"/>
              <a:t>Background info: </a:t>
            </a:r>
            <a:r>
              <a:rPr lang="en-US" sz="900" dirty="0"/>
              <a:t>FHWA is promoting three different funding vehicles to support innovation deployment. There are different eligibility criteria:</a:t>
            </a:r>
          </a:p>
          <a:p>
            <a:pPr eaLnBrk="1" hangingPunct="1">
              <a:spcBef>
                <a:spcPct val="0"/>
              </a:spcBef>
              <a:buFont typeface="Wingdings" pitchFamily="2" charset="2"/>
              <a:buChar char="ü"/>
            </a:pPr>
            <a:endParaRPr lang="en-US" sz="900" dirty="0"/>
          </a:p>
          <a:p>
            <a:pPr marL="162166" indent="-162166">
              <a:buFont typeface="Arial" panose="020B0604020202020204" pitchFamily="34" charset="0"/>
              <a:buChar char="•"/>
            </a:pPr>
            <a:r>
              <a:rPr lang="en-US" sz="900" b="1" dirty="0"/>
              <a:t>AID Demonstration Funding </a:t>
            </a:r>
            <a:endParaRPr lang="en-US" sz="900" dirty="0"/>
          </a:p>
          <a:p>
            <a:pPr marL="594607" lvl="1" indent="-162166">
              <a:buFont typeface="Arial" panose="020B0604020202020204" pitchFamily="34" charset="0"/>
              <a:buChar char="•"/>
            </a:pPr>
            <a:r>
              <a:rPr lang="en-US" sz="900" dirty="0"/>
              <a:t>Approximately </a:t>
            </a:r>
            <a:r>
              <a:rPr lang="en-US" sz="900" b="1" dirty="0"/>
              <a:t>$30,000,000 </a:t>
            </a:r>
            <a:r>
              <a:rPr lang="en-US" sz="900" dirty="0"/>
              <a:t>program</a:t>
            </a:r>
          </a:p>
          <a:p>
            <a:pPr marL="594607" lvl="1" indent="-162166">
              <a:buFont typeface="Arial" panose="020B0604020202020204" pitchFamily="34" charset="0"/>
              <a:buChar char="•"/>
            </a:pPr>
            <a:r>
              <a:rPr lang="en-US" sz="900" dirty="0"/>
              <a:t>Apply when project ready to initiate within 6 months </a:t>
            </a:r>
          </a:p>
          <a:p>
            <a:pPr marL="594607" lvl="1" indent="-162166">
              <a:buFont typeface="Arial" panose="020B0604020202020204" pitchFamily="34" charset="0"/>
              <a:buChar char="•"/>
            </a:pPr>
            <a:r>
              <a:rPr lang="en-US" sz="900" dirty="0"/>
              <a:t>Full cost of innovation, up to $1 million per award </a:t>
            </a:r>
          </a:p>
          <a:p>
            <a:pPr marL="594607" lvl="1" indent="-162166">
              <a:buFont typeface="Arial" panose="020B0604020202020204" pitchFamily="34" charset="0"/>
              <a:buChar char="•"/>
            </a:pPr>
            <a:r>
              <a:rPr lang="en-US" sz="900" dirty="0"/>
              <a:t>Award goals per fiscal year: $14 million for States - Up to 2 awards per State, Up to one for State DOT, Up to one for sub-recipient (MPO or local government) </a:t>
            </a:r>
          </a:p>
          <a:p>
            <a:pPr marL="162166" indent="-162166">
              <a:buFont typeface="Arial" panose="020B0604020202020204" pitchFamily="34" charset="0"/>
              <a:buChar char="•"/>
            </a:pPr>
            <a:r>
              <a:rPr lang="en-US" sz="900" b="1" dirty="0"/>
              <a:t>State Transportation Innovation Council (STIC) incentive funds</a:t>
            </a:r>
            <a:endParaRPr lang="en-US" sz="900" dirty="0"/>
          </a:p>
          <a:p>
            <a:pPr marL="594607" lvl="1" indent="-162166">
              <a:buFont typeface="Arial" panose="020B0604020202020204" pitchFamily="34" charset="0"/>
              <a:buChar char="•"/>
            </a:pPr>
            <a:r>
              <a:rPr lang="en-US" sz="900" dirty="0"/>
              <a:t>Up to $100,000 available to each STIC per year</a:t>
            </a:r>
          </a:p>
          <a:p>
            <a:pPr marL="594607" lvl="1" indent="-162166">
              <a:buFont typeface="Arial" panose="020B0604020202020204" pitchFamily="34" charset="0"/>
              <a:buChar char="•"/>
            </a:pPr>
            <a:r>
              <a:rPr lang="en-US" sz="900" dirty="0"/>
              <a:t>Fund activities to make an innovation standard practice statewide</a:t>
            </a:r>
          </a:p>
          <a:p>
            <a:pPr marL="594607" lvl="1" indent="-162166">
              <a:buFont typeface="Arial" panose="020B0604020202020204" pitchFamily="34" charset="0"/>
              <a:buChar char="•"/>
            </a:pPr>
            <a:r>
              <a:rPr lang="en-US" sz="900" dirty="0"/>
              <a:t>Examples: developing standards and specifications, preparing SOPs or technical guidance, developing/delivering training, etc.</a:t>
            </a:r>
          </a:p>
          <a:p>
            <a:pPr marL="162166" indent="-162166">
              <a:buFont typeface="Arial" panose="020B0604020202020204" pitchFamily="34" charset="0"/>
              <a:buChar char="•"/>
            </a:pPr>
            <a:r>
              <a:rPr lang="en-US" sz="900" b="1" dirty="0"/>
              <a:t>MAP-21 Section 1304 Innovative Project Delivery</a:t>
            </a:r>
            <a:endParaRPr lang="en-US" sz="900" dirty="0"/>
          </a:p>
          <a:p>
            <a:pPr marL="594607" lvl="1" indent="-162166">
              <a:buFont typeface="Arial" panose="020B0604020202020204" pitchFamily="34" charset="0"/>
              <a:buChar char="•"/>
            </a:pPr>
            <a:r>
              <a:rPr lang="en-US" sz="900" dirty="0"/>
              <a:t>Incentive is an increase of federal share on a project by up to 5%</a:t>
            </a:r>
          </a:p>
          <a:p>
            <a:pPr marL="594607" lvl="1" indent="-162166">
              <a:buFont typeface="Arial" panose="020B0604020202020204" pitchFamily="34" charset="0"/>
              <a:buChar char="•"/>
            </a:pPr>
            <a:r>
              <a:rPr lang="en-US" sz="900" dirty="0"/>
              <a:t>Restricted to NHPP, STP and PL funding categories</a:t>
            </a:r>
          </a:p>
          <a:p>
            <a:pPr marL="594607" lvl="1" indent="-162166">
              <a:buFont typeface="Arial" panose="020B0604020202020204" pitchFamily="34" charset="0"/>
              <a:buChar char="•"/>
            </a:pPr>
            <a:r>
              <a:rPr lang="en-US" sz="900" dirty="0"/>
              <a:t>Technologies and practices should be truly innovative to the State</a:t>
            </a:r>
          </a:p>
          <a:p>
            <a:pPr eaLnBrk="1" hangingPunct="1">
              <a:spcBef>
                <a:spcPct val="0"/>
              </a:spcBef>
            </a:pPr>
            <a:endParaRPr lang="en-US" sz="900" dirty="0"/>
          </a:p>
          <a:p>
            <a:pPr eaLnBrk="1" hangingPunct="1">
              <a:spcBef>
                <a:spcPct val="0"/>
              </a:spcBef>
              <a:buFont typeface="Wingdings" pitchFamily="2" charset="2"/>
              <a:buChar char="ü"/>
            </a:pPr>
            <a:r>
              <a:rPr lang="en-US" sz="900" b="1" dirty="0"/>
              <a:t>Interactivity: </a:t>
            </a:r>
            <a:r>
              <a:rPr lang="en-US" sz="900" dirty="0"/>
              <a:t>Poll audience to ask if they were aware of any of these funding vehicles </a:t>
            </a:r>
          </a:p>
          <a:p>
            <a:pPr lvl="1" eaLnBrk="1" hangingPunct="1">
              <a:spcBef>
                <a:spcPct val="0"/>
              </a:spcBef>
              <a:buFontTx/>
              <a:buChar char="•"/>
            </a:pPr>
            <a:r>
              <a:rPr lang="en-US" sz="900" dirty="0"/>
              <a:t> Ask if the host state has used any of these funding vehicles to deploy any EDC or EDC2 innovations</a:t>
            </a:r>
          </a:p>
          <a:p>
            <a:pPr lvl="1" eaLnBrk="1" hangingPunct="1">
              <a:spcBef>
                <a:spcPct val="0"/>
              </a:spcBef>
              <a:buFontTx/>
              <a:buChar char="•"/>
            </a:pPr>
            <a:r>
              <a:rPr lang="en-US" sz="900" dirty="0"/>
              <a:t> Ask if the host state has a STIC and if so, if they have received any incentive funds – how were the funds used?</a:t>
            </a:r>
          </a:p>
          <a:p>
            <a:pPr lvl="1" eaLnBrk="1" hangingPunct="1">
              <a:spcBef>
                <a:spcPct val="0"/>
              </a:spcBef>
              <a:buFontTx/>
              <a:buChar char="•"/>
            </a:pPr>
            <a:r>
              <a:rPr lang="en-US" sz="900" dirty="0"/>
              <a:t> Provide examples of projects that have received awards for each of these categories</a:t>
            </a:r>
          </a:p>
          <a:p>
            <a:pPr eaLnBrk="1" hangingPunct="1">
              <a:spcBef>
                <a:spcPct val="0"/>
              </a:spcBef>
            </a:pPr>
            <a:endParaRPr lang="en-US" sz="900" dirty="0"/>
          </a:p>
          <a:p>
            <a:pPr eaLnBrk="1" hangingPunct="1">
              <a:spcBef>
                <a:spcPct val="0"/>
              </a:spcBef>
              <a:buFont typeface="Wingdings" pitchFamily="2" charset="2"/>
              <a:buChar char="ü"/>
            </a:pPr>
            <a:r>
              <a:rPr lang="en-US" sz="900" b="1" dirty="0"/>
              <a:t>Notes: </a:t>
            </a:r>
            <a:r>
              <a:rPr lang="en-US" sz="900" dirty="0"/>
              <a:t>A total of 2 minute(s).</a:t>
            </a:r>
          </a:p>
        </p:txBody>
      </p:sp>
      <p:sp>
        <p:nvSpPr>
          <p:cNvPr id="4" name="Slide Number Placeholder 3"/>
          <p:cNvSpPr>
            <a:spLocks noGrp="1"/>
          </p:cNvSpPr>
          <p:nvPr>
            <p:ph type="sldNum" sz="quarter" idx="10"/>
          </p:nvPr>
        </p:nvSpPr>
        <p:spPr/>
        <p:txBody>
          <a:bodyPr/>
          <a:lstStyle/>
          <a:p>
            <a:fld id="{A17AE095-82E2-1445-BF41-146BFA823AD3}" type="slidenum">
              <a:rPr lang="en-US" smtClean="0"/>
              <a:pPr/>
              <a:t>58</a:t>
            </a:fld>
            <a:endParaRPr lang="en-US" dirty="0"/>
          </a:p>
        </p:txBody>
      </p:sp>
    </p:spTree>
    <p:extLst>
      <p:ext uri="{BB962C8B-B14F-4D97-AF65-F5344CB8AC3E}">
        <p14:creationId xmlns:p14="http://schemas.microsoft.com/office/powerpoint/2010/main" val="128591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51097F-7BCA-481E-8FCE-0C9CD1E4D290}" type="slidenum">
              <a:rPr lang="en-US" smtClean="0"/>
              <a:t>5</a:t>
            </a:fld>
            <a:endParaRPr lang="en-US"/>
          </a:p>
        </p:txBody>
      </p:sp>
    </p:spTree>
    <p:extLst>
      <p:ext uri="{BB962C8B-B14F-4D97-AF65-F5344CB8AC3E}">
        <p14:creationId xmlns:p14="http://schemas.microsoft.com/office/powerpoint/2010/main" val="3810670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59</a:t>
            </a:fld>
            <a:endParaRPr lang="en-US" dirty="0"/>
          </a:p>
        </p:txBody>
      </p:sp>
    </p:spTree>
    <p:extLst>
      <p:ext uri="{BB962C8B-B14F-4D97-AF65-F5344CB8AC3E}">
        <p14:creationId xmlns:p14="http://schemas.microsoft.com/office/powerpoint/2010/main" val="281537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9969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9</a:t>
            </a:fld>
            <a:endParaRPr lang="en-US"/>
          </a:p>
        </p:txBody>
      </p:sp>
    </p:spTree>
    <p:extLst>
      <p:ext uri="{BB962C8B-B14F-4D97-AF65-F5344CB8AC3E}">
        <p14:creationId xmlns:p14="http://schemas.microsoft.com/office/powerpoint/2010/main" val="375152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National Spatial Data Infrastructure (NSDI) is described by </a:t>
            </a:r>
            <a:r>
              <a:rPr lang="en-US" sz="1200" b="0" i="0" u="none" strike="noStrike" kern="1200" dirty="0">
                <a:solidFill>
                  <a:schemeClr val="tx1"/>
                </a:solidFill>
                <a:effectLst/>
                <a:latin typeface="+mn-lt"/>
                <a:ea typeface="+mn-ea"/>
                <a:cs typeface="+mn-cs"/>
                <a:hlinkClick r:id="rId3" tooltip="Executive Order 12906"/>
              </a:rPr>
              <a:t>Executive Order 12906</a:t>
            </a:r>
            <a:r>
              <a:rPr lang="en-US" sz="1200" b="0" i="0" kern="1200" dirty="0">
                <a:solidFill>
                  <a:schemeClr val="tx1"/>
                </a:solidFill>
                <a:effectLst/>
                <a:latin typeface="+mn-lt"/>
                <a:ea typeface="+mn-ea"/>
                <a:cs typeface="+mn-cs"/>
              </a:rPr>
              <a:t> (“Coordinating Geographic Data Acquisition and Access”) as </a:t>
            </a:r>
            <a:r>
              <a:rPr lang="en-US" sz="1200" b="1" i="0" kern="1200" dirty="0">
                <a:solidFill>
                  <a:schemeClr val="tx1"/>
                </a:solidFill>
                <a:effectLst/>
                <a:latin typeface="+mn-lt"/>
                <a:ea typeface="+mn-ea"/>
                <a:cs typeface="+mn-cs"/>
              </a:rPr>
              <a:t>“the technology, policies, standards, and human resources necessary to acquire, process, store, distribute, and improve utilization of geospatial data.”</a:t>
            </a:r>
            <a:r>
              <a:rPr lang="en-US" sz="1200" b="0" i="0" kern="1200" dirty="0">
                <a:solidFill>
                  <a:schemeClr val="tx1"/>
                </a:solidFill>
                <a:effectLst/>
                <a:latin typeface="+mn-lt"/>
                <a:ea typeface="+mn-ea"/>
                <a:cs typeface="+mn-cs"/>
              </a:rPr>
              <a:t> The NSDI has become a critical vehicle for facilitating seamless data development, information sharing, and collaborative decision making across multiple sectors of the economy.</a:t>
            </a:r>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10</a:t>
            </a:fld>
            <a:endParaRPr lang="en-US"/>
          </a:p>
        </p:txBody>
      </p:sp>
    </p:spTree>
    <p:extLst>
      <p:ext uri="{BB962C8B-B14F-4D97-AF65-F5344CB8AC3E}">
        <p14:creationId xmlns:p14="http://schemas.microsoft.com/office/powerpoint/2010/main" val="176157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bill establishes: (1) in the Office of Management and Budget the Federal Geographic Data Committee (the committee), which shall be the lead entity in the executive branch for the development, implementation, and review of policies, practices, and standards relating to geospatial data; and (2) in the executive branch the National Geospatial Advisory Committee to provide advice and recommendations to the committee. The National Spatial Data Infrastructure (as defined in this bill) shall ensure that geospatial data from multiple sources is available and easily integrated to enhance the understanding of the physical and cultural world. The committee shall prepare a strategic plan for the implementation of the infrastructure consistent with national security, national defense, and emergency preparedness program policies regarding data accessibility.</a:t>
            </a:r>
          </a:p>
          <a:p>
            <a:r>
              <a:rPr lang="en-US" sz="1200" b="0" i="0" kern="1200" dirty="0">
                <a:solidFill>
                  <a:schemeClr val="tx1"/>
                </a:solidFill>
                <a:effectLst/>
                <a:latin typeface="+mn-lt"/>
                <a:ea typeface="+mn-ea"/>
                <a:cs typeface="+mn-cs"/>
              </a:rPr>
              <a:t>The committee shall operate </a:t>
            </a:r>
            <a:r>
              <a:rPr lang="en-US" sz="1200" b="0" i="0" kern="1200" dirty="0" err="1">
                <a:solidFill>
                  <a:schemeClr val="tx1"/>
                </a:solidFill>
                <a:effectLst/>
                <a:latin typeface="+mn-lt"/>
                <a:ea typeface="+mn-ea"/>
                <a:cs typeface="+mn-cs"/>
              </a:rPr>
              <a:t>GeoPlatform</a:t>
            </a:r>
            <a:r>
              <a:rPr lang="en-US" sz="1200" b="0" i="0" kern="1200" dirty="0">
                <a:solidFill>
                  <a:schemeClr val="tx1"/>
                </a:solidFill>
                <a:effectLst/>
                <a:latin typeface="+mn-lt"/>
                <a:ea typeface="+mn-ea"/>
                <a:cs typeface="+mn-cs"/>
              </a:rPr>
              <a:t>, an electronic service that provides access to geospatial data and metadata for geospatial data.</a:t>
            </a:r>
          </a:p>
          <a:p>
            <a:r>
              <a:rPr lang="en-US" sz="1200" b="0" i="0" kern="1200" dirty="0">
                <a:solidFill>
                  <a:schemeClr val="tx1"/>
                </a:solidFill>
                <a:effectLst/>
                <a:latin typeface="+mn-lt"/>
                <a:ea typeface="+mn-ea"/>
                <a:cs typeface="+mn-cs"/>
              </a:rPr>
              <a:t>Agencies whose functions involve geospatial data shall implement a strategy for advancing geographic information and related geospatial data activities appropriate to that agency's mission in support of the strategic plan for the infrastructure. Such agencies shall disclose each contract, cooperative agreement, grant, or other transaction that deals with geospatial data.</a:t>
            </a:r>
          </a:p>
          <a:p>
            <a:r>
              <a:rPr lang="en-US" sz="1200" b="0" i="0" kern="1200" dirty="0">
                <a:solidFill>
                  <a:schemeClr val="tx1"/>
                </a:solidFill>
                <a:effectLst/>
                <a:latin typeface="+mn-lt"/>
                <a:ea typeface="+mn-ea"/>
                <a:cs typeface="+mn-cs"/>
              </a:rPr>
              <a:t>Four years after enactment of this bill, federal funding shall not be made available for the collection, production, acquisition, maintenance, or dissemination of geospatial data that does not comply with applicable standards established by the committee.</a:t>
            </a:r>
          </a:p>
          <a:p>
            <a:r>
              <a:rPr lang="en-US" sz="1200" b="0" i="0" kern="1200" dirty="0">
                <a:solidFill>
                  <a:schemeClr val="tx1"/>
                </a:solidFill>
                <a:effectLst/>
                <a:latin typeface="+mn-lt"/>
                <a:ea typeface="+mn-ea"/>
                <a:cs typeface="+mn-cs"/>
              </a:rPr>
              <a:t>The committee and agencies using geospatial data shall rely upon and use private individuals and entities for the acquisition of commercially available surveying and mapping and the provision of geospatial data and services, to the maximum extent practical.</a:t>
            </a:r>
          </a:p>
          <a:p>
            <a:r>
              <a:rPr lang="en-US" sz="1200" b="0" i="0" kern="1200" dirty="0">
                <a:solidFill>
                  <a:schemeClr val="tx1"/>
                </a:solidFill>
                <a:effectLst/>
                <a:latin typeface="+mn-lt"/>
                <a:ea typeface="+mn-ea"/>
                <a:cs typeface="+mn-cs"/>
              </a:rPr>
              <a:t>The bill requires the Federal Acquisition Regulation to be revised to specify that the definition for "architectural and engineering services" includes surveying and mapping services and the acquisition of geospatial data.</a:t>
            </a:r>
          </a:p>
          <a:p>
            <a:endParaRPr lang="en-US" dirty="0"/>
          </a:p>
        </p:txBody>
      </p:sp>
      <p:sp>
        <p:nvSpPr>
          <p:cNvPr id="4" name="Slide Number Placeholder 3"/>
          <p:cNvSpPr>
            <a:spLocks noGrp="1"/>
          </p:cNvSpPr>
          <p:nvPr>
            <p:ph type="sldNum" sz="quarter" idx="10"/>
          </p:nvPr>
        </p:nvSpPr>
        <p:spPr/>
        <p:txBody>
          <a:bodyPr/>
          <a:lstStyle/>
          <a:p>
            <a:fld id="{DED17448-D12E-4A9A-9D72-277A85A111D9}" type="slidenum">
              <a:rPr lang="en-US" smtClean="0"/>
              <a:t>11</a:t>
            </a:fld>
            <a:endParaRPr lang="en-US"/>
          </a:p>
        </p:txBody>
      </p:sp>
    </p:spTree>
    <p:extLst>
      <p:ext uri="{BB962C8B-B14F-4D97-AF65-F5344CB8AC3E}">
        <p14:creationId xmlns:p14="http://schemas.microsoft.com/office/powerpoint/2010/main" val="169345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US" sz="1100" dirty="0"/>
              <a:t>(j) </a:t>
            </a:r>
            <a:r>
              <a:rPr lang="en-US" sz="1100" b="1" dirty="0"/>
              <a:t>Use of Advanced Modeling Technologies.— </a:t>
            </a:r>
            <a:r>
              <a:rPr lang="en-US" sz="1100" dirty="0"/>
              <a:t>(1) </a:t>
            </a:r>
            <a:r>
              <a:rPr lang="en-US" sz="1100" b="1" dirty="0"/>
              <a:t>Definition of advanced modeling technology.— </a:t>
            </a:r>
            <a:r>
              <a:rPr lang="en-US" sz="1100" dirty="0"/>
              <a:t>In this subsection, the term “advanced modeling technology” means an available or developing technology, including 3-dimensional digital modeling, that can— (A) accelerate and improve the environmental review process; </a:t>
            </a:r>
          </a:p>
          <a:p>
            <a:pPr fontAlgn="base"/>
            <a:r>
              <a:rPr lang="en-US" sz="1100" dirty="0"/>
              <a:t>(B) increase effective public participation; </a:t>
            </a:r>
          </a:p>
          <a:p>
            <a:pPr fontAlgn="base"/>
            <a:r>
              <a:rPr lang="en-US" sz="1100" dirty="0"/>
              <a:t>(C) enhance the detail and accuracy of project designs; </a:t>
            </a:r>
          </a:p>
          <a:p>
            <a:pPr fontAlgn="base"/>
            <a:r>
              <a:rPr lang="en-US" sz="1100" dirty="0"/>
              <a:t>(D) increase safety; </a:t>
            </a:r>
          </a:p>
          <a:p>
            <a:pPr fontAlgn="base"/>
            <a:r>
              <a:rPr lang="en-US" sz="1100" dirty="0"/>
              <a:t>(E) accelerate construction, and reduce construction costs; or </a:t>
            </a:r>
          </a:p>
          <a:p>
            <a:pPr fontAlgn="base"/>
            <a:r>
              <a:rPr lang="en-US" sz="1100" dirty="0"/>
              <a:t>(F) otherwise expedite project delivery with respect to transportation projects that receive Federal funding. </a:t>
            </a:r>
          </a:p>
          <a:p>
            <a:pPr fontAlgn="base"/>
            <a:r>
              <a:rPr lang="en-US" sz="1100" dirty="0"/>
              <a:t>(2) </a:t>
            </a:r>
            <a:r>
              <a:rPr lang="en-US" sz="1100" b="1" dirty="0"/>
              <a:t>Program.— </a:t>
            </a:r>
            <a:r>
              <a:rPr lang="en-US" sz="1100" dirty="0"/>
              <a:t>With respect to transportation projects that receive Federal funding, the Secretary shall encourage the use of advanced modeling technologies during environmental, planning, financial management, design, simulation, and construction processes of the projects. </a:t>
            </a:r>
          </a:p>
          <a:p>
            <a:pPr fontAlgn="base"/>
            <a:r>
              <a:rPr lang="en-US" sz="1100" dirty="0"/>
              <a:t>(3) </a:t>
            </a:r>
            <a:r>
              <a:rPr lang="en-US" sz="1100" b="1" dirty="0"/>
              <a:t>Activities.— </a:t>
            </a:r>
            <a:r>
              <a:rPr lang="en-US" sz="1100" dirty="0"/>
              <a:t>In carrying out paragraph (2), the Secretary shall— (A) compile information relating to advanced modeling technologies, including industry best practices with respect to the use of the technologies; </a:t>
            </a:r>
          </a:p>
          <a:p>
            <a:pPr fontAlgn="base"/>
            <a:r>
              <a:rPr lang="en-US" sz="1100" dirty="0"/>
              <a:t>(B) disseminate to States information relating to advanced modeling technologies, including industry best practices with respect to the use of the technologies; and </a:t>
            </a:r>
          </a:p>
          <a:p>
            <a:pPr fontAlgn="base"/>
            <a:r>
              <a:rPr lang="en-US" sz="1100" dirty="0"/>
              <a:t>(C) promote the use of advanced modeling technologies. </a:t>
            </a:r>
          </a:p>
          <a:p>
            <a:pPr fontAlgn="base"/>
            <a:r>
              <a:rPr lang="en-US" sz="1100" dirty="0"/>
              <a:t>(4) </a:t>
            </a:r>
            <a:r>
              <a:rPr lang="en-US" sz="1100" b="1" dirty="0"/>
              <a:t>Comprehensive plan.— </a:t>
            </a:r>
            <a:r>
              <a:rPr lang="en-US" sz="1100" dirty="0"/>
              <a:t>The Secretary shall develop and publish on the public website of the Department of Transportation a detailed and comprehensive plan for the implementation of paragraph (2). </a:t>
            </a:r>
          </a:p>
          <a:p>
            <a:endParaRPr lang="en-US" sz="1100" dirty="0"/>
          </a:p>
        </p:txBody>
      </p:sp>
      <p:sp>
        <p:nvSpPr>
          <p:cNvPr id="4" name="Slide Number Placeholder 3"/>
          <p:cNvSpPr>
            <a:spLocks noGrp="1"/>
          </p:cNvSpPr>
          <p:nvPr>
            <p:ph type="sldNum" sz="quarter" idx="10"/>
          </p:nvPr>
        </p:nvSpPr>
        <p:spPr/>
        <p:txBody>
          <a:bodyPr/>
          <a:lstStyle/>
          <a:p>
            <a:fld id="{A17AE095-82E2-1445-BF41-146BFA823AD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03691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1" y="0"/>
            <a:ext cx="3762979"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6"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roup 8"/>
          <p:cNvGrpSpPr/>
          <p:nvPr userDrawn="1"/>
        </p:nvGrpSpPr>
        <p:grpSpPr>
          <a:xfrm>
            <a:off x="129210" y="207983"/>
            <a:ext cx="3040709" cy="1038780"/>
            <a:chOff x="96907" y="207983"/>
            <a:chExt cx="2280532" cy="1038780"/>
          </a:xfrm>
        </p:grpSpPr>
        <p:pic>
          <p:nvPicPr>
            <p:cNvPr id="10" name="Picture 9"/>
            <p:cNvPicPr>
              <a:picLocks noChangeAspect="1"/>
            </p:cNvPicPr>
            <p:nvPr userDrawn="1"/>
          </p:nvPicPr>
          <p:blipFill>
            <a:blip r:embed="rId2"/>
            <a:stretch>
              <a:fillRect/>
            </a:stretch>
          </p:blipFill>
          <p:spPr>
            <a:xfrm>
              <a:off x="216177" y="207983"/>
              <a:ext cx="1828800" cy="719737"/>
            </a:xfrm>
            <a:prstGeom prst="rect">
              <a:avLst/>
            </a:prstGeom>
          </p:spPr>
        </p:pic>
        <p:sp>
          <p:nvSpPr>
            <p:cNvPr id="11" name="TextBox 10"/>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263385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15973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295400"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2"/>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3"/>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3"/>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5"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6889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5408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1" y="2228852"/>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rot="5400000">
            <a:off x="6331231" y="3387911"/>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rot="5400000">
            <a:off x="6251613" y="3387911"/>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871319"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5"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4" name="Picture 13"/>
          <p:cNvPicPr>
            <a:picLocks noChangeAspect="1"/>
          </p:cNvPicPr>
          <p:nvPr userDrawn="1"/>
        </p:nvPicPr>
        <p:blipFill>
          <a:blip r:embed="rId2"/>
          <a:stretch>
            <a:fillRect/>
          </a:stretch>
        </p:blipFill>
        <p:spPr>
          <a:xfrm>
            <a:off x="4191238" y="2867095"/>
            <a:ext cx="3809524" cy="1123810"/>
          </a:xfrm>
          <a:prstGeom prst="rect">
            <a:avLst/>
          </a:prstGeom>
        </p:spPr>
      </p:pic>
      <p:pic>
        <p:nvPicPr>
          <p:cNvPr id="19" name="Picture 18"/>
          <p:cNvPicPr>
            <a:picLocks noChangeAspect="1"/>
          </p:cNvPicPr>
          <p:nvPr userDrawn="1"/>
        </p:nvPicPr>
        <p:blipFill>
          <a:blip r:embed="rId3"/>
          <a:stretch>
            <a:fillRect/>
          </a:stretch>
        </p:blipFill>
        <p:spPr>
          <a:xfrm>
            <a:off x="1251683" y="6278880"/>
            <a:ext cx="929376" cy="274320"/>
          </a:xfrm>
          <a:prstGeom prst="rect">
            <a:avLst/>
          </a:prstGeom>
        </p:spPr>
      </p:pic>
    </p:spTree>
    <p:extLst>
      <p:ext uri="{BB962C8B-B14F-4D97-AF65-F5344CB8AC3E}">
        <p14:creationId xmlns:p14="http://schemas.microsoft.com/office/powerpoint/2010/main" val="389865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704576" y="6309320"/>
            <a:ext cx="1263649" cy="432832"/>
          </a:xfrm>
          <a:prstGeom prst="rect">
            <a:avLst/>
          </a:prstGeom>
          <a:blipFill>
            <a:blip r:embed="rId2" cstate="print"/>
            <a:stretch>
              <a:fillRect/>
            </a:stretch>
          </a:blipFill>
        </p:spPr>
        <p:txBody>
          <a:bodyPr wrap="square" lIns="0" tIns="0" rIns="0" bIns="0" rtlCol="0"/>
          <a:lstStyle/>
          <a:p>
            <a:endParaRPr sz="2400"/>
          </a:p>
        </p:txBody>
      </p:sp>
      <p:sp>
        <p:nvSpPr>
          <p:cNvPr id="17" name="bk object 17"/>
          <p:cNvSpPr/>
          <p:nvPr/>
        </p:nvSpPr>
        <p:spPr>
          <a:xfrm>
            <a:off x="212954" y="6258236"/>
            <a:ext cx="1370549" cy="465632"/>
          </a:xfrm>
          <a:prstGeom prst="rect">
            <a:avLst/>
          </a:prstGeom>
          <a:blipFill>
            <a:blip r:embed="rId3" cstate="print"/>
            <a:stretch>
              <a:fillRect/>
            </a:stretch>
          </a:blipFill>
        </p:spPr>
        <p:txBody>
          <a:bodyPr wrap="square" lIns="0" tIns="0" rIns="0" bIns="0" rtlCol="0"/>
          <a:lstStyle/>
          <a:p>
            <a:endParaRPr sz="2400"/>
          </a:p>
        </p:txBody>
      </p:sp>
      <p:sp>
        <p:nvSpPr>
          <p:cNvPr id="18" name="bk object 18"/>
          <p:cNvSpPr/>
          <p:nvPr/>
        </p:nvSpPr>
        <p:spPr>
          <a:xfrm>
            <a:off x="0" y="6117301"/>
            <a:ext cx="12192000" cy="0"/>
          </a:xfrm>
          <a:custGeom>
            <a:avLst/>
            <a:gdLst/>
            <a:ahLst/>
            <a:cxnLst/>
            <a:rect l="l" t="t" r="r" b="b"/>
            <a:pathLst>
              <a:path w="9144000">
                <a:moveTo>
                  <a:pt x="0" y="0"/>
                </a:moveTo>
                <a:lnTo>
                  <a:pt x="9144000" y="0"/>
                </a:lnTo>
              </a:path>
            </a:pathLst>
          </a:custGeom>
          <a:ln w="3175">
            <a:solidFill>
              <a:srgbClr val="A6A6A6"/>
            </a:solidFill>
          </a:ln>
        </p:spPr>
        <p:txBody>
          <a:bodyPr wrap="square" lIns="0" tIns="0" rIns="0" bIns="0" rtlCol="0"/>
          <a:lstStyle/>
          <a:p>
            <a:endParaRPr sz="2400"/>
          </a:p>
        </p:txBody>
      </p:sp>
      <p:sp>
        <p:nvSpPr>
          <p:cNvPr id="19" name="bk object 19"/>
          <p:cNvSpPr/>
          <p:nvPr/>
        </p:nvSpPr>
        <p:spPr>
          <a:xfrm>
            <a:off x="9247631" y="1"/>
            <a:ext cx="2944368" cy="2180844"/>
          </a:xfrm>
          <a:prstGeom prst="rect">
            <a:avLst/>
          </a:prstGeom>
          <a:blipFill>
            <a:blip r:embed="rId4" cstate="print"/>
            <a:stretch>
              <a:fillRect/>
            </a:stretch>
          </a:blipFill>
        </p:spPr>
        <p:txBody>
          <a:bodyPr wrap="square" lIns="0" tIns="0" rIns="0" bIns="0" rtlCol="0"/>
          <a:lstStyle/>
          <a:p>
            <a:endParaRPr sz="2400"/>
          </a:p>
        </p:txBody>
      </p:sp>
      <p:sp>
        <p:nvSpPr>
          <p:cNvPr id="2" name="Holder 2"/>
          <p:cNvSpPr>
            <a:spLocks noGrp="1"/>
          </p:cNvSpPr>
          <p:nvPr>
            <p:ph type="ctrTitle"/>
          </p:nvPr>
        </p:nvSpPr>
        <p:spPr>
          <a:xfrm>
            <a:off x="914400" y="2125980"/>
            <a:ext cx="10363200"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1"/>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p:txBody>
          <a:bodyPr lIns="0" tIns="0" rIns="0" bIns="0"/>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3814372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267" y="475997"/>
            <a:ext cx="11311467"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714588" y="2612639"/>
            <a:ext cx="10762825" cy="369332"/>
          </a:xfrm>
        </p:spPr>
        <p:txBody>
          <a:bodyPr lIns="0" tIns="0" rIns="0" bIns="0"/>
          <a:lstStyle>
            <a:lvl1pPr>
              <a:defRPr sz="24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p:txBody>
          <a:bodyPr lIns="0" tIns="0" rIns="0" bIns="0"/>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283543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267" y="475997"/>
            <a:ext cx="11311467"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764031" y="1625117"/>
            <a:ext cx="483616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6693578" y="2052152"/>
            <a:ext cx="5113020" cy="328231"/>
          </a:xfrm>
          <a:prstGeom prst="rect">
            <a:avLst/>
          </a:prstGeom>
        </p:spPr>
        <p:txBody>
          <a:bodyPr wrap="square" lIns="0" tIns="0" rIns="0" bIns="0">
            <a:spAutoFit/>
          </a:bodyPr>
          <a:lstStyle>
            <a:lvl1pPr>
              <a:defRPr sz="2133"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7" name="Holder 7"/>
          <p:cNvSpPr>
            <a:spLocks noGrp="1"/>
          </p:cNvSpPr>
          <p:nvPr>
            <p:ph type="sldNum" sz="quarter" idx="7"/>
          </p:nvPr>
        </p:nvSpPr>
        <p:spPr/>
        <p:txBody>
          <a:bodyPr lIns="0" tIns="0" rIns="0" bIns="0"/>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2600795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0267" y="475997"/>
            <a:ext cx="11311467"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5" name="Holder 5"/>
          <p:cNvSpPr>
            <a:spLocks noGrp="1"/>
          </p:cNvSpPr>
          <p:nvPr>
            <p:ph type="sldNum" sz="quarter" idx="7"/>
          </p:nvPr>
        </p:nvSpPr>
        <p:spPr/>
        <p:txBody>
          <a:bodyPr lIns="0" tIns="0" rIns="0" bIns="0"/>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2993905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4" name="Holder 4"/>
          <p:cNvSpPr>
            <a:spLocks noGrp="1"/>
          </p:cNvSpPr>
          <p:nvPr>
            <p:ph type="sldNum" sz="quarter" idx="7"/>
          </p:nvPr>
        </p:nvSpPr>
        <p:spPr/>
        <p:txBody>
          <a:bodyPr lIns="0" tIns="0" rIns="0" bIns="0"/>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256172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7D4D4-CD87-6549-866A-89373C8A6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1251B9C-E4E6-8649-AFA1-57E25EFA6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58" y="781199"/>
            <a:ext cx="3186063" cy="1253891"/>
          </a:xfrm>
          <a:prstGeom prst="rect">
            <a:avLst/>
          </a:prstGeom>
        </p:spPr>
      </p:pic>
      <p:pic>
        <p:nvPicPr>
          <p:cNvPr id="9" name="Picture 8">
            <a:extLst>
              <a:ext uri="{FF2B5EF4-FFF2-40B4-BE49-F238E27FC236}">
                <a16:creationId xmlns:a16="http://schemas.microsoft.com/office/drawing/2014/main" id="{B6C52D01-43F7-5245-BD9B-D1B4BB976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456" y="1210798"/>
            <a:ext cx="2999683" cy="789390"/>
          </a:xfrm>
          <a:prstGeom prst="rect">
            <a:avLst/>
          </a:prstGeom>
        </p:spPr>
      </p:pic>
      <p:sp>
        <p:nvSpPr>
          <p:cNvPr id="2" name="Title 1">
            <a:extLst>
              <a:ext uri="{FF2B5EF4-FFF2-40B4-BE49-F238E27FC236}">
                <a16:creationId xmlns:a16="http://schemas.microsoft.com/office/drawing/2014/main" id="{5E12C917-0207-4211-841D-8AC4665F05D7}"/>
              </a:ext>
            </a:extLst>
          </p:cNvPr>
          <p:cNvSpPr>
            <a:spLocks noGrp="1"/>
          </p:cNvSpPr>
          <p:nvPr>
            <p:ph type="ctrTitle"/>
          </p:nvPr>
        </p:nvSpPr>
        <p:spPr>
          <a:xfrm>
            <a:off x="779457" y="2687443"/>
            <a:ext cx="6390779" cy="1499840"/>
          </a:xfrm>
        </p:spPr>
        <p:txBody>
          <a:bodyPr anchor="b">
            <a:normAutofit/>
          </a:bodyPr>
          <a:lstStyle>
            <a:lvl1pPr algn="l">
              <a:defRPr sz="3600" b="1">
                <a:solidFill>
                  <a:schemeClr val="bg1"/>
                </a:solidFill>
                <a:latin typeface="Georgia" panose="02040502050405020303"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AA0F9E1-F921-4D6C-877C-761D62CF8008}"/>
              </a:ext>
            </a:extLst>
          </p:cNvPr>
          <p:cNvSpPr>
            <a:spLocks noGrp="1"/>
          </p:cNvSpPr>
          <p:nvPr>
            <p:ph type="subTitle" idx="1"/>
          </p:nvPr>
        </p:nvSpPr>
        <p:spPr>
          <a:xfrm>
            <a:off x="779459" y="4449534"/>
            <a:ext cx="6429807" cy="1170685"/>
          </a:xfrm>
        </p:spPr>
        <p:txBody>
          <a:bodyPr/>
          <a:lstStyle>
            <a:lvl1pPr marL="0" indent="0" algn="l">
              <a:buNone/>
              <a:defRPr sz="2800">
                <a:solidFill>
                  <a:schemeClr val="bg1"/>
                </a:solidFill>
                <a:latin typeface="Georgia" panose="02040502050405020303" pitchFamily="18"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2689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1"/>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148644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6BDD2-008D-2D44-B611-EA7C1881EDB9}"/>
              </a:ext>
            </a:extLst>
          </p:cNvPr>
          <p:cNvSpPr/>
          <p:nvPr/>
        </p:nvSpPr>
        <p:spPr>
          <a:xfrm>
            <a:off x="0" y="0"/>
            <a:ext cx="12192000" cy="1390638"/>
          </a:xfrm>
          <a:prstGeom prst="rect">
            <a:avLst/>
          </a:prstGeom>
          <a:solidFill>
            <a:srgbClr val="001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38EBBE71-F0F4-9449-9C5C-6B9B9B885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076" y="5733770"/>
            <a:ext cx="1827475" cy="719211"/>
          </a:xfrm>
          <a:prstGeom prst="rect">
            <a:avLst/>
          </a:prstGeom>
        </p:spPr>
      </p:pic>
      <p:pic>
        <p:nvPicPr>
          <p:cNvPr id="9" name="Picture 8" descr="image001">
            <a:extLst>
              <a:ext uri="{FF2B5EF4-FFF2-40B4-BE49-F238E27FC236}">
                <a16:creationId xmlns:a16="http://schemas.microsoft.com/office/drawing/2014/main" id="{B5102178-9811-124A-B921-0D801691C5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21242" y="6026150"/>
            <a:ext cx="1727284" cy="434997"/>
          </a:xfrm>
          <a:prstGeom prst="rect">
            <a:avLst/>
          </a:prstGeom>
          <a:noFill/>
          <a:ln>
            <a:noFill/>
          </a:ln>
        </p:spPr>
      </p:pic>
      <p:sp>
        <p:nvSpPr>
          <p:cNvPr id="2" name="Title 1">
            <a:extLst>
              <a:ext uri="{FF2B5EF4-FFF2-40B4-BE49-F238E27FC236}">
                <a16:creationId xmlns:a16="http://schemas.microsoft.com/office/drawing/2014/main" id="{6C859D09-48FB-47EB-B013-BB0DD8D0E912}"/>
              </a:ext>
            </a:extLst>
          </p:cNvPr>
          <p:cNvSpPr>
            <a:spLocks noGrp="1"/>
          </p:cNvSpPr>
          <p:nvPr>
            <p:ph type="title"/>
          </p:nvPr>
        </p:nvSpPr>
        <p:spPr>
          <a:xfrm>
            <a:off x="838200" y="203086"/>
            <a:ext cx="10515600" cy="1325563"/>
          </a:xfrm>
        </p:spPr>
        <p:txBody>
          <a:bodyPr>
            <a:normAutofit/>
          </a:bodyPr>
          <a:lstStyle>
            <a:lvl1pPr>
              <a:defRPr sz="3600">
                <a:solidFill>
                  <a:schemeClr val="bg1"/>
                </a:solidFill>
                <a:latin typeface="Georgia" panose="02040502050405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E9B0E-E2A5-4147-9756-FC17AD7BFC51}"/>
              </a:ext>
            </a:extLst>
          </p:cNvPr>
          <p:cNvSpPr>
            <a:spLocks noGrp="1"/>
          </p:cNvSpPr>
          <p:nvPr>
            <p:ph idx="1"/>
          </p:nvPr>
        </p:nvSpPr>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C5B0B5-96C5-4E93-B038-EFE8C46D2DF4}"/>
              </a:ext>
            </a:extLst>
          </p:cNvPr>
          <p:cNvSpPr>
            <a:spLocks noGrp="1"/>
          </p:cNvSpPr>
          <p:nvPr>
            <p:ph type="sldNum" sz="quarter" idx="12"/>
          </p:nvPr>
        </p:nvSpPr>
        <p:spPr>
          <a:xfrm>
            <a:off x="838200" y="6356354"/>
            <a:ext cx="2743200" cy="365125"/>
          </a:xfrm>
        </p:spPr>
        <p:txBody>
          <a:bodyPr/>
          <a:lstStyle>
            <a:lvl1pPr algn="l">
              <a:defRPr/>
            </a:lvl1pPr>
          </a:lstStyle>
          <a:p>
            <a:fld id="{41A35FD1-7474-43C9-91E6-814FD1718C3E}" type="slidenum">
              <a:rPr lang="en-US" smtClean="0"/>
              <a:pPr/>
              <a:t>‹#›</a:t>
            </a:fld>
            <a:endParaRPr lang="en-US"/>
          </a:p>
        </p:txBody>
      </p:sp>
    </p:spTree>
    <p:extLst>
      <p:ext uri="{BB962C8B-B14F-4D97-AF65-F5344CB8AC3E}">
        <p14:creationId xmlns:p14="http://schemas.microsoft.com/office/powerpoint/2010/main" val="3668314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4FC859-4943-4B41-9238-39A49874470B}"/>
              </a:ext>
            </a:extLst>
          </p:cNvPr>
          <p:cNvSpPr/>
          <p:nvPr/>
        </p:nvSpPr>
        <p:spPr>
          <a:xfrm>
            <a:off x="0" y="0"/>
            <a:ext cx="12192000" cy="6858000"/>
          </a:xfrm>
          <a:prstGeom prst="rect">
            <a:avLst/>
          </a:prstGeom>
          <a:solidFill>
            <a:srgbClr val="001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DE91ED8-4F85-4421-81B7-8D0825B56BE8}"/>
              </a:ext>
            </a:extLst>
          </p:cNvPr>
          <p:cNvSpPr>
            <a:spLocks noGrp="1"/>
          </p:cNvSpPr>
          <p:nvPr>
            <p:ph type="title"/>
          </p:nvPr>
        </p:nvSpPr>
        <p:spPr>
          <a:xfrm>
            <a:off x="831851" y="1709739"/>
            <a:ext cx="10515600" cy="2059374"/>
          </a:xfrm>
        </p:spPr>
        <p:txBody>
          <a:bodyPr anchor="ctr">
            <a:normAutofit/>
          </a:bodyPr>
          <a:lstStyle>
            <a:lvl1pPr algn="ctr">
              <a:defRPr sz="3600" b="1">
                <a:solidFill>
                  <a:schemeClr val="bg1"/>
                </a:solidFill>
                <a:latin typeface="Georgia" panose="02040502050405020303"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C1C807A-1DBF-4D18-B69E-DD081A9BE082}"/>
              </a:ext>
            </a:extLst>
          </p:cNvPr>
          <p:cNvSpPr>
            <a:spLocks noGrp="1"/>
          </p:cNvSpPr>
          <p:nvPr>
            <p:ph type="body" idx="1"/>
          </p:nvPr>
        </p:nvSpPr>
        <p:spPr>
          <a:xfrm>
            <a:off x="831851" y="4103653"/>
            <a:ext cx="10515600" cy="1986001"/>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41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E7C5F-BCA3-403F-961C-1D17BC382033}"/>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9B47E0-6B45-41FD-9DD4-3ED6849F6E8F}"/>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594FA610-039E-4B64-B21A-A0C8AB75E58D}"/>
              </a:ext>
            </a:extLst>
          </p:cNvPr>
          <p:cNvSpPr>
            <a:spLocks noGrp="1"/>
          </p:cNvSpPr>
          <p:nvPr>
            <p:ph type="sldNum" sz="quarter" idx="12"/>
          </p:nvPr>
        </p:nvSpPr>
        <p:spPr>
          <a:xfrm>
            <a:off x="838200" y="6356354"/>
            <a:ext cx="2743200" cy="365125"/>
          </a:xfrm>
        </p:spPr>
        <p:txBody>
          <a:bodyPr/>
          <a:lstStyle>
            <a:lvl1pPr algn="l">
              <a:defRPr/>
            </a:lvl1pPr>
          </a:lstStyle>
          <a:p>
            <a:fld id="{41A35FD1-7474-43C9-91E6-814FD1718C3E}" type="slidenum">
              <a:rPr lang="en-US" smtClean="0"/>
              <a:pPr/>
              <a:t>‹#›</a:t>
            </a:fld>
            <a:endParaRPr lang="en-US"/>
          </a:p>
        </p:txBody>
      </p:sp>
      <p:sp>
        <p:nvSpPr>
          <p:cNvPr id="8" name="Rectangle 7">
            <a:extLst>
              <a:ext uri="{FF2B5EF4-FFF2-40B4-BE49-F238E27FC236}">
                <a16:creationId xmlns:a16="http://schemas.microsoft.com/office/drawing/2014/main" id="{2C92EE2E-470C-F24D-8C8E-1B3FF4097651}"/>
              </a:ext>
            </a:extLst>
          </p:cNvPr>
          <p:cNvSpPr/>
          <p:nvPr/>
        </p:nvSpPr>
        <p:spPr>
          <a:xfrm>
            <a:off x="0" y="0"/>
            <a:ext cx="12192000" cy="1390638"/>
          </a:xfrm>
          <a:prstGeom prst="rect">
            <a:avLst/>
          </a:prstGeom>
          <a:solidFill>
            <a:srgbClr val="001C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B257EE66-B073-2C44-9941-8FA79E41B44A}"/>
              </a:ext>
            </a:extLst>
          </p:cNvPr>
          <p:cNvSpPr>
            <a:spLocks noGrp="1"/>
          </p:cNvSpPr>
          <p:nvPr>
            <p:ph type="title"/>
          </p:nvPr>
        </p:nvSpPr>
        <p:spPr>
          <a:xfrm>
            <a:off x="838200" y="203086"/>
            <a:ext cx="10515600" cy="1325563"/>
          </a:xfrm>
        </p:spPr>
        <p:txBody>
          <a:bodyPr>
            <a:normAutofit/>
          </a:bodyPr>
          <a:lstStyle>
            <a:lvl1pPr>
              <a:defRPr sz="3200">
                <a:solidFill>
                  <a:schemeClr val="bg1"/>
                </a:solidFill>
                <a:latin typeface="Georgia" panose="02040502050405020303" pitchFamily="18"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B02668FD-AE52-C34F-88BC-42C0BD222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076" y="5733770"/>
            <a:ext cx="1827475" cy="719211"/>
          </a:xfrm>
          <a:prstGeom prst="rect">
            <a:avLst/>
          </a:prstGeom>
        </p:spPr>
      </p:pic>
      <p:pic>
        <p:nvPicPr>
          <p:cNvPr id="11" name="Picture 10" descr="image001">
            <a:extLst>
              <a:ext uri="{FF2B5EF4-FFF2-40B4-BE49-F238E27FC236}">
                <a16:creationId xmlns:a16="http://schemas.microsoft.com/office/drawing/2014/main" id="{165D1DEB-9E07-4346-96A9-1526607679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21242" y="6026150"/>
            <a:ext cx="1727284" cy="434997"/>
          </a:xfrm>
          <a:prstGeom prst="rect">
            <a:avLst/>
          </a:prstGeom>
          <a:noFill/>
          <a:ln>
            <a:noFill/>
          </a:ln>
        </p:spPr>
      </p:pic>
    </p:spTree>
    <p:extLst>
      <p:ext uri="{BB962C8B-B14F-4D97-AF65-F5344CB8AC3E}">
        <p14:creationId xmlns:p14="http://schemas.microsoft.com/office/powerpoint/2010/main" val="85592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4410-75D9-46FA-9C55-3417F65445D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3121C-49C1-4A9E-9E85-9A9AA796CD30}"/>
              </a:ext>
            </a:extLst>
          </p:cNvPr>
          <p:cNvSpPr>
            <a:spLocks noGrp="1"/>
          </p:cNvSpPr>
          <p:nvPr>
            <p:ph type="sldNum" sz="quarter" idx="12"/>
          </p:nvPr>
        </p:nvSpPr>
        <p:spPr>
          <a:xfrm>
            <a:off x="838200" y="6356354"/>
            <a:ext cx="2743200" cy="365125"/>
          </a:xfrm>
        </p:spPr>
        <p:txBody>
          <a:bodyPr/>
          <a:lstStyle>
            <a:lvl1pPr algn="l">
              <a:defRPr/>
            </a:lvl1pPr>
          </a:lstStyle>
          <a:p>
            <a:fld id="{41A35FD1-7474-43C9-91E6-814FD1718C3E}" type="slidenum">
              <a:rPr lang="en-US" smtClean="0"/>
              <a:pPr/>
              <a:t>‹#›</a:t>
            </a:fld>
            <a:endParaRPr lang="en-US" dirty="0"/>
          </a:p>
        </p:txBody>
      </p:sp>
    </p:spTree>
    <p:extLst>
      <p:ext uri="{BB962C8B-B14F-4D97-AF65-F5344CB8AC3E}">
        <p14:creationId xmlns:p14="http://schemas.microsoft.com/office/powerpoint/2010/main" val="323671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407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785935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1016001" y="563294"/>
            <a:ext cx="10566399" cy="808307"/>
          </a:xfrm>
          <a:prstGeom prst="rect">
            <a:avLst/>
          </a:prstGeom>
        </p:spPr>
        <p:txBody>
          <a:bodyPr vert="horz" lIns="91440" tIns="45720" rIns="91440" bIns="45720" rtlCol="0" anchor="ctr">
            <a:normAutofit/>
          </a:bodyPr>
          <a:lstStyle>
            <a:lvl1pPr>
              <a:defRPr sz="3200" b="1"/>
            </a:lvl1pPr>
          </a:lstStyle>
          <a:p>
            <a:r>
              <a:rPr lang="en-US"/>
              <a:t>Click to edit Master title style</a:t>
            </a:r>
            <a:endParaRPr lang="en-US" dirty="0"/>
          </a:p>
        </p:txBody>
      </p:sp>
      <p:sp>
        <p:nvSpPr>
          <p:cNvPr id="13" name="Text Placeholder 2"/>
          <p:cNvSpPr>
            <a:spLocks noGrp="1"/>
          </p:cNvSpPr>
          <p:nvPr>
            <p:ph idx="1"/>
          </p:nvPr>
        </p:nvSpPr>
        <p:spPr>
          <a:xfrm>
            <a:off x="1016000" y="1524000"/>
            <a:ext cx="10566400" cy="4512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p:cNvSpPr>
            <a:spLocks noGrp="1"/>
          </p:cNvSpPr>
          <p:nvPr>
            <p:ph type="body" sz="quarter" idx="10" hasCustomPrompt="1"/>
          </p:nvPr>
        </p:nvSpPr>
        <p:spPr>
          <a:xfrm>
            <a:off x="1016000" y="6324600"/>
            <a:ext cx="6299200" cy="228600"/>
          </a:xfrm>
        </p:spPr>
        <p:txBody>
          <a:bodyPr>
            <a:noAutofit/>
          </a:bodyPr>
          <a:lstStyle>
            <a:lvl1pPr marL="0" indent="0">
              <a:buNone/>
              <a:defRPr sz="1000">
                <a:solidFill>
                  <a:schemeClr val="tx1"/>
                </a:solidFill>
              </a:defRPr>
            </a:lvl1pPr>
            <a:lvl2pPr marL="457200" indent="0">
              <a:buNone/>
              <a:defRPr sz="1000">
                <a:solidFill>
                  <a:schemeClr val="tx1"/>
                </a:solidFill>
              </a:defRPr>
            </a:lvl2pPr>
            <a:lvl3pPr marL="914400" indent="0">
              <a:buNone/>
              <a:defRPr sz="1000">
                <a:solidFill>
                  <a:schemeClr val="tx1"/>
                </a:solidFill>
              </a:defRPr>
            </a:lvl3pPr>
            <a:lvl4pPr marL="1371600" indent="0">
              <a:buNone/>
              <a:defRPr sz="1000">
                <a:solidFill>
                  <a:schemeClr val="tx1"/>
                </a:solidFill>
              </a:defRPr>
            </a:lvl4pPr>
            <a:lvl5pPr marL="1828800" indent="0">
              <a:buNone/>
              <a:defRPr sz="1000">
                <a:solidFill>
                  <a:schemeClr val="tx1"/>
                </a:solidFill>
              </a:defRPr>
            </a:lvl5pPr>
          </a:lstStyle>
          <a:p>
            <a:pPr lvl="0"/>
            <a:r>
              <a:rPr lang="en-US" dirty="0"/>
              <a:t>Image Credit: </a:t>
            </a:r>
          </a:p>
        </p:txBody>
      </p:sp>
    </p:spTree>
    <p:extLst>
      <p:ext uri="{BB962C8B-B14F-4D97-AF65-F5344CB8AC3E}">
        <p14:creationId xmlns:p14="http://schemas.microsoft.com/office/powerpoint/2010/main" val="221317309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60832" y="1508760"/>
            <a:ext cx="536448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6156960" y="1524000"/>
            <a:ext cx="5425440" cy="4709160"/>
          </a:xfrm>
        </p:spPr>
        <p:txBody>
          <a:bodyPr/>
          <a:lstStyle/>
          <a:p>
            <a:pPr lvl="0"/>
            <a:r>
              <a:rPr lang="en-US"/>
              <a:t>Click to edit Master text styles</a:t>
            </a:r>
          </a:p>
        </p:txBody>
      </p:sp>
    </p:spTree>
    <p:extLst>
      <p:ext uri="{BB962C8B-B14F-4D97-AF65-F5344CB8AC3E}">
        <p14:creationId xmlns:p14="http://schemas.microsoft.com/office/powerpoint/2010/main" val="29998213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2943517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47043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10307" t="6383" r="34624"/>
          <a:stretch/>
        </p:blipFill>
        <p:spPr>
          <a:xfrm>
            <a:off x="6768113" y="17075"/>
            <a:ext cx="3188843" cy="3200400"/>
          </a:xfrm>
          <a:prstGeom prst="rect">
            <a:avLst/>
          </a:prstGeom>
        </p:spPr>
      </p:pic>
      <p:pic>
        <p:nvPicPr>
          <p:cNvPr id="9" name="Picture 8"/>
          <p:cNvPicPr>
            <a:picLocks noChangeAspect="1"/>
          </p:cNvPicPr>
          <p:nvPr userDrawn="1"/>
        </p:nvPicPr>
        <p:blipFill rotWithShape="1">
          <a:blip r:embed="rId3"/>
          <a:srcRect l="3397" t="301" r="1444" b="9146"/>
          <a:stretch/>
        </p:blipFill>
        <p:spPr>
          <a:xfrm>
            <a:off x="9521497" y="-14438"/>
            <a:ext cx="2688977" cy="2901536"/>
          </a:xfrm>
          <a:prstGeom prst="rect">
            <a:avLst/>
          </a:prstGeom>
        </p:spPr>
      </p:pic>
      <p:pic>
        <p:nvPicPr>
          <p:cNvPr id="5" name="Picture 4"/>
          <p:cNvPicPr>
            <a:picLocks noChangeAspect="1"/>
          </p:cNvPicPr>
          <p:nvPr userDrawn="1"/>
        </p:nvPicPr>
        <p:blipFill rotWithShape="1">
          <a:blip r:embed="rId4"/>
          <a:srcRect l="10769" r="38517" b="14035"/>
          <a:stretch/>
        </p:blipFill>
        <p:spPr>
          <a:xfrm>
            <a:off x="7212529" y="2827421"/>
            <a:ext cx="5105795" cy="4023360"/>
          </a:xfrm>
          <a:prstGeom prst="rect">
            <a:avLst/>
          </a:prstGeom>
        </p:spPr>
      </p:pic>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6"/>
          <p:cNvSpPr>
            <a:spLocks/>
          </p:cNvSpPr>
          <p:nvPr/>
        </p:nvSpPr>
        <p:spPr bwMode="auto">
          <a:xfrm>
            <a:off x="6237169" y="-7219"/>
            <a:ext cx="1950720"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4" name="Freeform 7"/>
          <p:cNvSpPr>
            <a:spLocks/>
          </p:cNvSpPr>
          <p:nvPr userDrawn="1"/>
        </p:nvSpPr>
        <p:spPr bwMode="auto">
          <a:xfrm>
            <a:off x="5835316" y="0"/>
            <a:ext cx="1828800"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grpSp>
        <p:nvGrpSpPr>
          <p:cNvPr id="19" name="Group 18"/>
          <p:cNvGrpSpPr/>
          <p:nvPr userDrawn="1"/>
        </p:nvGrpSpPr>
        <p:grpSpPr>
          <a:xfrm>
            <a:off x="129210" y="207983"/>
            <a:ext cx="3040709" cy="1038780"/>
            <a:chOff x="96907" y="207983"/>
            <a:chExt cx="2280532" cy="1038780"/>
          </a:xfrm>
        </p:grpSpPr>
        <p:pic>
          <p:nvPicPr>
            <p:cNvPr id="16" name="Picture 15"/>
            <p:cNvPicPr>
              <a:picLocks noChangeAspect="1"/>
            </p:cNvPicPr>
            <p:nvPr userDrawn="1"/>
          </p:nvPicPr>
          <p:blipFill>
            <a:blip r:embed="rId5"/>
            <a:stretch>
              <a:fillRect/>
            </a:stretch>
          </p:blipFill>
          <p:spPr>
            <a:xfrm>
              <a:off x="216177" y="207983"/>
              <a:ext cx="1828800" cy="719737"/>
            </a:xfrm>
            <a:prstGeom prst="rect">
              <a:avLst/>
            </a:prstGeom>
          </p:spPr>
        </p:pic>
        <p:sp>
          <p:nvSpPr>
            <p:cNvPr id="18" name="TextBox 17"/>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277177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312473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229145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398152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811019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569221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2184488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558713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2522041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20818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40777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3"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9"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5"/>
            <a:ext cx="8046719"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1" name="Group 10"/>
          <p:cNvGrpSpPr/>
          <p:nvPr userDrawn="1"/>
        </p:nvGrpSpPr>
        <p:grpSpPr>
          <a:xfrm>
            <a:off x="129210" y="207983"/>
            <a:ext cx="3040709" cy="1038780"/>
            <a:chOff x="96907" y="207983"/>
            <a:chExt cx="2280532" cy="1038780"/>
          </a:xfrm>
        </p:grpSpPr>
        <p:pic>
          <p:nvPicPr>
            <p:cNvPr id="12" name="Picture 11"/>
            <p:cNvPicPr>
              <a:picLocks noChangeAspect="1"/>
            </p:cNvPicPr>
            <p:nvPr userDrawn="1"/>
          </p:nvPicPr>
          <p:blipFill>
            <a:blip r:embed="rId2"/>
            <a:stretch>
              <a:fillRect/>
            </a:stretch>
          </p:blipFill>
          <p:spPr>
            <a:xfrm>
              <a:off x="216177" y="207983"/>
              <a:ext cx="1828800" cy="719737"/>
            </a:xfrm>
            <a:prstGeom prst="rect">
              <a:avLst/>
            </a:prstGeom>
          </p:spPr>
        </p:pic>
        <p:sp>
          <p:nvSpPr>
            <p:cNvPr id="13" name="TextBox 12"/>
            <p:cNvSpPr txBox="1"/>
            <p:nvPr userDrawn="1"/>
          </p:nvSpPr>
          <p:spPr>
            <a:xfrm>
              <a:off x="96907" y="938986"/>
              <a:ext cx="2280532"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Office of Infrastructure</a:t>
              </a:r>
            </a:p>
          </p:txBody>
        </p:sp>
      </p:grpSp>
    </p:spTree>
    <p:extLst>
      <p:ext uri="{BB962C8B-B14F-4D97-AF65-F5344CB8AC3E}">
        <p14:creationId xmlns:p14="http://schemas.microsoft.com/office/powerpoint/2010/main" val="82326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1" y="1439727"/>
            <a:ext cx="10972799" cy="808307"/>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609600" y="2388431"/>
            <a:ext cx="10972800" cy="3648303"/>
          </a:xfrm>
          <a:prstGeom prst="rect">
            <a:avLst/>
          </a:prstGeom>
        </p:spPr>
        <p:txBody>
          <a:bodyPr vert="horz" lIns="91440" tIns="45720" rIns="91440" bIns="45720" rtlCol="0">
            <a:normAutofit/>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572579" y="6235109"/>
            <a:ext cx="540208" cy="281555"/>
          </a:xfrm>
          <a:prstGeom prst="rect">
            <a:avLst/>
          </a:prstGeom>
        </p:spPr>
        <p:txBody>
          <a:bodyPr anchor="ctr"/>
          <a:lstStyle>
            <a:lvl1pPr>
              <a:defRPr sz="100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351398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r>
              <a:rPr lang="en-US" dirty="0"/>
              <a:t>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296406"/>
            <a:ext cx="3352800" cy="561594"/>
          </a:xfrm>
          <a:prstGeom prst="rect">
            <a:avLst/>
          </a:prstGeom>
          <a:ln>
            <a:noFill/>
          </a:ln>
          <a:effectLst/>
        </p:spPr>
      </p:pic>
      <p:sp>
        <p:nvSpPr>
          <p:cNvPr id="8" name="Rectangle 7"/>
          <p:cNvSpPr/>
          <p:nvPr userDrawn="1"/>
        </p:nvSpPr>
        <p:spPr>
          <a:xfrm>
            <a:off x="0" y="83128"/>
            <a:ext cx="12192000" cy="450273"/>
          </a:xfrm>
          <a:prstGeom prst="rect">
            <a:avLst/>
          </a:prstGeom>
          <a:solidFill>
            <a:srgbClr val="0074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Rectangle 8"/>
          <p:cNvSpPr/>
          <p:nvPr userDrawn="1"/>
        </p:nvSpPr>
        <p:spPr>
          <a:xfrm>
            <a:off x="0" y="-25399"/>
            <a:ext cx="12192000" cy="108525"/>
          </a:xfrm>
          <a:prstGeom prst="rect">
            <a:avLst/>
          </a:prstGeom>
          <a:solidFill>
            <a:srgbClr val="FDA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Tree>
    <p:extLst>
      <p:ext uri="{BB962C8B-B14F-4D97-AF65-F5344CB8AC3E}">
        <p14:creationId xmlns:p14="http://schemas.microsoft.com/office/powerpoint/2010/main" val="1578231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374" y="2623930"/>
            <a:ext cx="5512904" cy="1389615"/>
          </a:xfrm>
          <a:prstGeom prst="rect">
            <a:avLst/>
          </a:prstGeom>
        </p:spPr>
        <p:txBody>
          <a:bodyPr anchor="b">
            <a:normAutofit/>
          </a:bodyPr>
          <a:lstStyle>
            <a:lvl1pPr algn="l">
              <a:defRPr sz="3600" b="1">
                <a:solidFill>
                  <a:schemeClr val="bg1"/>
                </a:solidFill>
                <a:latin typeface="Georgia" panose="02040502050405020303" pitchFamily="18" charset="0"/>
              </a:defRPr>
            </a:lvl1pPr>
          </a:lstStyle>
          <a:p>
            <a:r>
              <a:rPr lang="en-US" dirty="0"/>
              <a:t>Click to edit Master title style</a:t>
            </a:r>
          </a:p>
        </p:txBody>
      </p:sp>
      <p:sp>
        <p:nvSpPr>
          <p:cNvPr id="3" name="Subtitle 2"/>
          <p:cNvSpPr>
            <a:spLocks noGrp="1"/>
          </p:cNvSpPr>
          <p:nvPr>
            <p:ph type="subTitle" idx="1"/>
          </p:nvPr>
        </p:nvSpPr>
        <p:spPr>
          <a:xfrm>
            <a:off x="755374" y="4105621"/>
            <a:ext cx="5512904" cy="1655762"/>
          </a:xfrm>
          <a:prstGeom prst="rect">
            <a:avLst/>
          </a:prstGeom>
        </p:spPr>
        <p:txBody>
          <a:bodyPr/>
          <a:lstStyle>
            <a:lvl1pPr marL="0" indent="0" algn="l">
              <a:buNone/>
              <a:defRPr sz="2400" b="1">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755374" y="6438899"/>
            <a:ext cx="552726" cy="241301"/>
          </a:xfr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554CA540-989F-4F36-BBA5-90FBF845669F}" type="slidenum">
              <a:rPr lang="en-US" smtClean="0"/>
              <a:pPr/>
              <a:t>‹#›</a:t>
            </a:fld>
            <a:endParaRPr lang="en-US" dirty="0"/>
          </a:p>
        </p:txBody>
      </p:sp>
    </p:spTree>
    <p:extLst>
      <p:ext uri="{BB962C8B-B14F-4D97-AF65-F5344CB8AC3E}">
        <p14:creationId xmlns:p14="http://schemas.microsoft.com/office/powerpoint/2010/main" val="3893052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3731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091C8"/>
                </a:solidFill>
                <a:latin typeface="Candara"/>
                <a:cs typeface="Candara"/>
              </a:defRPr>
            </a:lvl1pPr>
          </a:lstStyle>
          <a:p>
            <a:endParaRPr/>
          </a:p>
        </p:txBody>
      </p:sp>
      <p:sp>
        <p:nvSpPr>
          <p:cNvPr id="3" name="Holder 3"/>
          <p:cNvSpPr>
            <a:spLocks noGrp="1"/>
          </p:cNvSpPr>
          <p:nvPr>
            <p:ph type="body" idx="1"/>
          </p:nvPr>
        </p:nvSpPr>
        <p:spPr/>
        <p:txBody>
          <a:bodyPr lIns="0" tIns="0" rIns="0" bIns="0"/>
          <a:lstStyle>
            <a:lvl1pPr>
              <a:defRPr sz="2800" b="0" i="0">
                <a:solidFill>
                  <a:srgbClr val="0C9B74"/>
                </a:solidFill>
                <a:latin typeface="Candara"/>
                <a:cs typeface="Candar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5599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091C8"/>
                </a:solidFill>
                <a:latin typeface="Candara"/>
                <a:cs typeface="Candar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4633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091C8"/>
                </a:solidFill>
                <a:latin typeface="Candara"/>
                <a:cs typeface="Candar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0330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84988" y="205740"/>
            <a:ext cx="11611610" cy="6395085"/>
          </a:xfrm>
          <a:custGeom>
            <a:avLst/>
            <a:gdLst/>
            <a:ahLst/>
            <a:cxnLst/>
            <a:rect l="l" t="t" r="r" b="b"/>
            <a:pathLst>
              <a:path w="11611610" h="6395084">
                <a:moveTo>
                  <a:pt x="0" y="106933"/>
                </a:moveTo>
                <a:lnTo>
                  <a:pt x="8530" y="65023"/>
                </a:lnTo>
                <a:lnTo>
                  <a:pt x="31774" y="30886"/>
                </a:lnTo>
                <a:lnTo>
                  <a:pt x="66211" y="8041"/>
                </a:lnTo>
                <a:lnTo>
                  <a:pt x="11504421" y="0"/>
                </a:lnTo>
                <a:lnTo>
                  <a:pt x="11519042" y="991"/>
                </a:lnTo>
                <a:lnTo>
                  <a:pt x="11558760" y="14816"/>
                </a:lnTo>
                <a:lnTo>
                  <a:pt x="11589526" y="42181"/>
                </a:lnTo>
                <a:lnTo>
                  <a:pt x="11607820" y="79562"/>
                </a:lnTo>
                <a:lnTo>
                  <a:pt x="11611356" y="6287719"/>
                </a:lnTo>
                <a:lnTo>
                  <a:pt x="11610365" y="6302342"/>
                </a:lnTo>
                <a:lnTo>
                  <a:pt x="11596545" y="6342070"/>
                </a:lnTo>
                <a:lnTo>
                  <a:pt x="11569193" y="6372849"/>
                </a:lnTo>
                <a:lnTo>
                  <a:pt x="11531826" y="6391157"/>
                </a:lnTo>
                <a:lnTo>
                  <a:pt x="106984" y="6394704"/>
                </a:lnTo>
                <a:lnTo>
                  <a:pt x="92365" y="6393713"/>
                </a:lnTo>
                <a:lnTo>
                  <a:pt x="52644" y="6379892"/>
                </a:lnTo>
                <a:lnTo>
                  <a:pt x="21868" y="6352538"/>
                </a:lnTo>
                <a:lnTo>
                  <a:pt x="3554" y="6315167"/>
                </a:lnTo>
                <a:lnTo>
                  <a:pt x="0" y="106933"/>
                </a:lnTo>
                <a:close/>
              </a:path>
            </a:pathLst>
          </a:custGeom>
          <a:ln w="57912">
            <a:solidFill>
              <a:srgbClr val="4297D2"/>
            </a:solidFill>
          </a:ln>
        </p:spPr>
        <p:txBody>
          <a:bodyPr wrap="square" lIns="0" tIns="0" rIns="0" bIns="0" rtlCol="0"/>
          <a:lstStyle/>
          <a:p>
            <a:endParaRPr/>
          </a:p>
        </p:txBody>
      </p:sp>
      <p:sp>
        <p:nvSpPr>
          <p:cNvPr id="17" name="bk object 17"/>
          <p:cNvSpPr/>
          <p:nvPr/>
        </p:nvSpPr>
        <p:spPr>
          <a:xfrm>
            <a:off x="9456419" y="5757670"/>
            <a:ext cx="2639568" cy="110032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9773411" y="5916167"/>
            <a:ext cx="2221992" cy="941830"/>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FFFFFF"/>
          </a:solidFill>
        </p:spPr>
        <p:txBody>
          <a:bodyPr wrap="square" lIns="0" tIns="0" rIns="0" bIns="0" rtlCol="0"/>
          <a:lstStyle/>
          <a:p>
            <a:endParaRPr/>
          </a:p>
        </p:txBody>
      </p:sp>
      <p:sp>
        <p:nvSpPr>
          <p:cNvPr id="20" name="bk object 20"/>
          <p:cNvSpPr/>
          <p:nvPr/>
        </p:nvSpPr>
        <p:spPr>
          <a:xfrm>
            <a:off x="284988" y="205740"/>
            <a:ext cx="11611610" cy="6395085"/>
          </a:xfrm>
          <a:custGeom>
            <a:avLst/>
            <a:gdLst/>
            <a:ahLst/>
            <a:cxnLst/>
            <a:rect l="l" t="t" r="r" b="b"/>
            <a:pathLst>
              <a:path w="11611610" h="6395084">
                <a:moveTo>
                  <a:pt x="0" y="106933"/>
                </a:moveTo>
                <a:lnTo>
                  <a:pt x="8530" y="65023"/>
                </a:lnTo>
                <a:lnTo>
                  <a:pt x="31774" y="30886"/>
                </a:lnTo>
                <a:lnTo>
                  <a:pt x="66211" y="8041"/>
                </a:lnTo>
                <a:lnTo>
                  <a:pt x="11504421" y="0"/>
                </a:lnTo>
                <a:lnTo>
                  <a:pt x="11519042" y="991"/>
                </a:lnTo>
                <a:lnTo>
                  <a:pt x="11558760" y="14816"/>
                </a:lnTo>
                <a:lnTo>
                  <a:pt x="11589526" y="42181"/>
                </a:lnTo>
                <a:lnTo>
                  <a:pt x="11607820" y="79562"/>
                </a:lnTo>
                <a:lnTo>
                  <a:pt x="11611356" y="6287719"/>
                </a:lnTo>
                <a:lnTo>
                  <a:pt x="11610365" y="6302342"/>
                </a:lnTo>
                <a:lnTo>
                  <a:pt x="11596545" y="6342070"/>
                </a:lnTo>
                <a:lnTo>
                  <a:pt x="11569193" y="6372849"/>
                </a:lnTo>
                <a:lnTo>
                  <a:pt x="11531826" y="6391157"/>
                </a:lnTo>
                <a:lnTo>
                  <a:pt x="106984" y="6394704"/>
                </a:lnTo>
                <a:lnTo>
                  <a:pt x="92365" y="6393713"/>
                </a:lnTo>
                <a:lnTo>
                  <a:pt x="52644" y="6379892"/>
                </a:lnTo>
                <a:lnTo>
                  <a:pt x="21868" y="6352538"/>
                </a:lnTo>
                <a:lnTo>
                  <a:pt x="3554" y="6315167"/>
                </a:lnTo>
                <a:lnTo>
                  <a:pt x="0" y="106933"/>
                </a:lnTo>
                <a:close/>
              </a:path>
            </a:pathLst>
          </a:custGeom>
          <a:ln w="57912">
            <a:solidFill>
              <a:srgbClr val="4297D2"/>
            </a:solidFill>
          </a:ln>
        </p:spPr>
        <p:txBody>
          <a:bodyPr wrap="square" lIns="0" tIns="0" rIns="0" bIns="0" rtlCol="0"/>
          <a:lstStyle/>
          <a:p>
            <a:endParaRPr/>
          </a:p>
        </p:txBody>
      </p:sp>
      <p:sp>
        <p:nvSpPr>
          <p:cNvPr id="21" name="bk object 21"/>
          <p:cNvSpPr/>
          <p:nvPr/>
        </p:nvSpPr>
        <p:spPr>
          <a:xfrm>
            <a:off x="2650235" y="256031"/>
            <a:ext cx="6842759" cy="2726436"/>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7481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1648750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223453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801"/>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8134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3932874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2009118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4122133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952592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4139699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3187352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2233028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2474348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6CFAED-0ABE-4F98-9881-52508B136671}" type="datetimeFigureOut">
              <a:rPr lang="en-US" smtClean="0"/>
              <a:t>5/20/2019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FCF9B-83CF-4C02-A6D4-72430B96092C}" type="slidenum">
              <a:rPr lang="en-US" smtClean="0"/>
              <a:t>‹#›</a:t>
            </a:fld>
            <a:endParaRPr lang="en-US" dirty="0"/>
          </a:p>
        </p:txBody>
      </p:sp>
    </p:spTree>
    <p:extLst>
      <p:ext uri="{BB962C8B-B14F-4D97-AF65-F5344CB8AC3E}">
        <p14:creationId xmlns:p14="http://schemas.microsoft.com/office/powerpoint/2010/main" val="2626683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60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2"/>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9393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7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23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821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912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41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03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17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9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9" name="Subtitle 8"/>
          <p:cNvSpPr>
            <a:spLocks noGrp="1"/>
          </p:cNvSpPr>
          <p:nvPr>
            <p:ph type="subTitle" idx="1" hasCustomPrompt="1"/>
          </p:nvPr>
        </p:nvSpPr>
        <p:spPr>
          <a:xfrm>
            <a:off x="1930400" y="4265677"/>
            <a:ext cx="8534400" cy="1088849"/>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Name and office</a:t>
            </a:r>
          </a:p>
          <a:p>
            <a:r>
              <a:rPr kumimoji="0" lang="en-US" dirty="0"/>
              <a:t>Conference/Event title</a:t>
            </a:r>
          </a:p>
          <a:p>
            <a:r>
              <a:rPr kumimoji="0" lang="en-US" dirty="0"/>
              <a:t>Date</a:t>
            </a: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8" name="Title 7"/>
          <p:cNvSpPr>
            <a:spLocks noGrp="1"/>
          </p:cNvSpPr>
          <p:nvPr>
            <p:ph type="ctrTitle" hasCustomPrompt="1"/>
          </p:nvPr>
        </p:nvSpPr>
        <p:spPr>
          <a:xfrm>
            <a:off x="914400" y="381000"/>
            <a:ext cx="10363200" cy="1752600"/>
          </a:xfrm>
        </p:spPr>
        <p:txBody>
          <a:bodyPr anchor="b"/>
          <a:lstStyle>
            <a:lvl1pPr>
              <a:defRPr sz="4400" b="0" baseline="0">
                <a:solidFill>
                  <a:schemeClr val="accent1"/>
                </a:solidFill>
              </a:defRPr>
            </a:lvl1pPr>
          </a:lstStyle>
          <a:p>
            <a:r>
              <a:rPr kumimoji="0" lang="en-US" dirty="0"/>
              <a:t>Presentation Title</a:t>
            </a:r>
          </a:p>
        </p:txBody>
      </p:sp>
      <p:grpSp>
        <p:nvGrpSpPr>
          <p:cNvPr id="11" name="Group 10"/>
          <p:cNvGrpSpPr/>
          <p:nvPr userDrawn="1"/>
        </p:nvGrpSpPr>
        <p:grpSpPr>
          <a:xfrm>
            <a:off x="305786" y="5667148"/>
            <a:ext cx="2894060" cy="1181708"/>
            <a:chOff x="229339" y="5667148"/>
            <a:chExt cx="2170545" cy="1181708"/>
          </a:xfrm>
        </p:grpSpPr>
        <p:pic>
          <p:nvPicPr>
            <p:cNvPr id="5" name="Picture 4"/>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667148"/>
              <a:ext cx="1828800" cy="719733"/>
            </a:xfrm>
            <a:prstGeom prst="rect">
              <a:avLst/>
            </a:prstGeom>
          </p:spPr>
        </p:pic>
        <p:sp>
          <p:nvSpPr>
            <p:cNvPr id="6" name="TextBox 5"/>
            <p:cNvSpPr txBox="1"/>
            <p:nvPr userDrawn="1"/>
          </p:nvSpPr>
          <p:spPr>
            <a:xfrm>
              <a:off x="229339" y="6341025"/>
              <a:ext cx="2170545" cy="507831"/>
            </a:xfrm>
            <a:prstGeom prst="rect">
              <a:avLst/>
            </a:prstGeom>
            <a:noFill/>
          </p:spPr>
          <p:txBody>
            <a:bodyPr wrap="square" rtlCol="0">
              <a:spAutoFit/>
            </a:bodyPr>
            <a:lstStyle/>
            <a:p>
              <a:r>
                <a:rPr lang="en-US" sz="1100" b="1" dirty="0">
                  <a:solidFill>
                    <a:schemeClr val="tx1">
                      <a:lumMod val="95000"/>
                      <a:lumOff val="5000"/>
                    </a:schemeClr>
                  </a:solidFill>
                  <a:latin typeface="Century Gothic" panose="020B0502020202020204" pitchFamily="34" charset="0"/>
                </a:rPr>
                <a:t>Office of Infrastructure</a:t>
              </a:r>
            </a:p>
            <a:p>
              <a:endParaRPr lang="en-US" sz="1600" dirty="0">
                <a:solidFill>
                  <a:schemeClr val="tx1">
                    <a:lumMod val="95000"/>
                    <a:lumOff val="5000"/>
                  </a:schemeClr>
                </a:solidFill>
              </a:endParaRPr>
            </a:p>
          </p:txBody>
        </p:sp>
      </p:grpSp>
    </p:spTree>
    <p:extLst>
      <p:ext uri="{BB962C8B-B14F-4D97-AF65-F5344CB8AC3E}">
        <p14:creationId xmlns:p14="http://schemas.microsoft.com/office/powerpoint/2010/main" val="22544486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42976" y="1506517"/>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6" name="Slide Number Placeholder 5"/>
          <p:cNvSpPr>
            <a:spLocks noGrp="1"/>
          </p:cNvSpPr>
          <p:nvPr>
            <p:ph type="sldNum" sz="quarter" idx="12"/>
          </p:nvPr>
        </p:nvSpPr>
        <p:spPr>
          <a:xfrm>
            <a:off x="5815584" y="1026373"/>
            <a:ext cx="609600" cy="441325"/>
          </a:xfrm>
        </p:spPr>
        <p:txBody>
          <a:body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Tree>
    <p:extLst>
      <p:ext uri="{BB962C8B-B14F-4D97-AF65-F5344CB8AC3E}">
        <p14:creationId xmlns:p14="http://schemas.microsoft.com/office/powerpoint/2010/main" val="384612143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97106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3" name="Text Placeholder 2"/>
          <p:cNvSpPr>
            <a:spLocks noGrp="1"/>
          </p:cNvSpPr>
          <p:nvPr>
            <p:ph type="body" idx="1" hasCustomPrompt="1"/>
          </p:nvPr>
        </p:nvSpPr>
        <p:spPr>
          <a:xfrm>
            <a:off x="2182284" y="4575953"/>
            <a:ext cx="8640232" cy="1135773"/>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r>
              <a:rPr kumimoji="0" lang="en-US" dirty="0"/>
              <a:t>Name and office</a:t>
            </a:r>
          </a:p>
          <a:p>
            <a:r>
              <a:rPr kumimoji="0" lang="en-US" dirty="0"/>
              <a:t>Conference/Event title</a:t>
            </a:r>
          </a:p>
          <a:p>
            <a:r>
              <a:rPr kumimoji="0" lang="en-US" dirty="0"/>
              <a:t>Date</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 name="Title 1"/>
          <p:cNvSpPr>
            <a:spLocks noGrp="1"/>
          </p:cNvSpPr>
          <p:nvPr>
            <p:ph type="title" hasCustomPrompt="1"/>
          </p:nvPr>
        </p:nvSpPr>
        <p:spPr>
          <a:xfrm>
            <a:off x="963084" y="533400"/>
            <a:ext cx="10363200" cy="1524000"/>
          </a:xfrm>
        </p:spPr>
        <p:txBody>
          <a:bodyPr anchor="b"/>
          <a:lstStyle>
            <a:lvl1pPr algn="ctr">
              <a:buNone/>
              <a:defRPr sz="4200" b="0" cap="none" baseline="0">
                <a:solidFill>
                  <a:srgbClr val="FFFFFF"/>
                </a:solidFill>
              </a:defRPr>
            </a:lvl1pPr>
          </a:lstStyle>
          <a:p>
            <a:r>
              <a:rPr kumimoji="0" lang="en-US" dirty="0"/>
              <a:t>Presentation Title</a:t>
            </a:r>
          </a:p>
        </p:txBody>
      </p:sp>
      <p:sp>
        <p:nvSpPr>
          <p:cNvPr id="9" name="Picture Placeholder 8"/>
          <p:cNvSpPr>
            <a:spLocks noGrp="1"/>
          </p:cNvSpPr>
          <p:nvPr>
            <p:ph type="pic" sz="quarter" idx="10" hasCustomPrompt="1"/>
          </p:nvPr>
        </p:nvSpPr>
        <p:spPr>
          <a:xfrm>
            <a:off x="4064001" y="2114550"/>
            <a:ext cx="3780751" cy="1570038"/>
          </a:xfrm>
        </p:spPr>
        <p:txBody>
          <a:bodyPr/>
          <a:lstStyle>
            <a:lvl5pPr marL="1143000" indent="0">
              <a:buNone/>
              <a:defRPr/>
            </a:lvl5pPr>
          </a:lstStyle>
          <a:p>
            <a:pPr lvl="4"/>
            <a:r>
              <a:rPr lang="en-US" dirty="0"/>
              <a:t>Image Here</a:t>
            </a:r>
          </a:p>
        </p:txBody>
      </p:sp>
      <p:grpSp>
        <p:nvGrpSpPr>
          <p:cNvPr id="20" name="Group 19"/>
          <p:cNvGrpSpPr/>
          <p:nvPr userDrawn="1"/>
        </p:nvGrpSpPr>
        <p:grpSpPr>
          <a:xfrm>
            <a:off x="305786" y="5667148"/>
            <a:ext cx="2894060" cy="1181708"/>
            <a:chOff x="229339" y="5667148"/>
            <a:chExt cx="2170545" cy="1181708"/>
          </a:xfrm>
        </p:grpSpPr>
        <p:pic>
          <p:nvPicPr>
            <p:cNvPr id="21" name="Picture 20"/>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667148"/>
              <a:ext cx="1828800" cy="719733"/>
            </a:xfrm>
            <a:prstGeom prst="rect">
              <a:avLst/>
            </a:prstGeom>
          </p:spPr>
        </p:pic>
        <p:sp>
          <p:nvSpPr>
            <p:cNvPr id="22" name="TextBox 21"/>
            <p:cNvSpPr txBox="1"/>
            <p:nvPr userDrawn="1"/>
          </p:nvSpPr>
          <p:spPr>
            <a:xfrm>
              <a:off x="229339" y="6341025"/>
              <a:ext cx="2170545" cy="507831"/>
            </a:xfrm>
            <a:prstGeom prst="rect">
              <a:avLst/>
            </a:prstGeom>
            <a:noFill/>
          </p:spPr>
          <p:txBody>
            <a:bodyPr wrap="square" rtlCol="0">
              <a:spAutoFit/>
            </a:bodyPr>
            <a:lstStyle/>
            <a:p>
              <a:r>
                <a:rPr lang="en-US" sz="1100" b="1" dirty="0">
                  <a:solidFill>
                    <a:schemeClr val="tx1">
                      <a:lumMod val="95000"/>
                      <a:lumOff val="5000"/>
                    </a:schemeClr>
                  </a:solidFill>
                  <a:latin typeface="Century Gothic" panose="020B0502020202020204" pitchFamily="34" charset="0"/>
                </a:rPr>
                <a:t>Office of Infrastructure</a:t>
              </a:r>
            </a:p>
            <a:p>
              <a:endParaRPr lang="en-US" sz="1600" dirty="0">
                <a:solidFill>
                  <a:schemeClr val="tx1">
                    <a:lumMod val="95000"/>
                    <a:lumOff val="5000"/>
                  </a:schemeClr>
                </a:solidFill>
              </a:endParaRPr>
            </a:p>
          </p:txBody>
        </p:sp>
      </p:grpSp>
    </p:spTree>
    <p:extLst>
      <p:ext uri="{BB962C8B-B14F-4D97-AF65-F5344CB8AC3E}">
        <p14:creationId xmlns:p14="http://schemas.microsoft.com/office/powerpoint/2010/main" val="1335840019"/>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7" name="Slide Number Placeholder 6"/>
          <p:cNvSpPr>
            <a:spLocks noGrp="1"/>
          </p:cNvSpPr>
          <p:nvPr>
            <p:ph type="sldNum" sz="quarter" idx="12"/>
          </p:nvPr>
        </p:nvSpPr>
        <p:spPr/>
        <p:txBody>
          <a:body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6288537"/>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3" name="Rectangle 12"/>
          <p:cNvSpPr>
            <a:spLocks noChangeArrowheads="1"/>
          </p:cNvSpPr>
          <p:nvPr userDrawn="1"/>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97722144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3622FC1C-5701-4850-9BC5-A601E26A4A2E}" type="slidenum">
              <a:rPr lang="en-US" smtClean="0"/>
              <a:pPr/>
              <a:t>‹#›</a:t>
            </a:fld>
            <a:endParaRPr lang="en-US" dirty="0"/>
          </a:p>
        </p:txBody>
      </p:sp>
    </p:spTree>
    <p:extLst>
      <p:ext uri="{BB962C8B-B14F-4D97-AF65-F5344CB8AC3E}">
        <p14:creationId xmlns:p14="http://schemas.microsoft.com/office/powerpoint/2010/main" val="3857992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21" name="Rectangle 20"/>
          <p:cNvSpPr>
            <a:spLocks noChangeArrowheads="1"/>
          </p:cNvSpPr>
          <p:nvPr userDrawn="1"/>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Tree>
    <p:extLst>
      <p:ext uri="{BB962C8B-B14F-4D97-AF65-F5344CB8AC3E}">
        <p14:creationId xmlns:p14="http://schemas.microsoft.com/office/powerpoint/2010/main" val="3766799771"/>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8" name="Rectangle 7"/>
          <p:cNvSpPr/>
          <p:nvPr userDrawn="1"/>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7" name="Slide Number Placeholder 6"/>
          <p:cNvSpPr>
            <a:spLocks noGrp="1"/>
          </p:cNvSpPr>
          <p:nvPr>
            <p:ph type="sldNum" sz="quarter" idx="12"/>
          </p:nvPr>
        </p:nvSpPr>
        <p:spPr>
          <a:xfrm>
            <a:off x="1828800" y="312739"/>
            <a:ext cx="609600" cy="441325"/>
          </a:xfrm>
        </p:spPr>
        <p:txBody>
          <a:body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userDrawn="1"/>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Tree>
    <p:extLst>
      <p:ext uri="{BB962C8B-B14F-4D97-AF65-F5344CB8AC3E}">
        <p14:creationId xmlns:p14="http://schemas.microsoft.com/office/powerpoint/2010/main" val="22474911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Tree>
    <p:extLst>
      <p:ext uri="{BB962C8B-B14F-4D97-AF65-F5344CB8AC3E}">
        <p14:creationId xmlns:p14="http://schemas.microsoft.com/office/powerpoint/2010/main" val="132086471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6" name="Slide Number Placeholder 5"/>
          <p:cNvSpPr>
            <a:spLocks noGrp="1"/>
          </p:cNvSpPr>
          <p:nvPr>
            <p:ph type="sldNum" sz="quarter" idx="12"/>
          </p:nvPr>
        </p:nvSpPr>
        <p:spPr>
          <a:xfrm>
            <a:off x="9221216" y="3009902"/>
            <a:ext cx="609600" cy="441325"/>
          </a:xfrm>
        </p:spPr>
        <p:txBody>
          <a:bodyPr/>
          <a:lstStyle/>
          <a:p>
            <a:fld id="{3622FC1C-5701-4850-9BC5-A601E26A4A2E}" type="slidenum">
              <a:rPr lang="en-US" smtClean="0">
                <a:solidFill>
                  <a:srgbClr val="1B587C">
                    <a:shade val="75000"/>
                  </a:srgbClr>
                </a:solidFill>
              </a:rPr>
              <a:pPr/>
              <a:t>‹#›</a:t>
            </a:fld>
            <a:endParaRPr lang="en-US" dirty="0">
              <a:solidFill>
                <a:srgbClr val="1B587C">
                  <a:shade val="75000"/>
                </a:srgbClr>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pic>
        <p:nvPicPr>
          <p:cNvPr id="16" name="Picture 15"/>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272" y="6406901"/>
            <a:ext cx="975360" cy="287892"/>
          </a:xfrm>
          <a:prstGeom prst="rect">
            <a:avLst/>
          </a:prstGeom>
        </p:spPr>
      </p:pic>
    </p:spTree>
    <p:extLst>
      <p:ext uri="{BB962C8B-B14F-4D97-AF65-F5344CB8AC3E}">
        <p14:creationId xmlns:p14="http://schemas.microsoft.com/office/powerpoint/2010/main" val="409904200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 General Content">
    <p:spTree>
      <p:nvGrpSpPr>
        <p:cNvPr id="1" name=""/>
        <p:cNvGrpSpPr/>
        <p:nvPr/>
      </p:nvGrpSpPr>
      <p:grpSpPr>
        <a:xfrm>
          <a:off x="0" y="0"/>
          <a:ext cx="0" cy="0"/>
          <a:chOff x="0" y="0"/>
          <a:chExt cx="0" cy="0"/>
        </a:xfrm>
      </p:grpSpPr>
      <p:sp>
        <p:nvSpPr>
          <p:cNvPr id="30" name="Content Placeholder 2"/>
          <p:cNvSpPr>
            <a:spLocks noGrp="1"/>
          </p:cNvSpPr>
          <p:nvPr>
            <p:ph idx="1"/>
          </p:nvPr>
        </p:nvSpPr>
        <p:spPr>
          <a:xfrm>
            <a:off x="609600" y="1696879"/>
            <a:ext cx="10972800" cy="5120640"/>
          </a:xfrm>
          <a:prstGeom prst="rect">
            <a:avLst/>
          </a:prstGeom>
        </p:spPr>
        <p:txBody>
          <a:bodyPr wrap="square">
            <a:noAutofit/>
          </a:bodyPr>
          <a:lstStyle>
            <a:lvl1pPr>
              <a:spcBef>
                <a:spcPts val="0"/>
              </a:spcBef>
              <a:spcAft>
                <a:spcPts val="1200"/>
              </a:spcAft>
              <a:defRPr sz="2400" b="0">
                <a:solidFill>
                  <a:schemeClr val="tx1"/>
                </a:solidFill>
                <a:latin typeface="+mn-lt"/>
                <a:cs typeface="Arial" panose="020B0604020202020204" pitchFamily="34" charset="0"/>
              </a:defRPr>
            </a:lvl1pPr>
            <a:lvl2pPr>
              <a:spcBef>
                <a:spcPts val="0"/>
              </a:spcBef>
              <a:spcAft>
                <a:spcPts val="1200"/>
              </a:spcAft>
              <a:defRPr sz="2400" b="0">
                <a:solidFill>
                  <a:schemeClr val="tx1"/>
                </a:solidFill>
                <a:latin typeface="+mn-lt"/>
                <a:cs typeface="Arial" panose="020B0604020202020204" pitchFamily="34" charset="0"/>
              </a:defRPr>
            </a:lvl2pPr>
            <a:lvl3pPr>
              <a:spcBef>
                <a:spcPts val="0"/>
              </a:spcBef>
              <a:spcAft>
                <a:spcPts val="1200"/>
              </a:spcAft>
              <a:defRPr sz="2400" b="0">
                <a:solidFill>
                  <a:schemeClr val="tx1"/>
                </a:solidFill>
                <a:latin typeface="+mn-lt"/>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31" name="Title Placeholder 1"/>
          <p:cNvSpPr>
            <a:spLocks noGrp="1"/>
          </p:cNvSpPr>
          <p:nvPr>
            <p:ph type="title"/>
          </p:nvPr>
        </p:nvSpPr>
        <p:spPr>
          <a:xfrm>
            <a:off x="609600" y="274638"/>
            <a:ext cx="10972800" cy="731520"/>
          </a:xfrm>
          <a:prstGeom prst="rect">
            <a:avLst/>
          </a:prstGeom>
        </p:spPr>
        <p:txBody>
          <a:bodyPr rtlCol="0">
            <a:noAutofit/>
          </a:bodyPr>
          <a:lstStyle>
            <a:lvl1pPr>
              <a:defRPr sz="3300"/>
            </a:lvl1pPr>
          </a:lstStyle>
          <a:p>
            <a:r>
              <a:rPr lang="en-US" dirty="0"/>
              <a:t>Click to edit Master title</a:t>
            </a:r>
          </a:p>
        </p:txBody>
      </p:sp>
      <p:sp>
        <p:nvSpPr>
          <p:cNvPr id="4" name="Slide Number Placeholder 5"/>
          <p:cNvSpPr>
            <a:spLocks noGrp="1"/>
          </p:cNvSpPr>
          <p:nvPr>
            <p:ph type="sldNum" sz="quarter" idx="10"/>
            <p:custDataLst>
              <p:tags r:id="rId1"/>
            </p:custDataLst>
          </p:nvPr>
        </p:nvSpPr>
        <p:spPr/>
        <p:txBody>
          <a:bodyPr/>
          <a:lstStyle>
            <a:lvl1pPr>
              <a:defRPr/>
            </a:lvl1pPr>
          </a:lstStyle>
          <a:p>
            <a:fld id="{3314E53F-2C72-46BC-A8CF-AC1E1462DDB4}" type="slidenum">
              <a:rPr lang="en-US" altLang="en-US">
                <a:solidFill>
                  <a:srgbClr val="1B587C">
                    <a:shade val="75000"/>
                  </a:srgbClr>
                </a:solidFill>
              </a:rPr>
              <a:pPr/>
              <a:t>‹#›</a:t>
            </a:fld>
            <a:endParaRPr lang="en-US" altLang="en-US" dirty="0">
              <a:solidFill>
                <a:srgbClr val="1B587C">
                  <a:shade val="75000"/>
                </a:srgbClr>
              </a:solidFill>
            </a:endParaRPr>
          </a:p>
        </p:txBody>
      </p:sp>
    </p:spTree>
    <p:extLst>
      <p:ext uri="{BB962C8B-B14F-4D97-AF65-F5344CB8AC3E}">
        <p14:creationId xmlns:p14="http://schemas.microsoft.com/office/powerpoint/2010/main" val="1223627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1016002" y="563296"/>
            <a:ext cx="10566399" cy="808307"/>
          </a:xfrm>
          <a:prstGeom prst="rect">
            <a:avLst/>
          </a:prstGeom>
        </p:spPr>
        <p:txBody>
          <a:bodyPr vert="horz" lIns="91440" tIns="45720" rIns="91440" bIns="45720" rtlCol="0" anchor="ctr">
            <a:normAutofit/>
          </a:bodyPr>
          <a:lstStyle>
            <a:lvl1pPr>
              <a:defRPr sz="2400" b="1"/>
            </a:lvl1pPr>
          </a:lstStyle>
          <a:p>
            <a:r>
              <a:rPr lang="en-US"/>
              <a:t>Click to edit Master title style</a:t>
            </a:r>
            <a:endParaRPr lang="en-US" dirty="0"/>
          </a:p>
        </p:txBody>
      </p:sp>
      <p:sp>
        <p:nvSpPr>
          <p:cNvPr id="13" name="Text Placeholder 2"/>
          <p:cNvSpPr>
            <a:spLocks noGrp="1"/>
          </p:cNvSpPr>
          <p:nvPr>
            <p:ph idx="1"/>
          </p:nvPr>
        </p:nvSpPr>
        <p:spPr>
          <a:xfrm>
            <a:off x="1016000" y="1524000"/>
            <a:ext cx="10566400" cy="4512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p:cNvSpPr>
            <a:spLocks noGrp="1"/>
          </p:cNvSpPr>
          <p:nvPr>
            <p:ph type="body" sz="quarter" idx="10" hasCustomPrompt="1"/>
          </p:nvPr>
        </p:nvSpPr>
        <p:spPr>
          <a:xfrm>
            <a:off x="1016000" y="6324600"/>
            <a:ext cx="6299200" cy="228600"/>
          </a:xfrm>
        </p:spPr>
        <p:txBody>
          <a:bodyPr>
            <a:noAutofit/>
          </a:bodyPr>
          <a:lstStyle>
            <a:lvl1pPr marL="0" indent="0">
              <a:buNone/>
              <a:defRPr sz="750">
                <a:solidFill>
                  <a:schemeClr val="tx1"/>
                </a:solidFill>
              </a:defRPr>
            </a:lvl1pPr>
            <a:lvl2pPr marL="342900" indent="0">
              <a:buNone/>
              <a:defRPr sz="750">
                <a:solidFill>
                  <a:schemeClr val="tx1"/>
                </a:solidFill>
              </a:defRPr>
            </a:lvl2pPr>
            <a:lvl3pPr marL="685800" indent="0">
              <a:buNone/>
              <a:defRPr sz="750">
                <a:solidFill>
                  <a:schemeClr val="tx1"/>
                </a:solidFill>
              </a:defRPr>
            </a:lvl3pPr>
            <a:lvl4pPr marL="1028700" indent="0">
              <a:buNone/>
              <a:defRPr sz="750">
                <a:solidFill>
                  <a:schemeClr val="tx1"/>
                </a:solidFill>
              </a:defRPr>
            </a:lvl4pPr>
            <a:lvl5pPr marL="1371600" indent="0">
              <a:buNone/>
              <a:defRPr sz="750">
                <a:solidFill>
                  <a:schemeClr val="tx1"/>
                </a:solidFill>
              </a:defRPr>
            </a:lvl5pPr>
          </a:lstStyle>
          <a:p>
            <a:pPr lvl="0"/>
            <a:r>
              <a:rPr lang="en-US" dirty="0"/>
              <a:t>Image Credit: </a:t>
            </a:r>
          </a:p>
        </p:txBody>
      </p:sp>
    </p:spTree>
    <p:extLst>
      <p:ext uri="{BB962C8B-B14F-4D97-AF65-F5344CB8AC3E}">
        <p14:creationId xmlns:p14="http://schemas.microsoft.com/office/powerpoint/2010/main" val="235686437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04339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602" y="1439727"/>
            <a:ext cx="10972799" cy="80830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p:cNvSpPr>
            <a:spLocks noGrp="1"/>
          </p:cNvSpPr>
          <p:nvPr>
            <p:ph idx="1"/>
          </p:nvPr>
        </p:nvSpPr>
        <p:spPr>
          <a:xfrm>
            <a:off x="609600" y="2388433"/>
            <a:ext cx="10972800" cy="3648303"/>
          </a:xfrm>
          <a:prstGeom prst="rect">
            <a:avLst/>
          </a:prstGeom>
        </p:spPr>
        <p:txBody>
          <a:bodyPr vert="horz" lIns="91440" tIns="45720" rIns="91440" bIns="45720" rtlCol="0">
            <a:normAutofit/>
          </a:bodyPr>
          <a:lstStyle>
            <a:lvl1pPr>
              <a:defRPr sz="1800"/>
            </a:lvl1pPr>
            <a:lvl2pPr>
              <a:defRPr sz="1650"/>
            </a:lvl2pPr>
            <a:lvl3pPr>
              <a:defRPr sz="1500"/>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4"/>
          </p:nvPr>
        </p:nvSpPr>
        <p:spPr>
          <a:xfrm>
            <a:off x="11572579" y="6235111"/>
            <a:ext cx="540208" cy="281555"/>
          </a:xfrm>
          <a:prstGeom prst="rect">
            <a:avLst/>
          </a:prstGeom>
        </p:spPr>
        <p:txBody>
          <a:bodyPr anchor="ctr"/>
          <a:lstStyle>
            <a:lvl1pPr>
              <a:defRPr sz="750">
                <a:solidFill>
                  <a:srgbClr val="5A8E22"/>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197775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65297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4.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45.xml"/><Relationship Id="rId7" Type="http://schemas.openxmlformats.org/officeDocument/2006/relationships/image" Target="../media/image18.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6.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2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371602"/>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1443008"/>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16" name="Picture 15"/>
          <p:cNvPicPr>
            <a:picLocks noChangeAspect="1"/>
          </p:cNvPicPr>
          <p:nvPr userDrawn="1"/>
        </p:nvPicPr>
        <p:blipFill>
          <a:blip r:embed="rId15"/>
          <a:stretch>
            <a:fillRect/>
          </a:stretch>
        </p:blipFill>
        <p:spPr>
          <a:xfrm>
            <a:off x="1214121" y="6278880"/>
            <a:ext cx="919777" cy="274320"/>
          </a:xfrm>
          <a:prstGeom prst="rect">
            <a:avLst/>
          </a:prstGeom>
        </p:spPr>
      </p:pic>
    </p:spTree>
    <p:extLst>
      <p:ext uri="{BB962C8B-B14F-4D97-AF65-F5344CB8AC3E}">
        <p14:creationId xmlns:p14="http://schemas.microsoft.com/office/powerpoint/2010/main" val="17889958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2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704576" y="6309320"/>
            <a:ext cx="1263649" cy="432832"/>
          </a:xfrm>
          <a:prstGeom prst="rect">
            <a:avLst/>
          </a:prstGeom>
          <a:blipFill>
            <a:blip r:embed="rId7" cstate="print"/>
            <a:stretch>
              <a:fillRect/>
            </a:stretch>
          </a:blipFill>
        </p:spPr>
        <p:txBody>
          <a:bodyPr wrap="square" lIns="0" tIns="0" rIns="0" bIns="0" rtlCol="0"/>
          <a:lstStyle/>
          <a:p>
            <a:endParaRPr sz="2400"/>
          </a:p>
        </p:txBody>
      </p:sp>
      <p:sp>
        <p:nvSpPr>
          <p:cNvPr id="17" name="bk object 17"/>
          <p:cNvSpPr/>
          <p:nvPr/>
        </p:nvSpPr>
        <p:spPr>
          <a:xfrm>
            <a:off x="212954" y="6258236"/>
            <a:ext cx="1370549" cy="465632"/>
          </a:xfrm>
          <a:prstGeom prst="rect">
            <a:avLst/>
          </a:prstGeom>
          <a:blipFill>
            <a:blip r:embed="rId8" cstate="print"/>
            <a:stretch>
              <a:fillRect/>
            </a:stretch>
          </a:blipFill>
        </p:spPr>
        <p:txBody>
          <a:bodyPr wrap="square" lIns="0" tIns="0" rIns="0" bIns="0" rtlCol="0"/>
          <a:lstStyle/>
          <a:p>
            <a:endParaRPr sz="2400"/>
          </a:p>
        </p:txBody>
      </p:sp>
      <p:sp>
        <p:nvSpPr>
          <p:cNvPr id="18" name="bk object 18"/>
          <p:cNvSpPr/>
          <p:nvPr/>
        </p:nvSpPr>
        <p:spPr>
          <a:xfrm>
            <a:off x="0" y="6117301"/>
            <a:ext cx="12192000" cy="0"/>
          </a:xfrm>
          <a:custGeom>
            <a:avLst/>
            <a:gdLst/>
            <a:ahLst/>
            <a:cxnLst/>
            <a:rect l="l" t="t" r="r" b="b"/>
            <a:pathLst>
              <a:path w="9144000">
                <a:moveTo>
                  <a:pt x="0" y="0"/>
                </a:moveTo>
                <a:lnTo>
                  <a:pt x="9144000" y="0"/>
                </a:lnTo>
              </a:path>
            </a:pathLst>
          </a:custGeom>
          <a:ln w="3175">
            <a:solidFill>
              <a:srgbClr val="A6A6A6"/>
            </a:solidFill>
          </a:ln>
        </p:spPr>
        <p:txBody>
          <a:bodyPr wrap="square" lIns="0" tIns="0" rIns="0" bIns="0" rtlCol="0"/>
          <a:lstStyle/>
          <a:p>
            <a:endParaRPr sz="2400"/>
          </a:p>
        </p:txBody>
      </p:sp>
      <p:sp>
        <p:nvSpPr>
          <p:cNvPr id="2" name="Holder 2"/>
          <p:cNvSpPr>
            <a:spLocks noGrp="1"/>
          </p:cNvSpPr>
          <p:nvPr>
            <p:ph type="title"/>
          </p:nvPr>
        </p:nvSpPr>
        <p:spPr>
          <a:xfrm>
            <a:off x="440267" y="475997"/>
            <a:ext cx="11311467" cy="507831"/>
          </a:xfrm>
          <a:prstGeom prst="rect">
            <a:avLst/>
          </a:prstGeom>
        </p:spPr>
        <p:txBody>
          <a:bodyPr wrap="square" lIns="0" tIns="0" rIns="0" bIns="0">
            <a:spAutoFit/>
          </a:bodyPr>
          <a:lstStyle>
            <a:lvl1pPr>
              <a:defRPr sz="33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714588" y="2612639"/>
            <a:ext cx="10762825" cy="276999"/>
          </a:xfrm>
          <a:prstGeom prst="rect">
            <a:avLst/>
          </a:prstGeom>
        </p:spPr>
        <p:txBody>
          <a:bodyPr wrap="square" lIns="0" tIns="0" rIns="0" bIns="0">
            <a:spAutoFit/>
          </a:bodyPr>
          <a:lstStyle>
            <a:lvl1pPr>
              <a:defRPr sz="18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4145281" y="6377941"/>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a:xfrm>
            <a:off x="11294534" y="6328177"/>
            <a:ext cx="200660" cy="861967"/>
          </a:xfrm>
          <a:prstGeom prst="rect">
            <a:avLst/>
          </a:prstGeom>
        </p:spPr>
        <p:txBody>
          <a:bodyPr wrap="square" lIns="0" tIns="0" rIns="0" bIns="0">
            <a:spAutoFit/>
          </a:bodyPr>
          <a:lstStyle>
            <a:lvl1pPr>
              <a:defRPr sz="1867" b="0" i="0">
                <a:solidFill>
                  <a:schemeClr val="tx1"/>
                </a:solidFill>
                <a:latin typeface="Arial"/>
                <a:cs typeface="Arial"/>
              </a:defRPr>
            </a:lvl1pPr>
          </a:lstStyle>
          <a:p>
            <a:pPr marL="33866"/>
            <a:fld id="{81D60167-4931-47E6-BA6A-407CBD079E47}" type="slidenum">
              <a:rPr lang="en-US" smtClean="0"/>
              <a:pPr marL="33866"/>
              <a:t>‹#›</a:t>
            </a:fld>
            <a:endParaRPr lang="en-US" dirty="0"/>
          </a:p>
        </p:txBody>
      </p:sp>
    </p:spTree>
    <p:extLst>
      <p:ext uri="{BB962C8B-B14F-4D97-AF65-F5344CB8AC3E}">
        <p14:creationId xmlns:p14="http://schemas.microsoft.com/office/powerpoint/2010/main" val="154038394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ADF4A-268B-4BBE-9C76-4796D210F94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F08C5-0BE7-4197-B1B2-8C235D5BE9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0C31E-D3B2-46BB-A8FF-3235578DD406}"/>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E01DF-517B-4BD5-A56A-2BB52CC6F387}" type="datetimeFigureOut">
              <a:rPr lang="en-US" smtClean="0"/>
              <a:t>5/20/2019</a:t>
            </a:fld>
            <a:endParaRPr lang="en-US"/>
          </a:p>
        </p:txBody>
      </p:sp>
      <p:sp>
        <p:nvSpPr>
          <p:cNvPr id="5" name="Footer Placeholder 4">
            <a:extLst>
              <a:ext uri="{FF2B5EF4-FFF2-40B4-BE49-F238E27FC236}">
                <a16:creationId xmlns:a16="http://schemas.microsoft.com/office/drawing/2014/main" id="{97BC2FF6-6E7D-473E-A6B2-05814CD2A89C}"/>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890B56-4359-4A13-A3E7-E7D82A2F5C3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35FD1-7474-43C9-91E6-814FD1718C3E}" type="slidenum">
              <a:rPr lang="en-US" smtClean="0"/>
              <a:t>‹#›</a:t>
            </a:fld>
            <a:endParaRPr lang="en-US"/>
          </a:p>
        </p:txBody>
      </p:sp>
    </p:spTree>
    <p:extLst>
      <p:ext uri="{BB962C8B-B14F-4D97-AF65-F5344CB8AC3E}">
        <p14:creationId xmlns:p14="http://schemas.microsoft.com/office/powerpoint/2010/main" val="351183371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672" r:id="rId10"/>
    <p:sldLayoutId id="2147483674" r:id="rId11"/>
    <p:sldLayoutId id="2147483675" r:id="rId12"/>
    <p:sldLayoutId id="2147483676" r:id="rId13"/>
    <p:sldLayoutId id="2147483677" r:id="rId14"/>
    <p:sldLayoutId id="2147483678" r:id="rId15"/>
    <p:sldLayoutId id="2147483679" r:id="rId16"/>
    <p:sldLayoutId id="2147483681" r:id="rId17"/>
    <p:sldLayoutId id="2147483682" r:id="rId18"/>
    <p:sldLayoutId id="2147483683" r:id="rId19"/>
    <p:sldLayoutId id="2147483685" r:id="rId20"/>
    <p:sldLayoutId id="2147483690" r:id="rId21"/>
    <p:sldLayoutId id="2147483691" r:id="rId22"/>
    <p:sldLayoutId id="2147483807" r:id="rId2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92100" y="6356350"/>
            <a:ext cx="487356" cy="412750"/>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fld id="{554CA540-989F-4F36-BBA5-90FBF845669F}" type="slidenum">
              <a:rPr lang="en-US" smtClean="0"/>
              <a:pPr/>
              <a:t>‹#›</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6408" y="6035040"/>
            <a:ext cx="1828800" cy="719734"/>
          </a:xfrm>
          <a:prstGeom prst="rect">
            <a:avLst/>
          </a:prstGeom>
        </p:spPr>
      </p:pic>
      <p:pic>
        <p:nvPicPr>
          <p:cNvPr id="8" name="Picture 7">
            <a:extLst>
              <a:ext uri="{FF2B5EF4-FFF2-40B4-BE49-F238E27FC236}">
                <a16:creationId xmlns:a16="http://schemas.microsoft.com/office/drawing/2014/main" id="{B75658A7-2C2C-5746-89DC-A00C6C352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1240" y="6327648"/>
            <a:ext cx="1728216" cy="454794"/>
          </a:xfrm>
          <a:prstGeom prst="rect">
            <a:avLst/>
          </a:prstGeom>
        </p:spPr>
      </p:pic>
      <p:sp>
        <p:nvSpPr>
          <p:cNvPr id="2" name="Title Placeholder 1">
            <a:extLst>
              <a:ext uri="{FF2B5EF4-FFF2-40B4-BE49-F238E27FC236}">
                <a16:creationId xmlns:a16="http://schemas.microsoft.com/office/drawing/2014/main" id="{E5F861B5-0B8C-4BE3-97F1-891C64BD94A8}"/>
              </a:ext>
            </a:extLst>
          </p:cNvPr>
          <p:cNvSpPr>
            <a:spLocks noGrp="1"/>
          </p:cNvSpPr>
          <p:nvPr>
            <p:ph type="title"/>
          </p:nvPr>
        </p:nvSpPr>
        <p:spPr>
          <a:xfrm>
            <a:off x="758952" y="2624328"/>
            <a:ext cx="692454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DED091-4D82-48D1-BD11-6957C3E98F2B}"/>
              </a:ext>
            </a:extLst>
          </p:cNvPr>
          <p:cNvSpPr>
            <a:spLocks noGrp="1"/>
          </p:cNvSpPr>
          <p:nvPr>
            <p:ph type="body" idx="1"/>
          </p:nvPr>
        </p:nvSpPr>
        <p:spPr>
          <a:xfrm>
            <a:off x="758952" y="3949891"/>
            <a:ext cx="6924548" cy="1409509"/>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3524716374"/>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l" defTabSz="914400" rtl="0" eaLnBrk="1" latinLnBrk="0" hangingPunct="1">
        <a:lnSpc>
          <a:spcPct val="90000"/>
        </a:lnSpc>
        <a:spcBef>
          <a:spcPct val="0"/>
        </a:spcBef>
        <a:buNone/>
        <a:defRPr lang="en-US" sz="3600" b="1" kern="1200" dirty="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lang="en-US" sz="2400" b="1" kern="1200" dirty="0" smtClean="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84988" y="205740"/>
            <a:ext cx="11611610" cy="6395085"/>
          </a:xfrm>
          <a:custGeom>
            <a:avLst/>
            <a:gdLst/>
            <a:ahLst/>
            <a:cxnLst/>
            <a:rect l="l" t="t" r="r" b="b"/>
            <a:pathLst>
              <a:path w="11611610" h="6395084">
                <a:moveTo>
                  <a:pt x="0" y="106933"/>
                </a:moveTo>
                <a:lnTo>
                  <a:pt x="8530" y="65023"/>
                </a:lnTo>
                <a:lnTo>
                  <a:pt x="31774" y="30886"/>
                </a:lnTo>
                <a:lnTo>
                  <a:pt x="66211" y="8041"/>
                </a:lnTo>
                <a:lnTo>
                  <a:pt x="11504421" y="0"/>
                </a:lnTo>
                <a:lnTo>
                  <a:pt x="11519042" y="991"/>
                </a:lnTo>
                <a:lnTo>
                  <a:pt x="11558760" y="14816"/>
                </a:lnTo>
                <a:lnTo>
                  <a:pt x="11589526" y="42181"/>
                </a:lnTo>
                <a:lnTo>
                  <a:pt x="11607820" y="79562"/>
                </a:lnTo>
                <a:lnTo>
                  <a:pt x="11611356" y="6287719"/>
                </a:lnTo>
                <a:lnTo>
                  <a:pt x="11610365" y="6302342"/>
                </a:lnTo>
                <a:lnTo>
                  <a:pt x="11596545" y="6342070"/>
                </a:lnTo>
                <a:lnTo>
                  <a:pt x="11569193" y="6372849"/>
                </a:lnTo>
                <a:lnTo>
                  <a:pt x="11531826" y="6391157"/>
                </a:lnTo>
                <a:lnTo>
                  <a:pt x="106984" y="6394704"/>
                </a:lnTo>
                <a:lnTo>
                  <a:pt x="92365" y="6393713"/>
                </a:lnTo>
                <a:lnTo>
                  <a:pt x="52644" y="6379892"/>
                </a:lnTo>
                <a:lnTo>
                  <a:pt x="21868" y="6352538"/>
                </a:lnTo>
                <a:lnTo>
                  <a:pt x="3554" y="6315167"/>
                </a:lnTo>
                <a:lnTo>
                  <a:pt x="0" y="106933"/>
                </a:lnTo>
                <a:close/>
              </a:path>
            </a:pathLst>
          </a:custGeom>
          <a:ln w="57912">
            <a:solidFill>
              <a:srgbClr val="4297D2"/>
            </a:solidFill>
          </a:ln>
        </p:spPr>
        <p:txBody>
          <a:bodyPr wrap="square" lIns="0" tIns="0" rIns="0" bIns="0" rtlCol="0"/>
          <a:lstStyle/>
          <a:p>
            <a:endParaRPr/>
          </a:p>
        </p:txBody>
      </p:sp>
      <p:sp>
        <p:nvSpPr>
          <p:cNvPr id="17" name="bk object 17"/>
          <p:cNvSpPr/>
          <p:nvPr/>
        </p:nvSpPr>
        <p:spPr>
          <a:xfrm>
            <a:off x="9456419" y="5757670"/>
            <a:ext cx="2639568" cy="1100328"/>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9773411" y="5916167"/>
            <a:ext cx="2221992" cy="941830"/>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916939" y="474957"/>
            <a:ext cx="10358120" cy="1163320"/>
          </a:xfrm>
          <a:prstGeom prst="rect">
            <a:avLst/>
          </a:prstGeom>
        </p:spPr>
        <p:txBody>
          <a:bodyPr wrap="square" lIns="0" tIns="0" rIns="0" bIns="0">
            <a:spAutoFit/>
          </a:bodyPr>
          <a:lstStyle>
            <a:lvl1pPr>
              <a:defRPr sz="4400" b="0" i="0">
                <a:solidFill>
                  <a:srgbClr val="2091C8"/>
                </a:solidFill>
                <a:latin typeface="Candara"/>
                <a:cs typeface="Candara"/>
              </a:defRPr>
            </a:lvl1pPr>
          </a:lstStyle>
          <a:p>
            <a:endParaRPr/>
          </a:p>
        </p:txBody>
      </p:sp>
      <p:sp>
        <p:nvSpPr>
          <p:cNvPr id="3" name="Holder 3"/>
          <p:cNvSpPr>
            <a:spLocks noGrp="1"/>
          </p:cNvSpPr>
          <p:nvPr>
            <p:ph type="body" idx="1"/>
          </p:nvPr>
        </p:nvSpPr>
        <p:spPr>
          <a:xfrm>
            <a:off x="923671" y="1568449"/>
            <a:ext cx="10344657" cy="4398010"/>
          </a:xfrm>
          <a:prstGeom prst="rect">
            <a:avLst/>
          </a:prstGeom>
        </p:spPr>
        <p:txBody>
          <a:bodyPr wrap="square" lIns="0" tIns="0" rIns="0" bIns="0">
            <a:spAutoFit/>
          </a:bodyPr>
          <a:lstStyle>
            <a:lvl1pPr>
              <a:defRPr sz="2800" b="0" i="0">
                <a:solidFill>
                  <a:srgbClr val="0C9B74"/>
                </a:solidFill>
                <a:latin typeface="Candara"/>
                <a:cs typeface="Candara"/>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30656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CFAED-0ABE-4F98-9881-52508B136671}" type="datetimeFigureOut">
              <a:rPr lang="en-US" smtClean="0"/>
              <a:t>5/20/2019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FCF9B-83CF-4C02-A6D4-72430B96092C}" type="slidenum">
              <a:rPr lang="en-US" smtClean="0"/>
              <a:t>‹#›</a:t>
            </a:fld>
            <a:endParaRPr lang="en-US" dirty="0"/>
          </a:p>
        </p:txBody>
      </p:sp>
    </p:spTree>
    <p:extLst>
      <p:ext uri="{BB962C8B-B14F-4D97-AF65-F5344CB8AC3E}">
        <p14:creationId xmlns:p14="http://schemas.microsoft.com/office/powerpoint/2010/main" val="84186831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9" name="Rectangle 8"/>
          <p:cNvSpPr>
            <a:spLocks noChangeArrowheads="1"/>
          </p:cNvSpPr>
          <p:nvPr userDrawn="1"/>
        </p:nvSpPr>
        <p:spPr bwMode="auto">
          <a:xfrm>
            <a:off x="195072" y="639580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sz="1800" dirty="0">
              <a:solidFill>
                <a:prstClr val="black"/>
              </a:solidFill>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914400"/>
            <a:fld id="{3622FC1C-5701-4850-9BC5-A601E26A4A2E}" type="slidenum">
              <a:rPr lang="en-US" smtClean="0">
                <a:solidFill>
                  <a:srgbClr val="1B587C">
                    <a:shade val="75000"/>
                  </a:srgbClr>
                </a:solidFill>
              </a:rPr>
              <a:pPr defTabSz="914400"/>
              <a:t>‹#›</a:t>
            </a:fld>
            <a:endParaRPr lang="en-US" dirty="0">
              <a:solidFill>
                <a:srgbClr val="1B587C">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34350159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9.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0.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hyperlink" Target="https://www.channelpartnersonline.com/2019/04/11/todays-channel-the-big-pictur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70.jpe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72.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74.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mailto:Katherine.Petros@dot.gov" TargetMode="Externa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hyperlink" Target="https://connectdot.connectsolutions.com/p81n6pqvvr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hyperlink" Target="mailto:brian.kozy@dot.gov" TargetMode="Externa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hyperlink" Target="mailto:Connie.Yew@dot.gov"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2.tiff"/><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6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6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g"/></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98.png"/><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notesSlide" Target="../notesSlides/notesSlide34.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44.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36" Type="http://schemas.openxmlformats.org/officeDocument/2006/relationships/image" Target="../media/image131.pn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30.png"/></Relationships>
</file>

<file path=ppt/slides/_rels/slide53.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9" Type="http://schemas.openxmlformats.org/officeDocument/2006/relationships/image" Target="../media/image168.png"/><Relationship Id="rId21" Type="http://schemas.openxmlformats.org/officeDocument/2006/relationships/image" Target="../media/image150.png"/><Relationship Id="rId34" Type="http://schemas.openxmlformats.org/officeDocument/2006/relationships/image" Target="../media/image163.png"/><Relationship Id="rId42" Type="http://schemas.openxmlformats.org/officeDocument/2006/relationships/image" Target="../media/image171.png"/><Relationship Id="rId47" Type="http://schemas.openxmlformats.org/officeDocument/2006/relationships/image" Target="../media/image176.png"/><Relationship Id="rId50" Type="http://schemas.openxmlformats.org/officeDocument/2006/relationships/image" Target="../media/image179.png"/><Relationship Id="rId55" Type="http://schemas.openxmlformats.org/officeDocument/2006/relationships/image" Target="../media/image184.png"/><Relationship Id="rId63" Type="http://schemas.openxmlformats.org/officeDocument/2006/relationships/image" Target="../media/image192.png"/><Relationship Id="rId68" Type="http://schemas.openxmlformats.org/officeDocument/2006/relationships/image" Target="../media/image197.png"/><Relationship Id="rId76" Type="http://schemas.openxmlformats.org/officeDocument/2006/relationships/image" Target="../media/image205.png"/><Relationship Id="rId7" Type="http://schemas.openxmlformats.org/officeDocument/2006/relationships/image" Target="../media/image136.png"/><Relationship Id="rId71" Type="http://schemas.openxmlformats.org/officeDocument/2006/relationships/image" Target="../media/image200.png"/><Relationship Id="rId2" Type="http://schemas.openxmlformats.org/officeDocument/2006/relationships/notesSlide" Target="../notesSlides/notesSlide35.xml"/><Relationship Id="rId16" Type="http://schemas.openxmlformats.org/officeDocument/2006/relationships/image" Target="../media/image145.png"/><Relationship Id="rId29" Type="http://schemas.openxmlformats.org/officeDocument/2006/relationships/image" Target="../media/image158.png"/><Relationship Id="rId11" Type="http://schemas.openxmlformats.org/officeDocument/2006/relationships/image" Target="../media/image140.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66.png"/><Relationship Id="rId40" Type="http://schemas.openxmlformats.org/officeDocument/2006/relationships/image" Target="../media/image169.png"/><Relationship Id="rId45" Type="http://schemas.openxmlformats.org/officeDocument/2006/relationships/image" Target="../media/image174.png"/><Relationship Id="rId53" Type="http://schemas.openxmlformats.org/officeDocument/2006/relationships/image" Target="../media/image182.png"/><Relationship Id="rId58" Type="http://schemas.openxmlformats.org/officeDocument/2006/relationships/image" Target="../media/image187.png"/><Relationship Id="rId66" Type="http://schemas.openxmlformats.org/officeDocument/2006/relationships/image" Target="../media/image195.png"/><Relationship Id="rId74" Type="http://schemas.openxmlformats.org/officeDocument/2006/relationships/image" Target="../media/image203.png"/><Relationship Id="rId79" Type="http://schemas.openxmlformats.org/officeDocument/2006/relationships/image" Target="../media/image208.png"/><Relationship Id="rId5" Type="http://schemas.openxmlformats.org/officeDocument/2006/relationships/image" Target="../media/image134.png"/><Relationship Id="rId61" Type="http://schemas.openxmlformats.org/officeDocument/2006/relationships/image" Target="../media/image190.png"/><Relationship Id="rId82" Type="http://schemas.openxmlformats.org/officeDocument/2006/relationships/image" Target="../media/image211.png"/><Relationship Id="rId10" Type="http://schemas.openxmlformats.org/officeDocument/2006/relationships/image" Target="../media/image139.png"/><Relationship Id="rId19" Type="http://schemas.openxmlformats.org/officeDocument/2006/relationships/image" Target="../media/image148.png"/><Relationship Id="rId31" Type="http://schemas.openxmlformats.org/officeDocument/2006/relationships/image" Target="../media/image160.png"/><Relationship Id="rId44" Type="http://schemas.openxmlformats.org/officeDocument/2006/relationships/image" Target="../media/image173.png"/><Relationship Id="rId52" Type="http://schemas.openxmlformats.org/officeDocument/2006/relationships/image" Target="../media/image181.png"/><Relationship Id="rId60" Type="http://schemas.openxmlformats.org/officeDocument/2006/relationships/image" Target="../media/image189.png"/><Relationship Id="rId65" Type="http://schemas.openxmlformats.org/officeDocument/2006/relationships/image" Target="../media/image194.png"/><Relationship Id="rId73" Type="http://schemas.openxmlformats.org/officeDocument/2006/relationships/image" Target="../media/image202.png"/><Relationship Id="rId78" Type="http://schemas.openxmlformats.org/officeDocument/2006/relationships/image" Target="../media/image207.png"/><Relationship Id="rId81" Type="http://schemas.openxmlformats.org/officeDocument/2006/relationships/image" Target="../media/image210.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png"/><Relationship Id="rId35" Type="http://schemas.openxmlformats.org/officeDocument/2006/relationships/image" Target="../media/image164.png"/><Relationship Id="rId43" Type="http://schemas.openxmlformats.org/officeDocument/2006/relationships/image" Target="../media/image172.png"/><Relationship Id="rId48" Type="http://schemas.openxmlformats.org/officeDocument/2006/relationships/image" Target="../media/image177.png"/><Relationship Id="rId56" Type="http://schemas.openxmlformats.org/officeDocument/2006/relationships/image" Target="../media/image185.png"/><Relationship Id="rId64" Type="http://schemas.openxmlformats.org/officeDocument/2006/relationships/image" Target="../media/image193.png"/><Relationship Id="rId69" Type="http://schemas.openxmlformats.org/officeDocument/2006/relationships/image" Target="../media/image198.png"/><Relationship Id="rId77" Type="http://schemas.openxmlformats.org/officeDocument/2006/relationships/image" Target="../media/image206.png"/><Relationship Id="rId8" Type="http://schemas.openxmlformats.org/officeDocument/2006/relationships/image" Target="../media/image137.png"/><Relationship Id="rId51" Type="http://schemas.openxmlformats.org/officeDocument/2006/relationships/image" Target="../media/image180.png"/><Relationship Id="rId72" Type="http://schemas.openxmlformats.org/officeDocument/2006/relationships/image" Target="../media/image201.png"/><Relationship Id="rId80" Type="http://schemas.openxmlformats.org/officeDocument/2006/relationships/image" Target="../media/image209.png"/><Relationship Id="rId3" Type="http://schemas.openxmlformats.org/officeDocument/2006/relationships/image" Target="../media/image132.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4.png"/><Relationship Id="rId33" Type="http://schemas.openxmlformats.org/officeDocument/2006/relationships/image" Target="../media/image162.png"/><Relationship Id="rId38" Type="http://schemas.openxmlformats.org/officeDocument/2006/relationships/image" Target="../media/image167.png"/><Relationship Id="rId46" Type="http://schemas.openxmlformats.org/officeDocument/2006/relationships/image" Target="../media/image175.png"/><Relationship Id="rId59" Type="http://schemas.openxmlformats.org/officeDocument/2006/relationships/image" Target="../media/image188.png"/><Relationship Id="rId67" Type="http://schemas.openxmlformats.org/officeDocument/2006/relationships/image" Target="../media/image196.png"/><Relationship Id="rId20" Type="http://schemas.openxmlformats.org/officeDocument/2006/relationships/image" Target="../media/image149.png"/><Relationship Id="rId41" Type="http://schemas.openxmlformats.org/officeDocument/2006/relationships/image" Target="../media/image170.png"/><Relationship Id="rId54" Type="http://schemas.openxmlformats.org/officeDocument/2006/relationships/image" Target="../media/image183.png"/><Relationship Id="rId62" Type="http://schemas.openxmlformats.org/officeDocument/2006/relationships/image" Target="../media/image191.png"/><Relationship Id="rId70" Type="http://schemas.openxmlformats.org/officeDocument/2006/relationships/image" Target="../media/image199.png"/><Relationship Id="rId75" Type="http://schemas.openxmlformats.org/officeDocument/2006/relationships/image" Target="../media/image204.png"/><Relationship Id="rId83" Type="http://schemas.openxmlformats.org/officeDocument/2006/relationships/image" Target="../media/image212.png"/><Relationship Id="rId1" Type="http://schemas.openxmlformats.org/officeDocument/2006/relationships/slideLayout" Target="../slideLayouts/slideLayout45.xml"/><Relationship Id="rId6" Type="http://schemas.openxmlformats.org/officeDocument/2006/relationships/image" Target="../media/image135.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7.png"/><Relationship Id="rId36" Type="http://schemas.openxmlformats.org/officeDocument/2006/relationships/image" Target="../media/image165.png"/><Relationship Id="rId49" Type="http://schemas.openxmlformats.org/officeDocument/2006/relationships/image" Target="../media/image178.png"/><Relationship Id="rId57" Type="http://schemas.openxmlformats.org/officeDocument/2006/relationships/image" Target="../media/image18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215.png"/><Relationship Id="rId4" Type="http://schemas.openxmlformats.org/officeDocument/2006/relationships/image" Target="../media/image2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hyperlink" Target="http://www.fhwa.dot.gov/accelerating/grants/index.cfm"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216.png"/><Relationship Id="rId5" Type="http://schemas.openxmlformats.org/officeDocument/2006/relationships/hyperlink" Target="http://www.fhwa.dot.gov/map21/qandas/qaipd.cfm" TargetMode="External"/><Relationship Id="rId4" Type="http://schemas.openxmlformats.org/officeDocument/2006/relationships/hyperlink" Target="https://www.fhwa.dot.gov/innovation/stic/guidance.cf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hyperlink" Target="https://www.fhwa.dot.gov/construction/econstruction/" TargetMode="External"/><Relationship Id="rId5" Type="http://schemas.openxmlformats.org/officeDocument/2006/relationships/hyperlink" Target="http://www.fhwa.dot.gov/3d" TargetMode="External"/><Relationship Id="rId4" Type="http://schemas.openxmlformats.org/officeDocument/2006/relationships/image" Target="../media/image21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2.png"/><Relationship Id="rId4" Type="http://schemas.openxmlformats.org/officeDocument/2006/relationships/diagramQuickStyle" Target="../diagrams/quickStyle1.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5A11-8909-41D0-A019-8D88BC8B8DD6}"/>
              </a:ext>
            </a:extLst>
          </p:cNvPr>
          <p:cNvSpPr>
            <a:spLocks noGrp="1"/>
          </p:cNvSpPr>
          <p:nvPr>
            <p:ph type="ctrTitle"/>
          </p:nvPr>
        </p:nvSpPr>
        <p:spPr>
          <a:xfrm>
            <a:off x="-137117" y="3003814"/>
            <a:ext cx="7408758" cy="645216"/>
          </a:xfrm>
        </p:spPr>
        <p:txBody>
          <a:bodyPr>
            <a:noAutofit/>
          </a:bodyPr>
          <a:lstStyle/>
          <a:p>
            <a:pPr algn="ctr"/>
            <a:br>
              <a:rPr lang="en-US" sz="2800" kern="1200" dirty="0"/>
            </a:br>
            <a:br>
              <a:rPr lang="en-US" sz="2800" dirty="0"/>
            </a:br>
            <a:r>
              <a:rPr lang="en-US" sz="2800" kern="1200" dirty="0"/>
              <a:t>Building Information Modeling (BIM) for Infrastructure </a:t>
            </a:r>
            <a:r>
              <a:rPr lang="en-US" sz="2800" dirty="0"/>
              <a:t>State of the Nation</a:t>
            </a:r>
          </a:p>
        </p:txBody>
      </p:sp>
      <p:pic>
        <p:nvPicPr>
          <p:cNvPr id="4" name="Picture 3">
            <a:extLst>
              <a:ext uri="{FF2B5EF4-FFF2-40B4-BE49-F238E27FC236}">
                <a16:creationId xmlns:a16="http://schemas.microsoft.com/office/drawing/2014/main" id="{A63B7740-4558-472C-BC07-7736FDB8A10A}"/>
              </a:ext>
            </a:extLst>
          </p:cNvPr>
          <p:cNvPicPr>
            <a:picLocks noChangeAspect="1" noChangeArrowheads="1"/>
          </p:cNvPicPr>
          <p:nvPr/>
        </p:nvPicPr>
        <p:blipFill>
          <a:blip r:embed="rId2"/>
          <a:srcRect/>
          <a:stretch>
            <a:fillRect/>
          </a:stretch>
        </p:blipFill>
        <p:spPr bwMode="auto">
          <a:xfrm>
            <a:off x="151550" y="3911776"/>
            <a:ext cx="6779828" cy="2414208"/>
          </a:xfrm>
          <a:prstGeom prst="rect">
            <a:avLst/>
          </a:prstGeom>
          <a:noFill/>
          <a:ln w="9525">
            <a:noFill/>
            <a:miter lim="800000"/>
            <a:headEnd/>
            <a:tailEnd/>
          </a:ln>
        </p:spPr>
      </p:pic>
      <p:sp>
        <p:nvSpPr>
          <p:cNvPr id="5" name="TextBox 6">
            <a:extLst>
              <a:ext uri="{FF2B5EF4-FFF2-40B4-BE49-F238E27FC236}">
                <a16:creationId xmlns:a16="http://schemas.microsoft.com/office/drawing/2014/main" id="{C4BBAC8E-1C62-427E-86A4-482597323B33}"/>
              </a:ext>
            </a:extLst>
          </p:cNvPr>
          <p:cNvSpPr txBox="1">
            <a:spLocks noChangeArrowheads="1"/>
          </p:cNvSpPr>
          <p:nvPr/>
        </p:nvSpPr>
        <p:spPr bwMode="auto">
          <a:xfrm>
            <a:off x="151550" y="6321779"/>
            <a:ext cx="2111725" cy="215444"/>
          </a:xfrm>
          <a:prstGeom prst="rect">
            <a:avLst/>
          </a:prstGeom>
          <a:noFill/>
          <a:ln w="9525">
            <a:noFill/>
            <a:miter lim="800000"/>
            <a:headEnd/>
            <a:tailEnd/>
          </a:ln>
        </p:spPr>
        <p:txBody>
          <a:bodyPr wrap="square">
            <a:spAutoFit/>
          </a:bodyPr>
          <a:lstStyle/>
          <a:p>
            <a:pPr algn="l" defTabSz="457200"/>
            <a:r>
              <a:rPr lang="en-US" altLang="en-US" sz="800" b="1" dirty="0">
                <a:solidFill>
                  <a:schemeClr val="bg1"/>
                </a:solidFill>
                <a:latin typeface="Century Gothic" pitchFamily="34" charset="0"/>
                <a:cs typeface="Arial" charset="0"/>
              </a:rPr>
              <a:t>Image credit: Woolpert</a:t>
            </a:r>
          </a:p>
        </p:txBody>
      </p:sp>
      <p:sp>
        <p:nvSpPr>
          <p:cNvPr id="6" name="TextBox 5"/>
          <p:cNvSpPr txBox="1"/>
          <p:nvPr/>
        </p:nvSpPr>
        <p:spPr>
          <a:xfrm>
            <a:off x="7678041" y="5020917"/>
            <a:ext cx="5068711" cy="1323439"/>
          </a:xfrm>
          <a:prstGeom prst="rect">
            <a:avLst/>
          </a:prstGeom>
          <a:noFill/>
        </p:spPr>
        <p:txBody>
          <a:bodyPr wrap="square" rtlCol="0">
            <a:spAutoFit/>
          </a:bodyPr>
          <a:lstStyle/>
          <a:p>
            <a:pPr algn="l">
              <a:spcBef>
                <a:spcPts val="0"/>
              </a:spcBef>
            </a:pPr>
            <a:r>
              <a:rPr lang="en-US" sz="2000" dirty="0">
                <a:solidFill>
                  <a:schemeClr val="bg1"/>
                </a:solidFill>
              </a:rPr>
              <a:t>National Road Research Alliance</a:t>
            </a:r>
          </a:p>
          <a:p>
            <a:pPr algn="l">
              <a:spcBef>
                <a:spcPts val="0"/>
              </a:spcBef>
            </a:pPr>
            <a:r>
              <a:rPr lang="en-US" sz="2000" dirty="0">
                <a:solidFill>
                  <a:schemeClr val="bg1"/>
                </a:solidFill>
              </a:rPr>
              <a:t>BIM Workshop – May 2019</a:t>
            </a:r>
          </a:p>
          <a:p>
            <a:pPr algn="l">
              <a:spcBef>
                <a:spcPts val="0"/>
              </a:spcBef>
            </a:pPr>
            <a:r>
              <a:rPr lang="en-US" sz="2000" dirty="0">
                <a:solidFill>
                  <a:schemeClr val="bg1"/>
                </a:solidFill>
              </a:rPr>
              <a:t>David Unkefer, FHWA david.unkefer@dot.gov </a:t>
            </a:r>
          </a:p>
        </p:txBody>
      </p:sp>
    </p:spTree>
    <p:extLst>
      <p:ext uri="{BB962C8B-B14F-4D97-AF65-F5344CB8AC3E}">
        <p14:creationId xmlns:p14="http://schemas.microsoft.com/office/powerpoint/2010/main" val="33150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7B8F-76DD-4BB3-BD5D-5F1F0366EA12}"/>
              </a:ext>
            </a:extLst>
          </p:cNvPr>
          <p:cNvSpPr>
            <a:spLocks noGrp="1"/>
          </p:cNvSpPr>
          <p:nvPr>
            <p:ph type="title"/>
          </p:nvPr>
        </p:nvSpPr>
        <p:spPr>
          <a:xfrm>
            <a:off x="838200" y="203086"/>
            <a:ext cx="11500556" cy="1325563"/>
          </a:xfrm>
        </p:spPr>
        <p:txBody>
          <a:bodyPr>
            <a:normAutofit/>
          </a:bodyPr>
          <a:lstStyle/>
          <a:p>
            <a:r>
              <a:rPr lang="en-US" b="1" dirty="0"/>
              <a:t>The National Spatial Data Infrastructure</a:t>
            </a:r>
          </a:p>
        </p:txBody>
      </p:sp>
      <p:sp>
        <p:nvSpPr>
          <p:cNvPr id="3" name="Content Placeholder 2">
            <a:extLst>
              <a:ext uri="{FF2B5EF4-FFF2-40B4-BE49-F238E27FC236}">
                <a16:creationId xmlns:a16="http://schemas.microsoft.com/office/drawing/2014/main" id="{2F4CE2EC-B267-48FC-B46F-357EBC3AF189}"/>
              </a:ext>
            </a:extLst>
          </p:cNvPr>
          <p:cNvSpPr>
            <a:spLocks noGrp="1"/>
          </p:cNvSpPr>
          <p:nvPr>
            <p:ph idx="1"/>
          </p:nvPr>
        </p:nvSpPr>
        <p:spPr/>
        <p:txBody>
          <a:bodyPr/>
          <a:lstStyle/>
          <a:p>
            <a:r>
              <a:rPr lang="en-US" dirty="0"/>
              <a:t>Executive Order 12906 of April 11, 1994 </a:t>
            </a:r>
          </a:p>
          <a:p>
            <a:endParaRPr lang="en-US" dirty="0"/>
          </a:p>
          <a:p>
            <a:endParaRPr lang="en-US" dirty="0"/>
          </a:p>
        </p:txBody>
      </p:sp>
      <p:pic>
        <p:nvPicPr>
          <p:cNvPr id="4" name="Picture 3">
            <a:extLst>
              <a:ext uri="{FF2B5EF4-FFF2-40B4-BE49-F238E27FC236}">
                <a16:creationId xmlns:a16="http://schemas.microsoft.com/office/drawing/2014/main" id="{FD7E7396-E4A4-43F6-B957-496601E74468}"/>
              </a:ext>
            </a:extLst>
          </p:cNvPr>
          <p:cNvPicPr>
            <a:picLocks noChangeAspect="1"/>
          </p:cNvPicPr>
          <p:nvPr/>
        </p:nvPicPr>
        <p:blipFill>
          <a:blip r:embed="rId3"/>
          <a:stretch>
            <a:fillRect/>
          </a:stretch>
        </p:blipFill>
        <p:spPr>
          <a:xfrm>
            <a:off x="455043" y="2474572"/>
            <a:ext cx="8474162" cy="3053443"/>
          </a:xfrm>
          <a:prstGeom prst="rect">
            <a:avLst/>
          </a:prstGeom>
        </p:spPr>
      </p:pic>
    </p:spTree>
    <p:extLst>
      <p:ext uri="{BB962C8B-B14F-4D97-AF65-F5344CB8AC3E}">
        <p14:creationId xmlns:p14="http://schemas.microsoft.com/office/powerpoint/2010/main" val="3472138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6FC4-64F4-444C-9943-8C5D39F76A87}"/>
              </a:ext>
            </a:extLst>
          </p:cNvPr>
          <p:cNvSpPr>
            <a:spLocks noGrp="1"/>
          </p:cNvSpPr>
          <p:nvPr>
            <p:ph type="title"/>
          </p:nvPr>
        </p:nvSpPr>
        <p:spPr>
          <a:xfrm>
            <a:off x="838200" y="203086"/>
            <a:ext cx="10868378" cy="1325563"/>
          </a:xfrm>
        </p:spPr>
        <p:txBody>
          <a:bodyPr>
            <a:normAutofit/>
          </a:bodyPr>
          <a:lstStyle/>
          <a:p>
            <a:r>
              <a:rPr lang="en-US" b="1" dirty="0"/>
              <a:t>Geospatial Data Act (October 2018)</a:t>
            </a:r>
          </a:p>
        </p:txBody>
      </p:sp>
      <p:sp>
        <p:nvSpPr>
          <p:cNvPr id="3" name="Content Placeholder 2">
            <a:extLst>
              <a:ext uri="{FF2B5EF4-FFF2-40B4-BE49-F238E27FC236}">
                <a16:creationId xmlns:a16="http://schemas.microsoft.com/office/drawing/2014/main" id="{CB79DF93-7615-4B7A-BA46-9BF6F0E9A7CC}"/>
              </a:ext>
            </a:extLst>
          </p:cNvPr>
          <p:cNvSpPr>
            <a:spLocks noGrp="1"/>
          </p:cNvSpPr>
          <p:nvPr>
            <p:ph idx="1"/>
          </p:nvPr>
        </p:nvSpPr>
        <p:spPr>
          <a:xfrm>
            <a:off x="323850" y="1631315"/>
            <a:ext cx="10515600" cy="4351338"/>
          </a:xfrm>
        </p:spPr>
        <p:txBody>
          <a:bodyPr>
            <a:normAutofit fontScale="85000" lnSpcReduction="20000"/>
          </a:bodyPr>
          <a:lstStyle/>
          <a:p>
            <a:pPr>
              <a:buClr>
                <a:srgbClr val="0070C0"/>
              </a:buClr>
            </a:pPr>
            <a:r>
              <a:rPr lang="en-US" sz="2100" kern="1200" dirty="0">
                <a:solidFill>
                  <a:schemeClr val="tx1"/>
                </a:solidFill>
              </a:rPr>
              <a:t>This bill establishes: (1) in the Office of Management and Budget the Federal Geographic Data Committee (the committee), which shall be the lead entity in the executive branch </a:t>
            </a:r>
            <a:r>
              <a:rPr lang="en-US" sz="3800" b="1" u="sng" kern="1200" dirty="0">
                <a:solidFill>
                  <a:schemeClr val="tx1"/>
                </a:solidFill>
              </a:rPr>
              <a:t>for the development, implementation, and review of policies, practices, and standards relating to geospatial data</a:t>
            </a:r>
            <a:r>
              <a:rPr lang="en-US" kern="1200" dirty="0">
                <a:solidFill>
                  <a:schemeClr val="tx1"/>
                </a:solidFill>
              </a:rPr>
              <a:t>; </a:t>
            </a:r>
            <a:r>
              <a:rPr lang="en-US" sz="2100" dirty="0"/>
              <a:t>and (2) in the executive branch the National Geospatial Advisory Committee to provide advice and recommendations to the committee. The National Spatial Data Infrastructure (as defined in this bill) </a:t>
            </a:r>
            <a:r>
              <a:rPr lang="en-US" sz="3800" b="1" u="sng" dirty="0"/>
              <a:t>shall ensure that geospatial data from multiple sources is available and easily integrated to enhance the understanding of the physical and cultural world. </a:t>
            </a:r>
            <a:r>
              <a:rPr lang="en-US" sz="2100" dirty="0"/>
              <a:t>The committee shall prepare a strategic plan for the implementation of the infrastructure consistent with national security, national defense, and emergency preparedness program policies regarding data accessibility.</a:t>
            </a:r>
          </a:p>
          <a:p>
            <a:endParaRPr lang="en-US" dirty="0"/>
          </a:p>
        </p:txBody>
      </p:sp>
    </p:spTree>
    <p:extLst>
      <p:ext uri="{BB962C8B-B14F-4D97-AF65-F5344CB8AC3E}">
        <p14:creationId xmlns:p14="http://schemas.microsoft.com/office/powerpoint/2010/main" val="212140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numCol="1" rtlCol="0" anchor="ctr" anchorCtr="0" compatLnSpc="1">
            <a:prstTxWarp prst="textNoShape">
              <a:avLst/>
            </a:prstTxWarp>
            <a:normAutofit/>
          </a:bodyPr>
          <a:lstStyle/>
          <a:p>
            <a:r>
              <a:rPr lang="en-US" sz="4000" b="1" dirty="0"/>
              <a:t>MAP-21 – 23 USC 106 (j)</a:t>
            </a:r>
            <a:br>
              <a:rPr lang="en-US" sz="4000" b="1" dirty="0"/>
            </a:br>
            <a:r>
              <a:rPr lang="en-US" sz="3100" b="1" dirty="0"/>
              <a:t>Use of Advanced Modeling Technologies</a:t>
            </a:r>
          </a:p>
        </p:txBody>
      </p:sp>
      <p:sp>
        <p:nvSpPr>
          <p:cNvPr id="3" name="Content Placeholder 2"/>
          <p:cNvSpPr>
            <a:spLocks noGrp="1"/>
          </p:cNvSpPr>
          <p:nvPr>
            <p:ph idx="1"/>
          </p:nvPr>
        </p:nvSpPr>
        <p:spPr>
          <a:xfrm>
            <a:off x="399661" y="1892572"/>
            <a:ext cx="10515600" cy="4351338"/>
          </a:xfrm>
        </p:spPr>
        <p:txBody>
          <a:bodyPr>
            <a:normAutofit/>
          </a:bodyPr>
          <a:lstStyle/>
          <a:p>
            <a:pPr fontAlgn="base">
              <a:buNone/>
            </a:pPr>
            <a:r>
              <a:rPr lang="en-US" dirty="0">
                <a:solidFill>
                  <a:schemeClr val="tx1"/>
                </a:solidFill>
              </a:rPr>
              <a:t>… the Secretary shall </a:t>
            </a:r>
            <a:r>
              <a:rPr lang="en-US" b="1" u="sng" dirty="0">
                <a:solidFill>
                  <a:schemeClr val="tx1"/>
                </a:solidFill>
              </a:rPr>
              <a:t>encourage the use of advanced modeling technologies during environmental, planning, financial management, design, simulation, and construction processes of the projects. </a:t>
            </a:r>
          </a:p>
          <a:p>
            <a:pPr fontAlgn="base">
              <a:buNone/>
            </a:pPr>
            <a:r>
              <a:rPr lang="en-US" dirty="0">
                <a:solidFill>
                  <a:schemeClr val="tx1"/>
                </a:solidFill>
              </a:rPr>
              <a:t>… </a:t>
            </a:r>
            <a:r>
              <a:rPr lang="en-US" b="1" u="sng" dirty="0">
                <a:solidFill>
                  <a:schemeClr val="tx1"/>
                </a:solidFill>
              </a:rPr>
              <a:t>compile information/best practices … disseminate … and promote use</a:t>
            </a:r>
            <a:r>
              <a:rPr lang="en-US" dirty="0">
                <a:solidFill>
                  <a:schemeClr val="tx1"/>
                </a:solidFill>
              </a:rPr>
              <a:t> </a:t>
            </a:r>
          </a:p>
          <a:p>
            <a:pPr fontAlgn="base">
              <a:buNone/>
            </a:pPr>
            <a:r>
              <a:rPr lang="en-US" dirty="0">
                <a:solidFill>
                  <a:schemeClr val="tx1"/>
                </a:solidFill>
              </a:rPr>
              <a:t>… </a:t>
            </a:r>
            <a:r>
              <a:rPr lang="en-US" b="1" u="sng" dirty="0">
                <a:solidFill>
                  <a:schemeClr val="tx1"/>
                </a:solidFill>
              </a:rPr>
              <a:t>develop and publish on the public website … a detailed and comprehensive plan for the implementation </a:t>
            </a:r>
            <a:r>
              <a:rPr lang="en-US" dirty="0">
                <a:solidFill>
                  <a:schemeClr val="tx1"/>
                </a:solidFill>
              </a:rPr>
              <a:t>…</a:t>
            </a:r>
          </a:p>
          <a:p>
            <a:pPr>
              <a:buNone/>
            </a:pPr>
            <a:endParaRPr lang="en-US" dirty="0"/>
          </a:p>
        </p:txBody>
      </p:sp>
    </p:spTree>
    <p:extLst>
      <p:ext uri="{BB962C8B-B14F-4D97-AF65-F5344CB8AC3E}">
        <p14:creationId xmlns:p14="http://schemas.microsoft.com/office/powerpoint/2010/main" val="1128523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523EECF-AD32-413D-A70D-DBDBDF0D1878}"/>
              </a:ext>
            </a:extLst>
          </p:cNvPr>
          <p:cNvSpPr>
            <a:spLocks noGrp="1"/>
          </p:cNvSpPr>
          <p:nvPr>
            <p:ph sz="quarter" idx="1"/>
          </p:nvPr>
        </p:nvSpPr>
        <p:spPr>
          <a:xfrm>
            <a:off x="298580" y="5793791"/>
            <a:ext cx="7110995" cy="402749"/>
          </a:xfrm>
        </p:spPr>
        <p:txBody>
          <a:bodyPr>
            <a:noAutofit/>
          </a:bodyPr>
          <a:lstStyle/>
          <a:p>
            <a:pPr marL="0" indent="0">
              <a:buNone/>
            </a:pPr>
            <a:r>
              <a:rPr lang="en-US" dirty="0"/>
              <a:t>Moving from Analog to Digital 3D Models</a:t>
            </a:r>
          </a:p>
          <a:p>
            <a:endParaRPr lang="en-US" dirty="0"/>
          </a:p>
        </p:txBody>
      </p:sp>
      <p:sp>
        <p:nvSpPr>
          <p:cNvPr id="8" name="Title 1">
            <a:extLst>
              <a:ext uri="{FF2B5EF4-FFF2-40B4-BE49-F238E27FC236}">
                <a16:creationId xmlns:a16="http://schemas.microsoft.com/office/drawing/2014/main" id="{D4767A23-9928-274E-A9E8-5277830D96F0}"/>
              </a:ext>
            </a:extLst>
          </p:cNvPr>
          <p:cNvSpPr>
            <a:spLocks noGrp="1"/>
          </p:cNvSpPr>
          <p:nvPr>
            <p:ph type="title"/>
          </p:nvPr>
        </p:nvSpPr>
        <p:spPr/>
        <p:txBody>
          <a:bodyPr/>
          <a:lstStyle/>
          <a:p>
            <a:r>
              <a:rPr lang="en-US" dirty="0"/>
              <a:t>EDC 2 - 3D Engineered Models for Construction</a:t>
            </a:r>
          </a:p>
        </p:txBody>
      </p:sp>
      <p:sp>
        <p:nvSpPr>
          <p:cNvPr id="26" name="TextBox 25"/>
          <p:cNvSpPr txBox="1"/>
          <p:nvPr/>
        </p:nvSpPr>
        <p:spPr>
          <a:xfrm>
            <a:off x="609114" y="6356354"/>
            <a:ext cx="277238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Images: Wisconsin DOT</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0" y="1257015"/>
            <a:ext cx="6102220" cy="4502179"/>
          </a:xfrm>
          <a:prstGeom prst="rect">
            <a:avLst/>
          </a:prstGeom>
        </p:spPr>
      </p:pic>
      <p:sp>
        <p:nvSpPr>
          <p:cNvPr id="7" name="object 2">
            <a:extLst>
              <a:ext uri="{FF2B5EF4-FFF2-40B4-BE49-F238E27FC236}">
                <a16:creationId xmlns:a16="http://schemas.microsoft.com/office/drawing/2014/main" id="{92A6B4C7-2D5F-402D-B2E6-93703EE860F0}"/>
              </a:ext>
            </a:extLst>
          </p:cNvPr>
          <p:cNvSpPr/>
          <p:nvPr/>
        </p:nvSpPr>
        <p:spPr>
          <a:xfrm>
            <a:off x="5878287" y="1257015"/>
            <a:ext cx="6257264" cy="427484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0366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1D5B2-7D6C-446F-BBEA-E023D08224FE}"/>
              </a:ext>
            </a:extLst>
          </p:cNvPr>
          <p:cNvSpPr>
            <a:spLocks noGrp="1"/>
          </p:cNvSpPr>
          <p:nvPr>
            <p:ph sz="quarter" idx="1"/>
          </p:nvPr>
        </p:nvSpPr>
        <p:spPr>
          <a:xfrm>
            <a:off x="625928" y="1352096"/>
            <a:ext cx="8420101" cy="4351338"/>
          </a:xfrm>
        </p:spPr>
        <p:txBody>
          <a:bodyPr/>
          <a:lstStyle/>
          <a:p>
            <a:r>
              <a:rPr lang="en-US" sz="2400" dirty="0"/>
              <a:t>As-found Survey Data (e.g., Lidar for Asset Management)</a:t>
            </a:r>
          </a:p>
          <a:p>
            <a:r>
              <a:rPr lang="en-US" sz="2400" dirty="0"/>
              <a:t>Schedule (4D) and Cost (5D) Modeling</a:t>
            </a:r>
          </a:p>
          <a:p>
            <a:r>
              <a:rPr lang="en-US" sz="2400" dirty="0"/>
              <a:t>Post-construction Survey Data (as built including utilities)</a:t>
            </a:r>
          </a:p>
          <a:p>
            <a:endParaRPr lang="en-US" dirty="0"/>
          </a:p>
        </p:txBody>
      </p:sp>
      <p:sp>
        <p:nvSpPr>
          <p:cNvPr id="8" name="Title 1">
            <a:extLst>
              <a:ext uri="{FF2B5EF4-FFF2-40B4-BE49-F238E27FC236}">
                <a16:creationId xmlns:a16="http://schemas.microsoft.com/office/drawing/2014/main" id="{D4767A23-9928-274E-A9E8-5277830D96F0}"/>
              </a:ext>
            </a:extLst>
          </p:cNvPr>
          <p:cNvSpPr>
            <a:spLocks noGrp="1"/>
          </p:cNvSpPr>
          <p:nvPr>
            <p:ph type="title"/>
          </p:nvPr>
        </p:nvSpPr>
        <p:spPr>
          <a:xfrm>
            <a:off x="266699" y="203086"/>
            <a:ext cx="11788452" cy="1325563"/>
          </a:xfrm>
        </p:spPr>
        <p:txBody>
          <a:bodyPr/>
          <a:lstStyle/>
          <a:p>
            <a:r>
              <a:rPr lang="en-US" dirty="0"/>
              <a:t>EDC 3 – 3/4/5D Engineered Models &amp; Post-Construction</a:t>
            </a:r>
          </a:p>
        </p:txBody>
      </p:sp>
      <p:sp>
        <p:nvSpPr>
          <p:cNvPr id="13" name="TextBox 12"/>
          <p:cNvSpPr txBox="1"/>
          <p:nvPr/>
        </p:nvSpPr>
        <p:spPr>
          <a:xfrm>
            <a:off x="483012" y="6378344"/>
            <a:ext cx="1860490" cy="276999"/>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Image: Wisconsin DOT</a:t>
            </a:r>
          </a:p>
        </p:txBody>
      </p:sp>
      <p:pic>
        <p:nvPicPr>
          <p:cNvPr id="6" name="Picture 5"/>
          <p:cNvPicPr>
            <a:picLocks noChangeAspect="1"/>
          </p:cNvPicPr>
          <p:nvPr/>
        </p:nvPicPr>
        <p:blipFill>
          <a:blip r:embed="rId3"/>
          <a:stretch>
            <a:fillRect/>
          </a:stretch>
        </p:blipFill>
        <p:spPr>
          <a:xfrm>
            <a:off x="266699" y="2841171"/>
            <a:ext cx="7093717" cy="3537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1027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55EE6-D5AA-4213-BDD3-E7B608A45CDE}"/>
              </a:ext>
            </a:extLst>
          </p:cNvPr>
          <p:cNvSpPr>
            <a:spLocks noGrp="1"/>
          </p:cNvSpPr>
          <p:nvPr>
            <p:ph sz="quarter" idx="1"/>
          </p:nvPr>
        </p:nvSpPr>
        <p:spPr/>
        <p:txBody>
          <a:bodyPr/>
          <a:lstStyle/>
          <a:p>
            <a:pPr lvl="0"/>
            <a:r>
              <a:rPr lang="en-US" dirty="0"/>
              <a:t>Electronically capturing construction data </a:t>
            </a:r>
          </a:p>
          <a:p>
            <a:pPr lvl="0"/>
            <a:r>
              <a:rPr lang="en-US" dirty="0"/>
              <a:t>Electronic submission of all construction documentation</a:t>
            </a:r>
          </a:p>
          <a:p>
            <a:pPr lvl="0"/>
            <a:r>
              <a:rPr lang="en-US" dirty="0"/>
              <a:t>Increased use of mobile devices</a:t>
            </a:r>
          </a:p>
          <a:p>
            <a:pPr lvl="0"/>
            <a:r>
              <a:rPr lang="en-US" dirty="0"/>
              <a:t>Increased automation of document review &amp; approval</a:t>
            </a:r>
          </a:p>
          <a:p>
            <a:pPr lvl="0"/>
            <a:r>
              <a:rPr lang="en-US" dirty="0"/>
              <a:t>Use of electronic signatures by all parties throughout process</a:t>
            </a:r>
          </a:p>
          <a:p>
            <a:pPr lvl="0"/>
            <a:r>
              <a:rPr lang="en-US" dirty="0"/>
              <a:t>Secure document and workflow management accessible to all stakeholders on any device</a:t>
            </a:r>
          </a:p>
          <a:p>
            <a:endParaRPr lang="en-US" dirty="0"/>
          </a:p>
        </p:txBody>
      </p:sp>
      <p:sp>
        <p:nvSpPr>
          <p:cNvPr id="8" name="Title 1">
            <a:extLst>
              <a:ext uri="{FF2B5EF4-FFF2-40B4-BE49-F238E27FC236}">
                <a16:creationId xmlns:a16="http://schemas.microsoft.com/office/drawing/2014/main" id="{D4767A23-9928-274E-A9E8-5277830D96F0}"/>
              </a:ext>
            </a:extLst>
          </p:cNvPr>
          <p:cNvSpPr>
            <a:spLocks noGrp="1"/>
          </p:cNvSpPr>
          <p:nvPr>
            <p:ph type="title"/>
          </p:nvPr>
        </p:nvSpPr>
        <p:spPr/>
        <p:txBody>
          <a:bodyPr/>
          <a:lstStyle/>
          <a:p>
            <a:r>
              <a:rPr lang="en-US" dirty="0"/>
              <a:t>EDC 3 &amp; 4 - e-Construction</a:t>
            </a:r>
          </a:p>
        </p:txBody>
      </p:sp>
      <p:sp>
        <p:nvSpPr>
          <p:cNvPr id="9" name="Text Placeholder 3"/>
          <p:cNvSpPr txBox="1">
            <a:spLocks/>
          </p:cNvSpPr>
          <p:nvPr/>
        </p:nvSpPr>
        <p:spPr>
          <a:xfrm>
            <a:off x="2273031" y="1910051"/>
            <a:ext cx="8043343" cy="4335106"/>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endParaRPr lang="en-US" sz="2400" dirty="0">
              <a:solidFill>
                <a:srgbClr val="5A8E22"/>
              </a:solidFill>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92D5909C-EFDD-4510-9086-D749F2BEDEE9}"/>
              </a:ext>
            </a:extLst>
          </p:cNvPr>
          <p:cNvSpPr>
            <a:spLocks noGrp="1"/>
          </p:cNvSpPr>
          <p:nvPr>
            <p:ph type="sldNum" sz="quarter" idx="12"/>
          </p:nvPr>
        </p:nvSpPr>
        <p:spPr/>
        <p:txBody>
          <a:bodyPr/>
          <a:lstStyle/>
          <a:p>
            <a:fld id="{3622FC1C-5701-4850-9BC5-A601E26A4A2E}" type="slidenum">
              <a:rPr lang="en-US" smtClean="0">
                <a:solidFill>
                  <a:srgbClr val="1B587C">
                    <a:shade val="75000"/>
                  </a:srgbClr>
                </a:solidFill>
              </a:rPr>
              <a:pPr/>
              <a:t>15</a:t>
            </a:fld>
            <a:endParaRPr lang="en-US" dirty="0">
              <a:solidFill>
                <a:srgbClr val="1B587C">
                  <a:shade val="75000"/>
                </a:srgbClr>
              </a:solidFill>
            </a:endParaRPr>
          </a:p>
        </p:txBody>
      </p:sp>
    </p:spTree>
    <p:extLst>
      <p:ext uri="{BB962C8B-B14F-4D97-AF65-F5344CB8AC3E}">
        <p14:creationId xmlns:p14="http://schemas.microsoft.com/office/powerpoint/2010/main" val="390650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622FC1C-5701-4850-9BC5-A601E26A4A2E}" type="slidenum">
              <a:rPr lang="en-US" smtClean="0">
                <a:solidFill>
                  <a:srgbClr val="1B587C">
                    <a:shade val="75000"/>
                  </a:srgbClr>
                </a:solidFill>
              </a:rPr>
              <a:pPr/>
              <a:t>16</a:t>
            </a:fld>
            <a:endParaRPr lang="en-US" dirty="0">
              <a:solidFill>
                <a:srgbClr val="1B587C">
                  <a:shade val="75000"/>
                </a:srgbClr>
              </a:solidFill>
            </a:endParaRPr>
          </a:p>
        </p:txBody>
      </p:sp>
      <p:sp>
        <p:nvSpPr>
          <p:cNvPr id="6" name="Rectangle 5"/>
          <p:cNvSpPr/>
          <p:nvPr/>
        </p:nvSpPr>
        <p:spPr>
          <a:xfrm>
            <a:off x="380999" y="356715"/>
            <a:ext cx="8537995" cy="646331"/>
          </a:xfrm>
          <a:prstGeom prst="rect">
            <a:avLst/>
          </a:prstGeom>
        </p:spPr>
        <p:txBody>
          <a:bodyPr wrap="square">
            <a:spAutoFit/>
          </a:bodyPr>
          <a:lstStyle/>
          <a:p>
            <a:pPr algn="l"/>
            <a:r>
              <a:rPr lang="en-US" sz="3600" dirty="0">
                <a:solidFill>
                  <a:schemeClr val="bg1"/>
                </a:solidFill>
                <a:latin typeface="Franklin Gothic Medium" panose="020B0603020102020204" pitchFamily="34" charset="0"/>
                <a:ea typeface="Roboto Light" panose="02000000000000000000" pitchFamily="2" charset="0"/>
                <a:cs typeface="Roboto Light" panose="02000000000000000000" pitchFamily="2" charset="0"/>
              </a:rPr>
              <a:t>FHWA BIM Activities/Investment</a:t>
            </a:r>
            <a:endParaRPr lang="en-US" sz="3600" dirty="0">
              <a:solidFill>
                <a:schemeClr val="bg1"/>
              </a:solidFill>
              <a:latin typeface="Franklin Gothic Medium" panose="020B0603020102020204" pitchFamily="34" charset="0"/>
            </a:endParaRPr>
          </a:p>
        </p:txBody>
      </p:sp>
      <p:pic>
        <p:nvPicPr>
          <p:cNvPr id="5" name="Picture 4"/>
          <p:cNvPicPr>
            <a:picLocks noChangeAspect="1"/>
          </p:cNvPicPr>
          <p:nvPr/>
        </p:nvPicPr>
        <p:blipFill>
          <a:blip r:embed="rId2"/>
          <a:stretch>
            <a:fillRect/>
          </a:stretch>
        </p:blipFill>
        <p:spPr>
          <a:xfrm>
            <a:off x="310242" y="1237537"/>
            <a:ext cx="7656159" cy="4363163"/>
          </a:xfrm>
          <a:prstGeom prst="rect">
            <a:avLst/>
          </a:prstGeom>
        </p:spPr>
      </p:pic>
    </p:spTree>
    <p:extLst>
      <p:ext uri="{BB962C8B-B14F-4D97-AF65-F5344CB8AC3E}">
        <p14:creationId xmlns:p14="http://schemas.microsoft.com/office/powerpoint/2010/main" val="370949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BBB10-AACB-49E7-B851-1F40422CBF09}"/>
              </a:ext>
            </a:extLst>
          </p:cNvPr>
          <p:cNvSpPr>
            <a:spLocks noGrp="1"/>
          </p:cNvSpPr>
          <p:nvPr>
            <p:ph type="ctrTitle"/>
          </p:nvPr>
        </p:nvSpPr>
        <p:spPr>
          <a:xfrm>
            <a:off x="711201" y="1884784"/>
            <a:ext cx="6739466" cy="2128761"/>
          </a:xfrm>
        </p:spPr>
        <p:txBody>
          <a:bodyPr>
            <a:noAutofit/>
          </a:bodyPr>
          <a:lstStyle/>
          <a:p>
            <a:r>
              <a:rPr lang="en-US" sz="4400" dirty="0"/>
              <a:t>Business Drivers</a:t>
            </a:r>
          </a:p>
        </p:txBody>
      </p:sp>
    </p:spTree>
    <p:extLst>
      <p:ext uri="{BB962C8B-B14F-4D97-AF65-F5344CB8AC3E}">
        <p14:creationId xmlns:p14="http://schemas.microsoft.com/office/powerpoint/2010/main" val="372131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DA94-8060-E54F-A8F5-C968A0AB6E89}"/>
              </a:ext>
            </a:extLst>
          </p:cNvPr>
          <p:cNvSpPr>
            <a:spLocks noGrp="1"/>
          </p:cNvSpPr>
          <p:nvPr>
            <p:ph type="title"/>
          </p:nvPr>
        </p:nvSpPr>
        <p:spPr/>
        <p:txBody>
          <a:bodyPr/>
          <a:lstStyle/>
          <a:p>
            <a:r>
              <a:rPr lang="en-US" dirty="0"/>
              <a:t>BIM for Infrastructure – Why?</a:t>
            </a:r>
          </a:p>
        </p:txBody>
      </p:sp>
      <p:sp>
        <p:nvSpPr>
          <p:cNvPr id="4" name="Slide Number Placeholder 3">
            <a:extLst>
              <a:ext uri="{FF2B5EF4-FFF2-40B4-BE49-F238E27FC236}">
                <a16:creationId xmlns:a16="http://schemas.microsoft.com/office/drawing/2014/main" id="{4A13B2A9-EE87-BF49-9721-8A604207790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8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D626612E-3043-FA46-A298-2A944E290279}"/>
              </a:ext>
            </a:extLst>
          </p:cNvPr>
          <p:cNvPicPr/>
          <p:nvPr/>
        </p:nvPicPr>
        <p:blipFill>
          <a:blip r:embed="rId3"/>
          <a:stretch>
            <a:fillRect/>
          </a:stretch>
        </p:blipFill>
        <p:spPr>
          <a:xfrm>
            <a:off x="6428509" y="1039708"/>
            <a:ext cx="5144070" cy="5735161"/>
          </a:xfrm>
          <a:prstGeom prst="rect">
            <a:avLst/>
          </a:prstGeom>
        </p:spPr>
      </p:pic>
      <p:pic>
        <p:nvPicPr>
          <p:cNvPr id="6" name="Picture 5">
            <a:extLst>
              <a:ext uri="{FF2B5EF4-FFF2-40B4-BE49-F238E27FC236}">
                <a16:creationId xmlns:a16="http://schemas.microsoft.com/office/drawing/2014/main" id="{9E335453-6A32-DC44-AC91-6401B8D4735D}"/>
              </a:ext>
            </a:extLst>
          </p:cNvPr>
          <p:cNvPicPr>
            <a:picLocks noChangeAspect="1"/>
          </p:cNvPicPr>
          <p:nvPr/>
        </p:nvPicPr>
        <p:blipFill>
          <a:blip r:embed="rId4"/>
          <a:stretch>
            <a:fillRect/>
          </a:stretch>
        </p:blipFill>
        <p:spPr>
          <a:xfrm>
            <a:off x="1590248" y="1449415"/>
            <a:ext cx="2934562" cy="2271919"/>
          </a:xfrm>
          <a:prstGeom prst="rect">
            <a:avLst/>
          </a:prstGeom>
        </p:spPr>
      </p:pic>
      <p:pic>
        <p:nvPicPr>
          <p:cNvPr id="8" name="Picture 7">
            <a:extLst>
              <a:ext uri="{FF2B5EF4-FFF2-40B4-BE49-F238E27FC236}">
                <a16:creationId xmlns:a16="http://schemas.microsoft.com/office/drawing/2014/main" id="{6DFB2269-FF37-4548-8B26-A59F1FBBD967}"/>
              </a:ext>
            </a:extLst>
          </p:cNvPr>
          <p:cNvPicPr>
            <a:picLocks noChangeAspect="1"/>
          </p:cNvPicPr>
          <p:nvPr/>
        </p:nvPicPr>
        <p:blipFill>
          <a:blip r:embed="rId5"/>
          <a:stretch>
            <a:fillRect/>
          </a:stretch>
        </p:blipFill>
        <p:spPr>
          <a:xfrm>
            <a:off x="1590248" y="3867848"/>
            <a:ext cx="3491775" cy="2261913"/>
          </a:xfrm>
          <a:prstGeom prst="rect">
            <a:avLst/>
          </a:prstGeom>
        </p:spPr>
      </p:pic>
      <p:sp>
        <p:nvSpPr>
          <p:cNvPr id="9" name="TextBox 8">
            <a:extLst>
              <a:ext uri="{FF2B5EF4-FFF2-40B4-BE49-F238E27FC236}">
                <a16:creationId xmlns:a16="http://schemas.microsoft.com/office/drawing/2014/main" id="{57D64488-DCD9-6745-9C12-FB195DAA36BF}"/>
              </a:ext>
            </a:extLst>
          </p:cNvPr>
          <p:cNvSpPr txBox="1"/>
          <p:nvPr/>
        </p:nvSpPr>
        <p:spPr>
          <a:xfrm>
            <a:off x="0" y="6583362"/>
            <a:ext cx="5555673" cy="276999"/>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Credit to Dodge:  Section: “Executive Summary” (Page 1) </a:t>
            </a:r>
          </a:p>
        </p:txBody>
      </p:sp>
      <p:sp>
        <p:nvSpPr>
          <p:cNvPr id="10" name="TextBox 9">
            <a:extLst>
              <a:ext uri="{FF2B5EF4-FFF2-40B4-BE49-F238E27FC236}">
                <a16:creationId xmlns:a16="http://schemas.microsoft.com/office/drawing/2014/main" id="{39EF1C6F-64BD-D24A-A667-DA4AA3EA4E12}"/>
              </a:ext>
            </a:extLst>
          </p:cNvPr>
          <p:cNvSpPr txBox="1"/>
          <p:nvPr/>
        </p:nvSpPr>
        <p:spPr>
          <a:xfrm>
            <a:off x="9537099" y="4363671"/>
            <a:ext cx="2244437"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6699"/>
                </a:solidFill>
                <a:effectLst/>
                <a:uLnTx/>
                <a:uFillTx/>
                <a:latin typeface="Franklin Gothic Book" panose="020B0503020102020204"/>
                <a:ea typeface="+mn-ea"/>
                <a:cs typeface="+mn-cs"/>
              </a:rPr>
              <a:t>Percentage of BIM Users (owners, engineers and subcontractors)  </a:t>
            </a:r>
          </a:p>
        </p:txBody>
      </p:sp>
    </p:spTree>
    <p:extLst>
      <p:ext uri="{BB962C8B-B14F-4D97-AF65-F5344CB8AC3E}">
        <p14:creationId xmlns:p14="http://schemas.microsoft.com/office/powerpoint/2010/main" val="220400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76250" y="1463040"/>
            <a:ext cx="11271885" cy="5074919"/>
          </a:xfrm>
          <a:custGeom>
            <a:avLst/>
            <a:gdLst/>
            <a:ahLst/>
            <a:cxnLst/>
            <a:rect l="l" t="t" r="r" b="b"/>
            <a:pathLst>
              <a:path w="11271885" h="4403090">
                <a:moveTo>
                  <a:pt x="0" y="4402836"/>
                </a:moveTo>
                <a:lnTo>
                  <a:pt x="11271504" y="4402836"/>
                </a:lnTo>
                <a:lnTo>
                  <a:pt x="11271504" y="0"/>
                </a:lnTo>
                <a:lnTo>
                  <a:pt x="0" y="0"/>
                </a:lnTo>
                <a:lnTo>
                  <a:pt x="0" y="4402836"/>
                </a:lnTo>
                <a:close/>
              </a:path>
            </a:pathLst>
          </a:custGeom>
          <a:ln w="2590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754220" y="857448"/>
            <a:ext cx="11075829" cy="430887"/>
          </a:xfrm>
          <a:prstGeom prst="rect">
            <a:avLst/>
          </a:prstGeom>
        </p:spPr>
        <p:txBody>
          <a:bodyPr vert="horz" wrap="square" lIns="0" tIns="0" rIns="0" bIns="0" rtlCol="0">
            <a:spAutoFit/>
          </a:bodyPr>
          <a:lstStyle/>
          <a:p>
            <a:pPr marL="189230" marR="0" lvl="0" indent="-176530" algn="l" defTabSz="914400" rtl="0" eaLnBrk="1" fontAlgn="auto" latinLnBrk="0" hangingPunct="1">
              <a:lnSpc>
                <a:spcPct val="100000"/>
              </a:lnSpc>
              <a:spcBef>
                <a:spcPts val="0"/>
              </a:spcBef>
              <a:spcAft>
                <a:spcPts val="0"/>
              </a:spcAft>
              <a:buClr>
                <a:srgbClr val="7E7E7E"/>
              </a:buClr>
              <a:buSzTx/>
              <a:buFont typeface="Arial"/>
              <a:buChar char="•"/>
              <a:tabLst>
                <a:tab pos="189865" algn="l"/>
              </a:tabLst>
              <a:defRPr/>
            </a:pP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Le</a:t>
            </a:r>
            <a:r>
              <a:rPr kumimoji="0" sz="2800" b="1" i="0" u="none" strike="noStrike" kern="0" cap="none" spc="-10" normalizeH="0" baseline="0" noProof="0" dirty="0">
                <a:ln>
                  <a:noFill/>
                </a:ln>
                <a:solidFill>
                  <a:schemeClr val="bg1"/>
                </a:solidFill>
                <a:effectLst/>
                <a:uLnTx/>
                <a:uFillTx/>
                <a:latin typeface="Georgia" panose="02040502050405020303" pitchFamily="18" charset="0"/>
                <a:cs typeface="Arial"/>
              </a:rPr>
              <a:t>a</a:t>
            </a: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n</a:t>
            </a:r>
            <a:r>
              <a:rPr kumimoji="0" sz="2800" b="1" i="0" u="none" strike="noStrike" kern="0" cap="none" spc="10" normalizeH="0" baseline="0" noProof="0" dirty="0">
                <a:ln>
                  <a:noFill/>
                </a:ln>
                <a:solidFill>
                  <a:schemeClr val="bg1"/>
                </a:solidFill>
                <a:effectLst/>
                <a:uLnTx/>
                <a:uFillTx/>
                <a:latin typeface="Georgia" panose="02040502050405020303" pitchFamily="18" charset="0"/>
                <a:cs typeface="Arial"/>
              </a:rPr>
              <a:t> </a:t>
            </a: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Design</a:t>
            </a:r>
            <a:r>
              <a:rPr kumimoji="0" sz="2800" b="1" i="0" u="none" strike="noStrike" kern="0" cap="none" spc="25" normalizeH="0" baseline="0" noProof="0" dirty="0">
                <a:ln>
                  <a:noFill/>
                </a:ln>
                <a:solidFill>
                  <a:schemeClr val="bg1"/>
                </a:solidFill>
                <a:effectLst/>
                <a:uLnTx/>
                <a:uFillTx/>
                <a:latin typeface="Georgia" panose="02040502050405020303" pitchFamily="18" charset="0"/>
                <a:cs typeface="Arial"/>
              </a:rPr>
              <a:t> </a:t>
            </a: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and</a:t>
            </a:r>
            <a:r>
              <a:rPr kumimoji="0" sz="2800" b="1" i="0" u="none" strike="noStrike" kern="0" cap="none" spc="10" normalizeH="0" baseline="0" noProof="0" dirty="0">
                <a:ln>
                  <a:noFill/>
                </a:ln>
                <a:solidFill>
                  <a:schemeClr val="bg1"/>
                </a:solidFill>
                <a:effectLst/>
                <a:uLnTx/>
                <a:uFillTx/>
                <a:latin typeface="Georgia" panose="02040502050405020303" pitchFamily="18" charset="0"/>
                <a:cs typeface="Arial"/>
              </a:rPr>
              <a:t> </a:t>
            </a: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Con</a:t>
            </a:r>
            <a:r>
              <a:rPr kumimoji="0" sz="2800" b="1" i="0" u="none" strike="noStrike" kern="0" cap="none" spc="-10" normalizeH="0" baseline="0" noProof="0" dirty="0">
                <a:ln>
                  <a:noFill/>
                </a:ln>
                <a:solidFill>
                  <a:schemeClr val="bg1"/>
                </a:solidFill>
                <a:effectLst/>
                <a:uLnTx/>
                <a:uFillTx/>
                <a:latin typeface="Georgia" panose="02040502050405020303" pitchFamily="18" charset="0"/>
                <a:cs typeface="Arial"/>
              </a:rPr>
              <a:t>structio</a:t>
            </a:r>
            <a:r>
              <a:rPr kumimoji="0" sz="2800" b="1" i="0" u="none" strike="noStrike" kern="0" cap="none" spc="0" normalizeH="0" baseline="0" noProof="0" dirty="0">
                <a:ln>
                  <a:noFill/>
                </a:ln>
                <a:solidFill>
                  <a:schemeClr val="bg1"/>
                </a:solidFill>
                <a:effectLst/>
                <a:uLnTx/>
                <a:uFillTx/>
                <a:latin typeface="Georgia" panose="02040502050405020303" pitchFamily="18" charset="0"/>
                <a:cs typeface="Arial"/>
              </a:rPr>
              <a:t>n</a:t>
            </a:r>
            <a:r>
              <a:rPr kumimoji="0" sz="2800" b="0" i="0" u="none" strike="noStrike" kern="0" cap="none" spc="-10" normalizeH="0" baseline="0" noProof="0" dirty="0">
                <a:ln>
                  <a:noFill/>
                </a:ln>
                <a:solidFill>
                  <a:schemeClr val="bg1"/>
                </a:solidFill>
                <a:effectLst/>
                <a:uLnTx/>
                <a:uFillTx/>
                <a:latin typeface="Georgia" panose="02040502050405020303" pitchFamily="18" charset="0"/>
                <a:cs typeface="Arial"/>
              </a:rPr>
              <a:t>:</a:t>
            </a:r>
            <a:r>
              <a:rPr kumimoji="0" sz="2800" b="0" i="0" u="none" strike="noStrike" kern="0" cap="none" spc="50"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Gener</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atin</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g</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40" normalizeH="0" baseline="0" noProof="0" dirty="0">
                <a:ln>
                  <a:noFill/>
                </a:ln>
                <a:solidFill>
                  <a:schemeClr val="bg1"/>
                </a:solidFill>
                <a:effectLst/>
                <a:uLnTx/>
                <a:uFillTx/>
                <a:latin typeface="Georgia" panose="02040502050405020303" pitchFamily="18" charset="0"/>
                <a:cs typeface="Arial"/>
              </a:rPr>
              <a:t>m</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ea</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ningful</a:t>
            </a:r>
            <a:r>
              <a:rPr kumimoji="0" sz="2800" b="0" i="1" u="none" strike="noStrike" kern="0" cap="none" spc="25"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be</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nef</a:t>
            </a:r>
            <a:r>
              <a:rPr kumimoji="0" sz="2800" b="0" i="1" u="none" strike="noStrike" kern="0" cap="none" spc="0" normalizeH="0" baseline="0" noProof="0" dirty="0">
                <a:ln>
                  <a:noFill/>
                </a:ln>
                <a:solidFill>
                  <a:schemeClr val="bg1"/>
                </a:solidFill>
                <a:effectLst/>
                <a:uLnTx/>
                <a:uFillTx/>
                <a:latin typeface="Georgia" panose="02040502050405020303" pitchFamily="18" charset="0"/>
                <a:cs typeface="Arial"/>
              </a:rPr>
              <a:t>i</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ts</a:t>
            </a:r>
            <a:endParaRPr kumimoji="0" sz="2800" b="0" i="0" u="none" strike="noStrike" kern="0" cap="none" spc="0" normalizeH="0" baseline="0" noProof="0" dirty="0">
              <a:ln>
                <a:noFill/>
              </a:ln>
              <a:solidFill>
                <a:schemeClr val="bg1"/>
              </a:solidFill>
              <a:effectLst/>
              <a:uLnTx/>
              <a:uFillTx/>
              <a:latin typeface="Georgia" panose="02040502050405020303" pitchFamily="18" charset="0"/>
              <a:cs typeface="Arial"/>
            </a:endParaRPr>
          </a:p>
        </p:txBody>
      </p:sp>
      <p:sp>
        <p:nvSpPr>
          <p:cNvPr id="10" name="object 10"/>
          <p:cNvSpPr/>
          <p:nvPr/>
        </p:nvSpPr>
        <p:spPr>
          <a:xfrm>
            <a:off x="754221" y="2784819"/>
            <a:ext cx="2674682" cy="251723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2633726" y="2469133"/>
            <a:ext cx="372745" cy="374650"/>
          </a:xfrm>
          <a:custGeom>
            <a:avLst/>
            <a:gdLst/>
            <a:ahLst/>
            <a:cxnLst/>
            <a:rect l="l" t="t" r="r" b="b"/>
            <a:pathLst>
              <a:path w="372744" h="374650">
                <a:moveTo>
                  <a:pt x="202437" y="0"/>
                </a:moveTo>
                <a:lnTo>
                  <a:pt x="0" y="212725"/>
                </a:lnTo>
                <a:lnTo>
                  <a:pt x="169925" y="374268"/>
                </a:lnTo>
                <a:lnTo>
                  <a:pt x="372237" y="161543"/>
                </a:lnTo>
                <a:lnTo>
                  <a:pt x="20243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935672" y="2243820"/>
            <a:ext cx="513715" cy="717550"/>
          </a:xfrm>
          <a:custGeom>
            <a:avLst/>
            <a:gdLst/>
            <a:ahLst/>
            <a:cxnLst/>
            <a:rect l="l" t="t" r="r" b="b"/>
            <a:pathLst>
              <a:path w="513715" h="717550">
                <a:moveTo>
                  <a:pt x="463264" y="0"/>
                </a:moveTo>
                <a:lnTo>
                  <a:pt x="413399" y="2054"/>
                </a:lnTo>
                <a:lnTo>
                  <a:pt x="364237" y="9498"/>
                </a:lnTo>
                <a:lnTo>
                  <a:pt x="316215" y="22225"/>
                </a:lnTo>
                <a:lnTo>
                  <a:pt x="269770" y="40127"/>
                </a:lnTo>
                <a:lnTo>
                  <a:pt x="225339" y="63095"/>
                </a:lnTo>
                <a:lnTo>
                  <a:pt x="167071" y="103727"/>
                </a:lnTo>
                <a:lnTo>
                  <a:pt x="114236" y="154551"/>
                </a:lnTo>
                <a:lnTo>
                  <a:pt x="71104" y="211888"/>
                </a:lnTo>
                <a:lnTo>
                  <a:pt x="37914" y="274429"/>
                </a:lnTo>
                <a:lnTo>
                  <a:pt x="14904" y="340860"/>
                </a:lnTo>
                <a:lnTo>
                  <a:pt x="2313" y="409871"/>
                </a:lnTo>
                <a:lnTo>
                  <a:pt x="0" y="444934"/>
                </a:lnTo>
                <a:lnTo>
                  <a:pt x="381" y="480151"/>
                </a:lnTo>
                <a:lnTo>
                  <a:pt x="9345" y="550387"/>
                </a:lnTo>
                <a:lnTo>
                  <a:pt x="29446" y="619269"/>
                </a:lnTo>
                <a:lnTo>
                  <a:pt x="60922" y="685485"/>
                </a:lnTo>
                <a:lnTo>
                  <a:pt x="81000" y="717184"/>
                </a:lnTo>
                <a:lnTo>
                  <a:pt x="289162" y="565788"/>
                </a:lnTo>
                <a:lnTo>
                  <a:pt x="282573" y="554861"/>
                </a:lnTo>
                <a:lnTo>
                  <a:pt x="276719" y="543588"/>
                </a:lnTo>
                <a:lnTo>
                  <a:pt x="260831" y="495769"/>
                </a:lnTo>
                <a:lnTo>
                  <a:pt x="257077" y="458056"/>
                </a:lnTo>
                <a:lnTo>
                  <a:pt x="257428" y="445326"/>
                </a:lnTo>
                <a:lnTo>
                  <a:pt x="265188" y="400709"/>
                </a:lnTo>
                <a:lnTo>
                  <a:pt x="283774" y="357262"/>
                </a:lnTo>
                <a:lnTo>
                  <a:pt x="311421" y="320116"/>
                </a:lnTo>
                <a:lnTo>
                  <a:pt x="346581" y="290479"/>
                </a:lnTo>
                <a:lnTo>
                  <a:pt x="387705" y="269561"/>
                </a:lnTo>
                <a:lnTo>
                  <a:pt x="433243" y="258569"/>
                </a:lnTo>
                <a:lnTo>
                  <a:pt x="449136" y="257320"/>
                </a:lnTo>
                <a:lnTo>
                  <a:pt x="481820" y="257320"/>
                </a:lnTo>
                <a:lnTo>
                  <a:pt x="513397" y="3444"/>
                </a:lnTo>
                <a:lnTo>
                  <a:pt x="496683" y="1678"/>
                </a:lnTo>
                <a:lnTo>
                  <a:pt x="479967" y="531"/>
                </a:lnTo>
                <a:lnTo>
                  <a:pt x="463264" y="0"/>
                </a:lnTo>
                <a:close/>
              </a:path>
              <a:path w="513715" h="717550">
                <a:moveTo>
                  <a:pt x="481820" y="257320"/>
                </a:moveTo>
                <a:lnTo>
                  <a:pt x="449136" y="257320"/>
                </a:lnTo>
                <a:lnTo>
                  <a:pt x="465290" y="257354"/>
                </a:lnTo>
                <a:lnTo>
                  <a:pt x="481647" y="258714"/>
                </a:lnTo>
                <a:lnTo>
                  <a:pt x="481820" y="25732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935672" y="2243820"/>
            <a:ext cx="513715" cy="717550"/>
          </a:xfrm>
          <a:custGeom>
            <a:avLst/>
            <a:gdLst/>
            <a:ahLst/>
            <a:cxnLst/>
            <a:rect l="l" t="t" r="r" b="b"/>
            <a:pathLst>
              <a:path w="513715" h="717550">
                <a:moveTo>
                  <a:pt x="81000" y="717184"/>
                </a:moveTo>
                <a:lnTo>
                  <a:pt x="43747" y="652792"/>
                </a:lnTo>
                <a:lnTo>
                  <a:pt x="17989" y="585079"/>
                </a:lnTo>
                <a:lnTo>
                  <a:pt x="3486" y="515356"/>
                </a:lnTo>
                <a:lnTo>
                  <a:pt x="0" y="444934"/>
                </a:lnTo>
                <a:lnTo>
                  <a:pt x="2313" y="409871"/>
                </a:lnTo>
                <a:lnTo>
                  <a:pt x="14904" y="340860"/>
                </a:lnTo>
                <a:lnTo>
                  <a:pt x="37914" y="274429"/>
                </a:lnTo>
                <a:lnTo>
                  <a:pt x="71104" y="211888"/>
                </a:lnTo>
                <a:lnTo>
                  <a:pt x="114236" y="154551"/>
                </a:lnTo>
                <a:lnTo>
                  <a:pt x="167071" y="103727"/>
                </a:lnTo>
                <a:lnTo>
                  <a:pt x="211052" y="71858"/>
                </a:lnTo>
                <a:lnTo>
                  <a:pt x="254714" y="47225"/>
                </a:lnTo>
                <a:lnTo>
                  <a:pt x="300537" y="27623"/>
                </a:lnTo>
                <a:lnTo>
                  <a:pt x="348081" y="13159"/>
                </a:lnTo>
                <a:lnTo>
                  <a:pt x="396912" y="3942"/>
                </a:lnTo>
                <a:lnTo>
                  <a:pt x="446591" y="79"/>
                </a:lnTo>
                <a:lnTo>
                  <a:pt x="463264" y="0"/>
                </a:lnTo>
                <a:lnTo>
                  <a:pt x="479967" y="531"/>
                </a:lnTo>
                <a:lnTo>
                  <a:pt x="496683" y="1678"/>
                </a:lnTo>
                <a:lnTo>
                  <a:pt x="513397" y="3444"/>
                </a:lnTo>
                <a:lnTo>
                  <a:pt x="481647" y="258714"/>
                </a:lnTo>
                <a:lnTo>
                  <a:pt x="465290" y="257354"/>
                </a:lnTo>
                <a:lnTo>
                  <a:pt x="449136" y="257320"/>
                </a:lnTo>
                <a:lnTo>
                  <a:pt x="402470" y="264734"/>
                </a:lnTo>
                <a:lnTo>
                  <a:pt x="359703" y="282478"/>
                </a:lnTo>
                <a:lnTo>
                  <a:pt x="322383" y="309343"/>
                </a:lnTo>
                <a:lnTo>
                  <a:pt x="292059" y="344120"/>
                </a:lnTo>
                <a:lnTo>
                  <a:pt x="270281" y="385601"/>
                </a:lnTo>
                <a:lnTo>
                  <a:pt x="258597" y="432577"/>
                </a:lnTo>
                <a:lnTo>
                  <a:pt x="257077" y="458056"/>
                </a:lnTo>
                <a:lnTo>
                  <a:pt x="257532" y="470730"/>
                </a:lnTo>
                <a:lnTo>
                  <a:pt x="267251" y="520152"/>
                </a:lnTo>
                <a:lnTo>
                  <a:pt x="289162" y="565788"/>
                </a:lnTo>
                <a:lnTo>
                  <a:pt x="81000" y="717184"/>
                </a:lnTo>
                <a:close/>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1020920" y="4134865"/>
            <a:ext cx="402590" cy="288290"/>
          </a:xfrm>
          <a:custGeom>
            <a:avLst/>
            <a:gdLst/>
            <a:ahLst/>
            <a:cxnLst/>
            <a:rect l="l" t="t" r="r" b="b"/>
            <a:pathLst>
              <a:path w="402590" h="288289">
                <a:moveTo>
                  <a:pt x="166161" y="0"/>
                </a:moveTo>
                <a:lnTo>
                  <a:pt x="0" y="64118"/>
                </a:lnTo>
                <a:lnTo>
                  <a:pt x="1317" y="76936"/>
                </a:lnTo>
                <a:lnTo>
                  <a:pt x="3163" y="89554"/>
                </a:lnTo>
                <a:lnTo>
                  <a:pt x="15859" y="137823"/>
                </a:lnTo>
                <a:lnTo>
                  <a:pt x="36312" y="180495"/>
                </a:lnTo>
                <a:lnTo>
                  <a:pt x="63541" y="216435"/>
                </a:lnTo>
                <a:lnTo>
                  <a:pt x="96736" y="245376"/>
                </a:lnTo>
                <a:lnTo>
                  <a:pt x="135088" y="267052"/>
                </a:lnTo>
                <a:lnTo>
                  <a:pt x="177785" y="281195"/>
                </a:lnTo>
                <a:lnTo>
                  <a:pt x="224018" y="287539"/>
                </a:lnTo>
                <a:lnTo>
                  <a:pt x="248208" y="287703"/>
                </a:lnTo>
                <a:lnTo>
                  <a:pt x="272978" y="285817"/>
                </a:lnTo>
                <a:lnTo>
                  <a:pt x="323853" y="275763"/>
                </a:lnTo>
                <a:lnTo>
                  <a:pt x="375835" y="257109"/>
                </a:lnTo>
                <a:lnTo>
                  <a:pt x="401987" y="244474"/>
                </a:lnTo>
                <a:lnTo>
                  <a:pt x="368497" y="124665"/>
                </a:lnTo>
                <a:lnTo>
                  <a:pt x="238658" y="124665"/>
                </a:lnTo>
                <a:lnTo>
                  <a:pt x="227436" y="123734"/>
                </a:lnTo>
                <a:lnTo>
                  <a:pt x="190420" y="108246"/>
                </a:lnTo>
                <a:lnTo>
                  <a:pt x="167805" y="75692"/>
                </a:lnTo>
                <a:lnTo>
                  <a:pt x="161745" y="41490"/>
                </a:lnTo>
                <a:lnTo>
                  <a:pt x="162003" y="28421"/>
                </a:lnTo>
                <a:lnTo>
                  <a:pt x="163462" y="14578"/>
                </a:lnTo>
                <a:lnTo>
                  <a:pt x="166161" y="0"/>
                </a:lnTo>
                <a:close/>
              </a:path>
              <a:path w="402590" h="288289">
                <a:moveTo>
                  <a:pt x="355919" y="79669"/>
                </a:moveTo>
                <a:lnTo>
                  <a:pt x="314158" y="105024"/>
                </a:lnTo>
                <a:lnTo>
                  <a:pt x="276441" y="119811"/>
                </a:lnTo>
                <a:lnTo>
                  <a:pt x="238658" y="124665"/>
                </a:lnTo>
                <a:lnTo>
                  <a:pt x="368497" y="124665"/>
                </a:lnTo>
                <a:lnTo>
                  <a:pt x="355919" y="7966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1020920" y="4134865"/>
            <a:ext cx="402590" cy="288290"/>
          </a:xfrm>
          <a:custGeom>
            <a:avLst/>
            <a:gdLst/>
            <a:ahLst/>
            <a:cxnLst/>
            <a:rect l="l" t="t" r="r" b="b"/>
            <a:pathLst>
              <a:path w="402590" h="288289">
                <a:moveTo>
                  <a:pt x="401987" y="244474"/>
                </a:moveTo>
                <a:lnTo>
                  <a:pt x="349756" y="267528"/>
                </a:lnTo>
                <a:lnTo>
                  <a:pt x="298226" y="281848"/>
                </a:lnTo>
                <a:lnTo>
                  <a:pt x="248208" y="287703"/>
                </a:lnTo>
                <a:lnTo>
                  <a:pt x="224018" y="287539"/>
                </a:lnTo>
                <a:lnTo>
                  <a:pt x="177785" y="281195"/>
                </a:lnTo>
                <a:lnTo>
                  <a:pt x="135088" y="267052"/>
                </a:lnTo>
                <a:lnTo>
                  <a:pt x="96736" y="245376"/>
                </a:lnTo>
                <a:lnTo>
                  <a:pt x="63541" y="216435"/>
                </a:lnTo>
                <a:lnTo>
                  <a:pt x="36312" y="180495"/>
                </a:lnTo>
                <a:lnTo>
                  <a:pt x="15859" y="137823"/>
                </a:lnTo>
                <a:lnTo>
                  <a:pt x="3163" y="89554"/>
                </a:lnTo>
                <a:lnTo>
                  <a:pt x="0" y="64118"/>
                </a:lnTo>
                <a:lnTo>
                  <a:pt x="166161" y="0"/>
                </a:lnTo>
                <a:lnTo>
                  <a:pt x="163462" y="14578"/>
                </a:lnTo>
                <a:lnTo>
                  <a:pt x="162003" y="28421"/>
                </a:lnTo>
                <a:lnTo>
                  <a:pt x="167805" y="75692"/>
                </a:lnTo>
                <a:lnTo>
                  <a:pt x="190420" y="108246"/>
                </a:lnTo>
                <a:lnTo>
                  <a:pt x="227436" y="123734"/>
                </a:lnTo>
                <a:lnTo>
                  <a:pt x="238658" y="124665"/>
                </a:lnTo>
                <a:lnTo>
                  <a:pt x="250591" y="124346"/>
                </a:lnTo>
                <a:lnTo>
                  <a:pt x="289883" y="115214"/>
                </a:lnTo>
                <a:lnTo>
                  <a:pt x="325252" y="99359"/>
                </a:lnTo>
                <a:lnTo>
                  <a:pt x="355919" y="79669"/>
                </a:lnTo>
                <a:lnTo>
                  <a:pt x="401987" y="244474"/>
                </a:lnTo>
                <a:close/>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1199388" y="4085863"/>
            <a:ext cx="166370" cy="161925"/>
          </a:xfrm>
          <a:custGeom>
            <a:avLst/>
            <a:gdLst/>
            <a:ahLst/>
            <a:cxnLst/>
            <a:rect l="l" t="t" r="r" b="b"/>
            <a:pathLst>
              <a:path w="166369" h="161925">
                <a:moveTo>
                  <a:pt x="81213" y="0"/>
                </a:moveTo>
                <a:lnTo>
                  <a:pt x="40149" y="11587"/>
                </a:lnTo>
                <a:lnTo>
                  <a:pt x="11050" y="40482"/>
                </a:lnTo>
                <a:lnTo>
                  <a:pt x="0" y="80752"/>
                </a:lnTo>
                <a:lnTo>
                  <a:pt x="189" y="86237"/>
                </a:lnTo>
                <a:lnTo>
                  <a:pt x="13403" y="124427"/>
                </a:lnTo>
                <a:lnTo>
                  <a:pt x="44102" y="151306"/>
                </a:lnTo>
                <a:lnTo>
                  <a:pt x="87592" y="161405"/>
                </a:lnTo>
                <a:lnTo>
                  <a:pt x="101805" y="159445"/>
                </a:lnTo>
                <a:lnTo>
                  <a:pt x="138331" y="140691"/>
                </a:lnTo>
                <a:lnTo>
                  <a:pt x="161213" y="106454"/>
                </a:lnTo>
                <a:lnTo>
                  <a:pt x="166048" y="77460"/>
                </a:lnTo>
                <a:lnTo>
                  <a:pt x="164201" y="63463"/>
                </a:lnTo>
                <a:lnTo>
                  <a:pt x="145251" y="27434"/>
                </a:lnTo>
                <a:lnTo>
                  <a:pt x="110472" y="4806"/>
                </a:lnTo>
                <a:lnTo>
                  <a:pt x="8121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1435608" y="3884676"/>
            <a:ext cx="137160" cy="265430"/>
          </a:xfrm>
          <a:custGeom>
            <a:avLst/>
            <a:gdLst/>
            <a:ahLst/>
            <a:cxnLst/>
            <a:rect l="l" t="t" r="r" b="b"/>
            <a:pathLst>
              <a:path w="137159" h="265429">
                <a:moveTo>
                  <a:pt x="0" y="265175"/>
                </a:moveTo>
                <a:lnTo>
                  <a:pt x="137159" y="265175"/>
                </a:lnTo>
                <a:lnTo>
                  <a:pt x="137159" y="0"/>
                </a:lnTo>
                <a:lnTo>
                  <a:pt x="0" y="0"/>
                </a:lnTo>
                <a:lnTo>
                  <a:pt x="0" y="26517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765803" y="1463040"/>
            <a:ext cx="7481318" cy="427482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txBox="1">
            <a:spLocks noGrp="1"/>
          </p:cNvSpPr>
          <p:nvPr>
            <p:ph type="title"/>
          </p:nvPr>
        </p:nvSpPr>
        <p:spPr>
          <a:xfrm>
            <a:off x="308610" y="321801"/>
            <a:ext cx="11692889" cy="430887"/>
          </a:xfrm>
          <a:prstGeom prst="rect">
            <a:avLst/>
          </a:prstGeom>
        </p:spPr>
        <p:txBody>
          <a:bodyPr vert="horz" wrap="square" lIns="0" tIns="0" rIns="0" bIns="0" rtlCol="0">
            <a:spAutoFit/>
          </a:bodyPr>
          <a:lstStyle/>
          <a:p>
            <a:pPr marL="12700">
              <a:lnSpc>
                <a:spcPct val="100000"/>
              </a:lnSpc>
            </a:pPr>
            <a:r>
              <a:rPr sz="2800" b="1" dirty="0"/>
              <a:t>The</a:t>
            </a:r>
            <a:r>
              <a:rPr sz="2800" b="1" spc="-15" dirty="0"/>
              <a:t> </a:t>
            </a:r>
            <a:r>
              <a:rPr sz="2800" b="1" dirty="0"/>
              <a:t>Digital</a:t>
            </a:r>
            <a:r>
              <a:rPr sz="2800" b="1" spc="-15" dirty="0"/>
              <a:t> </a:t>
            </a:r>
            <a:r>
              <a:rPr sz="2800" b="1" spc="-135" dirty="0"/>
              <a:t>T</a:t>
            </a:r>
            <a:r>
              <a:rPr sz="2800" b="1" dirty="0"/>
              <a:t>ransformat</a:t>
            </a:r>
            <a:r>
              <a:rPr sz="2800" b="1" spc="5" dirty="0"/>
              <a:t>i</a:t>
            </a:r>
            <a:r>
              <a:rPr sz="2800" b="1" dirty="0"/>
              <a:t>on</a:t>
            </a:r>
            <a:r>
              <a:rPr sz="2800" b="1" spc="-15" dirty="0"/>
              <a:t> </a:t>
            </a:r>
            <a:r>
              <a:rPr sz="2800" b="1" dirty="0"/>
              <a:t>of the</a:t>
            </a:r>
            <a:r>
              <a:rPr sz="2800" b="1" spc="-15" dirty="0"/>
              <a:t> </a:t>
            </a:r>
            <a:r>
              <a:rPr sz="2800" b="1" dirty="0"/>
              <a:t>C</a:t>
            </a:r>
            <a:r>
              <a:rPr sz="2800" b="1" spc="-10" dirty="0"/>
              <a:t>o</a:t>
            </a:r>
            <a:r>
              <a:rPr sz="2800" b="1" dirty="0"/>
              <a:t>nstruction</a:t>
            </a:r>
            <a:r>
              <a:rPr sz="2800" b="1" spc="-15" dirty="0"/>
              <a:t> </a:t>
            </a:r>
            <a:r>
              <a:rPr sz="2800" b="1" dirty="0"/>
              <a:t>Industry</a:t>
            </a:r>
          </a:p>
        </p:txBody>
      </p:sp>
      <p:sp>
        <p:nvSpPr>
          <p:cNvPr id="30" name="TextBox 29"/>
          <p:cNvSpPr txBox="1"/>
          <p:nvPr/>
        </p:nvSpPr>
        <p:spPr>
          <a:xfrm>
            <a:off x="754221" y="6156200"/>
            <a:ext cx="49212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Data source &amp; Image credits: Dodge Data and Analytics</a:t>
            </a:r>
          </a:p>
        </p:txBody>
      </p:sp>
    </p:spTree>
    <p:extLst>
      <p:ext uri="{BB962C8B-B14F-4D97-AF65-F5344CB8AC3E}">
        <p14:creationId xmlns:p14="http://schemas.microsoft.com/office/powerpoint/2010/main" val="375363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A9E1-F6B8-47DE-9BE2-2F9F73C8B635}"/>
              </a:ext>
            </a:extLst>
          </p:cNvPr>
          <p:cNvSpPr>
            <a:spLocks noGrp="1"/>
          </p:cNvSpPr>
          <p:nvPr>
            <p:ph type="title"/>
          </p:nvPr>
        </p:nvSpPr>
        <p:spPr/>
        <p:txBody>
          <a:bodyPr>
            <a:normAutofit/>
          </a:bodyPr>
          <a:lstStyle/>
          <a:p>
            <a:r>
              <a:rPr lang="en-US" sz="4400" b="1" kern="1200" dirty="0"/>
              <a:t>Today’s Presentation</a:t>
            </a:r>
            <a:endParaRPr lang="en-US" sz="4400" b="1" dirty="0"/>
          </a:p>
        </p:txBody>
      </p:sp>
      <p:sp>
        <p:nvSpPr>
          <p:cNvPr id="3" name="Content Placeholder 2">
            <a:extLst>
              <a:ext uri="{FF2B5EF4-FFF2-40B4-BE49-F238E27FC236}">
                <a16:creationId xmlns:a16="http://schemas.microsoft.com/office/drawing/2014/main" id="{D7E2C99B-36F0-427F-98C4-9CE8122CBB3B}"/>
              </a:ext>
            </a:extLst>
          </p:cNvPr>
          <p:cNvSpPr>
            <a:spLocks noGrp="1"/>
          </p:cNvSpPr>
          <p:nvPr>
            <p:ph idx="1"/>
          </p:nvPr>
        </p:nvSpPr>
        <p:spPr>
          <a:xfrm>
            <a:off x="838200" y="1528649"/>
            <a:ext cx="10515600" cy="4648314"/>
          </a:xfrm>
        </p:spPr>
        <p:txBody>
          <a:bodyPr>
            <a:normAutofit/>
          </a:bodyPr>
          <a:lstStyle/>
          <a:p>
            <a:pPr lvl="0" defTabSz="457200">
              <a:buClr>
                <a:srgbClr val="0070C0"/>
              </a:buClr>
              <a:buFont typeface="Arial"/>
              <a:buChar char="•"/>
            </a:pPr>
            <a:r>
              <a:rPr lang="en-US" sz="4000" b="1" kern="1200" dirty="0">
                <a:solidFill>
                  <a:schemeClr val="tx1"/>
                </a:solidFill>
                <a:latin typeface="Century Gothic"/>
              </a:rPr>
              <a:t>The Big Picture –</a:t>
            </a:r>
            <a:r>
              <a:rPr lang="en-US" sz="4000" b="1" dirty="0">
                <a:latin typeface="Century Gothic"/>
              </a:rPr>
              <a:t>BIM (for Infrastructure) and </a:t>
            </a:r>
            <a:r>
              <a:rPr lang="en-US" sz="4000" b="1" kern="1200" dirty="0">
                <a:solidFill>
                  <a:schemeClr val="tx1"/>
                </a:solidFill>
                <a:latin typeface="Century Gothic"/>
              </a:rPr>
              <a:t>the Federal/FHWA Role</a:t>
            </a:r>
          </a:p>
          <a:p>
            <a:pPr defTabSz="457200">
              <a:buClr>
                <a:srgbClr val="0070C0"/>
              </a:buClr>
              <a:buFont typeface="Arial"/>
              <a:buChar char="•"/>
            </a:pPr>
            <a:r>
              <a:rPr lang="en-US" sz="4000" b="1" kern="1200" dirty="0">
                <a:solidFill>
                  <a:schemeClr val="tx1"/>
                </a:solidFill>
                <a:latin typeface="Century Gothic"/>
              </a:rPr>
              <a:t>Business Drivers/Technology/Research </a:t>
            </a:r>
          </a:p>
          <a:p>
            <a:pPr lvl="0" defTabSz="457200" fontAlgn="auto">
              <a:spcAft>
                <a:spcPts val="0"/>
              </a:spcAft>
              <a:buClr>
                <a:srgbClr val="0070C0"/>
              </a:buClr>
              <a:buFont typeface="Arial"/>
              <a:buChar char="•"/>
            </a:pPr>
            <a:r>
              <a:rPr lang="en-US" sz="4000" b="1" kern="1200" dirty="0">
                <a:solidFill>
                  <a:schemeClr val="tx1"/>
                </a:solidFill>
                <a:latin typeface="Century Gothic"/>
              </a:rPr>
              <a:t>National and State Implementation </a:t>
            </a:r>
          </a:p>
          <a:p>
            <a:pPr lvl="0" defTabSz="457200" fontAlgn="auto">
              <a:spcAft>
                <a:spcPts val="0"/>
              </a:spcAft>
              <a:buClr>
                <a:srgbClr val="0070C0"/>
              </a:buClr>
              <a:buFont typeface="Arial"/>
              <a:buChar char="•"/>
            </a:pPr>
            <a:r>
              <a:rPr lang="en-US" sz="4000" b="1" kern="1200" dirty="0">
                <a:solidFill>
                  <a:schemeClr val="tx1"/>
                </a:solidFill>
                <a:latin typeface="Century Gothic"/>
              </a:rPr>
              <a:t>Resources</a:t>
            </a:r>
          </a:p>
          <a:p>
            <a:endParaRPr lang="en-US" sz="4000" b="1" dirty="0"/>
          </a:p>
        </p:txBody>
      </p:sp>
    </p:spTree>
    <p:extLst>
      <p:ext uri="{BB962C8B-B14F-4D97-AF65-F5344CB8AC3E}">
        <p14:creationId xmlns:p14="http://schemas.microsoft.com/office/powerpoint/2010/main" val="152620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6">
            <a:extLst>
              <a:ext uri="{FF2B5EF4-FFF2-40B4-BE49-F238E27FC236}">
                <a16:creationId xmlns:a16="http://schemas.microsoft.com/office/drawing/2014/main" id="{BC038D53-56BE-4882-9A97-0A079914A95C}"/>
              </a:ext>
            </a:extLst>
          </p:cNvPr>
          <p:cNvSpPr txBox="1">
            <a:spLocks noGrp="1"/>
          </p:cNvSpPr>
          <p:nvPr>
            <p:ph type="title"/>
          </p:nvPr>
        </p:nvSpPr>
        <p:spPr>
          <a:xfrm>
            <a:off x="530350" y="164591"/>
            <a:ext cx="12598627" cy="430887"/>
          </a:xfrm>
          <a:prstGeom prst="rect">
            <a:avLst/>
          </a:prstGeom>
        </p:spPr>
        <p:txBody>
          <a:bodyPr vert="horz" wrap="square" lIns="0" tIns="0" rIns="0" bIns="0" rtlCol="0">
            <a:spAutoFit/>
          </a:bodyPr>
          <a:lstStyle/>
          <a:p>
            <a:pPr marL="12700">
              <a:lnSpc>
                <a:spcPct val="100000"/>
              </a:lnSpc>
            </a:pPr>
            <a:r>
              <a:rPr sz="2800" b="1" dirty="0"/>
              <a:t>The</a:t>
            </a:r>
            <a:r>
              <a:rPr sz="2800" b="1" spc="-15" dirty="0"/>
              <a:t> </a:t>
            </a:r>
            <a:r>
              <a:rPr sz="2800" b="1" dirty="0"/>
              <a:t>Digital</a:t>
            </a:r>
            <a:r>
              <a:rPr sz="2800" b="1" spc="-15" dirty="0"/>
              <a:t> </a:t>
            </a:r>
            <a:r>
              <a:rPr sz="2800" b="1" spc="-135" dirty="0"/>
              <a:t>T</a:t>
            </a:r>
            <a:r>
              <a:rPr sz="2800" b="1" dirty="0"/>
              <a:t>ransformat</a:t>
            </a:r>
            <a:r>
              <a:rPr sz="2800" b="1" spc="5" dirty="0"/>
              <a:t>i</a:t>
            </a:r>
            <a:r>
              <a:rPr sz="2800" b="1" dirty="0"/>
              <a:t>on</a:t>
            </a:r>
            <a:r>
              <a:rPr sz="2800" b="1" spc="-15" dirty="0"/>
              <a:t> </a:t>
            </a:r>
            <a:r>
              <a:rPr sz="2800" b="1" dirty="0"/>
              <a:t>of the</a:t>
            </a:r>
            <a:r>
              <a:rPr sz="2800" b="1" spc="-15" dirty="0"/>
              <a:t> </a:t>
            </a:r>
            <a:r>
              <a:rPr sz="2800" b="1" dirty="0"/>
              <a:t>C</a:t>
            </a:r>
            <a:r>
              <a:rPr sz="2800" b="1" spc="-10" dirty="0"/>
              <a:t>o</a:t>
            </a:r>
            <a:r>
              <a:rPr sz="2800" b="1" dirty="0"/>
              <a:t>nstruction</a:t>
            </a:r>
            <a:r>
              <a:rPr sz="2800" b="1" spc="-15" dirty="0"/>
              <a:t> </a:t>
            </a:r>
            <a:r>
              <a:rPr sz="2800" b="1" dirty="0"/>
              <a:t>Industry</a:t>
            </a:r>
          </a:p>
        </p:txBody>
      </p:sp>
      <p:grpSp>
        <p:nvGrpSpPr>
          <p:cNvPr id="5" name="Group 4">
            <a:extLst>
              <a:ext uri="{FF2B5EF4-FFF2-40B4-BE49-F238E27FC236}">
                <a16:creationId xmlns:a16="http://schemas.microsoft.com/office/drawing/2014/main" id="{52D9418E-F767-4E4B-BFD4-8917C0A25E04}"/>
              </a:ext>
            </a:extLst>
          </p:cNvPr>
          <p:cNvGrpSpPr/>
          <p:nvPr/>
        </p:nvGrpSpPr>
        <p:grpSpPr>
          <a:xfrm>
            <a:off x="670664" y="622133"/>
            <a:ext cx="10234973" cy="5973809"/>
            <a:chOff x="468078" y="669306"/>
            <a:chExt cx="10234973" cy="5973809"/>
          </a:xfrm>
        </p:grpSpPr>
        <p:grpSp>
          <p:nvGrpSpPr>
            <p:cNvPr id="6" name="Group 5">
              <a:extLst>
                <a:ext uri="{FF2B5EF4-FFF2-40B4-BE49-F238E27FC236}">
                  <a16:creationId xmlns:a16="http://schemas.microsoft.com/office/drawing/2014/main" id="{8AE8AD67-50A2-4698-A5BD-D8ACE47B2DC9}"/>
                </a:ext>
              </a:extLst>
            </p:cNvPr>
            <p:cNvGrpSpPr/>
            <p:nvPr/>
          </p:nvGrpSpPr>
          <p:grpSpPr>
            <a:xfrm>
              <a:off x="468078" y="669306"/>
              <a:ext cx="10234973" cy="5566902"/>
              <a:chOff x="468078" y="669306"/>
              <a:chExt cx="10234973" cy="5566902"/>
            </a:xfrm>
          </p:grpSpPr>
          <p:sp>
            <p:nvSpPr>
              <p:cNvPr id="9" name="object 10">
                <a:extLst>
                  <a:ext uri="{FF2B5EF4-FFF2-40B4-BE49-F238E27FC236}">
                    <a16:creationId xmlns:a16="http://schemas.microsoft.com/office/drawing/2014/main" id="{67D0EC51-E814-43BD-87AD-B63FDDBC3EBD}"/>
                  </a:ext>
                </a:extLst>
              </p:cNvPr>
              <p:cNvSpPr txBox="1"/>
              <p:nvPr/>
            </p:nvSpPr>
            <p:spPr>
              <a:xfrm>
                <a:off x="468078" y="669306"/>
                <a:ext cx="9726677" cy="430887"/>
              </a:xfrm>
              <a:prstGeom prst="rect">
                <a:avLst/>
              </a:prstGeom>
            </p:spPr>
            <p:txBody>
              <a:bodyPr vert="horz" wrap="square" lIns="0" tIns="0" rIns="0" bIns="0" rtlCol="0">
                <a:spAutoFit/>
              </a:bodyPr>
              <a:lstStyle/>
              <a:p>
                <a:pPr marL="189230" marR="0" lvl="0" indent="-176530" algn="l" defTabSz="914400" rtl="0" eaLnBrk="1" fontAlgn="auto" latinLnBrk="0" hangingPunct="1">
                  <a:lnSpc>
                    <a:spcPct val="100000"/>
                  </a:lnSpc>
                  <a:spcBef>
                    <a:spcPts val="0"/>
                  </a:spcBef>
                  <a:spcAft>
                    <a:spcPts val="0"/>
                  </a:spcAft>
                  <a:buClr>
                    <a:srgbClr val="7E7E7E"/>
                  </a:buClr>
                  <a:buSzTx/>
                  <a:buFont typeface="Arial"/>
                  <a:buChar char="•"/>
                  <a:tabLst>
                    <a:tab pos="189865" algn="l"/>
                  </a:tabLst>
                  <a:defRPr/>
                </a:pP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Design</a:t>
                </a:r>
                <a:r>
                  <a:rPr kumimoji="0" sz="2800" b="1" i="0" u="none" strike="noStrike" kern="0" cap="none" spc="25" normalizeH="0" baseline="0" noProof="0" dirty="0">
                    <a:ln>
                      <a:noFill/>
                    </a:ln>
                    <a:solidFill>
                      <a:schemeClr val="bg1"/>
                    </a:solidFill>
                    <a:effectLst/>
                    <a:uLnTx/>
                    <a:uFillTx/>
                    <a:latin typeface="Georgia" panose="02040502050405020303" pitchFamily="18" charset="0"/>
                    <a:cs typeface="Arial"/>
                  </a:rPr>
                  <a:t> </a:t>
                </a:r>
                <a:r>
                  <a:rPr kumimoji="0" sz="2800" b="1" i="0" u="none" strike="noStrike" kern="0" cap="none" spc="-180" normalizeH="0" baseline="0" noProof="0" dirty="0">
                    <a:ln>
                      <a:noFill/>
                    </a:ln>
                    <a:solidFill>
                      <a:schemeClr val="bg1"/>
                    </a:solidFill>
                    <a:effectLst/>
                    <a:uLnTx/>
                    <a:uFillTx/>
                    <a:latin typeface="Georgia" panose="02040502050405020303" pitchFamily="18" charset="0"/>
                    <a:cs typeface="Arial"/>
                  </a:rPr>
                  <a:t>T</a:t>
                </a:r>
                <a:r>
                  <a:rPr kumimoji="0" sz="2800" b="1" i="0" u="none" strike="noStrike" kern="0" cap="none" spc="-15" normalizeH="0" baseline="0" noProof="0" dirty="0">
                    <a:ln>
                      <a:noFill/>
                    </a:ln>
                    <a:solidFill>
                      <a:schemeClr val="bg1"/>
                    </a:solidFill>
                    <a:effectLst/>
                    <a:uLnTx/>
                    <a:uFillTx/>
                    <a:latin typeface="Georgia" panose="02040502050405020303" pitchFamily="18" charset="0"/>
                    <a:cs typeface="Arial"/>
                  </a:rPr>
                  <a:t>ea</a:t>
                </a:r>
                <a:r>
                  <a:rPr kumimoji="0" sz="2800" b="1" i="0" u="none" strike="noStrike" kern="0" cap="none" spc="-10" normalizeH="0" baseline="0" noProof="0" dirty="0">
                    <a:ln>
                      <a:noFill/>
                    </a:ln>
                    <a:solidFill>
                      <a:schemeClr val="bg1"/>
                    </a:solidFill>
                    <a:effectLst/>
                    <a:uLnTx/>
                    <a:uFillTx/>
                    <a:latin typeface="Georgia" panose="02040502050405020303" pitchFamily="18" charset="0"/>
                    <a:cs typeface="Arial"/>
                  </a:rPr>
                  <a:t>ms</a:t>
                </a:r>
                <a:r>
                  <a:rPr kumimoji="0" sz="2800" b="0" i="0" u="none" strike="noStrike" kern="0" cap="none" spc="-10" normalizeH="0" baseline="0" noProof="0" dirty="0">
                    <a:ln>
                      <a:noFill/>
                    </a:ln>
                    <a:solidFill>
                      <a:schemeClr val="bg1"/>
                    </a:solidFill>
                    <a:effectLst/>
                    <a:uLnTx/>
                    <a:uFillTx/>
                    <a:latin typeface="Georgia" panose="02040502050405020303" pitchFamily="18" charset="0"/>
                    <a:cs typeface="Arial"/>
                  </a:rPr>
                  <a:t>:</a:t>
                </a:r>
                <a:r>
                  <a:rPr kumimoji="0" sz="2800" b="0" i="0" u="none" strike="noStrike" kern="0" cap="none" spc="0"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Del</a:t>
                </a:r>
                <a:r>
                  <a:rPr kumimoji="0" sz="2800" b="0" i="1" u="none" strike="noStrike" kern="0" cap="none" spc="0" normalizeH="0" baseline="0" noProof="0" dirty="0">
                    <a:ln>
                      <a:noFill/>
                    </a:ln>
                    <a:solidFill>
                      <a:schemeClr val="bg1"/>
                    </a:solidFill>
                    <a:effectLst/>
                    <a:uLnTx/>
                    <a:uFillTx/>
                    <a:latin typeface="Georgia" panose="02040502050405020303" pitchFamily="18" charset="0"/>
                    <a:cs typeface="Arial"/>
                  </a:rPr>
                  <a:t>i</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v</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erin</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g</a:t>
                </a:r>
                <a:r>
                  <a:rPr kumimoji="0" sz="2800" b="0" i="1" u="none" strike="noStrike" kern="0" cap="none" spc="-5"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better</a:t>
                </a:r>
                <a:r>
                  <a:rPr kumimoji="0" sz="2800" b="0" i="1" u="none" strike="noStrike" kern="0" cap="none" spc="5"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projects</a:t>
                </a:r>
                <a:r>
                  <a:rPr kumimoji="0" sz="2800" b="0" i="1" u="none" strike="noStrike" kern="0" cap="none" spc="0"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0" normalizeH="0" baseline="0" noProof="0" dirty="0">
                    <a:ln>
                      <a:noFill/>
                    </a:ln>
                    <a:solidFill>
                      <a:schemeClr val="bg1"/>
                    </a:solidFill>
                    <a:effectLst/>
                    <a:uLnTx/>
                    <a:uFillTx/>
                    <a:latin typeface="Georgia" panose="02040502050405020303" pitchFamily="18" charset="0"/>
                    <a:cs typeface="Arial"/>
                  </a:rPr>
                  <a:t>to</a:t>
                </a:r>
                <a:r>
                  <a:rPr kumimoji="0" sz="2800" b="0" i="1" u="none" strike="noStrike" kern="0" cap="none" spc="-5" normalizeH="0" baseline="0" noProof="0" dirty="0">
                    <a:ln>
                      <a:noFill/>
                    </a:ln>
                    <a:solidFill>
                      <a:schemeClr val="bg1"/>
                    </a:solidFill>
                    <a:effectLst/>
                    <a:uLnTx/>
                    <a:uFillTx/>
                    <a:latin typeface="Georgia" panose="02040502050405020303" pitchFamily="18" charset="0"/>
                    <a:cs typeface="Arial"/>
                  </a:rPr>
                  <a:t> </a:t>
                </a:r>
                <a:r>
                  <a:rPr kumimoji="0" sz="2800" b="0" i="1" u="none" strike="noStrike" kern="0" cap="none" spc="-15" normalizeH="0" baseline="0" noProof="0" dirty="0">
                    <a:ln>
                      <a:noFill/>
                    </a:ln>
                    <a:solidFill>
                      <a:schemeClr val="bg1"/>
                    </a:solidFill>
                    <a:effectLst/>
                    <a:uLnTx/>
                    <a:uFillTx/>
                    <a:latin typeface="Georgia" panose="02040502050405020303" pitchFamily="18" charset="0"/>
                    <a:cs typeface="Arial"/>
                  </a:rPr>
                  <a:t>Owners</a:t>
                </a:r>
                <a:endParaRPr kumimoji="0" sz="2800" b="0" i="0" u="none" strike="noStrike" kern="0" cap="none" spc="0" normalizeH="0" baseline="0" noProof="0" dirty="0">
                  <a:ln>
                    <a:noFill/>
                  </a:ln>
                  <a:solidFill>
                    <a:schemeClr val="bg1"/>
                  </a:solidFill>
                  <a:effectLst/>
                  <a:uLnTx/>
                  <a:uFillTx/>
                  <a:latin typeface="Georgia" panose="02040502050405020303" pitchFamily="18" charset="0"/>
                  <a:cs typeface="Arial"/>
                </a:endParaRPr>
              </a:p>
            </p:txBody>
          </p:sp>
          <p:sp>
            <p:nvSpPr>
              <p:cNvPr id="10" name="object 11">
                <a:extLst>
                  <a:ext uri="{FF2B5EF4-FFF2-40B4-BE49-F238E27FC236}">
                    <a16:creationId xmlns:a16="http://schemas.microsoft.com/office/drawing/2014/main" id="{2102DE14-AA1D-4512-9C27-CE6B2B135B0F}"/>
                  </a:ext>
                </a:extLst>
              </p:cNvPr>
              <p:cNvSpPr/>
              <p:nvPr/>
            </p:nvSpPr>
            <p:spPr>
              <a:xfrm>
                <a:off x="3189731" y="4727589"/>
                <a:ext cx="7513320" cy="95410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2">
                <a:extLst>
                  <a:ext uri="{FF2B5EF4-FFF2-40B4-BE49-F238E27FC236}">
                    <a16:creationId xmlns:a16="http://schemas.microsoft.com/office/drawing/2014/main" id="{A113C6BC-05F6-4092-8D3C-16C5DBD6BE14}"/>
                  </a:ext>
                </a:extLst>
              </p:cNvPr>
              <p:cNvSpPr/>
              <p:nvPr/>
            </p:nvSpPr>
            <p:spPr>
              <a:xfrm>
                <a:off x="3189731" y="3339308"/>
                <a:ext cx="7513320" cy="13695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6">
                <a:extLst>
                  <a:ext uri="{FF2B5EF4-FFF2-40B4-BE49-F238E27FC236}">
                    <a16:creationId xmlns:a16="http://schemas.microsoft.com/office/drawing/2014/main" id="{3B1D48FA-790F-4D82-97FF-8B07F8D5B69C}"/>
                  </a:ext>
                </a:extLst>
              </p:cNvPr>
              <p:cNvSpPr/>
              <p:nvPr/>
            </p:nvSpPr>
            <p:spPr>
              <a:xfrm>
                <a:off x="3174491" y="2144491"/>
                <a:ext cx="7528560" cy="11414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7">
                <a:extLst>
                  <a:ext uri="{FF2B5EF4-FFF2-40B4-BE49-F238E27FC236}">
                    <a16:creationId xmlns:a16="http://schemas.microsoft.com/office/drawing/2014/main" id="{2128F4A4-4D07-485C-BFB4-DCDAF412F0EC}"/>
                  </a:ext>
                </a:extLst>
              </p:cNvPr>
              <p:cNvSpPr/>
              <p:nvPr/>
            </p:nvSpPr>
            <p:spPr>
              <a:xfrm>
                <a:off x="3157728" y="1199323"/>
                <a:ext cx="6546342" cy="84603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object 27">
                <a:extLst>
                  <a:ext uri="{FF2B5EF4-FFF2-40B4-BE49-F238E27FC236}">
                    <a16:creationId xmlns:a16="http://schemas.microsoft.com/office/drawing/2014/main" id="{FF7DAE58-86B5-4D06-B330-1FABF11BCBA8}"/>
                  </a:ext>
                </a:extLst>
              </p:cNvPr>
              <p:cNvSpPr/>
              <p:nvPr/>
            </p:nvSpPr>
            <p:spPr>
              <a:xfrm>
                <a:off x="957072" y="4094988"/>
                <a:ext cx="2084831" cy="214122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37">
                <a:extLst>
                  <a:ext uri="{FF2B5EF4-FFF2-40B4-BE49-F238E27FC236}">
                    <a16:creationId xmlns:a16="http://schemas.microsoft.com/office/drawing/2014/main" id="{EE745B25-1B1C-4510-BAB0-EE71DEC13D21}"/>
                  </a:ext>
                </a:extLst>
              </p:cNvPr>
              <p:cNvSpPr/>
              <p:nvPr/>
            </p:nvSpPr>
            <p:spPr>
              <a:xfrm>
                <a:off x="941832" y="2353055"/>
                <a:ext cx="1633727" cy="184099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C1FB95B0-535A-401B-955A-796607901E8E}"/>
                </a:ext>
              </a:extLst>
            </p:cNvPr>
            <p:cNvSpPr txBox="1"/>
            <p:nvPr/>
          </p:nvSpPr>
          <p:spPr>
            <a:xfrm>
              <a:off x="852491" y="6335338"/>
              <a:ext cx="43788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Data source &amp; Image credits: Dodge Data and Analytics</a:t>
              </a:r>
            </a:p>
          </p:txBody>
        </p:sp>
      </p:grpSp>
    </p:spTree>
    <p:extLst>
      <p:ext uri="{BB962C8B-B14F-4D97-AF65-F5344CB8AC3E}">
        <p14:creationId xmlns:p14="http://schemas.microsoft.com/office/powerpoint/2010/main" val="2360157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8"/>
            <a:ext cx="12192000" cy="989753"/>
          </a:xfrm>
          <a:custGeom>
            <a:avLst/>
            <a:gdLst/>
            <a:ahLst/>
            <a:cxnLst/>
            <a:rect l="l" t="t" r="r" b="b"/>
            <a:pathLst>
              <a:path w="9144000" h="742315">
                <a:moveTo>
                  <a:pt x="0" y="741756"/>
                </a:moveTo>
                <a:lnTo>
                  <a:pt x="9144000" y="741756"/>
                </a:lnTo>
                <a:lnTo>
                  <a:pt x="9144000" y="0"/>
                </a:lnTo>
                <a:lnTo>
                  <a:pt x="0" y="0"/>
                </a:lnTo>
                <a:lnTo>
                  <a:pt x="0" y="741756"/>
                </a:lnTo>
                <a:close/>
              </a:path>
            </a:pathLst>
          </a:custGeom>
          <a:solidFill>
            <a:srgbClr val="0E5393"/>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0" y="68"/>
            <a:ext cx="12192000" cy="989753"/>
          </a:xfrm>
          <a:custGeom>
            <a:avLst/>
            <a:gdLst/>
            <a:ahLst/>
            <a:cxnLst/>
            <a:rect l="l" t="t" r="r" b="b"/>
            <a:pathLst>
              <a:path w="9144000" h="742315">
                <a:moveTo>
                  <a:pt x="0" y="741756"/>
                </a:moveTo>
                <a:lnTo>
                  <a:pt x="9144000" y="741756"/>
                </a:lnTo>
                <a:lnTo>
                  <a:pt x="9144000" y="0"/>
                </a:lnTo>
                <a:lnTo>
                  <a:pt x="0" y="0"/>
                </a:lnTo>
                <a:lnTo>
                  <a:pt x="0" y="741756"/>
                </a:lnTo>
                <a:close/>
              </a:path>
            </a:pathLst>
          </a:custGeom>
          <a:ln w="9525">
            <a:solidFill>
              <a:srgbClr val="0E5393"/>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6615718" y="223622"/>
            <a:ext cx="573193" cy="354753"/>
          </a:xfrm>
          <a:custGeom>
            <a:avLst/>
            <a:gdLst/>
            <a:ahLst/>
            <a:cxnLst/>
            <a:rect l="l" t="t" r="r" b="b"/>
            <a:pathLst>
              <a:path w="429895" h="266065">
                <a:moveTo>
                  <a:pt x="0" y="0"/>
                </a:moveTo>
                <a:lnTo>
                  <a:pt x="119096" y="159943"/>
                </a:lnTo>
                <a:lnTo>
                  <a:pt x="146565" y="188461"/>
                </a:lnTo>
                <a:lnTo>
                  <a:pt x="176971" y="213419"/>
                </a:lnTo>
                <a:lnTo>
                  <a:pt x="215968" y="228932"/>
                </a:lnTo>
                <a:lnTo>
                  <a:pt x="256423" y="237571"/>
                </a:lnTo>
                <a:lnTo>
                  <a:pt x="429507" y="265644"/>
                </a:lnTo>
                <a:lnTo>
                  <a:pt x="429151" y="260176"/>
                </a:lnTo>
                <a:lnTo>
                  <a:pt x="283706" y="237158"/>
                </a:lnTo>
                <a:lnTo>
                  <a:pt x="263545" y="233355"/>
                </a:lnTo>
                <a:lnTo>
                  <a:pt x="216034" y="220381"/>
                </a:lnTo>
                <a:lnTo>
                  <a:pt x="175534" y="199490"/>
                </a:lnTo>
                <a:lnTo>
                  <a:pt x="149484" y="174600"/>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6615351" y="358535"/>
            <a:ext cx="574040" cy="325967"/>
          </a:xfrm>
          <a:custGeom>
            <a:avLst/>
            <a:gdLst/>
            <a:ahLst/>
            <a:cxnLst/>
            <a:rect l="l" t="t" r="r" b="b"/>
            <a:pathLst>
              <a:path w="430529" h="244475">
                <a:moveTo>
                  <a:pt x="275" y="0"/>
                </a:moveTo>
                <a:lnTo>
                  <a:pt x="149776" y="175070"/>
                </a:lnTo>
                <a:lnTo>
                  <a:pt x="188082" y="199292"/>
                </a:lnTo>
                <a:lnTo>
                  <a:pt x="236000" y="213877"/>
                </a:lnTo>
                <a:lnTo>
                  <a:pt x="277257" y="221511"/>
                </a:lnTo>
                <a:lnTo>
                  <a:pt x="430210" y="244332"/>
                </a:lnTo>
                <a:lnTo>
                  <a:pt x="429089" y="239959"/>
                </a:lnTo>
                <a:lnTo>
                  <a:pt x="283355" y="217919"/>
                </a:lnTo>
                <a:lnTo>
                  <a:pt x="261113" y="213556"/>
                </a:lnTo>
                <a:lnTo>
                  <a:pt x="210123" y="198712"/>
                </a:lnTo>
                <a:lnTo>
                  <a:pt x="170181" y="177275"/>
                </a:lnTo>
                <a:lnTo>
                  <a:pt x="137949" y="146745"/>
                </a:lnTo>
                <a:lnTo>
                  <a:pt x="275"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6615718" y="415047"/>
            <a:ext cx="573193" cy="298027"/>
          </a:xfrm>
          <a:custGeom>
            <a:avLst/>
            <a:gdLst/>
            <a:ahLst/>
            <a:cxnLst/>
            <a:rect l="l" t="t" r="r" b="b"/>
            <a:pathLst>
              <a:path w="429895" h="223520">
                <a:moveTo>
                  <a:pt x="0" y="0"/>
                </a:moveTo>
                <a:lnTo>
                  <a:pt x="148911" y="158896"/>
                </a:lnTo>
                <a:lnTo>
                  <a:pt x="185959" y="180690"/>
                </a:lnTo>
                <a:lnTo>
                  <a:pt x="232596" y="194304"/>
                </a:lnTo>
                <a:lnTo>
                  <a:pt x="274977" y="201660"/>
                </a:lnTo>
                <a:lnTo>
                  <a:pt x="429507" y="222979"/>
                </a:lnTo>
                <a:lnTo>
                  <a:pt x="429185" y="218449"/>
                </a:lnTo>
                <a:lnTo>
                  <a:pt x="286064" y="198404"/>
                </a:lnTo>
                <a:lnTo>
                  <a:pt x="267057" y="195168"/>
                </a:lnTo>
                <a:lnTo>
                  <a:pt x="220335" y="183828"/>
                </a:lnTo>
                <a:lnTo>
                  <a:pt x="176985" y="165053"/>
                </a:lnTo>
                <a:lnTo>
                  <a:pt x="147296" y="142346"/>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6615148" y="470331"/>
            <a:ext cx="574040" cy="272627"/>
          </a:xfrm>
          <a:custGeom>
            <a:avLst/>
            <a:gdLst/>
            <a:ahLst/>
            <a:cxnLst/>
            <a:rect l="l" t="t" r="r" b="b"/>
            <a:pathLst>
              <a:path w="430529" h="204470">
                <a:moveTo>
                  <a:pt x="0" y="0"/>
                </a:moveTo>
                <a:lnTo>
                  <a:pt x="16626" y="40867"/>
                </a:lnTo>
                <a:lnTo>
                  <a:pt x="86873" y="95055"/>
                </a:lnTo>
                <a:lnTo>
                  <a:pt x="126395" y="124976"/>
                </a:lnTo>
                <a:lnTo>
                  <a:pt x="158770" y="148709"/>
                </a:lnTo>
                <a:lnTo>
                  <a:pt x="203136" y="169529"/>
                </a:lnTo>
                <a:lnTo>
                  <a:pt x="250849" y="180254"/>
                </a:lnTo>
                <a:lnTo>
                  <a:pt x="429934" y="204070"/>
                </a:lnTo>
                <a:lnTo>
                  <a:pt x="429508" y="199208"/>
                </a:lnTo>
                <a:lnTo>
                  <a:pt x="298663" y="181843"/>
                </a:lnTo>
                <a:lnTo>
                  <a:pt x="285985" y="180060"/>
                </a:lnTo>
                <a:lnTo>
                  <a:pt x="235150" y="170868"/>
                </a:lnTo>
                <a:lnTo>
                  <a:pt x="190873" y="155855"/>
                </a:lnTo>
                <a:lnTo>
                  <a:pt x="156210" y="133299"/>
                </a:lnTo>
                <a:lnTo>
                  <a:pt x="120310" y="103620"/>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6615718" y="528020"/>
            <a:ext cx="573193" cy="242993"/>
          </a:xfrm>
          <a:custGeom>
            <a:avLst/>
            <a:gdLst/>
            <a:ahLst/>
            <a:cxnLst/>
            <a:rect l="l" t="t" r="r" b="b"/>
            <a:pathLst>
              <a:path w="429895" h="182245">
                <a:moveTo>
                  <a:pt x="0" y="0"/>
                </a:moveTo>
                <a:lnTo>
                  <a:pt x="156420" y="133174"/>
                </a:lnTo>
                <a:lnTo>
                  <a:pt x="195079" y="148882"/>
                </a:lnTo>
                <a:lnTo>
                  <a:pt x="244026" y="158693"/>
                </a:lnTo>
                <a:lnTo>
                  <a:pt x="429507" y="181836"/>
                </a:lnTo>
                <a:lnTo>
                  <a:pt x="429260" y="176999"/>
                </a:lnTo>
                <a:lnTo>
                  <a:pt x="286163" y="158945"/>
                </a:lnTo>
                <a:lnTo>
                  <a:pt x="271661" y="156888"/>
                </a:lnTo>
                <a:lnTo>
                  <a:pt x="231616" y="149457"/>
                </a:lnTo>
                <a:lnTo>
                  <a:pt x="184758" y="134372"/>
                </a:lnTo>
                <a:lnTo>
                  <a:pt x="142949" y="109860"/>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6615149" y="638641"/>
            <a:ext cx="573193" cy="191347"/>
          </a:xfrm>
          <a:custGeom>
            <a:avLst/>
            <a:gdLst/>
            <a:ahLst/>
            <a:cxnLst/>
            <a:rect l="l" t="t" r="r" b="b"/>
            <a:pathLst>
              <a:path w="429895" h="143509">
                <a:moveTo>
                  <a:pt x="0" y="0"/>
                </a:moveTo>
                <a:lnTo>
                  <a:pt x="115120" y="81357"/>
                </a:lnTo>
                <a:lnTo>
                  <a:pt x="155601" y="101441"/>
                </a:lnTo>
                <a:lnTo>
                  <a:pt x="201097" y="117020"/>
                </a:lnTo>
                <a:lnTo>
                  <a:pt x="249015" y="124982"/>
                </a:lnTo>
                <a:lnTo>
                  <a:pt x="305361" y="130309"/>
                </a:lnTo>
                <a:lnTo>
                  <a:pt x="429560" y="143057"/>
                </a:lnTo>
                <a:lnTo>
                  <a:pt x="428686" y="137243"/>
                </a:lnTo>
                <a:lnTo>
                  <a:pt x="292335" y="122997"/>
                </a:lnTo>
                <a:lnTo>
                  <a:pt x="271306" y="120485"/>
                </a:lnTo>
                <a:lnTo>
                  <a:pt x="220809" y="111825"/>
                </a:lnTo>
                <a:lnTo>
                  <a:pt x="175917" y="98419"/>
                </a:lnTo>
                <a:lnTo>
                  <a:pt x="145765" y="84075"/>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6615152" y="748035"/>
            <a:ext cx="574040" cy="138007"/>
          </a:xfrm>
          <a:custGeom>
            <a:avLst/>
            <a:gdLst/>
            <a:ahLst/>
            <a:cxnLst/>
            <a:rect l="l" t="t" r="r" b="b"/>
            <a:pathLst>
              <a:path w="430529" h="103504">
                <a:moveTo>
                  <a:pt x="423" y="0"/>
                </a:moveTo>
                <a:lnTo>
                  <a:pt x="157050" y="72148"/>
                </a:lnTo>
                <a:lnTo>
                  <a:pt x="198820" y="82993"/>
                </a:lnTo>
                <a:lnTo>
                  <a:pt x="243822" y="89169"/>
                </a:lnTo>
                <a:lnTo>
                  <a:pt x="429931" y="103357"/>
                </a:lnTo>
                <a:lnTo>
                  <a:pt x="428633" y="98170"/>
                </a:lnTo>
                <a:lnTo>
                  <a:pt x="292463" y="86991"/>
                </a:lnTo>
                <a:lnTo>
                  <a:pt x="276778" y="85529"/>
                </a:lnTo>
                <a:lnTo>
                  <a:pt x="235525" y="80387"/>
                </a:lnTo>
                <a:lnTo>
                  <a:pt x="188867" y="70703"/>
                </a:lnTo>
                <a:lnTo>
                  <a:pt x="143589" y="56113"/>
                </a:lnTo>
                <a:lnTo>
                  <a:pt x="423"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6615718" y="803692"/>
            <a:ext cx="572345" cy="111760"/>
          </a:xfrm>
          <a:custGeom>
            <a:avLst/>
            <a:gdLst/>
            <a:ahLst/>
            <a:cxnLst/>
            <a:rect l="l" t="t" r="r" b="b"/>
            <a:pathLst>
              <a:path w="429260" h="83820">
                <a:moveTo>
                  <a:pt x="0" y="0"/>
                </a:moveTo>
                <a:lnTo>
                  <a:pt x="154836" y="57581"/>
                </a:lnTo>
                <a:lnTo>
                  <a:pt x="199316" y="66250"/>
                </a:lnTo>
                <a:lnTo>
                  <a:pt x="244865" y="71344"/>
                </a:lnTo>
                <a:lnTo>
                  <a:pt x="429133" y="83246"/>
                </a:lnTo>
                <a:lnTo>
                  <a:pt x="428810" y="78134"/>
                </a:lnTo>
                <a:lnTo>
                  <a:pt x="265047" y="65734"/>
                </a:lnTo>
                <a:lnTo>
                  <a:pt x="254121" y="64795"/>
                </a:lnTo>
                <a:lnTo>
                  <a:pt x="204798" y="58350"/>
                </a:lnTo>
                <a:lnTo>
                  <a:pt x="160923" y="48793"/>
                </a:lnTo>
                <a:lnTo>
                  <a:pt x="35812" y="11205"/>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6615433" y="860206"/>
            <a:ext cx="573193" cy="82973"/>
          </a:xfrm>
          <a:custGeom>
            <a:avLst/>
            <a:gdLst/>
            <a:ahLst/>
            <a:cxnLst/>
            <a:rect l="l" t="t" r="r" b="b"/>
            <a:pathLst>
              <a:path w="429895" h="62229">
                <a:moveTo>
                  <a:pt x="214" y="0"/>
                </a:moveTo>
                <a:lnTo>
                  <a:pt x="153957" y="43714"/>
                </a:lnTo>
                <a:lnTo>
                  <a:pt x="193694" y="48454"/>
                </a:lnTo>
                <a:lnTo>
                  <a:pt x="258792" y="53344"/>
                </a:lnTo>
                <a:lnTo>
                  <a:pt x="429348" y="62214"/>
                </a:lnTo>
                <a:lnTo>
                  <a:pt x="427011" y="57269"/>
                </a:lnTo>
                <a:lnTo>
                  <a:pt x="281868" y="48926"/>
                </a:lnTo>
                <a:lnTo>
                  <a:pt x="272219" y="48257"/>
                </a:lnTo>
                <a:lnTo>
                  <a:pt x="224136" y="43474"/>
                </a:lnTo>
                <a:lnTo>
                  <a:pt x="180538" y="37302"/>
                </a:lnTo>
                <a:lnTo>
                  <a:pt x="117136" y="25335"/>
                </a:lnTo>
                <a:lnTo>
                  <a:pt x="25389" y="5630"/>
                </a:lnTo>
                <a:lnTo>
                  <a:pt x="214"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6615148" y="915917"/>
            <a:ext cx="574040" cy="56727"/>
          </a:xfrm>
          <a:custGeom>
            <a:avLst/>
            <a:gdLst/>
            <a:ahLst/>
            <a:cxnLst/>
            <a:rect l="l" t="t" r="r" b="b"/>
            <a:pathLst>
              <a:path w="430529" h="42545">
                <a:moveTo>
                  <a:pt x="0" y="0"/>
                </a:moveTo>
                <a:lnTo>
                  <a:pt x="151610" y="29603"/>
                </a:lnTo>
                <a:lnTo>
                  <a:pt x="203075" y="32576"/>
                </a:lnTo>
                <a:lnTo>
                  <a:pt x="429934" y="42064"/>
                </a:lnTo>
                <a:lnTo>
                  <a:pt x="427547" y="36857"/>
                </a:lnTo>
                <a:lnTo>
                  <a:pt x="286844" y="29995"/>
                </a:lnTo>
                <a:lnTo>
                  <a:pt x="259387" y="28249"/>
                </a:lnTo>
                <a:lnTo>
                  <a:pt x="217820" y="25074"/>
                </a:lnTo>
                <a:lnTo>
                  <a:pt x="185082" y="22150"/>
                </a:lnTo>
                <a:lnTo>
                  <a:pt x="167837" y="20443"/>
                </a:lnTo>
                <a:lnTo>
                  <a:pt x="150289" y="18570"/>
                </a:lnTo>
                <a:lnTo>
                  <a:pt x="0" y="0"/>
                </a:lnTo>
                <a:close/>
              </a:path>
            </a:pathLst>
          </a:custGeom>
          <a:solidFill>
            <a:srgbClr val="FDFDF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6615718" y="984629"/>
            <a:ext cx="573193" cy="0"/>
          </a:xfrm>
          <a:custGeom>
            <a:avLst/>
            <a:gdLst/>
            <a:ahLst/>
            <a:cxnLst/>
            <a:rect l="l" t="t" r="r" b="b"/>
            <a:pathLst>
              <a:path w="429895">
                <a:moveTo>
                  <a:pt x="0" y="0"/>
                </a:moveTo>
                <a:lnTo>
                  <a:pt x="429507" y="0"/>
                </a:lnTo>
              </a:path>
            </a:pathLst>
          </a:custGeom>
          <a:ln w="17807">
            <a:solidFill>
              <a:srgbClr val="FDFDF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5620512" y="6636511"/>
            <a:ext cx="922528" cy="221488"/>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txBox="1"/>
          <p:nvPr/>
        </p:nvSpPr>
        <p:spPr>
          <a:xfrm>
            <a:off x="438319" y="155460"/>
            <a:ext cx="5517727" cy="615553"/>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4000" b="1" i="0" u="none" strike="noStrike" kern="0" cap="none" spc="-7" normalizeH="0" baseline="0" noProof="0" dirty="0">
                <a:ln>
                  <a:noFill/>
                </a:ln>
                <a:solidFill>
                  <a:schemeClr val="bg1"/>
                </a:solidFill>
                <a:effectLst/>
                <a:uLnTx/>
                <a:uFillTx/>
                <a:latin typeface="Verdana"/>
                <a:ea typeface="+mn-ea"/>
                <a:cs typeface="Verdana"/>
              </a:rPr>
              <a:t>E</a:t>
            </a:r>
            <a:r>
              <a:rPr kumimoji="0" sz="4000" b="1" i="0" u="none" strike="noStrike" kern="0" cap="none" spc="0" normalizeH="0" baseline="0" noProof="0" dirty="0">
                <a:ln>
                  <a:noFill/>
                </a:ln>
                <a:solidFill>
                  <a:schemeClr val="bg1"/>
                </a:solidFill>
                <a:effectLst/>
                <a:uLnTx/>
                <a:uFillTx/>
                <a:latin typeface="Verdana"/>
                <a:ea typeface="+mn-ea"/>
                <a:cs typeface="Verdana"/>
              </a:rPr>
              <a:t>U </a:t>
            </a:r>
            <a:r>
              <a:rPr kumimoji="0" sz="4000" b="1" i="0" u="none" strike="noStrike" kern="0" cap="none" spc="-47" normalizeH="0" baseline="0" noProof="0" dirty="0">
                <a:ln>
                  <a:noFill/>
                </a:ln>
                <a:solidFill>
                  <a:schemeClr val="bg1"/>
                </a:solidFill>
                <a:effectLst/>
                <a:uLnTx/>
                <a:uFillTx/>
                <a:latin typeface="Verdana"/>
                <a:ea typeface="+mn-ea"/>
                <a:cs typeface="Verdana"/>
              </a:rPr>
              <a:t>B</a:t>
            </a:r>
            <a:r>
              <a:rPr kumimoji="0" sz="4000" b="1" i="0" u="none" strike="noStrike" kern="0" cap="none" spc="-33" normalizeH="0" baseline="0" noProof="0" dirty="0">
                <a:ln>
                  <a:noFill/>
                </a:ln>
                <a:solidFill>
                  <a:schemeClr val="bg1"/>
                </a:solidFill>
                <a:effectLst/>
                <a:uLnTx/>
                <a:uFillTx/>
                <a:latin typeface="Verdana"/>
                <a:ea typeface="+mn-ea"/>
                <a:cs typeface="Verdana"/>
              </a:rPr>
              <a:t>IM</a:t>
            </a:r>
            <a:r>
              <a:rPr kumimoji="0" sz="4000" b="1" i="0" u="none" strike="noStrike" kern="0" cap="none" spc="0" normalizeH="0" baseline="0" noProof="0" dirty="0">
                <a:ln>
                  <a:noFill/>
                </a:ln>
                <a:solidFill>
                  <a:schemeClr val="bg1"/>
                </a:solidFill>
                <a:effectLst/>
                <a:uLnTx/>
                <a:uFillTx/>
                <a:latin typeface="Verdana"/>
                <a:ea typeface="+mn-ea"/>
                <a:cs typeface="Verdana"/>
              </a:rPr>
              <a:t> </a:t>
            </a:r>
            <a:r>
              <a:rPr kumimoji="0" sz="4000" b="1" i="0" u="none" strike="noStrike" kern="0" cap="none" spc="-27" normalizeH="0" baseline="0" noProof="0" dirty="0">
                <a:ln>
                  <a:noFill/>
                </a:ln>
                <a:solidFill>
                  <a:schemeClr val="bg1"/>
                </a:solidFill>
                <a:effectLst/>
                <a:uLnTx/>
                <a:uFillTx/>
                <a:latin typeface="Verdana"/>
                <a:ea typeface="+mn-ea"/>
                <a:cs typeface="Verdana"/>
              </a:rPr>
              <a:t>Task</a:t>
            </a:r>
            <a:r>
              <a:rPr kumimoji="0" sz="4000" b="1" i="0" u="none" strike="noStrike" kern="0" cap="none" spc="-7" normalizeH="0" baseline="0" noProof="0" dirty="0">
                <a:ln>
                  <a:noFill/>
                </a:ln>
                <a:solidFill>
                  <a:schemeClr val="bg1"/>
                </a:solidFill>
                <a:effectLst/>
                <a:uLnTx/>
                <a:uFillTx/>
                <a:latin typeface="Verdana"/>
                <a:ea typeface="+mn-ea"/>
                <a:cs typeface="Verdana"/>
              </a:rPr>
              <a:t> Group</a:t>
            </a:r>
            <a:endParaRPr kumimoji="0" sz="4000" b="0" i="0" u="none" strike="noStrike" kern="0" cap="none" spc="0" normalizeH="0" baseline="0" noProof="0" dirty="0">
              <a:ln>
                <a:noFill/>
              </a:ln>
              <a:solidFill>
                <a:schemeClr val="bg1"/>
              </a:solidFill>
              <a:effectLst/>
              <a:uLnTx/>
              <a:uFillTx/>
              <a:latin typeface="Verdana"/>
              <a:ea typeface="+mn-ea"/>
              <a:cs typeface="Verdana"/>
            </a:endParaRPr>
          </a:p>
        </p:txBody>
      </p:sp>
      <p:sp>
        <p:nvSpPr>
          <p:cNvPr id="25" name="TextBox 24"/>
          <p:cNvSpPr txBox="1"/>
          <p:nvPr/>
        </p:nvSpPr>
        <p:spPr>
          <a:xfrm>
            <a:off x="5840730" y="6374018"/>
            <a:ext cx="3219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Image credits: EU BIM Task Group</a:t>
            </a:r>
          </a:p>
        </p:txBody>
      </p:sp>
      <p:sp>
        <p:nvSpPr>
          <p:cNvPr id="20" name="object 5">
            <a:extLst>
              <a:ext uri="{FF2B5EF4-FFF2-40B4-BE49-F238E27FC236}">
                <a16:creationId xmlns:a16="http://schemas.microsoft.com/office/drawing/2014/main" id="{9D6B86C2-0EAC-4983-8BDE-8474F8E9A046}"/>
              </a:ext>
            </a:extLst>
          </p:cNvPr>
          <p:cNvSpPr/>
          <p:nvPr/>
        </p:nvSpPr>
        <p:spPr>
          <a:xfrm>
            <a:off x="5840730" y="826297"/>
            <a:ext cx="6217920" cy="5504895"/>
          </a:xfrm>
          <a:prstGeom prst="rect">
            <a:avLst/>
          </a:prstGeom>
          <a:blipFill>
            <a:blip r:embed="rId4"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28D71F48-2497-48C8-A84F-3C7369ED1FFC}"/>
              </a:ext>
            </a:extLst>
          </p:cNvPr>
          <p:cNvSpPr txBox="1"/>
          <p:nvPr/>
        </p:nvSpPr>
        <p:spPr>
          <a:xfrm>
            <a:off x="438319" y="1520190"/>
            <a:ext cx="5182193" cy="3539430"/>
          </a:xfrm>
          <a:prstGeom prst="rect">
            <a:avLst/>
          </a:prstGeom>
          <a:noFill/>
        </p:spPr>
        <p:txBody>
          <a:bodyPr wrap="square" rtlCol="0">
            <a:spAutoFit/>
          </a:bodyPr>
          <a:lstStyle/>
          <a:p>
            <a:pPr marL="342900" indent="-342900" algn="l">
              <a:buFont typeface="Arial" panose="020B0604020202020204" pitchFamily="34" charset="0"/>
              <a:buChar char="•"/>
            </a:pPr>
            <a:r>
              <a:rPr lang="en-US" sz="2800" dirty="0"/>
              <a:t>Deliver greater value for public money</a:t>
            </a:r>
          </a:p>
          <a:p>
            <a:pPr marL="342900" indent="-342900" algn="l">
              <a:buFont typeface="Arial" panose="020B0604020202020204" pitchFamily="34" charset="0"/>
              <a:buChar char="•"/>
            </a:pPr>
            <a:r>
              <a:rPr lang="en-US" sz="2800" dirty="0"/>
              <a:t>Increased openness, fairness, competitiveness and productivity</a:t>
            </a:r>
          </a:p>
          <a:p>
            <a:pPr marL="342900" indent="-342900" algn="l">
              <a:buFont typeface="Arial" panose="020B0604020202020204" pitchFamily="34" charset="0"/>
              <a:buChar char="•"/>
            </a:pPr>
            <a:r>
              <a:rPr lang="en-US" sz="2800" dirty="0"/>
              <a:t>Stimulating innovation and growth in the construction and digital economies</a:t>
            </a:r>
          </a:p>
        </p:txBody>
      </p:sp>
    </p:spTree>
    <p:extLst>
      <p:ext uri="{BB962C8B-B14F-4D97-AF65-F5344CB8AC3E}">
        <p14:creationId xmlns:p14="http://schemas.microsoft.com/office/powerpoint/2010/main" val="59377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47631" y="1"/>
            <a:ext cx="2944368" cy="2180844"/>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587023" y="634663"/>
            <a:ext cx="15081956" cy="693152"/>
          </a:xfrm>
          <a:prstGeom prst="rect">
            <a:avLst/>
          </a:prstGeom>
        </p:spPr>
        <p:txBody>
          <a:bodyPr vert="horz" wrap="square" lIns="0" tIns="178511" rIns="0" bIns="0" rtlCol="0">
            <a:spAutoFit/>
          </a:bodyPr>
          <a:lstStyle/>
          <a:p>
            <a:pPr marL="291246"/>
            <a:r>
              <a:rPr sz="3333" spc="-27" dirty="0">
                <a:latin typeface="Calibri"/>
                <a:cs typeface="Calibri"/>
              </a:rPr>
              <a:t>Con</a:t>
            </a:r>
            <a:r>
              <a:rPr sz="3333" spc="-60" dirty="0">
                <a:latin typeface="Calibri"/>
                <a:cs typeface="Calibri"/>
              </a:rPr>
              <a:t>s</a:t>
            </a:r>
            <a:r>
              <a:rPr sz="3333" spc="-13" dirty="0">
                <a:latin typeface="Calibri"/>
                <a:cs typeface="Calibri"/>
              </a:rPr>
              <a:t>tructio</a:t>
            </a:r>
            <a:r>
              <a:rPr sz="3333" spc="-27" dirty="0">
                <a:latin typeface="Calibri"/>
                <a:cs typeface="Calibri"/>
              </a:rPr>
              <a:t>n</a:t>
            </a:r>
            <a:r>
              <a:rPr sz="3333" spc="-13" dirty="0">
                <a:latin typeface="Calibri"/>
                <a:cs typeface="Calibri"/>
              </a:rPr>
              <a:t>:</a:t>
            </a:r>
            <a:r>
              <a:rPr sz="3333" dirty="0">
                <a:latin typeface="Calibri"/>
                <a:cs typeface="Calibri"/>
              </a:rPr>
              <a:t> </a:t>
            </a:r>
            <a:r>
              <a:rPr sz="3333" spc="-20" dirty="0">
                <a:latin typeface="Calibri"/>
                <a:cs typeface="Calibri"/>
              </a:rPr>
              <a:t>declining</a:t>
            </a:r>
            <a:r>
              <a:rPr sz="3333" spc="40" dirty="0">
                <a:latin typeface="Calibri"/>
                <a:cs typeface="Calibri"/>
              </a:rPr>
              <a:t> </a:t>
            </a:r>
            <a:r>
              <a:rPr sz="3333" spc="-27" dirty="0">
                <a:latin typeface="Calibri"/>
                <a:cs typeface="Calibri"/>
              </a:rPr>
              <a:t>p</a:t>
            </a:r>
            <a:r>
              <a:rPr sz="3333" spc="-60" dirty="0">
                <a:latin typeface="Calibri"/>
                <a:cs typeface="Calibri"/>
              </a:rPr>
              <a:t>r</a:t>
            </a:r>
            <a:r>
              <a:rPr sz="3333" spc="-20" dirty="0">
                <a:latin typeface="Calibri"/>
                <a:cs typeface="Calibri"/>
              </a:rPr>
              <a:t>oductivity</a:t>
            </a:r>
            <a:r>
              <a:rPr sz="3333" spc="20" dirty="0">
                <a:latin typeface="Calibri"/>
                <a:cs typeface="Calibri"/>
              </a:rPr>
              <a:t> </a:t>
            </a:r>
            <a:r>
              <a:rPr sz="3333" spc="-20" dirty="0">
                <a:latin typeface="Calibri"/>
                <a:cs typeface="Calibri"/>
              </a:rPr>
              <a:t>and</a:t>
            </a:r>
            <a:r>
              <a:rPr sz="3333" spc="-7" dirty="0">
                <a:latin typeface="Calibri"/>
                <a:cs typeface="Calibri"/>
              </a:rPr>
              <a:t> </a:t>
            </a:r>
            <a:r>
              <a:rPr sz="3333" spc="-20" dirty="0">
                <a:latin typeface="Calibri"/>
                <a:cs typeface="Calibri"/>
              </a:rPr>
              <a:t>low</a:t>
            </a:r>
            <a:r>
              <a:rPr sz="3333" spc="-27" dirty="0">
                <a:latin typeface="Calibri"/>
                <a:cs typeface="Calibri"/>
              </a:rPr>
              <a:t> </a:t>
            </a:r>
            <a:r>
              <a:rPr sz="3333" spc="-20" dirty="0">
                <a:latin typeface="Calibri"/>
                <a:cs typeface="Calibri"/>
              </a:rPr>
              <a:t>digi</a:t>
            </a:r>
            <a:r>
              <a:rPr sz="3333" spc="-53" dirty="0">
                <a:latin typeface="Calibri"/>
                <a:cs typeface="Calibri"/>
              </a:rPr>
              <a:t>t</a:t>
            </a:r>
            <a:r>
              <a:rPr sz="3333" spc="-13" dirty="0">
                <a:latin typeface="Calibri"/>
                <a:cs typeface="Calibri"/>
              </a:rPr>
              <a:t>alis</a:t>
            </a:r>
            <a:r>
              <a:rPr sz="3333" spc="-47" dirty="0">
                <a:latin typeface="Calibri"/>
                <a:cs typeface="Calibri"/>
              </a:rPr>
              <a:t>a</a:t>
            </a:r>
            <a:r>
              <a:rPr sz="3333" dirty="0">
                <a:latin typeface="Calibri"/>
                <a:cs typeface="Calibri"/>
              </a:rPr>
              <a:t>ti</a:t>
            </a:r>
            <a:r>
              <a:rPr sz="3333" spc="7" dirty="0">
                <a:latin typeface="Calibri"/>
                <a:cs typeface="Calibri"/>
              </a:rPr>
              <a:t>o</a:t>
            </a:r>
            <a:r>
              <a:rPr sz="3333" dirty="0">
                <a:latin typeface="Calibri"/>
                <a:cs typeface="Calibri"/>
              </a:rPr>
              <a:t>n</a:t>
            </a:r>
            <a:endParaRPr sz="3333">
              <a:latin typeface="Calibri"/>
              <a:cs typeface="Calibri"/>
            </a:endParaRPr>
          </a:p>
        </p:txBody>
      </p:sp>
      <p:sp>
        <p:nvSpPr>
          <p:cNvPr id="4" name="object 4"/>
          <p:cNvSpPr/>
          <p:nvPr/>
        </p:nvSpPr>
        <p:spPr>
          <a:xfrm>
            <a:off x="462060" y="2154868"/>
            <a:ext cx="4899321" cy="3384296"/>
          </a:xfrm>
          <a:prstGeom prst="rect">
            <a:avLst/>
          </a:prstGeom>
          <a:blipFill>
            <a:blip r:embed="rId4"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129452" y="2872638"/>
            <a:ext cx="3845560" cy="819573"/>
          </a:xfrm>
          <a:custGeom>
            <a:avLst/>
            <a:gdLst/>
            <a:ahLst/>
            <a:cxnLst/>
            <a:rect l="l" t="t" r="r" b="b"/>
            <a:pathLst>
              <a:path w="2884170" h="614680">
                <a:moveTo>
                  <a:pt x="2776006" y="56505"/>
                </a:moveTo>
                <a:lnTo>
                  <a:pt x="0" y="577037"/>
                </a:lnTo>
                <a:lnTo>
                  <a:pt x="7023" y="614502"/>
                </a:lnTo>
                <a:lnTo>
                  <a:pt x="2780941" y="94354"/>
                </a:lnTo>
                <a:lnTo>
                  <a:pt x="2809979" y="69222"/>
                </a:lnTo>
                <a:lnTo>
                  <a:pt x="2776006" y="56505"/>
                </a:lnTo>
                <a:close/>
              </a:path>
              <a:path w="2884170" h="614680">
                <a:moveTo>
                  <a:pt x="2850861" y="43891"/>
                </a:moveTo>
                <a:lnTo>
                  <a:pt x="2843276" y="43891"/>
                </a:lnTo>
                <a:lnTo>
                  <a:pt x="2850261" y="81356"/>
                </a:lnTo>
                <a:lnTo>
                  <a:pt x="2780941" y="94354"/>
                </a:lnTo>
                <a:lnTo>
                  <a:pt x="2734183" y="134823"/>
                </a:lnTo>
                <a:lnTo>
                  <a:pt x="2728085" y="145188"/>
                </a:lnTo>
                <a:lnTo>
                  <a:pt x="2729274" y="156975"/>
                </a:lnTo>
                <a:lnTo>
                  <a:pt x="2740192" y="166114"/>
                </a:lnTo>
                <a:lnTo>
                  <a:pt x="2751113" y="167616"/>
                </a:lnTo>
                <a:lnTo>
                  <a:pt x="2759202" y="163652"/>
                </a:lnTo>
                <a:lnTo>
                  <a:pt x="2883916" y="55702"/>
                </a:lnTo>
                <a:lnTo>
                  <a:pt x="2850861" y="43891"/>
                </a:lnTo>
                <a:close/>
              </a:path>
              <a:path w="2884170" h="614680">
                <a:moveTo>
                  <a:pt x="2809979" y="69222"/>
                </a:moveTo>
                <a:lnTo>
                  <a:pt x="2780941" y="94354"/>
                </a:lnTo>
                <a:lnTo>
                  <a:pt x="2850261" y="81356"/>
                </a:lnTo>
                <a:lnTo>
                  <a:pt x="2850118" y="80594"/>
                </a:lnTo>
                <a:lnTo>
                  <a:pt x="2840355" y="80594"/>
                </a:lnTo>
                <a:lnTo>
                  <a:pt x="2809979" y="69222"/>
                </a:lnTo>
                <a:close/>
              </a:path>
              <a:path w="2884170" h="614680">
                <a:moveTo>
                  <a:pt x="2834259" y="48209"/>
                </a:moveTo>
                <a:lnTo>
                  <a:pt x="2809979" y="69222"/>
                </a:lnTo>
                <a:lnTo>
                  <a:pt x="2840355" y="80594"/>
                </a:lnTo>
                <a:lnTo>
                  <a:pt x="2834259" y="48209"/>
                </a:lnTo>
                <a:close/>
              </a:path>
              <a:path w="2884170" h="614680">
                <a:moveTo>
                  <a:pt x="2844081" y="48209"/>
                </a:moveTo>
                <a:lnTo>
                  <a:pt x="2834259" y="48209"/>
                </a:lnTo>
                <a:lnTo>
                  <a:pt x="2840355" y="80594"/>
                </a:lnTo>
                <a:lnTo>
                  <a:pt x="2850118" y="80594"/>
                </a:lnTo>
                <a:lnTo>
                  <a:pt x="2844081" y="48209"/>
                </a:lnTo>
                <a:close/>
              </a:path>
              <a:path w="2884170" h="614680">
                <a:moveTo>
                  <a:pt x="2843276" y="43891"/>
                </a:moveTo>
                <a:lnTo>
                  <a:pt x="2776006" y="56505"/>
                </a:lnTo>
                <a:lnTo>
                  <a:pt x="2809979" y="69222"/>
                </a:lnTo>
                <a:lnTo>
                  <a:pt x="2834259" y="48209"/>
                </a:lnTo>
                <a:lnTo>
                  <a:pt x="2844081" y="48209"/>
                </a:lnTo>
                <a:lnTo>
                  <a:pt x="2843276" y="43891"/>
                </a:lnTo>
                <a:close/>
              </a:path>
              <a:path w="2884170" h="614680">
                <a:moveTo>
                  <a:pt x="2716322" y="0"/>
                </a:moveTo>
                <a:lnTo>
                  <a:pt x="2706663" y="7064"/>
                </a:lnTo>
                <a:lnTo>
                  <a:pt x="2704207" y="21002"/>
                </a:lnTo>
                <a:lnTo>
                  <a:pt x="2708429" y="31207"/>
                </a:lnTo>
                <a:lnTo>
                  <a:pt x="2776006" y="56505"/>
                </a:lnTo>
                <a:lnTo>
                  <a:pt x="2843276" y="43891"/>
                </a:lnTo>
                <a:lnTo>
                  <a:pt x="2850861" y="43891"/>
                </a:lnTo>
                <a:lnTo>
                  <a:pt x="2728595" y="203"/>
                </a:lnTo>
                <a:lnTo>
                  <a:pt x="2716322" y="0"/>
                </a:lnTo>
                <a:close/>
              </a:path>
            </a:pathLst>
          </a:custGeom>
          <a:solidFill>
            <a:srgbClr val="FF00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6288023" y="2514871"/>
            <a:ext cx="5472684" cy="3024292"/>
          </a:xfrm>
          <a:prstGeom prst="rect">
            <a:avLst/>
          </a:prstGeom>
          <a:blipFill>
            <a:blip r:embed="rId5"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11126555" y="5335469"/>
            <a:ext cx="542712" cy="138007"/>
          </a:xfrm>
          <a:custGeom>
            <a:avLst/>
            <a:gdLst/>
            <a:ahLst/>
            <a:cxnLst/>
            <a:rect l="l" t="t" r="r" b="b"/>
            <a:pathLst>
              <a:path w="407034" h="103504">
                <a:moveTo>
                  <a:pt x="0" y="103102"/>
                </a:moveTo>
                <a:lnTo>
                  <a:pt x="406526" y="103102"/>
                </a:lnTo>
                <a:lnTo>
                  <a:pt x="406526" y="0"/>
                </a:lnTo>
                <a:lnTo>
                  <a:pt x="0" y="0"/>
                </a:lnTo>
                <a:lnTo>
                  <a:pt x="0" y="103102"/>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11126555" y="5335468"/>
            <a:ext cx="542035" cy="137469"/>
          </a:xfrm>
          <a:prstGeom prst="rect">
            <a:avLst/>
          </a:prstGeom>
          <a:blipFill>
            <a:blip r:embed="rId6"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8136637" y="4955938"/>
            <a:ext cx="2374052" cy="77892"/>
          </a:xfrm>
          <a:custGeom>
            <a:avLst/>
            <a:gdLst/>
            <a:ahLst/>
            <a:cxnLst/>
            <a:rect l="l" t="t" r="r" b="b"/>
            <a:pathLst>
              <a:path w="1780540" h="58420">
                <a:moveTo>
                  <a:pt x="0" y="57994"/>
                </a:moveTo>
                <a:lnTo>
                  <a:pt x="1780286" y="57994"/>
                </a:lnTo>
                <a:lnTo>
                  <a:pt x="1780286" y="0"/>
                </a:lnTo>
                <a:lnTo>
                  <a:pt x="0" y="0"/>
                </a:lnTo>
                <a:lnTo>
                  <a:pt x="0" y="57994"/>
                </a:lnTo>
                <a:close/>
              </a:path>
            </a:pathLst>
          </a:custGeom>
          <a:solidFill>
            <a:srgbClr val="C000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6555739" y="4912465"/>
            <a:ext cx="1308947" cy="164252"/>
          </a:xfrm>
          <a:custGeom>
            <a:avLst/>
            <a:gdLst/>
            <a:ahLst/>
            <a:cxnLst/>
            <a:rect l="l" t="t" r="r" b="b"/>
            <a:pathLst>
              <a:path w="981710" h="123189">
                <a:moveTo>
                  <a:pt x="0" y="123111"/>
                </a:moveTo>
                <a:lnTo>
                  <a:pt x="981189" y="123111"/>
                </a:lnTo>
                <a:lnTo>
                  <a:pt x="981189" y="0"/>
                </a:lnTo>
                <a:lnTo>
                  <a:pt x="0" y="0"/>
                </a:lnTo>
                <a:lnTo>
                  <a:pt x="0" y="123111"/>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txBox="1"/>
          <p:nvPr/>
        </p:nvSpPr>
        <p:spPr>
          <a:xfrm>
            <a:off x="2145453" y="1763267"/>
            <a:ext cx="3219873" cy="1048942"/>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2133" b="0" i="0" u="none" strike="noStrike" kern="0" cap="none" spc="-13" normalizeH="0" baseline="0" noProof="0" dirty="0">
                <a:ln>
                  <a:noFill/>
                </a:ln>
                <a:solidFill>
                  <a:srgbClr val="0E5393"/>
                </a:solidFill>
                <a:effectLst/>
                <a:uLnTx/>
                <a:uFillTx/>
                <a:latin typeface="Calibri"/>
                <a:ea typeface="+mn-ea"/>
                <a:cs typeface="Calibri"/>
              </a:rPr>
              <a:t>P</a:t>
            </a:r>
            <a:r>
              <a:rPr kumimoji="0" sz="2133" b="0" i="0" u="none" strike="noStrike" kern="0" cap="none" spc="-47" normalizeH="0" baseline="0" noProof="0" dirty="0">
                <a:ln>
                  <a:noFill/>
                </a:ln>
                <a:solidFill>
                  <a:srgbClr val="0E5393"/>
                </a:solidFill>
                <a:effectLst/>
                <a:uLnTx/>
                <a:uFillTx/>
                <a:latin typeface="Calibri"/>
                <a:ea typeface="+mn-ea"/>
                <a:cs typeface="Calibri"/>
              </a:rPr>
              <a:t>r</a:t>
            </a:r>
            <a:r>
              <a:rPr kumimoji="0" sz="2133" b="0" i="0" u="none" strike="noStrike" kern="0" cap="none" spc="-20" normalizeH="0" baseline="0" noProof="0" dirty="0">
                <a:ln>
                  <a:noFill/>
                </a:ln>
                <a:solidFill>
                  <a:srgbClr val="0E5393"/>
                </a:solidFill>
                <a:effectLst/>
                <a:uLnTx/>
                <a:uFillTx/>
                <a:latin typeface="Calibri"/>
                <a:ea typeface="+mn-ea"/>
                <a:cs typeface="Calibri"/>
              </a:rPr>
              <a:t>oduc</a:t>
            </a:r>
            <a:r>
              <a:rPr kumimoji="0" sz="2133" b="0" i="0" u="none" strike="noStrike" kern="0" cap="none" spc="-7" normalizeH="0" baseline="0" noProof="0" dirty="0">
                <a:ln>
                  <a:noFill/>
                </a:ln>
                <a:solidFill>
                  <a:srgbClr val="0E5393"/>
                </a:solidFill>
                <a:effectLst/>
                <a:uLnTx/>
                <a:uFillTx/>
                <a:latin typeface="Calibri"/>
                <a:ea typeface="+mn-ea"/>
                <a:cs typeface="Calibri"/>
              </a:rPr>
              <a:t>tivit</a:t>
            </a:r>
            <a:r>
              <a:rPr kumimoji="0" sz="2133" b="0" i="0" u="none" strike="noStrike" kern="0" cap="none" spc="-13" normalizeH="0" baseline="0" noProof="0" dirty="0">
                <a:ln>
                  <a:noFill/>
                </a:ln>
                <a:solidFill>
                  <a:srgbClr val="0E5393"/>
                </a:solidFill>
                <a:effectLst/>
                <a:uLnTx/>
                <a:uFillTx/>
                <a:latin typeface="Calibri"/>
                <a:ea typeface="+mn-ea"/>
                <a:cs typeface="Calibri"/>
              </a:rPr>
              <a:t>y</a:t>
            </a:r>
            <a:endParaRPr kumimoji="0" sz="2133"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219170" rtl="0" eaLnBrk="1" fontAlgn="auto" latinLnBrk="0" hangingPunct="1">
              <a:lnSpc>
                <a:spcPct val="100000"/>
              </a:lnSpc>
              <a:spcBef>
                <a:spcPts val="51"/>
              </a:spcBef>
              <a:spcAft>
                <a:spcPts val="0"/>
              </a:spcAft>
              <a:buClrTx/>
              <a:buSzTx/>
              <a:buFontTx/>
              <a:buNone/>
              <a:tabLst/>
              <a:defRPr/>
            </a:pPr>
            <a:endParaRPr kumimoji="0" sz="3133"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223403" marR="0" lvl="0" indent="0" algn="l" defTabSz="1219170" rtl="0" eaLnBrk="1" fontAlgn="auto" latinLnBrk="0" hangingPunct="1">
              <a:lnSpc>
                <a:spcPct val="100000"/>
              </a:lnSpc>
              <a:spcBef>
                <a:spcPts val="0"/>
              </a:spcBef>
              <a:spcAft>
                <a:spcPts val="0"/>
              </a:spcAft>
              <a:buClrTx/>
              <a:buSzTx/>
              <a:buFontTx/>
              <a:buNone/>
              <a:tabLst/>
              <a:defRPr/>
            </a:pPr>
            <a:r>
              <a:rPr kumimoji="0" sz="1467" b="0" i="0" u="none" strike="noStrike" kern="0" cap="none" spc="-7" normalizeH="0" baseline="0" noProof="0" dirty="0">
                <a:ln>
                  <a:noFill/>
                </a:ln>
                <a:solidFill>
                  <a:srgbClr val="FF0000"/>
                </a:solidFill>
                <a:effectLst/>
                <a:uLnTx/>
                <a:uFillTx/>
                <a:latin typeface="Calibri"/>
                <a:ea typeface="+mn-ea"/>
                <a:cs typeface="Calibri"/>
              </a:rPr>
              <a:t>O</a:t>
            </a:r>
            <a:r>
              <a:rPr kumimoji="0" sz="1467" b="0" i="0" u="none" strike="noStrike" kern="0" cap="none" spc="0" normalizeH="0" baseline="0" noProof="0" dirty="0">
                <a:ln>
                  <a:noFill/>
                </a:ln>
                <a:solidFill>
                  <a:srgbClr val="FF0000"/>
                </a:solidFill>
                <a:effectLst/>
                <a:uLnTx/>
                <a:uFillTx/>
                <a:latin typeface="Calibri"/>
                <a:ea typeface="+mn-ea"/>
                <a:cs typeface="Calibri"/>
              </a:rPr>
              <a:t>t</a:t>
            </a:r>
            <a:r>
              <a:rPr kumimoji="0" sz="1467" b="0" i="0" u="none" strike="noStrike" kern="0" cap="none" spc="-7" normalizeH="0" baseline="0" noProof="0" dirty="0">
                <a:ln>
                  <a:noFill/>
                </a:ln>
                <a:solidFill>
                  <a:srgbClr val="FF0000"/>
                </a:solidFill>
                <a:effectLst/>
                <a:uLnTx/>
                <a:uFillTx/>
                <a:latin typeface="Calibri"/>
                <a:ea typeface="+mn-ea"/>
                <a:cs typeface="Calibri"/>
              </a:rPr>
              <a:t>h</a:t>
            </a:r>
            <a:r>
              <a:rPr kumimoji="0" sz="1467" b="0" i="0" u="none" strike="noStrike" kern="0" cap="none" spc="0" normalizeH="0" baseline="0" noProof="0" dirty="0">
                <a:ln>
                  <a:noFill/>
                </a:ln>
                <a:solidFill>
                  <a:srgbClr val="FF0000"/>
                </a:solidFill>
                <a:effectLst/>
                <a:uLnTx/>
                <a:uFillTx/>
                <a:latin typeface="Calibri"/>
                <a:ea typeface="+mn-ea"/>
                <a:cs typeface="Calibri"/>
              </a:rPr>
              <a:t>er</a:t>
            </a:r>
            <a:r>
              <a:rPr kumimoji="0" sz="1467" b="0" i="0" u="none" strike="noStrike" kern="0" cap="none" spc="-27" normalizeH="0" baseline="0" noProof="0" dirty="0">
                <a:ln>
                  <a:noFill/>
                </a:ln>
                <a:solidFill>
                  <a:srgbClr val="FF0000"/>
                </a:solidFill>
                <a:effectLst/>
                <a:uLnTx/>
                <a:uFillTx/>
                <a:latin typeface="Calibri"/>
                <a:ea typeface="+mn-ea"/>
                <a:cs typeface="Calibri"/>
              </a:rPr>
              <a:t> </a:t>
            </a:r>
            <a:r>
              <a:rPr kumimoji="0" sz="1467" b="0" i="0" u="none" strike="noStrike" kern="0" cap="none" spc="-7" normalizeH="0" baseline="0" noProof="0" dirty="0">
                <a:ln>
                  <a:noFill/>
                </a:ln>
                <a:solidFill>
                  <a:srgbClr val="FF0000"/>
                </a:solidFill>
                <a:effectLst/>
                <a:uLnTx/>
                <a:uFillTx/>
                <a:latin typeface="Calibri"/>
                <a:ea typeface="+mn-ea"/>
                <a:cs typeface="Calibri"/>
              </a:rPr>
              <a:t>n</a:t>
            </a:r>
            <a:r>
              <a:rPr kumimoji="0" sz="1467" b="0" i="0" u="none" strike="noStrike" kern="0" cap="none" spc="7" normalizeH="0" baseline="0" noProof="0" dirty="0">
                <a:ln>
                  <a:noFill/>
                </a:ln>
                <a:solidFill>
                  <a:srgbClr val="FF0000"/>
                </a:solidFill>
                <a:effectLst/>
                <a:uLnTx/>
                <a:uFillTx/>
                <a:latin typeface="Calibri"/>
                <a:ea typeface="+mn-ea"/>
                <a:cs typeface="Calibri"/>
              </a:rPr>
              <a:t>o</a:t>
            </a:r>
            <a:r>
              <a:rPr kumimoji="0" sz="1467" b="0" i="0" u="none" strike="noStrike" kern="0" cap="none" spc="-7" normalizeH="0" baseline="0" noProof="0" dirty="0">
                <a:ln>
                  <a:noFill/>
                </a:ln>
                <a:solidFill>
                  <a:srgbClr val="FF0000"/>
                </a:solidFill>
                <a:effectLst/>
                <a:uLnTx/>
                <a:uFillTx/>
                <a:latin typeface="Calibri"/>
                <a:ea typeface="+mn-ea"/>
                <a:cs typeface="Calibri"/>
              </a:rPr>
              <a:t>n-far</a:t>
            </a:r>
            <a:r>
              <a:rPr kumimoji="0" sz="1467" b="0" i="0" u="none" strike="noStrike" kern="0" cap="none" spc="0" normalizeH="0" baseline="0" noProof="0" dirty="0">
                <a:ln>
                  <a:noFill/>
                </a:ln>
                <a:solidFill>
                  <a:srgbClr val="FF0000"/>
                </a:solidFill>
                <a:effectLst/>
                <a:uLnTx/>
                <a:uFillTx/>
                <a:latin typeface="Calibri"/>
                <a:ea typeface="+mn-ea"/>
                <a:cs typeface="Calibri"/>
              </a:rPr>
              <a:t>m</a:t>
            </a:r>
            <a:r>
              <a:rPr kumimoji="0" sz="1467" b="0" i="0" u="none" strike="noStrike" kern="0" cap="none" spc="-20" normalizeH="0" baseline="0" noProof="0" dirty="0">
                <a:ln>
                  <a:noFill/>
                </a:ln>
                <a:solidFill>
                  <a:srgbClr val="FF0000"/>
                </a:solidFill>
                <a:effectLst/>
                <a:uLnTx/>
                <a:uFillTx/>
                <a:latin typeface="Calibri"/>
                <a:ea typeface="+mn-ea"/>
                <a:cs typeface="Calibri"/>
              </a:rPr>
              <a:t> </a:t>
            </a:r>
            <a:r>
              <a:rPr kumimoji="0" sz="1467" b="0" i="0" u="none" strike="noStrike" kern="0" cap="none" spc="0" normalizeH="0" baseline="0" noProof="0" dirty="0">
                <a:ln>
                  <a:noFill/>
                </a:ln>
                <a:solidFill>
                  <a:srgbClr val="FF0000"/>
                </a:solidFill>
                <a:effectLst/>
                <a:uLnTx/>
                <a:uFillTx/>
                <a:latin typeface="Calibri"/>
                <a:ea typeface="+mn-ea"/>
                <a:cs typeface="Calibri"/>
              </a:rPr>
              <a:t>i</a:t>
            </a:r>
            <a:r>
              <a:rPr kumimoji="0" sz="1467" b="0" i="0" u="none" strike="noStrike" kern="0" cap="none" spc="-13" normalizeH="0" baseline="0" noProof="0" dirty="0">
                <a:ln>
                  <a:noFill/>
                </a:ln>
                <a:solidFill>
                  <a:srgbClr val="FF0000"/>
                </a:solidFill>
                <a:effectLst/>
                <a:uLnTx/>
                <a:uFillTx/>
                <a:latin typeface="Calibri"/>
                <a:ea typeface="+mn-ea"/>
                <a:cs typeface="Calibri"/>
              </a:rPr>
              <a:t>n</a:t>
            </a:r>
            <a:r>
              <a:rPr kumimoji="0" sz="1467" b="0" i="0" u="none" strike="noStrike" kern="0" cap="none" spc="-7" normalizeH="0" baseline="0" noProof="0" dirty="0">
                <a:ln>
                  <a:noFill/>
                </a:ln>
                <a:solidFill>
                  <a:srgbClr val="FF0000"/>
                </a:solidFill>
                <a:effectLst/>
                <a:uLnTx/>
                <a:uFillTx/>
                <a:latin typeface="Calibri"/>
                <a:ea typeface="+mn-ea"/>
                <a:cs typeface="Calibri"/>
              </a:rPr>
              <a:t>dustries</a:t>
            </a:r>
            <a:endParaRPr kumimoji="0" sz="1467"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2" name="object 12"/>
          <p:cNvSpPr txBox="1"/>
          <p:nvPr/>
        </p:nvSpPr>
        <p:spPr>
          <a:xfrm>
            <a:off x="7721770" y="1763267"/>
            <a:ext cx="1465580" cy="328231"/>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2133" b="0" i="0" u="none" strike="noStrike" kern="0" cap="none" spc="-20" normalizeH="0" baseline="0" noProof="0" dirty="0">
                <a:ln>
                  <a:noFill/>
                </a:ln>
                <a:solidFill>
                  <a:srgbClr val="0E5393"/>
                </a:solidFill>
                <a:effectLst/>
                <a:uLnTx/>
                <a:uFillTx/>
                <a:latin typeface="Calibri"/>
                <a:ea typeface="+mn-ea"/>
                <a:cs typeface="Calibri"/>
              </a:rPr>
              <a:t>D</a:t>
            </a:r>
            <a:r>
              <a:rPr kumimoji="0" sz="2133" b="0" i="0" u="none" strike="noStrike" kern="0" cap="none" spc="0" normalizeH="0" baseline="0" noProof="0" dirty="0">
                <a:ln>
                  <a:noFill/>
                </a:ln>
                <a:solidFill>
                  <a:srgbClr val="0E5393"/>
                </a:solidFill>
                <a:effectLst/>
                <a:uLnTx/>
                <a:uFillTx/>
                <a:latin typeface="Calibri"/>
                <a:ea typeface="+mn-ea"/>
                <a:cs typeface="Calibri"/>
              </a:rPr>
              <a:t>i</a:t>
            </a:r>
            <a:r>
              <a:rPr kumimoji="0" sz="2133" b="0" i="0" u="none" strike="noStrike" kern="0" cap="none" spc="-13" normalizeH="0" baseline="0" noProof="0" dirty="0">
                <a:ln>
                  <a:noFill/>
                </a:ln>
                <a:solidFill>
                  <a:srgbClr val="0E5393"/>
                </a:solidFill>
                <a:effectLst/>
                <a:uLnTx/>
                <a:uFillTx/>
                <a:latin typeface="Calibri"/>
                <a:ea typeface="+mn-ea"/>
                <a:cs typeface="Calibri"/>
              </a:rPr>
              <a:t>g</a:t>
            </a:r>
            <a:r>
              <a:rPr kumimoji="0" sz="2133" b="0" i="0" u="none" strike="noStrike" kern="0" cap="none" spc="0" normalizeH="0" baseline="0" noProof="0" dirty="0">
                <a:ln>
                  <a:noFill/>
                </a:ln>
                <a:solidFill>
                  <a:srgbClr val="0E5393"/>
                </a:solidFill>
                <a:effectLst/>
                <a:uLnTx/>
                <a:uFillTx/>
                <a:latin typeface="Calibri"/>
                <a:ea typeface="+mn-ea"/>
                <a:cs typeface="Calibri"/>
              </a:rPr>
              <a:t>i</a:t>
            </a:r>
            <a:r>
              <a:rPr kumimoji="0" sz="2133" b="0" i="0" u="none" strike="noStrike" kern="0" cap="none" spc="-40" normalizeH="0" baseline="0" noProof="0" dirty="0">
                <a:ln>
                  <a:noFill/>
                </a:ln>
                <a:solidFill>
                  <a:srgbClr val="0E5393"/>
                </a:solidFill>
                <a:effectLst/>
                <a:uLnTx/>
                <a:uFillTx/>
                <a:latin typeface="Calibri"/>
                <a:ea typeface="+mn-ea"/>
                <a:cs typeface="Calibri"/>
              </a:rPr>
              <a:t>t</a:t>
            </a:r>
            <a:r>
              <a:rPr kumimoji="0" sz="2133" b="0" i="0" u="none" strike="noStrike" kern="0" cap="none" spc="-13" normalizeH="0" baseline="0" noProof="0" dirty="0">
                <a:ln>
                  <a:noFill/>
                </a:ln>
                <a:solidFill>
                  <a:srgbClr val="0E5393"/>
                </a:solidFill>
                <a:effectLst/>
                <a:uLnTx/>
                <a:uFillTx/>
                <a:latin typeface="Calibri"/>
                <a:ea typeface="+mn-ea"/>
                <a:cs typeface="Calibri"/>
              </a:rPr>
              <a:t>a</a:t>
            </a:r>
            <a:r>
              <a:rPr kumimoji="0" sz="2133" b="0" i="0" u="none" strike="noStrike" kern="0" cap="none" spc="0" normalizeH="0" baseline="0" noProof="0" dirty="0">
                <a:ln>
                  <a:noFill/>
                </a:ln>
                <a:solidFill>
                  <a:srgbClr val="0E5393"/>
                </a:solidFill>
                <a:effectLst/>
                <a:uLnTx/>
                <a:uFillTx/>
                <a:latin typeface="Calibri"/>
                <a:ea typeface="+mn-ea"/>
                <a:cs typeface="Calibri"/>
              </a:rPr>
              <a:t>l</a:t>
            </a:r>
            <a:r>
              <a:rPr kumimoji="0" sz="2133" b="0" i="0" u="none" strike="noStrike" kern="0" cap="none" spc="-20" normalizeH="0" baseline="0" noProof="0" dirty="0">
                <a:ln>
                  <a:noFill/>
                </a:ln>
                <a:solidFill>
                  <a:srgbClr val="0E5393"/>
                </a:solidFill>
                <a:effectLst/>
                <a:uLnTx/>
                <a:uFillTx/>
                <a:latin typeface="Calibri"/>
                <a:ea typeface="+mn-ea"/>
                <a:cs typeface="Calibri"/>
              </a:rPr>
              <a:t>is</a:t>
            </a:r>
            <a:r>
              <a:rPr kumimoji="0" sz="2133" b="0" i="0" u="none" strike="noStrike" kern="0" cap="none" spc="-27" normalizeH="0" baseline="0" noProof="0" dirty="0">
                <a:ln>
                  <a:noFill/>
                </a:ln>
                <a:solidFill>
                  <a:srgbClr val="0E5393"/>
                </a:solidFill>
                <a:effectLst/>
                <a:uLnTx/>
                <a:uFillTx/>
                <a:latin typeface="Calibri"/>
                <a:ea typeface="+mn-ea"/>
                <a:cs typeface="Calibri"/>
              </a:rPr>
              <a:t>at</a:t>
            </a:r>
            <a:r>
              <a:rPr kumimoji="0" sz="2133" b="0" i="0" u="none" strike="noStrike" kern="0" cap="none" spc="-7" normalizeH="0" baseline="0" noProof="0" dirty="0">
                <a:ln>
                  <a:noFill/>
                </a:ln>
                <a:solidFill>
                  <a:srgbClr val="0E5393"/>
                </a:solidFill>
                <a:effectLst/>
                <a:uLnTx/>
                <a:uFillTx/>
                <a:latin typeface="Calibri"/>
                <a:ea typeface="+mn-ea"/>
                <a:cs typeface="Calibri"/>
              </a:rPr>
              <a:t>i</a:t>
            </a:r>
            <a:r>
              <a:rPr kumimoji="0" sz="2133" b="0" i="0" u="none" strike="noStrike" kern="0" cap="none" spc="-20" normalizeH="0" baseline="0" noProof="0" dirty="0">
                <a:ln>
                  <a:noFill/>
                </a:ln>
                <a:solidFill>
                  <a:srgbClr val="0E5393"/>
                </a:solidFill>
                <a:effectLst/>
                <a:uLnTx/>
                <a:uFillTx/>
                <a:latin typeface="Calibri"/>
                <a:ea typeface="+mn-ea"/>
                <a:cs typeface="Calibri"/>
              </a:rPr>
              <a:t>on</a:t>
            </a:r>
            <a:endParaRPr kumimoji="0" sz="2133"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3" name="object 13"/>
          <p:cNvSpPr txBox="1"/>
          <p:nvPr/>
        </p:nvSpPr>
        <p:spPr>
          <a:xfrm>
            <a:off x="6539992" y="4920657"/>
            <a:ext cx="1143000" cy="164212"/>
          </a:xfrm>
          <a:prstGeom prst="rect">
            <a:avLst/>
          </a:prstGeom>
        </p:spPr>
        <p:txBody>
          <a:bodyPr vert="horz" wrap="square" lIns="0" tIns="0" rIns="0" bIns="0" rtlCol="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13" normalizeH="0" baseline="0" noProof="0" dirty="0">
                <a:ln>
                  <a:noFill/>
                </a:ln>
                <a:solidFill>
                  <a:srgbClr val="FF0000"/>
                </a:solidFill>
                <a:effectLst/>
                <a:uLnTx/>
                <a:uFillTx/>
                <a:latin typeface="Calibri"/>
                <a:ea typeface="+mn-ea"/>
                <a:cs typeface="Calibri"/>
              </a:rPr>
              <a:t>C</a:t>
            </a:r>
            <a:r>
              <a:rPr kumimoji="0" sz="1067" b="1" i="0" u="none" strike="noStrike" kern="0" cap="none" spc="0" normalizeH="0" baseline="0" noProof="0" dirty="0">
                <a:ln>
                  <a:noFill/>
                </a:ln>
                <a:solidFill>
                  <a:srgbClr val="FF0000"/>
                </a:solidFill>
                <a:effectLst/>
                <a:uLnTx/>
                <a:uFillTx/>
                <a:latin typeface="Calibri"/>
                <a:ea typeface="+mn-ea"/>
                <a:cs typeface="Calibri"/>
              </a:rPr>
              <a:t>ons</a:t>
            </a:r>
            <a:r>
              <a:rPr kumimoji="0" sz="1067" b="1" i="0" u="none" strike="noStrike" kern="0" cap="none" spc="-7" normalizeH="0" baseline="0" noProof="0" dirty="0">
                <a:ln>
                  <a:noFill/>
                </a:ln>
                <a:solidFill>
                  <a:srgbClr val="FF0000"/>
                </a:solidFill>
                <a:effectLst/>
                <a:uLnTx/>
                <a:uFillTx/>
                <a:latin typeface="Calibri"/>
                <a:ea typeface="+mn-ea"/>
                <a:cs typeface="Calibri"/>
              </a:rPr>
              <a:t>t</a:t>
            </a:r>
            <a:r>
              <a:rPr kumimoji="0" sz="1067" b="1" i="0" u="none" strike="noStrike" kern="0" cap="none" spc="0" normalizeH="0" baseline="0" noProof="0" dirty="0">
                <a:ln>
                  <a:noFill/>
                </a:ln>
                <a:solidFill>
                  <a:srgbClr val="FF0000"/>
                </a:solidFill>
                <a:effectLst/>
                <a:uLnTx/>
                <a:uFillTx/>
                <a:latin typeface="Calibri"/>
                <a:ea typeface="+mn-ea"/>
                <a:cs typeface="Calibri"/>
              </a:rPr>
              <a:t>ruc</a:t>
            </a:r>
            <a:r>
              <a:rPr kumimoji="0" sz="1067" b="1" i="0" u="none" strike="noStrike" kern="0" cap="none" spc="-7" normalizeH="0" baseline="0" noProof="0" dirty="0">
                <a:ln>
                  <a:noFill/>
                </a:ln>
                <a:solidFill>
                  <a:srgbClr val="FF0000"/>
                </a:solidFill>
                <a:effectLst/>
                <a:uLnTx/>
                <a:uFillTx/>
                <a:latin typeface="Calibri"/>
                <a:ea typeface="+mn-ea"/>
                <a:cs typeface="Calibri"/>
              </a:rPr>
              <a:t>t</a:t>
            </a:r>
            <a:r>
              <a:rPr kumimoji="0" sz="1067" b="1" i="0" u="none" strike="noStrike" kern="0" cap="none" spc="-13" normalizeH="0" baseline="0" noProof="0" dirty="0">
                <a:ln>
                  <a:noFill/>
                </a:ln>
                <a:solidFill>
                  <a:srgbClr val="FF0000"/>
                </a:solidFill>
                <a:effectLst/>
                <a:uLnTx/>
                <a:uFillTx/>
                <a:latin typeface="Calibri"/>
                <a:ea typeface="+mn-ea"/>
                <a:cs typeface="Calibri"/>
              </a:rPr>
              <a:t>i</a:t>
            </a:r>
            <a:r>
              <a:rPr kumimoji="0" sz="1067" b="1" i="0" u="none" strike="noStrike" kern="0" cap="none" spc="0" normalizeH="0" baseline="0" noProof="0" dirty="0">
                <a:ln>
                  <a:noFill/>
                </a:ln>
                <a:solidFill>
                  <a:srgbClr val="FF0000"/>
                </a:solidFill>
                <a:effectLst/>
                <a:uLnTx/>
                <a:uFillTx/>
                <a:latin typeface="Calibri"/>
                <a:ea typeface="+mn-ea"/>
                <a:cs typeface="Calibri"/>
              </a:rPr>
              <a:t>on</a:t>
            </a:r>
            <a:r>
              <a:rPr kumimoji="0" sz="1067" b="1" i="0" u="none" strike="noStrike" kern="0" cap="none" spc="-33" normalizeH="0" baseline="0" noProof="0" dirty="0">
                <a:ln>
                  <a:noFill/>
                </a:ln>
                <a:solidFill>
                  <a:srgbClr val="FF0000"/>
                </a:solidFill>
                <a:effectLst/>
                <a:uLnTx/>
                <a:uFillTx/>
                <a:latin typeface="Calibri"/>
                <a:ea typeface="+mn-ea"/>
                <a:cs typeface="Calibri"/>
              </a:rPr>
              <a:t> </a:t>
            </a:r>
            <a:r>
              <a:rPr kumimoji="0" sz="1067" b="1" i="0" u="none" strike="noStrike" kern="0" cap="none" spc="0" normalizeH="0" baseline="0" noProof="0" dirty="0">
                <a:ln>
                  <a:noFill/>
                </a:ln>
                <a:solidFill>
                  <a:srgbClr val="FF0000"/>
                </a:solidFill>
                <a:effectLst/>
                <a:uLnTx/>
                <a:uFillTx/>
                <a:latin typeface="Calibri"/>
                <a:ea typeface="+mn-ea"/>
                <a:cs typeface="Calibri"/>
              </a:rPr>
              <a:t>Se</a:t>
            </a:r>
            <a:r>
              <a:rPr kumimoji="0" sz="1067" b="1" i="0" u="none" strike="noStrike" kern="0" cap="none" spc="-7" normalizeH="0" baseline="0" noProof="0" dirty="0">
                <a:ln>
                  <a:noFill/>
                </a:ln>
                <a:solidFill>
                  <a:srgbClr val="FF0000"/>
                </a:solidFill>
                <a:effectLst/>
                <a:uLnTx/>
                <a:uFillTx/>
                <a:latin typeface="Calibri"/>
                <a:ea typeface="+mn-ea"/>
                <a:cs typeface="Calibri"/>
              </a:rPr>
              <a:t>ct</a:t>
            </a:r>
            <a:r>
              <a:rPr kumimoji="0" sz="1067" b="1" i="0" u="none" strike="noStrike" kern="0" cap="none" spc="0" normalizeH="0" baseline="0" noProof="0" dirty="0">
                <a:ln>
                  <a:noFill/>
                </a:ln>
                <a:solidFill>
                  <a:srgbClr val="FF0000"/>
                </a:solidFill>
                <a:effectLst/>
                <a:uLnTx/>
                <a:uFillTx/>
                <a:latin typeface="Calibri"/>
                <a:ea typeface="+mn-ea"/>
                <a:cs typeface="Calibri"/>
              </a:rPr>
              <a:t>or</a:t>
            </a:r>
            <a:endParaRPr kumimoji="0" sz="1067"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4" name="TextBox 13"/>
          <p:cNvSpPr txBox="1"/>
          <p:nvPr/>
        </p:nvSpPr>
        <p:spPr>
          <a:xfrm>
            <a:off x="1755564" y="6366217"/>
            <a:ext cx="3219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Image credits: EU BIM Task Group</a:t>
            </a:r>
          </a:p>
        </p:txBody>
      </p:sp>
      <p:sp>
        <p:nvSpPr>
          <p:cNvPr id="16" name="Rectangle: Rounded Corners 15"/>
          <p:cNvSpPr/>
          <p:nvPr/>
        </p:nvSpPr>
        <p:spPr>
          <a:xfrm>
            <a:off x="75434" y="6256934"/>
            <a:ext cx="1466148" cy="42695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p:cNvSpPr/>
          <p:nvPr/>
        </p:nvSpPr>
        <p:spPr>
          <a:xfrm>
            <a:off x="10533134" y="6256934"/>
            <a:ext cx="1466148" cy="4766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5210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32549E-0DA7-4377-8D20-AD882B42ABE3}"/>
              </a:ext>
            </a:extLst>
          </p:cNvPr>
          <p:cNvSpPr>
            <a:spLocks noGrp="1"/>
          </p:cNvSpPr>
          <p:nvPr>
            <p:ph type="title"/>
          </p:nvPr>
        </p:nvSpPr>
        <p:spPr>
          <a:xfrm>
            <a:off x="312057" y="0"/>
            <a:ext cx="9102876" cy="838200"/>
          </a:xfrm>
        </p:spPr>
        <p:txBody>
          <a:bodyPr>
            <a:noAutofit/>
          </a:bodyPr>
          <a:lstStyle/>
          <a:p>
            <a:r>
              <a:rPr lang="en-US" sz="2800" b="1" dirty="0"/>
              <a:t>Connected &amp; Autonomous Vehicles</a:t>
            </a:r>
          </a:p>
        </p:txBody>
      </p:sp>
      <p:sp>
        <p:nvSpPr>
          <p:cNvPr id="5" name="Content Placeholder 4">
            <a:extLst>
              <a:ext uri="{FF2B5EF4-FFF2-40B4-BE49-F238E27FC236}">
                <a16:creationId xmlns:a16="http://schemas.microsoft.com/office/drawing/2014/main" id="{F57962C6-3703-48C0-AF13-99161BB94542}"/>
              </a:ext>
            </a:extLst>
          </p:cNvPr>
          <p:cNvSpPr>
            <a:spLocks noGrp="1"/>
          </p:cNvSpPr>
          <p:nvPr>
            <p:ph idx="1"/>
          </p:nvPr>
        </p:nvSpPr>
        <p:spPr>
          <a:xfrm>
            <a:off x="403368" y="2982454"/>
            <a:ext cx="11471157" cy="3374807"/>
          </a:xfrm>
        </p:spPr>
        <p:txBody>
          <a:bodyPr>
            <a:normAutofit fontScale="70000" lnSpcReduction="20000"/>
          </a:bodyPr>
          <a:lstStyle/>
          <a:p>
            <a:r>
              <a:rPr lang="en-US" b="1" dirty="0">
                <a:solidFill>
                  <a:schemeClr val="tx1"/>
                </a:solidFill>
              </a:rPr>
              <a:t>FOCUS AREAS</a:t>
            </a:r>
          </a:p>
          <a:p>
            <a:pPr>
              <a:buFont typeface="Arial" panose="020B0604020202020204" pitchFamily="34" charset="0"/>
              <a:buChar char="•"/>
            </a:pPr>
            <a:r>
              <a:rPr lang="en-US" b="1" dirty="0">
                <a:solidFill>
                  <a:schemeClr val="tx1"/>
                </a:solidFill>
              </a:rPr>
              <a:t>Digital Infrastructure and Data: </a:t>
            </a:r>
            <a:r>
              <a:rPr lang="en-US" dirty="0">
                <a:solidFill>
                  <a:schemeClr val="tx1"/>
                </a:solidFill>
              </a:rPr>
              <a:t>Explores the data opportunities and challenges regarding highway automation. Will identify new partnerships and collaboration between public agencies and industry to enable data exchange.</a:t>
            </a:r>
          </a:p>
          <a:p>
            <a:r>
              <a:rPr lang="en-US" dirty="0">
                <a:solidFill>
                  <a:schemeClr val="tx1"/>
                </a:solidFill>
              </a:rPr>
              <a:t>August 1-2, 2018 </a:t>
            </a:r>
            <a:r>
              <a:rPr lang="en-US" b="1" dirty="0">
                <a:solidFill>
                  <a:schemeClr val="tx1"/>
                </a:solidFill>
              </a:rPr>
              <a:t>National Workshop</a:t>
            </a:r>
            <a:r>
              <a:rPr lang="en-US" dirty="0">
                <a:solidFill>
                  <a:schemeClr val="tx1"/>
                </a:solidFill>
              </a:rPr>
              <a:t>, Seattle, WA</a:t>
            </a:r>
          </a:p>
          <a:p>
            <a:pPr>
              <a:buFont typeface="Arial" panose="020B0604020202020204" pitchFamily="34" charset="0"/>
              <a:buChar char="•"/>
            </a:pPr>
            <a:r>
              <a:rPr lang="en-US" b="1" dirty="0">
                <a:solidFill>
                  <a:schemeClr val="tx1"/>
                </a:solidFill>
              </a:rPr>
              <a:t>Infrastructure Design and Safety: </a:t>
            </a:r>
            <a:r>
              <a:rPr lang="en-US" dirty="0">
                <a:solidFill>
                  <a:schemeClr val="tx1"/>
                </a:solidFill>
              </a:rPr>
              <a:t>Discusses infrastructure design and standardization needs to facilitate automation. Will highlight areas where automation technology developers and public agencies need discussion and collaboration to address where the roadway infrastructure, design, condition, and environment could lead to potential safety challenges.</a:t>
            </a:r>
          </a:p>
          <a:p>
            <a:r>
              <a:rPr lang="en-US" dirty="0">
                <a:solidFill>
                  <a:schemeClr val="tx1"/>
                </a:solidFill>
              </a:rPr>
              <a:t>Week of November 12, 2018 </a:t>
            </a:r>
            <a:r>
              <a:rPr lang="en-US" b="1" dirty="0">
                <a:solidFill>
                  <a:schemeClr val="tx1"/>
                </a:solidFill>
              </a:rPr>
              <a:t>National Workshop</a:t>
            </a:r>
            <a:r>
              <a:rPr lang="en-US" dirty="0">
                <a:solidFill>
                  <a:schemeClr val="tx1"/>
                </a:solidFill>
              </a:rPr>
              <a:t>, Austin, TX</a:t>
            </a:r>
          </a:p>
        </p:txBody>
      </p:sp>
      <p:pic>
        <p:nvPicPr>
          <p:cNvPr id="6" name="Picture 5">
            <a:extLst>
              <a:ext uri="{FF2B5EF4-FFF2-40B4-BE49-F238E27FC236}">
                <a16:creationId xmlns:a16="http://schemas.microsoft.com/office/drawing/2014/main" id="{895533E5-A1DF-4114-A52A-61323CDAAB75}"/>
              </a:ext>
            </a:extLst>
          </p:cNvPr>
          <p:cNvPicPr>
            <a:picLocks noChangeAspect="1"/>
          </p:cNvPicPr>
          <p:nvPr/>
        </p:nvPicPr>
        <p:blipFill>
          <a:blip r:embed="rId3"/>
          <a:stretch>
            <a:fillRect/>
          </a:stretch>
        </p:blipFill>
        <p:spPr>
          <a:xfrm>
            <a:off x="160283" y="996044"/>
            <a:ext cx="5868017" cy="1986410"/>
          </a:xfrm>
          <a:prstGeom prst="rect">
            <a:avLst/>
          </a:prstGeom>
        </p:spPr>
      </p:pic>
      <p:sp>
        <p:nvSpPr>
          <p:cNvPr id="7" name="Rectangle 6">
            <a:extLst>
              <a:ext uri="{FF2B5EF4-FFF2-40B4-BE49-F238E27FC236}">
                <a16:creationId xmlns:a16="http://schemas.microsoft.com/office/drawing/2014/main" id="{BF715E71-9D77-43E8-A9E1-E2CE11E90F54}"/>
              </a:ext>
            </a:extLst>
          </p:cNvPr>
          <p:cNvSpPr/>
          <p:nvPr/>
        </p:nvSpPr>
        <p:spPr>
          <a:xfrm>
            <a:off x="6138946" y="1391906"/>
            <a:ext cx="5942408" cy="1323439"/>
          </a:xfrm>
          <a:prstGeom prst="rect">
            <a:avLst/>
          </a:prstGeom>
        </p:spPr>
        <p:txBody>
          <a:bodyPr wrap="square">
            <a:spAutoFit/>
          </a:bodyPr>
          <a:lstStyle/>
          <a:p>
            <a:pPr algn="l"/>
            <a:r>
              <a:rPr lang="en-US" sz="2000" b="1" dirty="0">
                <a:solidFill>
                  <a:srgbClr val="224AFF"/>
                </a:solidFill>
                <a:latin typeface="HelveticaNeue-Bold"/>
              </a:rPr>
              <a:t>FOR MORE INFORMATION and to REGISTER</a:t>
            </a:r>
          </a:p>
          <a:p>
            <a:pPr algn="l"/>
            <a:r>
              <a:rPr lang="en-US" sz="2000" dirty="0">
                <a:solidFill>
                  <a:srgbClr val="1A1A1A"/>
                </a:solidFill>
                <a:latin typeface="HelveticaNeue"/>
              </a:rPr>
              <a:t>FHWA National Dialogue On Highway Automation Website: </a:t>
            </a:r>
            <a:r>
              <a:rPr lang="fr-FR" sz="2000" b="1" dirty="0">
                <a:solidFill>
                  <a:srgbClr val="224AFF"/>
                </a:solidFill>
                <a:latin typeface="HelveticaNeue-Bold"/>
              </a:rPr>
              <a:t>ops.fhwa.dot.gov/</a:t>
            </a:r>
            <a:r>
              <a:rPr lang="fr-FR" sz="2000" b="1" dirty="0" err="1">
                <a:solidFill>
                  <a:srgbClr val="224AFF"/>
                </a:solidFill>
                <a:latin typeface="HelveticaNeue-Bold"/>
              </a:rPr>
              <a:t>automationdialogue</a:t>
            </a:r>
            <a:r>
              <a:rPr lang="fr-FR" sz="2000" b="1" dirty="0">
                <a:solidFill>
                  <a:srgbClr val="224AFF"/>
                </a:solidFill>
                <a:latin typeface="HelveticaNeue-Bold"/>
              </a:rPr>
              <a:t>/</a:t>
            </a:r>
          </a:p>
          <a:p>
            <a:pPr algn="l"/>
            <a:r>
              <a:rPr lang="en-US" sz="2000" dirty="0">
                <a:solidFill>
                  <a:srgbClr val="1A1A1A"/>
                </a:solidFill>
                <a:latin typeface="HelveticaNeue"/>
              </a:rPr>
              <a:t>Email Address: </a:t>
            </a:r>
            <a:r>
              <a:rPr lang="en-US" sz="2000" b="1" dirty="0">
                <a:solidFill>
                  <a:srgbClr val="224AFF"/>
                </a:solidFill>
                <a:latin typeface="HelveticaNeue-Bold"/>
              </a:rPr>
              <a:t>HighwayAutomation@dot.gov</a:t>
            </a:r>
            <a:endParaRPr lang="en-US" sz="2000" dirty="0"/>
          </a:p>
        </p:txBody>
      </p:sp>
    </p:spTree>
    <p:extLst>
      <p:ext uri="{BB962C8B-B14F-4D97-AF65-F5344CB8AC3E}">
        <p14:creationId xmlns:p14="http://schemas.microsoft.com/office/powerpoint/2010/main" val="3590665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BBB10-AACB-49E7-B851-1F40422CBF09}"/>
              </a:ext>
            </a:extLst>
          </p:cNvPr>
          <p:cNvSpPr>
            <a:spLocks noGrp="1"/>
          </p:cNvSpPr>
          <p:nvPr>
            <p:ph type="ctrTitle"/>
          </p:nvPr>
        </p:nvSpPr>
        <p:spPr>
          <a:xfrm>
            <a:off x="897813" y="1940767"/>
            <a:ext cx="6739466" cy="2128761"/>
          </a:xfrm>
        </p:spPr>
        <p:txBody>
          <a:bodyPr>
            <a:noAutofit/>
          </a:bodyPr>
          <a:lstStyle/>
          <a:p>
            <a:r>
              <a:rPr lang="en-US" sz="4400" dirty="0"/>
              <a:t>Technology Uses</a:t>
            </a:r>
          </a:p>
        </p:txBody>
      </p:sp>
    </p:spTree>
    <p:extLst>
      <p:ext uri="{BB962C8B-B14F-4D97-AF65-F5344CB8AC3E}">
        <p14:creationId xmlns:p14="http://schemas.microsoft.com/office/powerpoint/2010/main" val="2877006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0357C4-5784-405A-9C2A-AF5A060DF796}"/>
              </a:ext>
            </a:extLst>
          </p:cNvPr>
          <p:cNvSpPr>
            <a:spLocks noGrp="1"/>
          </p:cNvSpPr>
          <p:nvPr>
            <p:ph type="title"/>
          </p:nvPr>
        </p:nvSpPr>
        <p:spPr>
          <a:xfrm>
            <a:off x="838199" y="90196"/>
            <a:ext cx="10515600" cy="1325563"/>
          </a:xfrm>
        </p:spPr>
        <p:txBody>
          <a:bodyPr>
            <a:normAutofit/>
          </a:bodyPr>
          <a:lstStyle/>
          <a:p>
            <a:r>
              <a:rPr lang="en-US" sz="2800" b="1" dirty="0"/>
              <a:t>Geospatial Tools Used for Highway Construction </a:t>
            </a:r>
            <a:br>
              <a:rPr lang="en-US" sz="2800" b="1" dirty="0"/>
            </a:br>
            <a:r>
              <a:rPr lang="en-US" sz="2800" b="1" dirty="0"/>
              <a:t>and Asset Management</a:t>
            </a:r>
          </a:p>
        </p:txBody>
      </p:sp>
      <p:sp>
        <p:nvSpPr>
          <p:cNvPr id="2" name="Content Placeholder 1">
            <a:extLst>
              <a:ext uri="{FF2B5EF4-FFF2-40B4-BE49-F238E27FC236}">
                <a16:creationId xmlns:a16="http://schemas.microsoft.com/office/drawing/2014/main" id="{12DB9B19-62CD-48CD-AD10-3B146D44B21B}"/>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21ABC83E-B8FB-4FCF-9C75-42CEEE311ECF}"/>
              </a:ext>
            </a:extLst>
          </p:cNvPr>
          <p:cNvGraphicFramePr>
            <a:graphicFrameLocks noGrp="1"/>
          </p:cNvGraphicFramePr>
          <p:nvPr>
            <p:extLst>
              <p:ext uri="{D42A27DB-BD31-4B8C-83A1-F6EECF244321}">
                <p14:modId xmlns:p14="http://schemas.microsoft.com/office/powerpoint/2010/main" val="773992046"/>
              </p:ext>
            </p:extLst>
          </p:nvPr>
        </p:nvGraphicFramePr>
        <p:xfrm>
          <a:off x="0" y="1330779"/>
          <a:ext cx="12191998" cy="5527222"/>
        </p:xfrm>
        <a:graphic>
          <a:graphicData uri="http://schemas.openxmlformats.org/drawingml/2006/table">
            <a:tbl>
              <a:tblPr firstRow="1" firstCol="1" bandRow="1"/>
              <a:tblGrid>
                <a:gridCol w="4763194">
                  <a:extLst>
                    <a:ext uri="{9D8B030D-6E8A-4147-A177-3AD203B41FA5}">
                      <a16:colId xmlns:a16="http://schemas.microsoft.com/office/drawing/2014/main" val="138303633"/>
                    </a:ext>
                  </a:extLst>
                </a:gridCol>
                <a:gridCol w="619067">
                  <a:extLst>
                    <a:ext uri="{9D8B030D-6E8A-4147-A177-3AD203B41FA5}">
                      <a16:colId xmlns:a16="http://schemas.microsoft.com/office/drawing/2014/main" val="664724773"/>
                    </a:ext>
                  </a:extLst>
                </a:gridCol>
                <a:gridCol w="619067">
                  <a:extLst>
                    <a:ext uri="{9D8B030D-6E8A-4147-A177-3AD203B41FA5}">
                      <a16:colId xmlns:a16="http://schemas.microsoft.com/office/drawing/2014/main" val="1742938520"/>
                    </a:ext>
                  </a:extLst>
                </a:gridCol>
                <a:gridCol w="619067">
                  <a:extLst>
                    <a:ext uri="{9D8B030D-6E8A-4147-A177-3AD203B41FA5}">
                      <a16:colId xmlns:a16="http://schemas.microsoft.com/office/drawing/2014/main" val="3755432186"/>
                    </a:ext>
                  </a:extLst>
                </a:gridCol>
                <a:gridCol w="619067">
                  <a:extLst>
                    <a:ext uri="{9D8B030D-6E8A-4147-A177-3AD203B41FA5}">
                      <a16:colId xmlns:a16="http://schemas.microsoft.com/office/drawing/2014/main" val="523321829"/>
                    </a:ext>
                  </a:extLst>
                </a:gridCol>
                <a:gridCol w="619067">
                  <a:extLst>
                    <a:ext uri="{9D8B030D-6E8A-4147-A177-3AD203B41FA5}">
                      <a16:colId xmlns:a16="http://schemas.microsoft.com/office/drawing/2014/main" val="3038960322"/>
                    </a:ext>
                  </a:extLst>
                </a:gridCol>
                <a:gridCol w="619067">
                  <a:extLst>
                    <a:ext uri="{9D8B030D-6E8A-4147-A177-3AD203B41FA5}">
                      <a16:colId xmlns:a16="http://schemas.microsoft.com/office/drawing/2014/main" val="2496098603"/>
                    </a:ext>
                  </a:extLst>
                </a:gridCol>
                <a:gridCol w="619067">
                  <a:extLst>
                    <a:ext uri="{9D8B030D-6E8A-4147-A177-3AD203B41FA5}">
                      <a16:colId xmlns:a16="http://schemas.microsoft.com/office/drawing/2014/main" val="3283376382"/>
                    </a:ext>
                  </a:extLst>
                </a:gridCol>
                <a:gridCol w="619067">
                  <a:extLst>
                    <a:ext uri="{9D8B030D-6E8A-4147-A177-3AD203B41FA5}">
                      <a16:colId xmlns:a16="http://schemas.microsoft.com/office/drawing/2014/main" val="287396005"/>
                    </a:ext>
                  </a:extLst>
                </a:gridCol>
                <a:gridCol w="619067">
                  <a:extLst>
                    <a:ext uri="{9D8B030D-6E8A-4147-A177-3AD203B41FA5}">
                      <a16:colId xmlns:a16="http://schemas.microsoft.com/office/drawing/2014/main" val="1749851695"/>
                    </a:ext>
                  </a:extLst>
                </a:gridCol>
                <a:gridCol w="619067">
                  <a:extLst>
                    <a:ext uri="{9D8B030D-6E8A-4147-A177-3AD203B41FA5}">
                      <a16:colId xmlns:a16="http://schemas.microsoft.com/office/drawing/2014/main" val="3050134006"/>
                    </a:ext>
                  </a:extLst>
                </a:gridCol>
                <a:gridCol w="619067">
                  <a:extLst>
                    <a:ext uri="{9D8B030D-6E8A-4147-A177-3AD203B41FA5}">
                      <a16:colId xmlns:a16="http://schemas.microsoft.com/office/drawing/2014/main" val="3941418273"/>
                    </a:ext>
                  </a:extLst>
                </a:gridCol>
                <a:gridCol w="619067">
                  <a:extLst>
                    <a:ext uri="{9D8B030D-6E8A-4147-A177-3AD203B41FA5}">
                      <a16:colId xmlns:a16="http://schemas.microsoft.com/office/drawing/2014/main" val="1638284018"/>
                    </a:ext>
                  </a:extLst>
                </a:gridCol>
              </a:tblGrid>
              <a:tr h="1837250">
                <a:tc>
                  <a:txBody>
                    <a:bodyPr/>
                    <a:lstStyle/>
                    <a:p>
                      <a:pPr marL="0" marR="0" indent="0" algn="ctr">
                        <a:spcBef>
                          <a:spcPts val="0"/>
                        </a:spcBef>
                        <a:spcAft>
                          <a:spcPts val="0"/>
                        </a:spcAft>
                      </a:pPr>
                      <a:r>
                        <a:rPr lang="en-US" sz="2000" b="1" dirty="0">
                          <a:solidFill>
                            <a:srgbClr val="FFFFFF"/>
                          </a:solidFill>
                          <a:effectLst/>
                          <a:latin typeface="Arial Narrow" panose="020B0606020202030204" pitchFamily="34" charset="0"/>
                          <a:ea typeface="Times New Roman" panose="02020603050405020304" pitchFamily="18" charset="0"/>
                        </a:rPr>
                        <a:t>Application</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GNSS</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Terrestrial Lidar</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Mobile Lidar</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Aerial Lidar</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Terrestrial Photogrammetry</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Aerial Photogrammetry</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SfM</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sUAVs/sUASs</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Ground -based Radar</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AMG</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Robotic Total Stations</a:t>
                      </a:r>
                    </a:p>
                  </a:txBody>
                  <a:tcPr marL="18415" marR="18415" marT="18415" marB="73025"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spcBef>
                          <a:spcPts val="0"/>
                        </a:spcBef>
                        <a:spcAft>
                          <a:spcPts val="0"/>
                        </a:spcAft>
                      </a:pPr>
                      <a:r>
                        <a:rPr lang="en-US" sz="20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Sonar</a:t>
                      </a:r>
                    </a:p>
                  </a:txBody>
                  <a:tcPr marL="18415" marR="18415" marT="18415" marB="73025" vert="vert27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731410912"/>
                  </a:ext>
                </a:extLst>
              </a:tr>
              <a:tr h="335452">
                <a:tc>
                  <a:txBody>
                    <a:bodyPr/>
                    <a:lstStyle/>
                    <a:p>
                      <a:pPr marL="0" marR="0">
                        <a:spcBef>
                          <a:spcPts val="0"/>
                        </a:spcBef>
                        <a:spcAft>
                          <a:spcPts val="0"/>
                        </a:spcAft>
                      </a:pPr>
                      <a:r>
                        <a:rPr lang="en-US" sz="2000" b="1">
                          <a:effectLst/>
                          <a:latin typeface="Arial Narrow" panose="020B0606020202030204" pitchFamily="34" charset="0"/>
                          <a:ea typeface="Arial Narrow" panose="020B0606020202030204" pitchFamily="34" charset="0"/>
                          <a:cs typeface="Arial Narrow" panose="020B0606020202030204" pitchFamily="34" charset="0"/>
                        </a:rPr>
                        <a:t>Topographic surveying</a:t>
                      </a:r>
                      <a:endParaRPr lang="en-US" sz="2000">
                        <a:effectLst/>
                        <a:latin typeface="Times New Roman" panose="02020603050405020304" pitchFamily="18" charset="0"/>
                        <a:ea typeface="Calibri" panose="020F0502020204030204" pitchFamily="34"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 typeface="Symbol" panose="05050102010706020507" pitchFamily="18" charset="2"/>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algn="ctr">
                        <a:spcBef>
                          <a:spcPts val="0"/>
                        </a:spcBef>
                        <a:spcAft>
                          <a:spcPts val="0"/>
                        </a:spcAft>
                        <a:buFontTx/>
                        <a:buNone/>
                      </a:pPr>
                      <a:r>
                        <a:rPr lang="en-US" sz="2000">
                          <a:effectLst/>
                          <a:latin typeface="Arial Narrow" panose="020B0606020202030204" pitchFamily="34" charset="0"/>
                          <a:ea typeface="Symbol" panose="05050102010706020507" pitchFamily="18" charset="2"/>
                          <a:cs typeface="Symbol" panose="05050102010706020507" pitchFamily="18" charset="2"/>
                        </a:rPr>
                        <a:t>-</a:t>
                      </a:r>
                      <a:endParaRPr lang="en-US" sz="2000">
                        <a:effectLst/>
                        <a:latin typeface="Times New Roman" panose="02020603050405020304" pitchFamily="18" charset="0"/>
                        <a:ea typeface="Calibri" panose="020F0502020204030204" pitchFamily="34"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950934852"/>
                  </a:ext>
                </a:extLst>
              </a:tr>
              <a:tr h="335452">
                <a:tc>
                  <a:txBody>
                    <a:bodyPr/>
                    <a:lstStyle/>
                    <a:p>
                      <a:pPr marL="342900" marR="0" lvl="0" indent="-342900">
                        <a:spcBef>
                          <a:spcPts val="0"/>
                        </a:spcBef>
                        <a:spcAft>
                          <a:spcPts val="0"/>
                        </a:spcAft>
                        <a:buFont typeface="Symbol" panose="05050102010706020507" pitchFamily="18" charset="2"/>
                        <a:buChar char=""/>
                      </a:pPr>
                      <a:r>
                        <a:rPr lang="en-US" sz="2000" b="1" dirty="0">
                          <a:effectLst/>
                          <a:latin typeface="Arial Narrow" panose="020B0606020202030204" pitchFamily="34" charset="0"/>
                          <a:ea typeface="Arial Narrow" panose="020B0606020202030204" pitchFamily="34" charset="0"/>
                          <a:cs typeface="Arial Narrow" panose="020B0606020202030204" pitchFamily="34" charset="0"/>
                        </a:rPr>
                        <a:t>Earthwork</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 typeface="Symbol" panose="05050102010706020507" pitchFamily="18" charset="2"/>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255207715"/>
                  </a:ext>
                </a:extLst>
              </a:tr>
              <a:tr h="335452">
                <a:tc>
                  <a:txBody>
                    <a:bodyPr/>
                    <a:lstStyle/>
                    <a:p>
                      <a:pPr marL="342900" marR="0" lvl="0" indent="-342900">
                        <a:spcBef>
                          <a:spcPts val="0"/>
                        </a:spcBef>
                        <a:spcAft>
                          <a:spcPts val="0"/>
                        </a:spcAft>
                        <a:buFont typeface="Symbol" panose="05050102010706020507" pitchFamily="18" charset="2"/>
                        <a:buChar char=""/>
                      </a:pPr>
                      <a:r>
                        <a:rPr lang="en-US" sz="2000" b="1" dirty="0">
                          <a:effectLst/>
                          <a:latin typeface="Arial Narrow" panose="020B0606020202030204" pitchFamily="34" charset="0"/>
                          <a:ea typeface="Arial Narrow" panose="020B0606020202030204" pitchFamily="34" charset="0"/>
                          <a:cs typeface="Arial Narrow" panose="020B0606020202030204" pitchFamily="34" charset="0"/>
                        </a:rPr>
                        <a:t>Paving</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 typeface="Symbol" panose="05050102010706020507" pitchFamily="18" charset="2"/>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283495894"/>
                  </a:ext>
                </a:extLst>
              </a:tr>
              <a:tr h="335452">
                <a:tc>
                  <a:txBody>
                    <a:bodyPr/>
                    <a:lstStyle/>
                    <a:p>
                      <a:pPr marL="342900" marR="0" lvl="0" indent="-342900">
                        <a:spcBef>
                          <a:spcPts val="0"/>
                        </a:spcBef>
                        <a:spcAft>
                          <a:spcPts val="0"/>
                        </a:spcAft>
                        <a:buFont typeface="Symbol" panose="05050102010706020507" pitchFamily="18" charset="2"/>
                        <a:buChar char=""/>
                      </a:pPr>
                      <a:r>
                        <a:rPr lang="en-US" sz="2000" b="1" dirty="0">
                          <a:effectLst/>
                          <a:latin typeface="Arial Narrow" panose="020B0606020202030204" pitchFamily="34" charset="0"/>
                          <a:ea typeface="Arial Narrow" panose="020B0606020202030204" pitchFamily="34" charset="0"/>
                          <a:cs typeface="Arial Narrow" panose="020B0606020202030204" pitchFamily="34" charset="0"/>
                        </a:rPr>
                        <a:t>Roadway design</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algn="ctr">
                        <a:spcBef>
                          <a:spcPts val="0"/>
                        </a:spcBef>
                        <a:spcAft>
                          <a:spcPts val="0"/>
                        </a:spcAft>
                        <a:buFontTx/>
                        <a:buNone/>
                      </a:pPr>
                      <a:r>
                        <a:rPr lang="en-US" sz="2000">
                          <a:effectLst/>
                          <a:latin typeface="Arial Narrow" panose="020B0606020202030204" pitchFamily="34" charset="0"/>
                          <a:ea typeface="Symbol" panose="05050102010706020507" pitchFamily="18" charset="2"/>
                          <a:cs typeface="Symbol" panose="05050102010706020507" pitchFamily="18" charset="2"/>
                        </a:rPr>
                        <a:t>-</a:t>
                      </a:r>
                      <a:endParaRPr lang="en-US" sz="2000">
                        <a:effectLst/>
                        <a:latin typeface="Times New Roman" panose="02020603050405020304" pitchFamily="18" charset="0"/>
                        <a:ea typeface="Calibri" panose="020F0502020204030204" pitchFamily="34"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124219303"/>
                  </a:ext>
                </a:extLst>
              </a:tr>
              <a:tr h="335452">
                <a:tc>
                  <a:txBody>
                    <a:bodyPr/>
                    <a:lstStyle/>
                    <a:p>
                      <a:pPr marL="342900" marR="0" lvl="0" indent="-342900">
                        <a:spcBef>
                          <a:spcPts val="0"/>
                        </a:spcBef>
                        <a:spcAft>
                          <a:spcPts val="0"/>
                        </a:spcAft>
                        <a:buFont typeface="Symbol" panose="05050102010706020507" pitchFamily="18" charset="2"/>
                        <a:buChar char=""/>
                      </a:pPr>
                      <a:r>
                        <a:rPr lang="en-US" sz="2000" b="1" dirty="0">
                          <a:effectLst/>
                          <a:latin typeface="Arial Narrow" panose="020B0606020202030204" pitchFamily="34" charset="0"/>
                          <a:ea typeface="Arial Narrow" panose="020B0606020202030204" pitchFamily="34" charset="0"/>
                          <a:cs typeface="Arial Narrow" panose="020B0606020202030204" pitchFamily="34" charset="0"/>
                        </a:rPr>
                        <a:t>Automated machine guidance and control</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317842816"/>
                  </a:ext>
                </a:extLst>
              </a:tr>
              <a:tr h="335452">
                <a:tc>
                  <a:txBody>
                    <a:bodyPr/>
                    <a:lstStyle/>
                    <a:p>
                      <a:pPr marL="342900" marR="0" lvl="0" indent="-342900">
                        <a:spcBef>
                          <a:spcPts val="0"/>
                        </a:spcBef>
                        <a:spcAft>
                          <a:spcPts val="0"/>
                        </a:spcAft>
                        <a:buFont typeface="Symbol" panose="05050102010706020507" pitchFamily="18" charset="2"/>
                        <a:buChar char=""/>
                      </a:pPr>
                      <a:r>
                        <a:rPr lang="en-US" sz="2000" b="1" dirty="0">
                          <a:effectLst/>
                          <a:latin typeface="Arial Narrow" panose="020B0606020202030204" pitchFamily="34" charset="0"/>
                          <a:ea typeface="Arial Narrow" panose="020B0606020202030204" pitchFamily="34" charset="0"/>
                          <a:cs typeface="Arial Narrow" panose="020B0606020202030204" pitchFamily="34" charset="0"/>
                        </a:rPr>
                        <a:t>Verification</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532349712"/>
                  </a:ext>
                </a:extLst>
              </a:tr>
              <a:tr h="335452">
                <a:tc>
                  <a:txBody>
                    <a:bodyPr/>
                    <a:lstStyle/>
                    <a:p>
                      <a:pPr marL="342900" marR="0" lvl="0" indent="-342900">
                        <a:spcBef>
                          <a:spcPts val="0"/>
                        </a:spcBef>
                        <a:spcAft>
                          <a:spcPts val="0"/>
                        </a:spcAft>
                        <a:buFont typeface="Symbol" panose="05050102010706020507" pitchFamily="18" charset="2"/>
                        <a:buChar char=""/>
                      </a:pPr>
                      <a:r>
                        <a:rPr lang="en-US" sz="2000" b="1">
                          <a:effectLst/>
                          <a:latin typeface="Arial Narrow" panose="020B0606020202030204" pitchFamily="34" charset="0"/>
                          <a:ea typeface="Arial Narrow" panose="020B0606020202030204" pitchFamily="34" charset="0"/>
                          <a:cs typeface="Arial Narrow" panose="020B0606020202030204" pitchFamily="34" charset="0"/>
                        </a:rPr>
                        <a:t>As-built surveys</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178701854"/>
                  </a:ext>
                </a:extLst>
              </a:tr>
              <a:tr h="335452">
                <a:tc>
                  <a:txBody>
                    <a:bodyPr/>
                    <a:lstStyle/>
                    <a:p>
                      <a:pPr marL="342900" marR="0" lvl="0" indent="-342900">
                        <a:spcBef>
                          <a:spcPts val="0"/>
                        </a:spcBef>
                        <a:spcAft>
                          <a:spcPts val="0"/>
                        </a:spcAft>
                        <a:buFont typeface="Symbol" panose="05050102010706020507" pitchFamily="18" charset="2"/>
                        <a:buChar char=""/>
                      </a:pPr>
                      <a:r>
                        <a:rPr lang="en-US" sz="2000" b="1">
                          <a:effectLst/>
                          <a:latin typeface="Arial Narrow" panose="020B0606020202030204" pitchFamily="34" charset="0"/>
                          <a:ea typeface="Arial Narrow" panose="020B0606020202030204" pitchFamily="34" charset="0"/>
                          <a:cs typeface="Arial Narrow" panose="020B0606020202030204" pitchFamily="34" charset="0"/>
                        </a:rPr>
                        <a:t>Site/progress monitoring</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algn="ctr">
                        <a:spcBef>
                          <a:spcPts val="0"/>
                        </a:spcBef>
                        <a:spcAft>
                          <a:spcPts val="0"/>
                        </a:spcAft>
                        <a:buFontTx/>
                        <a:buNone/>
                      </a:pPr>
                      <a:r>
                        <a:rPr lang="en-US" sz="2000" dirty="0">
                          <a:effectLst/>
                          <a:latin typeface="Arial Narrow" panose="020B0606020202030204" pitchFamily="34" charset="0"/>
                          <a:ea typeface="Symbol" panose="05050102010706020507" pitchFamily="18" charset="2"/>
                          <a:cs typeface="Symbol" panose="05050102010706020507" pitchFamily="18" charset="2"/>
                        </a:rPr>
                        <a:t>-</a:t>
                      </a:r>
                      <a:endParaRPr lang="en-US" sz="2000" dirty="0">
                        <a:effectLst/>
                        <a:latin typeface="Times New Roman" panose="02020603050405020304" pitchFamily="18" charset="0"/>
                        <a:ea typeface="Calibri" panose="020F0502020204030204" pitchFamily="34"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4097883177"/>
                  </a:ext>
                </a:extLst>
              </a:tr>
              <a:tr h="335452">
                <a:tc>
                  <a:txBody>
                    <a:bodyPr/>
                    <a:lstStyle/>
                    <a:p>
                      <a:pPr marL="342900" marR="0" lvl="0" indent="-342900">
                        <a:spcBef>
                          <a:spcPts val="0"/>
                        </a:spcBef>
                        <a:spcAft>
                          <a:spcPts val="0"/>
                        </a:spcAft>
                        <a:buFont typeface="Symbol" panose="05050102010706020507" pitchFamily="18" charset="2"/>
                        <a:buChar char=""/>
                      </a:pPr>
                      <a:r>
                        <a:rPr lang="en-US" sz="2000" b="1">
                          <a:effectLst/>
                          <a:latin typeface="Arial Narrow" panose="020B0606020202030204" pitchFamily="34" charset="0"/>
                          <a:ea typeface="Arial Narrow" panose="020B0606020202030204" pitchFamily="34" charset="0"/>
                          <a:cs typeface="Arial Narrow" panose="020B0606020202030204" pitchFamily="34" charset="0"/>
                        </a:rPr>
                        <a:t>Inspection</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855269489"/>
                  </a:ext>
                </a:extLst>
              </a:tr>
              <a:tr h="335452">
                <a:tc>
                  <a:txBody>
                    <a:bodyPr/>
                    <a:lstStyle/>
                    <a:p>
                      <a:pPr marL="342900" marR="0" lvl="0" indent="-342900">
                        <a:spcBef>
                          <a:spcPts val="0"/>
                        </a:spcBef>
                        <a:spcAft>
                          <a:spcPts val="0"/>
                        </a:spcAft>
                        <a:buFont typeface="Symbol" panose="05050102010706020507" pitchFamily="18" charset="2"/>
                        <a:buChar char=""/>
                      </a:pPr>
                      <a:r>
                        <a:rPr lang="en-US" sz="2000" b="1">
                          <a:effectLst/>
                          <a:latin typeface="Arial Narrow" panose="020B0606020202030204" pitchFamily="34" charset="0"/>
                          <a:ea typeface="Arial Narrow" panose="020B0606020202030204" pitchFamily="34" charset="0"/>
                          <a:cs typeface="Arial Narrow" panose="020B0606020202030204" pitchFamily="34" charset="0"/>
                        </a:rPr>
                        <a:t>Quality assurance/quality control</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650957703"/>
                  </a:ext>
                </a:extLst>
              </a:tr>
              <a:tr h="335452">
                <a:tc>
                  <a:txBody>
                    <a:bodyPr/>
                    <a:lstStyle/>
                    <a:p>
                      <a:pPr marL="342900" marR="0" lvl="0" indent="-342900">
                        <a:spcBef>
                          <a:spcPts val="0"/>
                        </a:spcBef>
                        <a:spcAft>
                          <a:spcPts val="0"/>
                        </a:spcAft>
                        <a:buFont typeface="Symbol" panose="05050102010706020507" pitchFamily="18" charset="2"/>
                        <a:buChar char=""/>
                      </a:pPr>
                      <a:r>
                        <a:rPr lang="en-US" sz="2000" b="1">
                          <a:effectLst/>
                          <a:latin typeface="Arial Narrow" panose="020B0606020202030204" pitchFamily="34" charset="0"/>
                          <a:ea typeface="Arial Narrow" panose="020B0606020202030204" pitchFamily="34" charset="0"/>
                          <a:cs typeface="Arial Narrow" panose="020B0606020202030204" pitchFamily="34" charset="0"/>
                        </a:rPr>
                        <a:t>Asset management </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indent="0" algn="ctr">
                        <a:spcBef>
                          <a:spcPts val="0"/>
                        </a:spcBef>
                        <a:spcAft>
                          <a:spcPts val="0"/>
                        </a:spcAft>
                        <a:buFontTx/>
                        <a:buNone/>
                      </a:pPr>
                      <a:r>
                        <a:rPr lang="en-US" sz="200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marL="0" marR="0" lvl="0" indent="0" algn="ctr">
                        <a:spcBef>
                          <a:spcPts val="0"/>
                        </a:spcBef>
                        <a:spcAft>
                          <a:spcPts val="0"/>
                        </a:spcAft>
                        <a:buFontTx/>
                        <a:buNone/>
                      </a:pPr>
                      <a:r>
                        <a:rPr lang="en-US" sz="2000" dirty="0">
                          <a:effectLst/>
                          <a:latin typeface="Arial Narrow" panose="020B0606020202030204" pitchFamily="34" charset="0"/>
                          <a:ea typeface="Times New Roman" panose="02020603050405020304" pitchFamily="18" charset="0"/>
                          <a:sym typeface="Wingdings" panose="05000000000000000000" pitchFamily="2" charset="2"/>
                        </a:rPr>
                        <a:t></a:t>
                      </a:r>
                      <a:endParaRPr lang="en-US" sz="2000" dirty="0">
                        <a:effectLst/>
                        <a:latin typeface="Times New Roman" panose="02020603050405020304" pitchFamily="18" charset="0"/>
                        <a:ea typeface="Times New Roman" panose="02020603050405020304" pitchFamily="18" charset="0"/>
                      </a:endParaRPr>
                    </a:p>
                  </a:txBody>
                  <a:tcPr marL="73025" marR="73025" marT="8890" marB="88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7478744"/>
                  </a:ext>
                </a:extLst>
              </a:tr>
            </a:tbl>
          </a:graphicData>
        </a:graphic>
      </p:graphicFrame>
    </p:spTree>
    <p:extLst>
      <p:ext uri="{BB962C8B-B14F-4D97-AF65-F5344CB8AC3E}">
        <p14:creationId xmlns:p14="http://schemas.microsoft.com/office/powerpoint/2010/main" val="428137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86612" y="1956702"/>
            <a:ext cx="10481388" cy="3220263"/>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253413" y="339075"/>
            <a:ext cx="8229599" cy="808307"/>
          </a:xfrm>
        </p:spPr>
        <p:txBody>
          <a:bodyPr>
            <a:normAutofit/>
          </a:bodyPr>
          <a:lstStyle/>
          <a:p>
            <a:r>
              <a:rPr lang="en-US" dirty="0"/>
              <a:t>Planning Complex Activities</a:t>
            </a:r>
          </a:p>
        </p:txBody>
      </p:sp>
      <p:sp>
        <p:nvSpPr>
          <p:cNvPr id="4" name="Slide Number Placeholder 3"/>
          <p:cNvSpPr>
            <a:spLocks noGrp="1"/>
          </p:cNvSpPr>
          <p:nvPr>
            <p:ph type="sldNum" sz="quarter" idx="4"/>
          </p:nvPr>
        </p:nvSpPr>
        <p:spPr/>
        <p:txBody>
          <a:bodyPr/>
          <a:lstStyle/>
          <a:p>
            <a:fld id="{1114828C-5D78-9B49-B11B-F71E2B02E95C}" type="slidenum">
              <a:rPr lang="en-US" smtClean="0"/>
              <a:pPr/>
              <a:t>26</a:t>
            </a:fld>
            <a:endParaRPr lang="en-US" dirty="0"/>
          </a:p>
        </p:txBody>
      </p:sp>
      <p:sp>
        <p:nvSpPr>
          <p:cNvPr id="3" name="TextBox 2"/>
          <p:cNvSpPr txBox="1"/>
          <p:nvPr/>
        </p:nvSpPr>
        <p:spPr>
          <a:xfrm>
            <a:off x="13296868" y="546100"/>
            <a:ext cx="184731" cy="553998"/>
          </a:xfrm>
          <a:prstGeom prst="rect">
            <a:avLst/>
          </a:prstGeom>
          <a:noFill/>
        </p:spPr>
        <p:txBody>
          <a:bodyPr wrap="none" rtlCol="0">
            <a:spAutoFit/>
          </a:bodyPr>
          <a:lstStyle/>
          <a:p>
            <a:endParaRPr lang="en-US" dirty="0">
              <a:solidFill>
                <a:prstClr val="black"/>
              </a:solidFill>
            </a:endParaRPr>
          </a:p>
        </p:txBody>
      </p:sp>
      <p:sp>
        <p:nvSpPr>
          <p:cNvPr id="22" name="TextBox 21"/>
          <p:cNvSpPr txBox="1"/>
          <p:nvPr/>
        </p:nvSpPr>
        <p:spPr>
          <a:xfrm>
            <a:off x="8452600" y="5585731"/>
            <a:ext cx="1222945" cy="246221"/>
          </a:xfrm>
          <a:prstGeom prst="rect">
            <a:avLst/>
          </a:prstGeom>
          <a:noFill/>
        </p:spPr>
        <p:txBody>
          <a:bodyPr wrap="square" rtlCol="0">
            <a:spAutoFit/>
          </a:bodyPr>
          <a:lstStyle/>
          <a:p>
            <a:r>
              <a:rPr lang="en-US" sz="1000" dirty="0">
                <a:solidFill>
                  <a:schemeClr val="bg1"/>
                </a:solidFill>
              </a:rPr>
              <a:t>Source: FHWA</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13" y="1172808"/>
            <a:ext cx="6009398" cy="353368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DFEBF7"/>
                </a:solidFill>
                <a:miter lim="800000"/>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0" y="546100"/>
            <a:ext cx="3813164" cy="50624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8" descr="Rigging Offset points"/>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2095" y="4826980"/>
            <a:ext cx="5854688" cy="17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211777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txBox="1">
            <a:spLocks noChangeArrowheads="1"/>
          </p:cNvSpPr>
          <p:nvPr/>
        </p:nvSpPr>
        <p:spPr>
          <a:xfrm>
            <a:off x="10058400" y="6477000"/>
            <a:ext cx="457200" cy="381000"/>
          </a:xfrm>
          <a:prstGeom prst="rect">
            <a:avLst/>
          </a:prstGeom>
          <a:ln/>
        </p:spPr>
        <p:txBody>
          <a:bodyPr vert="horz" wrap="square" lIns="91440" tIns="45720" rIns="91440" bIns="45720" numCol="1" anchor="ctr" anchorCtr="0" compatLnSpc="1">
            <a:prstTxWarp prst="textNoShape">
              <a:avLst/>
            </a:prstTxWarp>
          </a:bodyPr>
          <a:lstStyle>
            <a:lvl1pPr>
              <a:defRPr/>
            </a:lvl1pPr>
          </a:lstStyle>
          <a:p>
            <a:pPr algn="r" eaLnBrk="1" hangingPunct="1">
              <a:defRPr/>
            </a:pPr>
            <a:fld id="{F35AB095-B405-4C0B-A447-F6B541354D89}" type="slidenum">
              <a:rPr lang="en-US" sz="1200">
                <a:solidFill>
                  <a:srgbClr val="898989"/>
                </a:solidFill>
                <a:latin typeface="Calibri" pitchFamily="34" charset="0"/>
              </a:rPr>
              <a:pPr algn="r" eaLnBrk="1" hangingPunct="1">
                <a:defRPr/>
              </a:pPr>
              <a:t>27</a:t>
            </a:fld>
            <a:endParaRPr lang="en-US" sz="1200" dirty="0">
              <a:solidFill>
                <a:srgbClr val="898989"/>
              </a:solidFill>
              <a:latin typeface="Calibri" pitchFamily="34" charset="0"/>
            </a:endParaRPr>
          </a:p>
        </p:txBody>
      </p:sp>
      <p:sp>
        <p:nvSpPr>
          <p:cNvPr id="5" name="Rectangle 2"/>
          <p:cNvSpPr txBox="1">
            <a:spLocks noChangeArrowheads="1"/>
          </p:cNvSpPr>
          <p:nvPr/>
        </p:nvSpPr>
        <p:spPr>
          <a:xfrm>
            <a:off x="1828800" y="1034650"/>
            <a:ext cx="8382000" cy="413151"/>
          </a:xfrm>
          <a:prstGeom prst="rect">
            <a:avLst/>
          </a:prstGeom>
        </p:spPr>
        <p:txBody>
          <a:bodyPr/>
          <a:lstStyle/>
          <a:p>
            <a:pPr algn="l" eaLnBrk="1" fontAlgn="auto" hangingPunct="1">
              <a:spcAft>
                <a:spcPts val="0"/>
              </a:spcAft>
              <a:defRPr/>
            </a:pPr>
            <a:r>
              <a:rPr lang="en-US" altLang="en-US" sz="2400" dirty="0">
                <a:solidFill>
                  <a:srgbClr val="1F497D"/>
                </a:solidFill>
                <a:latin typeface="Arial" pitchFamily="34" charset="0"/>
                <a:cs typeface="Arial" pitchFamily="34" charset="0"/>
              </a:rPr>
              <a:t>Modeling and Performing the Steel Erection</a:t>
            </a:r>
          </a:p>
        </p:txBody>
      </p:sp>
      <p:pic>
        <p:nvPicPr>
          <p:cNvPr id="6" name="Picture 5"/>
          <p:cNvPicPr>
            <a:picLocks noChangeAspect="1"/>
          </p:cNvPicPr>
          <p:nvPr/>
        </p:nvPicPr>
        <p:blipFill rotWithShape="1">
          <a:blip r:embed="rId3"/>
          <a:srcRect t="3120" b="5780"/>
          <a:stretch/>
        </p:blipFill>
        <p:spPr>
          <a:xfrm>
            <a:off x="6172201" y="1405760"/>
            <a:ext cx="4207889" cy="2480440"/>
          </a:xfrm>
          <a:prstGeom prst="rect">
            <a:avLst/>
          </a:prstGeom>
        </p:spPr>
      </p:pic>
      <p:pic>
        <p:nvPicPr>
          <p:cNvPr id="7" name="Content Placeholder 6"/>
          <p:cNvPicPr>
            <a:picLocks noChangeAspect="1"/>
          </p:cNvPicPr>
          <p:nvPr/>
        </p:nvPicPr>
        <p:blipFill rotWithShape="1">
          <a:blip r:embed="rId4"/>
          <a:srcRect b="13229"/>
          <a:stretch/>
        </p:blipFill>
        <p:spPr>
          <a:xfrm>
            <a:off x="6309360" y="3964738"/>
            <a:ext cx="3977640" cy="2588463"/>
          </a:xfrm>
          <a:prstGeom prst="rect">
            <a:avLst/>
          </a:prstGeom>
        </p:spPr>
      </p:pic>
      <p:sp>
        <p:nvSpPr>
          <p:cNvPr id="8" name="Text Placeholder 8"/>
          <p:cNvSpPr txBox="1">
            <a:spLocks/>
          </p:cNvSpPr>
          <p:nvPr/>
        </p:nvSpPr>
        <p:spPr>
          <a:xfrm>
            <a:off x="1981200" y="1600200"/>
            <a:ext cx="4191000" cy="28770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90000"/>
              </a:lnSpc>
              <a:spcBef>
                <a:spcPts val="0"/>
              </a:spcBef>
              <a:spcAft>
                <a:spcPts val="0"/>
              </a:spcAft>
              <a:buNone/>
              <a:tabLst>
                <a:tab pos="1453754" algn="l"/>
              </a:tabLst>
              <a:defRPr/>
            </a:pPr>
            <a:r>
              <a:rPr lang="en-US" altLang="en-US" sz="2300" dirty="0">
                <a:solidFill>
                  <a:srgbClr val="1F497D"/>
                </a:solidFill>
                <a:latin typeface="Calibri"/>
              </a:rPr>
              <a:t>3D modeling was used throughout construction. The slide on the right shows the contractor modeled the crane movements to assess the constructability could be performed within a confined area demonstrating the value of the 3D model</a:t>
            </a:r>
            <a:endParaRPr lang="en-US" sz="2300" dirty="0">
              <a:solidFill>
                <a:srgbClr val="1F497D"/>
              </a:solidFill>
              <a:latin typeface="Calibri"/>
            </a:endParaRPr>
          </a:p>
        </p:txBody>
      </p:sp>
      <p:sp>
        <p:nvSpPr>
          <p:cNvPr id="9" name="Text Placeholder 8"/>
          <p:cNvSpPr txBox="1">
            <a:spLocks/>
          </p:cNvSpPr>
          <p:nvPr/>
        </p:nvSpPr>
        <p:spPr>
          <a:xfrm>
            <a:off x="1981200" y="4800600"/>
            <a:ext cx="4191000" cy="1219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90000"/>
              </a:lnSpc>
              <a:spcBef>
                <a:spcPts val="0"/>
              </a:spcBef>
              <a:spcAft>
                <a:spcPts val="0"/>
              </a:spcAft>
              <a:buNone/>
              <a:tabLst>
                <a:tab pos="1453754" algn="l"/>
              </a:tabLst>
              <a:defRPr/>
            </a:pPr>
            <a:r>
              <a:rPr lang="en-US" altLang="en-US" sz="2300" dirty="0">
                <a:solidFill>
                  <a:srgbClr val="1F497D"/>
                </a:solidFill>
                <a:latin typeface="Calibri"/>
              </a:rPr>
              <a:t>Actual crane movements performing the work as planned and modeled</a:t>
            </a:r>
            <a:endParaRPr lang="en-US" sz="2300" dirty="0">
              <a:solidFill>
                <a:srgbClr val="1F497D"/>
              </a:solidFill>
              <a:latin typeface="Calibri"/>
            </a:endParaRPr>
          </a:p>
        </p:txBody>
      </p:sp>
      <p:sp>
        <p:nvSpPr>
          <p:cNvPr id="10" name="TextBox 9"/>
          <p:cNvSpPr txBox="1"/>
          <p:nvPr/>
        </p:nvSpPr>
        <p:spPr>
          <a:xfrm>
            <a:off x="1819697" y="609600"/>
            <a:ext cx="6714703" cy="523220"/>
          </a:xfrm>
          <a:prstGeom prst="rect">
            <a:avLst/>
          </a:prstGeom>
          <a:noFill/>
        </p:spPr>
        <p:txBody>
          <a:bodyPr wrap="square" rtlCol="0">
            <a:spAutoFit/>
          </a:bodyPr>
          <a:lstStyle/>
          <a:p>
            <a:pPr algn="l" eaLnBrk="1" fontAlgn="auto" hangingPunct="1">
              <a:spcBef>
                <a:spcPts val="0"/>
              </a:spcBef>
              <a:spcAft>
                <a:spcPts val="0"/>
              </a:spcAft>
              <a:defRPr/>
            </a:pPr>
            <a:r>
              <a:rPr lang="en-US" sz="2800" b="1" dirty="0">
                <a:solidFill>
                  <a:srgbClr val="1F497D"/>
                </a:solidFill>
                <a:latin typeface="Arial" pitchFamily="34" charset="0"/>
                <a:cs typeface="Arial" pitchFamily="34" charset="0"/>
              </a:rPr>
              <a:t>Kosciuszko Bridge Replacement</a:t>
            </a:r>
          </a:p>
        </p:txBody>
      </p:sp>
      <p:sp>
        <p:nvSpPr>
          <p:cNvPr id="12" name="TextBox 11"/>
          <p:cNvSpPr txBox="1"/>
          <p:nvPr/>
        </p:nvSpPr>
        <p:spPr>
          <a:xfrm>
            <a:off x="2944092" y="38280"/>
            <a:ext cx="6428509" cy="553998"/>
          </a:xfrm>
          <a:prstGeom prst="rect">
            <a:avLst/>
          </a:prstGeom>
          <a:noFill/>
        </p:spPr>
        <p:txBody>
          <a:bodyPr wrap="square" rtlCol="0">
            <a:spAutoFit/>
          </a:bodyPr>
          <a:lstStyle/>
          <a:p>
            <a:pPr algn="l" eaLnBrk="1" fontAlgn="auto" hangingPunct="1">
              <a:spcBef>
                <a:spcPts val="0"/>
              </a:spcBef>
              <a:spcAft>
                <a:spcPts val="0"/>
              </a:spcAft>
              <a:defRPr/>
            </a:pPr>
            <a:r>
              <a:rPr lang="en-US" dirty="0">
                <a:solidFill>
                  <a:prstClr val="white"/>
                </a:solidFill>
                <a:latin typeface="Arial" pitchFamily="34" charset="0"/>
                <a:cs typeface="Arial" pitchFamily="34" charset="0"/>
              </a:rPr>
              <a:t>3D/4D Data Models for Construction</a:t>
            </a:r>
          </a:p>
        </p:txBody>
      </p:sp>
    </p:spTree>
    <p:extLst>
      <p:ext uri="{BB962C8B-B14F-4D97-AF65-F5344CB8AC3E}">
        <p14:creationId xmlns:p14="http://schemas.microsoft.com/office/powerpoint/2010/main" val="257744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a:xfrm>
            <a:off x="10058400" y="6477000"/>
            <a:ext cx="457200" cy="381000"/>
          </a:xfrm>
          <a:prstGeom prst="rect">
            <a:avLst/>
          </a:prstGeom>
          <a:ln/>
        </p:spPr>
        <p:txBody>
          <a:bodyPr vert="horz" wrap="square" lIns="91440" tIns="45720" rIns="91440" bIns="45720" numCol="1" anchor="ctr" anchorCtr="0" compatLnSpc="1">
            <a:prstTxWarp prst="textNoShape">
              <a:avLst/>
            </a:prstTxWarp>
          </a:bodyPr>
          <a:lstStyle>
            <a:lvl1pPr>
              <a:defRPr/>
            </a:lvl1pPr>
          </a:lstStyle>
          <a:p>
            <a:pPr algn="r" eaLnBrk="1" hangingPunct="1">
              <a:defRPr/>
            </a:pPr>
            <a:fld id="{F35AB095-B405-4C0B-A447-F6B541354D89}" type="slidenum">
              <a:rPr lang="en-US" sz="1200">
                <a:solidFill>
                  <a:srgbClr val="898989"/>
                </a:solidFill>
                <a:latin typeface="Calibri" pitchFamily="34" charset="0"/>
              </a:rPr>
              <a:pPr algn="r" eaLnBrk="1" hangingPunct="1">
                <a:defRPr/>
              </a:pPr>
              <a:t>28</a:t>
            </a:fld>
            <a:endParaRPr lang="en-US" sz="1200" dirty="0">
              <a:solidFill>
                <a:srgbClr val="898989"/>
              </a:solidFill>
              <a:latin typeface="Calibri" pitchFamily="34" charset="0"/>
            </a:endParaRPr>
          </a:p>
        </p:txBody>
      </p:sp>
      <p:sp>
        <p:nvSpPr>
          <p:cNvPr id="5" name="Rectangle 2"/>
          <p:cNvSpPr txBox="1">
            <a:spLocks noChangeArrowheads="1"/>
          </p:cNvSpPr>
          <p:nvPr/>
        </p:nvSpPr>
        <p:spPr>
          <a:xfrm>
            <a:off x="1524000" y="152401"/>
            <a:ext cx="8991600" cy="413151"/>
          </a:xfrm>
          <a:prstGeom prst="rect">
            <a:avLst/>
          </a:prstGeom>
        </p:spPr>
        <p:txBody>
          <a:bodyPr/>
          <a:lstStyle/>
          <a:p>
            <a:pPr lvl="0">
              <a:lnSpc>
                <a:spcPct val="90000"/>
              </a:lnSpc>
              <a:spcBef>
                <a:spcPct val="0"/>
              </a:spcBef>
              <a:defRPr/>
            </a:pPr>
            <a:r>
              <a:rPr lang="en-US" sz="2400" b="1" dirty="0">
                <a:solidFill>
                  <a:prstClr val="white"/>
                </a:solidFill>
                <a:latin typeface="Arial" pitchFamily="34" charset="0"/>
                <a:cs typeface="Arial" pitchFamily="34" charset="0"/>
              </a:rPr>
              <a:t>Leveraging 3D and 4D Data: Assessing Deliverability &amp; Risk</a:t>
            </a:r>
          </a:p>
          <a:p>
            <a:pPr algn="l" eaLnBrk="1" fontAlgn="auto" hangingPunct="1">
              <a:lnSpc>
                <a:spcPct val="90000"/>
              </a:lnSpc>
              <a:spcAft>
                <a:spcPts val="0"/>
              </a:spcAft>
              <a:defRPr/>
            </a:pPr>
            <a:r>
              <a:rPr lang="en-US" sz="2400" b="1" dirty="0">
                <a:latin typeface="Arial" pitchFamily="34" charset="0"/>
                <a:cs typeface="Arial" pitchFamily="34" charset="0"/>
              </a:rPr>
              <a:t> </a:t>
            </a:r>
          </a:p>
        </p:txBody>
      </p:sp>
      <p:pic>
        <p:nvPicPr>
          <p:cNvPr id="3" name="Picture 2"/>
          <p:cNvPicPr>
            <a:picLocks noChangeAspect="1"/>
          </p:cNvPicPr>
          <p:nvPr/>
        </p:nvPicPr>
        <p:blipFill>
          <a:blip r:embed="rId3"/>
          <a:stretch>
            <a:fillRect/>
          </a:stretch>
        </p:blipFill>
        <p:spPr>
          <a:xfrm>
            <a:off x="1828800" y="685800"/>
            <a:ext cx="8536916" cy="5638800"/>
          </a:xfrm>
          <a:prstGeom prst="rect">
            <a:avLst/>
          </a:prstGeom>
        </p:spPr>
      </p:pic>
    </p:spTree>
    <p:extLst>
      <p:ext uri="{BB962C8B-B14F-4D97-AF65-F5344CB8AC3E}">
        <p14:creationId xmlns:p14="http://schemas.microsoft.com/office/powerpoint/2010/main" val="3286629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txBox="1">
            <a:spLocks noChangeArrowheads="1"/>
          </p:cNvSpPr>
          <p:nvPr/>
        </p:nvSpPr>
        <p:spPr>
          <a:xfrm>
            <a:off x="10058400" y="6477000"/>
            <a:ext cx="457200" cy="381000"/>
          </a:xfrm>
          <a:prstGeom prst="rect">
            <a:avLst/>
          </a:prstGeom>
          <a:ln/>
        </p:spPr>
        <p:txBody>
          <a:bodyPr vert="horz" wrap="square" lIns="91440" tIns="45720" rIns="91440" bIns="45720" numCol="1" anchor="ctr" anchorCtr="0" compatLnSpc="1">
            <a:prstTxWarp prst="textNoShape">
              <a:avLst/>
            </a:prstTxWarp>
          </a:bodyPr>
          <a:lstStyle>
            <a:lvl1pPr>
              <a:defRPr/>
            </a:lvl1pPr>
          </a:lstStyle>
          <a:p>
            <a:pPr algn="r" eaLnBrk="1" hangingPunct="1">
              <a:defRPr/>
            </a:pPr>
            <a:fld id="{F35AB095-B405-4C0B-A447-F6B541354D89}" type="slidenum">
              <a:rPr lang="en-US" sz="1200">
                <a:solidFill>
                  <a:srgbClr val="898989"/>
                </a:solidFill>
                <a:latin typeface="Calibri" pitchFamily="34" charset="0"/>
              </a:rPr>
              <a:pPr algn="r" eaLnBrk="1" hangingPunct="1">
                <a:defRPr/>
              </a:pPr>
              <a:t>29</a:t>
            </a:fld>
            <a:endParaRPr lang="en-US" sz="1200" dirty="0">
              <a:solidFill>
                <a:srgbClr val="898989"/>
              </a:solidFill>
              <a:latin typeface="Calibri" pitchFamily="34" charset="0"/>
            </a:endParaRPr>
          </a:p>
        </p:txBody>
      </p:sp>
      <p:sp>
        <p:nvSpPr>
          <p:cNvPr id="5" name="Rectangle 2"/>
          <p:cNvSpPr txBox="1">
            <a:spLocks noChangeArrowheads="1"/>
          </p:cNvSpPr>
          <p:nvPr/>
        </p:nvSpPr>
        <p:spPr>
          <a:xfrm>
            <a:off x="2076450" y="75923"/>
            <a:ext cx="7696200" cy="413151"/>
          </a:xfrm>
          <a:prstGeom prst="rect">
            <a:avLst/>
          </a:prstGeom>
        </p:spPr>
        <p:txBody>
          <a:bodyPr/>
          <a:lstStyle/>
          <a:p>
            <a:pPr algn="l" eaLnBrk="1" fontAlgn="auto" hangingPunct="1">
              <a:spcAft>
                <a:spcPts val="0"/>
              </a:spcAft>
              <a:defRPr/>
            </a:pPr>
            <a:r>
              <a:rPr lang="en-US" altLang="en-US" sz="2800" b="1" dirty="0">
                <a:solidFill>
                  <a:schemeClr val="bg1"/>
                </a:solidFill>
                <a:latin typeface="Arial" pitchFamily="34" charset="0"/>
                <a:cs typeface="Arial" pitchFamily="34" charset="0"/>
              </a:rPr>
              <a:t>Clash Detection</a:t>
            </a:r>
          </a:p>
        </p:txBody>
      </p:sp>
      <p:pic>
        <p:nvPicPr>
          <p:cNvPr id="8" name="Picture 7"/>
          <p:cNvPicPr>
            <a:picLocks noChangeAspect="1"/>
          </p:cNvPicPr>
          <p:nvPr/>
        </p:nvPicPr>
        <p:blipFill>
          <a:blip r:embed="rId2"/>
          <a:stretch>
            <a:fillRect/>
          </a:stretch>
        </p:blipFill>
        <p:spPr>
          <a:xfrm>
            <a:off x="1873314" y="664628"/>
            <a:ext cx="4146487" cy="2998776"/>
          </a:xfrm>
          <a:prstGeom prst="rect">
            <a:avLst/>
          </a:prstGeom>
        </p:spPr>
      </p:pic>
      <p:pic>
        <p:nvPicPr>
          <p:cNvPr id="10" name="Picture 9"/>
          <p:cNvPicPr>
            <a:picLocks noChangeAspect="1"/>
          </p:cNvPicPr>
          <p:nvPr/>
        </p:nvPicPr>
        <p:blipFill>
          <a:blip r:embed="rId3"/>
          <a:stretch>
            <a:fillRect/>
          </a:stretch>
        </p:blipFill>
        <p:spPr>
          <a:xfrm>
            <a:off x="5391150" y="2892270"/>
            <a:ext cx="5129649" cy="3241540"/>
          </a:xfrm>
          <a:prstGeom prst="rect">
            <a:avLst/>
          </a:prstGeom>
        </p:spPr>
      </p:pic>
      <p:sp>
        <p:nvSpPr>
          <p:cNvPr id="11" name="TextBox 10"/>
          <p:cNvSpPr txBox="1"/>
          <p:nvPr/>
        </p:nvSpPr>
        <p:spPr>
          <a:xfrm>
            <a:off x="1992617" y="4948145"/>
            <a:ext cx="3352800" cy="1034129"/>
          </a:xfrm>
          <a:prstGeom prst="rect">
            <a:avLst/>
          </a:prstGeom>
          <a:noFill/>
        </p:spPr>
        <p:txBody>
          <a:bodyPr wrap="square" rtlCol="0">
            <a:spAutoFit/>
          </a:bodyPr>
          <a:lstStyle/>
          <a:p>
            <a:pPr algn="l" eaLnBrk="1" fontAlgn="auto" hangingPunct="1">
              <a:lnSpc>
                <a:spcPct val="85000"/>
              </a:lnSpc>
              <a:spcBef>
                <a:spcPts val="0"/>
              </a:spcBef>
              <a:spcAft>
                <a:spcPts val="0"/>
              </a:spcAft>
              <a:defRPr/>
            </a:pPr>
            <a:r>
              <a:rPr lang="en-US" sz="2400" dirty="0">
                <a:solidFill>
                  <a:srgbClr val="1F497D"/>
                </a:solidFill>
                <a:latin typeface="Arial" pitchFamily="34" charset="0"/>
                <a:cs typeface="Arial" pitchFamily="34" charset="0"/>
              </a:rPr>
              <a:t>The same utility layout modeled in 3D.  Which is more informative?</a:t>
            </a:r>
          </a:p>
        </p:txBody>
      </p:sp>
      <p:pic>
        <p:nvPicPr>
          <p:cNvPr id="12" name="Picture 11"/>
          <p:cNvPicPr>
            <a:picLocks noChangeAspect="1"/>
          </p:cNvPicPr>
          <p:nvPr/>
        </p:nvPicPr>
        <p:blipFill>
          <a:blip r:embed="rId4"/>
          <a:stretch>
            <a:fillRect/>
          </a:stretch>
        </p:blipFill>
        <p:spPr>
          <a:xfrm>
            <a:off x="5337961" y="6208525"/>
            <a:ext cx="4953000" cy="193760"/>
          </a:xfrm>
          <a:prstGeom prst="rect">
            <a:avLst/>
          </a:prstGeom>
        </p:spPr>
      </p:pic>
      <p:pic>
        <p:nvPicPr>
          <p:cNvPr id="13" name="Picture 12"/>
          <p:cNvPicPr>
            <a:picLocks noChangeAspect="1"/>
          </p:cNvPicPr>
          <p:nvPr/>
        </p:nvPicPr>
        <p:blipFill>
          <a:blip r:embed="rId5"/>
          <a:stretch>
            <a:fillRect/>
          </a:stretch>
        </p:blipFill>
        <p:spPr>
          <a:xfrm>
            <a:off x="5337961" y="6384081"/>
            <a:ext cx="3485942" cy="185299"/>
          </a:xfrm>
          <a:prstGeom prst="rect">
            <a:avLst/>
          </a:prstGeom>
        </p:spPr>
      </p:pic>
      <p:sp>
        <p:nvSpPr>
          <p:cNvPr id="14" name="TextBox 13"/>
          <p:cNvSpPr txBox="1"/>
          <p:nvPr/>
        </p:nvSpPr>
        <p:spPr>
          <a:xfrm>
            <a:off x="5979974" y="752889"/>
            <a:ext cx="3478983" cy="830997"/>
          </a:xfrm>
          <a:prstGeom prst="rect">
            <a:avLst/>
          </a:prstGeom>
          <a:noFill/>
        </p:spPr>
        <p:txBody>
          <a:bodyPr wrap="square" rtlCol="0">
            <a:spAutoFit/>
          </a:bodyPr>
          <a:lstStyle/>
          <a:p>
            <a:pPr algn="l" eaLnBrk="1" fontAlgn="auto" hangingPunct="1">
              <a:spcBef>
                <a:spcPts val="0"/>
              </a:spcBef>
              <a:spcAft>
                <a:spcPts val="0"/>
              </a:spcAft>
              <a:defRPr/>
            </a:pPr>
            <a:r>
              <a:rPr lang="en-US" sz="2400" dirty="0">
                <a:solidFill>
                  <a:srgbClr val="1F497D"/>
                </a:solidFill>
                <a:latin typeface="Arial" pitchFamily="34" charset="0"/>
                <a:cs typeface="Arial" pitchFamily="34" charset="0"/>
              </a:rPr>
              <a:t>Typical </a:t>
            </a:r>
            <a:r>
              <a:rPr lang="en-US" sz="2400" dirty="0" err="1">
                <a:solidFill>
                  <a:srgbClr val="1F497D"/>
                </a:solidFill>
                <a:latin typeface="Arial" pitchFamily="34" charset="0"/>
                <a:cs typeface="Arial" pitchFamily="34" charset="0"/>
              </a:rPr>
              <a:t>2D</a:t>
            </a:r>
            <a:r>
              <a:rPr lang="en-US" sz="2400" dirty="0">
                <a:solidFill>
                  <a:srgbClr val="1F497D"/>
                </a:solidFill>
                <a:latin typeface="Arial" pitchFamily="34" charset="0"/>
                <a:cs typeface="Arial" pitchFamily="34" charset="0"/>
              </a:rPr>
              <a:t> plan sheet of utility layout</a:t>
            </a:r>
          </a:p>
        </p:txBody>
      </p:sp>
    </p:spTree>
    <p:extLst>
      <p:ext uri="{BB962C8B-B14F-4D97-AF65-F5344CB8AC3E}">
        <p14:creationId xmlns:p14="http://schemas.microsoft.com/office/powerpoint/2010/main" val="281599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8570" y="1451724"/>
            <a:ext cx="5801033" cy="2308324"/>
          </a:xfrm>
          <a:prstGeom prst="rect">
            <a:avLst/>
          </a:prstGeom>
          <a:noFill/>
        </p:spPr>
        <p:txBody>
          <a:bodyPr wrap="square" rtlCol="0">
            <a:spAutoFit/>
          </a:bodyPr>
          <a:lstStyle/>
          <a:p>
            <a:pPr algn="ctr"/>
            <a:r>
              <a:rPr lang="en-US" sz="3200" b="1" kern="0" dirty="0">
                <a:solidFill>
                  <a:sysClr val="windowText" lastClr="000000"/>
                </a:solidFill>
              </a:rPr>
              <a:t>BIM is a transformative approach to digital program and project delivery – </a:t>
            </a:r>
          </a:p>
          <a:p>
            <a:pPr algn="ctr"/>
            <a:r>
              <a:rPr lang="en-US" sz="4800" b="1" kern="0" dirty="0">
                <a:solidFill>
                  <a:sysClr val="windowText" lastClr="000000"/>
                </a:solidFill>
              </a:rPr>
              <a:t>e-Everything</a:t>
            </a:r>
          </a:p>
        </p:txBody>
      </p:sp>
      <p:grpSp>
        <p:nvGrpSpPr>
          <p:cNvPr id="3" name="Group 2">
            <a:extLst>
              <a:ext uri="{FF2B5EF4-FFF2-40B4-BE49-F238E27FC236}">
                <a16:creationId xmlns:a16="http://schemas.microsoft.com/office/drawing/2014/main" id="{C2EACA69-7001-487E-9876-1DCC477573CA}"/>
              </a:ext>
            </a:extLst>
          </p:cNvPr>
          <p:cNvGrpSpPr/>
          <p:nvPr/>
        </p:nvGrpSpPr>
        <p:grpSpPr>
          <a:xfrm>
            <a:off x="167951" y="183813"/>
            <a:ext cx="6606074" cy="4074635"/>
            <a:chOff x="0" y="594360"/>
            <a:chExt cx="6446520" cy="4556760"/>
          </a:xfrm>
        </p:grpSpPr>
        <p:pic>
          <p:nvPicPr>
            <p:cNvPr id="6" name="Content Placeholder 3">
              <a:extLst>
                <a:ext uri="{FF2B5EF4-FFF2-40B4-BE49-F238E27FC236}">
                  <a16:creationId xmlns:a16="http://schemas.microsoft.com/office/drawing/2014/main" id="{5A4E1EC3-9156-46BA-BEA5-13D816991A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542" y="594360"/>
              <a:ext cx="5690282" cy="4556760"/>
            </a:xfrm>
            <a:prstGeom prst="rect">
              <a:avLst/>
            </a:prstGeom>
          </p:spPr>
        </p:pic>
        <p:sp>
          <p:nvSpPr>
            <p:cNvPr id="9" name="TextBox 8">
              <a:extLst>
                <a:ext uri="{FF2B5EF4-FFF2-40B4-BE49-F238E27FC236}">
                  <a16:creationId xmlns:a16="http://schemas.microsoft.com/office/drawing/2014/main" id="{6544BF2F-808F-43A8-BD9E-5A7DCA98474C}"/>
                </a:ext>
              </a:extLst>
            </p:cNvPr>
            <p:cNvSpPr txBox="1"/>
            <p:nvPr/>
          </p:nvSpPr>
          <p:spPr>
            <a:xfrm>
              <a:off x="0" y="4404749"/>
              <a:ext cx="6446520" cy="261610"/>
            </a:xfrm>
            <a:prstGeom prst="rect">
              <a:avLst/>
            </a:prstGeom>
            <a:noFill/>
          </p:spPr>
          <p:txBody>
            <a:bodyPr wrap="square" rtlCol="0">
              <a:spAutoFit/>
            </a:bodyPr>
            <a:lstStyle/>
            <a:p>
              <a:pPr algn="l"/>
              <a:r>
                <a:rPr lang="en-US" sz="1100" dirty="0"/>
                <a:t>Source: </a:t>
              </a:r>
              <a:r>
                <a:rPr lang="en-US" sz="1100" dirty="0">
                  <a:hlinkClick r:id="rId4"/>
                </a:rPr>
                <a:t>https://www.channelpartnersonline.com/2019/04/11/todays-channel-the-big-picture/</a:t>
              </a:r>
              <a:endParaRPr lang="en-US" sz="1100" dirty="0"/>
            </a:p>
          </p:txBody>
        </p:sp>
      </p:grpSp>
      <p:sp>
        <p:nvSpPr>
          <p:cNvPr id="7" name="Rectangle 6">
            <a:extLst>
              <a:ext uri="{FF2B5EF4-FFF2-40B4-BE49-F238E27FC236}">
                <a16:creationId xmlns:a16="http://schemas.microsoft.com/office/drawing/2014/main" id="{CE534613-5E02-4718-8B80-5DDE7B0A0DE0}"/>
              </a:ext>
            </a:extLst>
          </p:cNvPr>
          <p:cNvSpPr/>
          <p:nvPr/>
        </p:nvSpPr>
        <p:spPr>
          <a:xfrm>
            <a:off x="497451" y="4046585"/>
            <a:ext cx="10962979" cy="165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a:ea typeface="+mn-ea"/>
                <a:cs typeface="+mn-cs"/>
              </a:rPr>
              <a:t>BIM for Infrastructure is a collaborative work method for structuring, managing, and using digital data and information about transportation assets throughout their lifecycle. </a:t>
            </a:r>
          </a:p>
        </p:txBody>
      </p:sp>
    </p:spTree>
    <p:extLst>
      <p:ext uri="{BB962C8B-B14F-4D97-AF65-F5344CB8AC3E}">
        <p14:creationId xmlns:p14="http://schemas.microsoft.com/office/powerpoint/2010/main" val="3149623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670249" y="193694"/>
            <a:ext cx="4722845" cy="622222"/>
          </a:xfrm>
          <a:prstGeom prst="rect">
            <a:avLst/>
          </a:prstGeom>
        </p:spPr>
        <p:txBody>
          <a:bodyPr vert="horz" wrap="square" lIns="0" tIns="12700" rIns="0" bIns="0" rtlCol="0">
            <a:spAutoFit/>
          </a:bodyPr>
          <a:lstStyle/>
          <a:p>
            <a:pPr marL="383540" marR="5080" indent="-370840">
              <a:spcBef>
                <a:spcPts val="100"/>
              </a:spcBef>
              <a:tabLst>
                <a:tab pos="3043555" algn="l"/>
              </a:tabLst>
            </a:pPr>
            <a:r>
              <a:rPr lang="en-US" sz="4400" dirty="0"/>
              <a:t>AMG Paving</a:t>
            </a:r>
            <a:endParaRPr sz="4400" spc="-30" dirty="0"/>
          </a:p>
        </p:txBody>
      </p:sp>
      <p:sp>
        <p:nvSpPr>
          <p:cNvPr id="8" name="object 8"/>
          <p:cNvSpPr/>
          <p:nvPr/>
        </p:nvSpPr>
        <p:spPr>
          <a:xfrm>
            <a:off x="987490" y="815916"/>
            <a:ext cx="10515600" cy="486136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91455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664" y="200728"/>
            <a:ext cx="10515600" cy="787544"/>
          </a:xfrm>
        </p:spPr>
        <p:txBody>
          <a:bodyPr>
            <a:normAutofit/>
          </a:bodyPr>
          <a:lstStyle/>
          <a:p>
            <a:r>
              <a:rPr lang="en-US" sz="2800" b="1" dirty="0"/>
              <a:t>Creating Digital As-Built Records</a:t>
            </a:r>
          </a:p>
        </p:txBody>
      </p:sp>
      <p:pic>
        <p:nvPicPr>
          <p:cNvPr id="5" name="Content Placeholder 4"/>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p:blipFill>
        <p:spPr>
          <a:xfrm>
            <a:off x="696596" y="1261381"/>
            <a:ext cx="6632448" cy="406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6"/>
          </a:lnRef>
          <a:fillRef idx="1">
            <a:schemeClr val="lt1"/>
          </a:fillRef>
          <a:effectRef idx="0">
            <a:schemeClr val="accent6"/>
          </a:effectRef>
          <a:fontRef idx="minor">
            <a:schemeClr val="dk1"/>
          </a:fontRef>
        </p:style>
      </p:pic>
      <p:sp>
        <p:nvSpPr>
          <p:cNvPr id="6" name="TextBox 5"/>
          <p:cNvSpPr txBox="1"/>
          <p:nvPr/>
        </p:nvSpPr>
        <p:spPr>
          <a:xfrm>
            <a:off x="2971801" y="6419851"/>
            <a:ext cx="2924175" cy="276999"/>
          </a:xfrm>
          <a:prstGeom prst="rect">
            <a:avLst/>
          </a:prstGeom>
          <a:noFill/>
        </p:spPr>
        <p:txBody>
          <a:bodyPr wrap="square" rtlCol="0">
            <a:spAutoFit/>
          </a:bodyPr>
          <a:lstStyle/>
          <a:p>
            <a:r>
              <a:rPr lang="en-US" sz="1200" dirty="0">
                <a:solidFill>
                  <a:prstClr val="black"/>
                </a:solidFill>
                <a:latin typeface="Century Gothic" panose="020B0502020202020204" pitchFamily="34" charset="0"/>
              </a:rPr>
              <a:t>Image Source: FHWA</a:t>
            </a:r>
          </a:p>
        </p:txBody>
      </p:sp>
      <p:grpSp>
        <p:nvGrpSpPr>
          <p:cNvPr id="7" name="Group 6">
            <a:extLst>
              <a:ext uri="{FF2B5EF4-FFF2-40B4-BE49-F238E27FC236}">
                <a16:creationId xmlns:a16="http://schemas.microsoft.com/office/drawing/2014/main" id="{77F9791D-E92B-4BED-8F57-B7E7E46F6E61}"/>
              </a:ext>
            </a:extLst>
          </p:cNvPr>
          <p:cNvGrpSpPr/>
          <p:nvPr/>
        </p:nvGrpSpPr>
        <p:grpSpPr>
          <a:xfrm>
            <a:off x="461010" y="4912686"/>
            <a:ext cx="9109990" cy="960946"/>
            <a:chOff x="1524000" y="5302225"/>
            <a:chExt cx="9109990" cy="960946"/>
          </a:xfrm>
        </p:grpSpPr>
        <p:sp>
          <p:nvSpPr>
            <p:cNvPr id="12" name="Right Arrow 11"/>
            <p:cNvSpPr/>
            <p:nvPr/>
          </p:nvSpPr>
          <p:spPr>
            <a:xfrm>
              <a:off x="1524000" y="5302225"/>
              <a:ext cx="9109990" cy="960946"/>
            </a:xfrm>
            <a:prstGeom prst="rightArrow">
              <a:avLst>
                <a:gd name="adj1" fmla="val 60573"/>
                <a:gd name="adj2" fmla="val 74958"/>
              </a:avLst>
            </a:prstGeom>
            <a:solidFill>
              <a:srgbClr val="00245D"/>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FFFFFF"/>
                </a:solidFill>
                <a:effectLst>
                  <a:glow rad="622300">
                    <a:prstClr val="white">
                      <a:alpha val="22000"/>
                    </a:prstClr>
                  </a:glow>
                </a:effectLst>
              </a:endParaRPr>
            </a:p>
          </p:txBody>
        </p:sp>
        <p:sp>
          <p:nvSpPr>
            <p:cNvPr id="3" name="TextBox 2"/>
            <p:cNvSpPr txBox="1"/>
            <p:nvPr/>
          </p:nvSpPr>
          <p:spPr>
            <a:xfrm>
              <a:off x="2070100" y="5598164"/>
              <a:ext cx="8153400" cy="3385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a:solidFill>
                    <a:srgbClr val="FFFFFF"/>
                  </a:solidFill>
                  <a:latin typeface="Century Gothic"/>
                  <a:cs typeface="Century Gothic"/>
                </a:rPr>
                <a:t>Construction is the most cost-effective time to capture position information</a:t>
              </a:r>
            </a:p>
          </p:txBody>
        </p:sp>
      </p:grpSp>
      <p:sp>
        <p:nvSpPr>
          <p:cNvPr id="14" name="TextBox 13"/>
          <p:cNvSpPr txBox="1"/>
          <p:nvPr/>
        </p:nvSpPr>
        <p:spPr>
          <a:xfrm>
            <a:off x="-2374932" y="4457700"/>
            <a:ext cx="184731" cy="553998"/>
          </a:xfrm>
          <a:prstGeom prst="rect">
            <a:avLst/>
          </a:prstGeom>
          <a:noFill/>
        </p:spPr>
        <p:txBody>
          <a:bodyPr wrap="none" rtlCol="0">
            <a:spAutoFit/>
          </a:bodyPr>
          <a:lstStyle/>
          <a:p>
            <a:endParaRPr lang="en-US" dirty="0">
              <a:solidFill>
                <a:prstClr val="black"/>
              </a:solidFill>
            </a:endParaRPr>
          </a:p>
        </p:txBody>
      </p:sp>
      <p:sp>
        <p:nvSpPr>
          <p:cNvPr id="4" name="Rectangle: Rounded Corners 3">
            <a:extLst>
              <a:ext uri="{FF2B5EF4-FFF2-40B4-BE49-F238E27FC236}">
                <a16:creationId xmlns:a16="http://schemas.microsoft.com/office/drawing/2014/main" id="{2C82C6B5-8F72-4DB7-9DFD-0FD3B25EBD94}"/>
              </a:ext>
            </a:extLst>
          </p:cNvPr>
          <p:cNvSpPr/>
          <p:nvPr/>
        </p:nvSpPr>
        <p:spPr>
          <a:xfrm>
            <a:off x="3211830" y="1261381"/>
            <a:ext cx="765810" cy="350249"/>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98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2900" y="1427966"/>
            <a:ext cx="7738109" cy="2450076"/>
          </a:xfrm>
          <a:prstGeom prst="rect">
            <a:avLst/>
          </a:prstGeom>
        </p:spPr>
        <p:txBody>
          <a:bodyPr vert="horz" lIns="91440" tIns="45720" rIns="91440" bIns="45720" rtlCol="0">
            <a:noAutofit/>
          </a:bodyPr>
          <a:lstStyle>
            <a:lvl1pPr marL="342900" indent="-342900">
              <a:spcBef>
                <a:spcPct val="20000"/>
              </a:spcBef>
              <a:buFont typeface="Arial"/>
              <a:buChar char="•"/>
              <a:defRPr sz="2800">
                <a:solidFill>
                  <a:schemeClr val="accent1"/>
                </a:solidFill>
                <a:latin typeface="Century Gothic"/>
                <a:cs typeface="Century Gothic"/>
              </a:defRPr>
            </a:lvl1pPr>
            <a:lvl2pPr marL="742950" indent="-285750">
              <a:spcBef>
                <a:spcPct val="20000"/>
              </a:spcBef>
              <a:buFont typeface="Arial"/>
              <a:buChar char="–"/>
              <a:defRPr sz="2800">
                <a:latin typeface="Century Gothic"/>
                <a:cs typeface="Century Gothic"/>
              </a:defRPr>
            </a:lvl2pPr>
            <a:lvl3pPr marL="1143000" indent="-228600">
              <a:spcBef>
                <a:spcPct val="20000"/>
              </a:spcBef>
              <a:buFont typeface="Arial"/>
              <a:buChar char="•"/>
              <a:defRPr sz="2400">
                <a:latin typeface="Century Gothic"/>
                <a:cs typeface="Century Gothic"/>
              </a:defRPr>
            </a:lvl3pPr>
            <a:lvl4pPr marL="1600200" indent="-228600">
              <a:spcBef>
                <a:spcPct val="20000"/>
              </a:spcBef>
              <a:buFont typeface="Arial"/>
              <a:buChar char="–"/>
              <a:defRPr sz="2000">
                <a:latin typeface="Century Gothic"/>
                <a:cs typeface="Century Gothic"/>
              </a:defRPr>
            </a:lvl4pPr>
            <a:lvl5pPr marL="2057400" indent="-228600">
              <a:spcBef>
                <a:spcPct val="20000"/>
              </a:spcBef>
              <a:buFont typeface="Arial"/>
              <a:buChar char="»"/>
              <a:defRPr sz="2000">
                <a:latin typeface="Century Gothic"/>
                <a:cs typeface="Century Gothic"/>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28600" indent="-182880" algn="l">
              <a:lnSpc>
                <a:spcPct val="150000"/>
              </a:lnSpc>
              <a:spcBef>
                <a:spcPts val="0"/>
              </a:spcBef>
              <a:buClr>
                <a:srgbClr val="0070C0"/>
              </a:buClr>
            </a:pPr>
            <a:r>
              <a:rPr lang="en-US" sz="2400" dirty="0">
                <a:solidFill>
                  <a:schemeClr val="tx1"/>
                </a:solidFill>
                <a:latin typeface="Arial" panose="020B0604020202020204" pitchFamily="34" charset="0"/>
                <a:cs typeface="Arial" panose="020B0604020202020204" pitchFamily="34" charset="0"/>
              </a:rPr>
              <a:t>Locate assets</a:t>
            </a:r>
          </a:p>
          <a:p>
            <a:pPr marL="228600" indent="-182880" algn="l">
              <a:lnSpc>
                <a:spcPct val="150000"/>
              </a:lnSpc>
              <a:spcBef>
                <a:spcPts val="0"/>
              </a:spcBef>
              <a:buClr>
                <a:srgbClr val="0070C0"/>
              </a:buClr>
            </a:pPr>
            <a:r>
              <a:rPr lang="en-US" sz="2400" dirty="0">
                <a:solidFill>
                  <a:schemeClr val="tx1"/>
                </a:solidFill>
                <a:latin typeface="Arial" panose="020B0604020202020204" pitchFamily="34" charset="0"/>
                <a:cs typeface="Arial" panose="020B0604020202020204" pitchFamily="34" charset="0"/>
              </a:rPr>
              <a:t>Evaluate asset condition</a:t>
            </a:r>
          </a:p>
          <a:p>
            <a:pPr marL="228600" indent="-182880" algn="l">
              <a:lnSpc>
                <a:spcPct val="150000"/>
              </a:lnSpc>
              <a:spcBef>
                <a:spcPts val="0"/>
              </a:spcBef>
              <a:buClr>
                <a:srgbClr val="0070C0"/>
              </a:buClr>
            </a:pPr>
            <a:r>
              <a:rPr lang="en-US" sz="2400" dirty="0">
                <a:solidFill>
                  <a:schemeClr val="tx1"/>
                </a:solidFill>
                <a:latin typeface="Arial" panose="020B0604020202020204" pitchFamily="34" charset="0"/>
                <a:cs typeface="Arial" panose="020B0604020202020204" pitchFamily="34" charset="0"/>
              </a:rPr>
              <a:t>Determine most economic replacement strategy</a:t>
            </a:r>
          </a:p>
          <a:p>
            <a:pPr marL="228600" indent="-182880" algn="l">
              <a:lnSpc>
                <a:spcPct val="150000"/>
              </a:lnSpc>
              <a:spcBef>
                <a:spcPts val="0"/>
              </a:spcBef>
              <a:buClr>
                <a:srgbClr val="0070C0"/>
              </a:buClr>
            </a:pPr>
            <a:r>
              <a:rPr lang="en-US" sz="2400" dirty="0">
                <a:solidFill>
                  <a:schemeClr val="tx1"/>
                </a:solidFill>
                <a:latin typeface="Arial" panose="020B0604020202020204" pitchFamily="34" charset="0"/>
                <a:cs typeface="Arial" panose="020B0604020202020204" pitchFamily="34" charset="0"/>
              </a:rPr>
              <a:t>Monitor sign readability for safety</a:t>
            </a:r>
          </a:p>
        </p:txBody>
      </p:sp>
      <p:sp>
        <p:nvSpPr>
          <p:cNvPr id="9" name="Rectangle 8"/>
          <p:cNvSpPr/>
          <p:nvPr/>
        </p:nvSpPr>
        <p:spPr>
          <a:xfrm>
            <a:off x="647700" y="4140204"/>
            <a:ext cx="6804660" cy="221615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2971800" y="6419851"/>
            <a:ext cx="6914322" cy="276999"/>
          </a:xfrm>
          <a:prstGeom prst="rect">
            <a:avLst/>
          </a:prstGeom>
          <a:noFill/>
        </p:spPr>
        <p:txBody>
          <a:bodyPr wrap="square" rtlCol="0">
            <a:spAutoFit/>
          </a:bodyPr>
          <a:lstStyle/>
          <a:p>
            <a:r>
              <a:rPr lang="en-US" sz="1200" dirty="0">
                <a:solidFill>
                  <a:prstClr val="black"/>
                </a:solidFill>
                <a:latin typeface="Century Gothic" panose="020B0502020202020204" pitchFamily="34" charset="0"/>
              </a:rPr>
              <a:t>Image Sources: NCHRP, ACA</a:t>
            </a:r>
          </a:p>
        </p:txBody>
      </p:sp>
      <p:pic>
        <p:nvPicPr>
          <p:cNvPr id="13" name="Picture 1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630724" y="3838875"/>
            <a:ext cx="4798237" cy="2818808"/>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20100" y="692746"/>
            <a:ext cx="3124200" cy="503872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10" name="Title 1"/>
          <p:cNvSpPr txBox="1">
            <a:spLocks/>
          </p:cNvSpPr>
          <p:nvPr/>
        </p:nvSpPr>
        <p:spPr>
          <a:xfrm>
            <a:off x="641984" y="288592"/>
            <a:ext cx="8229599" cy="80830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solidFill>
                  <a:schemeClr val="bg1"/>
                </a:solidFill>
                <a:latin typeface="Georgia" panose="02040502050405020303" pitchFamily="18" charset="0"/>
              </a:rPr>
              <a:t>As-found Survey Data </a:t>
            </a:r>
            <a:r>
              <a:rPr lang="en-US" b="0" i="1" dirty="0">
                <a:solidFill>
                  <a:schemeClr val="bg1"/>
                </a:solidFill>
                <a:latin typeface="Georgia" panose="02040502050405020303" pitchFamily="18" charset="0"/>
              </a:rPr>
              <a:t>for…</a:t>
            </a:r>
          </a:p>
          <a:p>
            <a:pPr lvl="1"/>
            <a:r>
              <a:rPr lang="en-US" sz="2800" dirty="0">
                <a:solidFill>
                  <a:schemeClr val="bg1"/>
                </a:solidFill>
                <a:latin typeface="Georgia" panose="02040502050405020303" pitchFamily="18" charset="0"/>
              </a:rPr>
              <a:t>Street Sign Inventories</a:t>
            </a:r>
            <a:endParaRPr lang="en-US" sz="2800" b="0"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80261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49" y="1553286"/>
            <a:ext cx="5493215" cy="1426137"/>
          </a:xfrm>
        </p:spPr>
        <p:txBody>
          <a:bodyPr>
            <a:noAutofit/>
          </a:bodyPr>
          <a:lstStyle/>
          <a:p>
            <a:pPr marL="228600" indent="-182880">
              <a:lnSpc>
                <a:spcPct val="130000"/>
              </a:lnSpc>
              <a:spcBef>
                <a:spcPts val="0"/>
              </a:spcBef>
              <a:buClr>
                <a:srgbClr val="0070C0"/>
              </a:buClr>
            </a:pPr>
            <a:r>
              <a:rPr lang="en-US" dirty="0"/>
              <a:t>Design</a:t>
            </a:r>
          </a:p>
          <a:p>
            <a:pPr marL="228600" indent="-182880">
              <a:lnSpc>
                <a:spcPct val="130000"/>
              </a:lnSpc>
              <a:spcBef>
                <a:spcPts val="0"/>
              </a:spcBef>
              <a:buClr>
                <a:srgbClr val="0070C0"/>
              </a:buClr>
            </a:pPr>
            <a:r>
              <a:rPr lang="en-US" dirty="0"/>
              <a:t>Clearances</a:t>
            </a:r>
          </a:p>
          <a:p>
            <a:pPr marL="228600" indent="-182880">
              <a:lnSpc>
                <a:spcPct val="130000"/>
              </a:lnSpc>
              <a:spcBef>
                <a:spcPts val="0"/>
              </a:spcBef>
              <a:buClr>
                <a:srgbClr val="0070C0"/>
              </a:buClr>
            </a:pPr>
            <a:r>
              <a:rPr lang="en-US" dirty="0"/>
              <a:t>Condition assessments </a:t>
            </a:r>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781049" y="3182163"/>
            <a:ext cx="7443216" cy="20444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463040" y="6400417"/>
            <a:ext cx="6439586" cy="276999"/>
          </a:xfrm>
          <a:prstGeom prst="rect">
            <a:avLst/>
          </a:prstGeom>
          <a:noFill/>
        </p:spPr>
        <p:txBody>
          <a:bodyPr wrap="square" rtlCol="0">
            <a:spAutoFit/>
          </a:bodyPr>
          <a:lstStyle/>
          <a:p>
            <a:pPr algn="l"/>
            <a:r>
              <a:rPr lang="en-US" sz="1200" dirty="0">
                <a:solidFill>
                  <a:prstClr val="black"/>
                </a:solidFill>
                <a:latin typeface="Century Gothic" panose="020B0502020202020204" pitchFamily="34" charset="0"/>
              </a:rPr>
              <a:t>Image Sources: Woolpert, Kentucky Transportation Cabinet</a:t>
            </a:r>
          </a:p>
        </p:txBody>
      </p:sp>
      <p:pic>
        <p:nvPicPr>
          <p:cNvPr id="2051" name="Picture 3"/>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2329" r="100000">
                        <a14:foregroundMark x1="11233" y1="60911" x2="43425" y2="93285"/>
                        <a14:foregroundMark x1="43425" y1="93285" x2="43699" y2="91127"/>
                        <a14:foregroundMark x1="27123" y1="76978" x2="46986" y2="52278"/>
                        <a14:foregroundMark x1="46027" y1="84412" x2="67260" y2="76978"/>
                        <a14:foregroundMark x1="66575" y1="89448" x2="66575" y2="89448"/>
                        <a14:foregroundMark x1="74521" y1="87290" x2="74521" y2="87290"/>
                        <a14:foregroundMark x1="69726" y1="90168" x2="83836" y2="91127"/>
                        <a14:foregroundMark x1="70685" y1="92326" x2="79452" y2="96643"/>
                        <a14:foregroundMark x1="82603" y1="93525" x2="86438" y2="98321"/>
                        <a14:foregroundMark x1="83973" y1="55156" x2="93562" y2="56355"/>
                        <a14:foregroundMark x1="91644" y1="65707" x2="98630" y2="80336"/>
                        <a14:foregroundMark x1="96027" y1="93285" x2="97534" y2="99760"/>
                        <a14:foregroundMark x1="60411" y1="52998" x2="16849" y2="35492"/>
                        <a14:foregroundMark x1="28082" y1="60671" x2="13288" y2="41247"/>
                        <a14:foregroundMark x1="12603" y1="39568" x2="5890" y2="23741"/>
                        <a14:foregroundMark x1="40137" y1="15348" x2="41096" y2="6235"/>
                        <a14:foregroundMark x1="51370" y1="16307" x2="39178" y2="9113"/>
                        <a14:foregroundMark x1="36027" y1="13429" x2="9315" y2="22062"/>
                        <a14:foregroundMark x1="19726" y1="10791" x2="13151" y2="3597"/>
                        <a14:foregroundMark x1="57808" y1="12470" x2="73014" y2="240"/>
                        <a14:foregroundMark x1="92192" y1="40048" x2="99863" y2="42206"/>
                        <a14:foregroundMark x1="84247" y1="66906" x2="84247" y2="66906"/>
                        <a14:foregroundMark x1="82329" y1="60911" x2="76164" y2="49640"/>
                        <a14:foregroundMark x1="91918" y1="87770" x2="57260" y2="26379"/>
                        <a14:foregroundMark x1="65890" y1="39329" x2="65890" y2="39329"/>
                        <a14:foregroundMark x1="72603" y1="47722" x2="72603" y2="47722"/>
                        <a14:foregroundMark x1="52329" y1="26619" x2="52329" y2="26619"/>
                        <a14:foregroundMark x1="46986" y1="23741" x2="46986" y2="23741"/>
                        <a14:foregroundMark x1="43151" y1="22542" x2="49589" y2="22062"/>
                        <a14:foregroundMark x1="41781" y1="19664" x2="36438" y2="15348"/>
                        <a14:foregroundMark x1="28082" y1="13669" x2="20548" y2="13669"/>
                        <a14:foregroundMark x1="20548" y1="12950" x2="13151" y2="8393"/>
                        <a14:foregroundMark x1="12877" y1="31415" x2="7397" y2="19185"/>
                        <a14:foregroundMark x1="13562" y1="12470" x2="10274" y2="11990"/>
                        <a14:foregroundMark x1="13562" y1="11751" x2="9452" y2="8393"/>
                        <a14:foregroundMark x1="9041" y1="9113" x2="8493" y2="13429"/>
                        <a14:foregroundMark x1="71644" y1="63070" x2="55890" y2="52518"/>
                        <a14:foregroundMark x1="94247" y1="94005" x2="82603" y2="61871"/>
                        <a14:foregroundMark x1="94247" y1="99281" x2="86027" y2="98082"/>
                        <a14:foregroundMark x1="7397" y1="24940" x2="5753" y2="15348"/>
                        <a14:foregroundMark x1="6575" y1="12230" x2="6164" y2="4556"/>
                        <a14:foregroundMark x1="5616" y1="19904" x2="2603" y2="7674"/>
                      </a14:backgroundRemoval>
                    </a14:imgEffect>
                  </a14:imgLayer>
                </a14:imgProps>
              </a:ext>
              <a:ext uri="{28A0092B-C50C-407E-A947-70E740481C1C}">
                <a14:useLocalDpi xmlns:a14="http://schemas.microsoft.com/office/drawing/2010/main"/>
              </a:ext>
            </a:extLst>
          </a:blip>
          <a:srcRect/>
          <a:stretch/>
        </p:blipFill>
        <p:spPr bwMode="auto">
          <a:xfrm rot="10800000">
            <a:off x="7273291" y="681355"/>
            <a:ext cx="4046436" cy="2313431"/>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631655" y="5050087"/>
            <a:ext cx="7147560" cy="1384995"/>
          </a:xfrm>
          <a:prstGeom prst="rect">
            <a:avLst/>
          </a:prstGeom>
          <a:noFill/>
        </p:spPr>
        <p:txBody>
          <a:bodyPr wrap="square" rtlCol="0">
            <a:spAutoFit/>
          </a:bodyPr>
          <a:lstStyle/>
          <a:p>
            <a:pPr>
              <a:tabLst>
                <a:tab pos="1316038" algn="ctr"/>
                <a:tab pos="4745038" algn="ctr"/>
              </a:tabLst>
            </a:pPr>
            <a:r>
              <a:rPr lang="en-US" sz="1400" dirty="0">
                <a:solidFill>
                  <a:prstClr val="black"/>
                </a:solidFill>
              </a:rPr>
              <a:t>	Eastbound	Westbound</a:t>
            </a:r>
          </a:p>
          <a:p>
            <a:pPr>
              <a:tabLst>
                <a:tab pos="1316038" algn="ctr"/>
                <a:tab pos="4745038" algn="ctr"/>
              </a:tabLst>
            </a:pPr>
            <a:endParaRPr lang="en-US" sz="1400" dirty="0">
              <a:solidFill>
                <a:prstClr val="black"/>
              </a:solidFill>
            </a:endParaRPr>
          </a:p>
          <a:p>
            <a:pPr>
              <a:tabLst>
                <a:tab pos="3429000" algn="l"/>
              </a:tabLst>
            </a:pPr>
            <a:r>
              <a:rPr lang="en-US" sz="1400" dirty="0">
                <a:solidFill>
                  <a:prstClr val="black"/>
                </a:solidFill>
              </a:rPr>
              <a:t>Route: KY-222	Milepoint: 129</a:t>
            </a:r>
          </a:p>
          <a:p>
            <a:pPr>
              <a:tabLst>
                <a:tab pos="3429000" algn="l"/>
              </a:tabLst>
            </a:pPr>
            <a:r>
              <a:rPr lang="en-US" sz="1400" dirty="0">
                <a:solidFill>
                  <a:prstClr val="black"/>
                </a:solidFill>
              </a:rPr>
              <a:t>Structure ID: 047XXXXX	Year Built: 1962</a:t>
            </a:r>
          </a:p>
          <a:p>
            <a:pPr>
              <a:tabLst>
                <a:tab pos="3429000" algn="l"/>
              </a:tabLst>
            </a:pPr>
            <a:r>
              <a:rPr lang="en-US" sz="1400" dirty="0">
                <a:solidFill>
                  <a:prstClr val="black"/>
                </a:solidFill>
              </a:rPr>
              <a:t>Design Construction: Tie-beam	Material Design: Concrete Continuous</a:t>
            </a:r>
          </a:p>
          <a:p>
            <a:pPr>
              <a:tabLst>
                <a:tab pos="3429000" algn="l"/>
              </a:tabLst>
            </a:pPr>
            <a:r>
              <a:rPr lang="en-US" sz="1400" dirty="0">
                <a:solidFill>
                  <a:prstClr val="black"/>
                </a:solidFill>
              </a:rPr>
              <a:t>Length: 62.8 m	Scan date: 6/19/2013</a:t>
            </a:r>
          </a:p>
        </p:txBody>
      </p:sp>
      <p:sp>
        <p:nvSpPr>
          <p:cNvPr id="9" name="Title 1"/>
          <p:cNvSpPr txBox="1">
            <a:spLocks/>
          </p:cNvSpPr>
          <p:nvPr/>
        </p:nvSpPr>
        <p:spPr>
          <a:xfrm>
            <a:off x="2350851" y="542239"/>
            <a:ext cx="3923414" cy="8083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solidFill>
                  <a:schemeClr val="bg1"/>
                </a:solidFill>
                <a:latin typeface="Georgia" panose="02040502050405020303" pitchFamily="18" charset="0"/>
              </a:rPr>
              <a:t>Bridge Inventories</a:t>
            </a:r>
          </a:p>
        </p:txBody>
      </p:sp>
      <p:sp>
        <p:nvSpPr>
          <p:cNvPr id="13" name="Title 1"/>
          <p:cNvSpPr txBox="1">
            <a:spLocks/>
          </p:cNvSpPr>
          <p:nvPr/>
        </p:nvSpPr>
        <p:spPr>
          <a:xfrm>
            <a:off x="483074" y="125771"/>
            <a:ext cx="8229599" cy="8083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solidFill>
                  <a:schemeClr val="bg1"/>
                </a:solidFill>
                <a:latin typeface="Georgia" panose="02040502050405020303" pitchFamily="18" charset="0"/>
              </a:rPr>
              <a:t>As-found Survey Data</a:t>
            </a:r>
            <a:endParaRPr lang="en-US" b="0"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2884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wsdot.wa.gov/mapsdata/Photogrammetry/ImageFiles/WEB%20Image%20New%20Selection/Latah%20Bridge%20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592020" y="407554"/>
            <a:ext cx="5104161" cy="2084494"/>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22" name="Title 1"/>
          <p:cNvSpPr txBox="1">
            <a:spLocks/>
          </p:cNvSpPr>
          <p:nvPr/>
        </p:nvSpPr>
        <p:spPr>
          <a:xfrm>
            <a:off x="558802" y="-24749"/>
            <a:ext cx="4274294" cy="808307"/>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solidFill>
                  <a:schemeClr val="bg1"/>
                </a:solidFill>
                <a:latin typeface="Georgia" panose="02040502050405020303" pitchFamily="18" charset="0"/>
              </a:rPr>
              <a:t>As-found Survey Data</a:t>
            </a:r>
            <a:endParaRPr lang="en-US" b="0" i="1" dirty="0">
              <a:solidFill>
                <a:schemeClr val="bg1"/>
              </a:solidFill>
              <a:latin typeface="Georgia" panose="02040502050405020303" pitchFamily="18" charset="0"/>
            </a:endParaRPr>
          </a:p>
        </p:txBody>
      </p:sp>
      <p:sp>
        <p:nvSpPr>
          <p:cNvPr id="18" name="Rectangle 17"/>
          <p:cNvSpPr/>
          <p:nvPr/>
        </p:nvSpPr>
        <p:spPr>
          <a:xfrm>
            <a:off x="516892" y="3510395"/>
            <a:ext cx="7175498" cy="254750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651233" y="1593699"/>
            <a:ext cx="2137147" cy="1684770"/>
          </a:xfrm>
        </p:spPr>
        <p:txBody>
          <a:bodyPr>
            <a:noAutofit/>
          </a:bodyPr>
          <a:lstStyle/>
          <a:p>
            <a:pPr marL="228600" indent="-182880">
              <a:lnSpc>
                <a:spcPct val="130000"/>
              </a:lnSpc>
              <a:spcBef>
                <a:spcPts val="0"/>
              </a:spcBef>
              <a:buClr>
                <a:srgbClr val="0070C0"/>
              </a:buClr>
            </a:pPr>
            <a:r>
              <a:rPr lang="en-US" dirty="0"/>
              <a:t>Cracking</a:t>
            </a:r>
          </a:p>
          <a:p>
            <a:pPr marL="228600" indent="-182880">
              <a:lnSpc>
                <a:spcPct val="130000"/>
              </a:lnSpc>
              <a:spcBef>
                <a:spcPts val="0"/>
              </a:spcBef>
              <a:buClr>
                <a:srgbClr val="0070C0"/>
              </a:buClr>
            </a:pPr>
            <a:r>
              <a:rPr lang="en-US" dirty="0"/>
              <a:t>Rutting</a:t>
            </a:r>
          </a:p>
        </p:txBody>
      </p:sp>
      <p:sp>
        <p:nvSpPr>
          <p:cNvPr id="6" name="TextBox 5"/>
          <p:cNvSpPr txBox="1"/>
          <p:nvPr/>
        </p:nvSpPr>
        <p:spPr>
          <a:xfrm>
            <a:off x="1375935" y="6315498"/>
            <a:ext cx="6007845" cy="276999"/>
          </a:xfrm>
          <a:prstGeom prst="rect">
            <a:avLst/>
          </a:prstGeom>
          <a:noFill/>
        </p:spPr>
        <p:txBody>
          <a:bodyPr wrap="square" rtlCol="0">
            <a:spAutoFit/>
          </a:bodyPr>
          <a:lstStyle/>
          <a:p>
            <a:pPr algn="l"/>
            <a:r>
              <a:rPr lang="en-US" sz="1200" dirty="0">
                <a:solidFill>
                  <a:prstClr val="black"/>
                </a:solidFill>
                <a:latin typeface="Century Gothic" panose="020B0502020202020204" pitchFamily="34" charset="0"/>
              </a:rPr>
              <a:t>Image Sources: Washington DOT, Jason Amadori</a:t>
            </a:r>
          </a:p>
        </p:txBody>
      </p:sp>
      <p:pic>
        <p:nvPicPr>
          <p:cNvPr id="3074" name="Picture 2"/>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3000" contrast="12000"/>
                    </a14:imgEffect>
                  </a14:imgLayer>
                </a14:imgProps>
              </a:ext>
              <a:ext uri="{28A0092B-C50C-407E-A947-70E740481C1C}">
                <a14:useLocalDpi xmlns:a14="http://schemas.microsoft.com/office/drawing/2010/main" val="0"/>
              </a:ext>
            </a:extLst>
          </a:blip>
          <a:srcRect/>
          <a:stretch/>
        </p:blipFill>
        <p:spPr bwMode="auto">
          <a:xfrm rot="5400000">
            <a:off x="6958362" y="1515938"/>
            <a:ext cx="2913188" cy="538060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cxnSp>
        <p:nvCxnSpPr>
          <p:cNvPr id="8" name="Straight Connector 7"/>
          <p:cNvCxnSpPr/>
          <p:nvPr/>
        </p:nvCxnSpPr>
        <p:spPr>
          <a:xfrm>
            <a:off x="1804035" y="4206240"/>
            <a:ext cx="811530" cy="0"/>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04035" y="5033010"/>
            <a:ext cx="811530" cy="0"/>
          </a:xfrm>
          <a:prstGeom prst="line">
            <a:avLst/>
          </a:prstGeom>
          <a:ln w="5715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05940" y="5841465"/>
            <a:ext cx="811530"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00DF6D76-7E1A-468F-96C6-E69F0C6AA2C3}"/>
              </a:ext>
            </a:extLst>
          </p:cNvPr>
          <p:cNvGrpSpPr/>
          <p:nvPr/>
        </p:nvGrpSpPr>
        <p:grpSpPr>
          <a:xfrm>
            <a:off x="1804035" y="3646170"/>
            <a:ext cx="2882266" cy="2195295"/>
            <a:chOff x="1804035" y="3646170"/>
            <a:chExt cx="2882266" cy="2195295"/>
          </a:xfrm>
        </p:grpSpPr>
        <p:sp>
          <p:nvSpPr>
            <p:cNvPr id="5" name="Rectangle 4"/>
            <p:cNvSpPr/>
            <p:nvPr/>
          </p:nvSpPr>
          <p:spPr>
            <a:xfrm>
              <a:off x="1807845" y="3646170"/>
              <a:ext cx="815340" cy="403860"/>
            </a:xfrm>
            <a:prstGeom prst="rect">
              <a:avLst/>
            </a:prstGeom>
            <a:solidFill>
              <a:schemeClr val="accent1">
                <a:lumMod val="7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1804035" y="5290609"/>
              <a:ext cx="815340" cy="40386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804035" y="4482889"/>
              <a:ext cx="815340" cy="40386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2695950" y="5318245"/>
              <a:ext cx="1990351" cy="523220"/>
            </a:xfrm>
            <a:prstGeom prst="rect">
              <a:avLst/>
            </a:prstGeom>
            <a:noFill/>
          </p:spPr>
          <p:txBody>
            <a:bodyPr wrap="square" rtlCol="0">
              <a:spAutoFit/>
            </a:bodyPr>
            <a:lstStyle/>
            <a:p>
              <a:r>
                <a:rPr lang="en-US" sz="1400" dirty="0">
                  <a:solidFill>
                    <a:schemeClr val="bg1"/>
                  </a:solidFill>
                </a:rPr>
                <a:t>High Severity</a:t>
              </a:r>
            </a:p>
            <a:p>
              <a:r>
                <a:rPr lang="en-US" sz="1400" dirty="0">
                  <a:solidFill>
                    <a:schemeClr val="bg1"/>
                  </a:solidFill>
                </a:rPr>
                <a:t>Area/Linear distress</a:t>
              </a:r>
            </a:p>
          </p:txBody>
        </p:sp>
        <p:sp>
          <p:nvSpPr>
            <p:cNvPr id="16" name="TextBox 15"/>
            <p:cNvSpPr txBox="1"/>
            <p:nvPr/>
          </p:nvSpPr>
          <p:spPr>
            <a:xfrm>
              <a:off x="2695949" y="4509790"/>
              <a:ext cx="1990351" cy="523220"/>
            </a:xfrm>
            <a:prstGeom prst="rect">
              <a:avLst/>
            </a:prstGeom>
            <a:noFill/>
          </p:spPr>
          <p:txBody>
            <a:bodyPr wrap="square" rtlCol="0">
              <a:spAutoFit/>
            </a:bodyPr>
            <a:lstStyle/>
            <a:p>
              <a:r>
                <a:rPr lang="en-US" sz="1400" dirty="0">
                  <a:solidFill>
                    <a:schemeClr val="bg1"/>
                  </a:solidFill>
                </a:rPr>
                <a:t>Medium Severity</a:t>
              </a:r>
            </a:p>
            <a:p>
              <a:r>
                <a:rPr lang="en-US" sz="1400" dirty="0">
                  <a:solidFill>
                    <a:schemeClr val="bg1"/>
                  </a:solidFill>
                </a:rPr>
                <a:t>Area/Linear distress</a:t>
              </a:r>
            </a:p>
          </p:txBody>
        </p:sp>
        <p:sp>
          <p:nvSpPr>
            <p:cNvPr id="17" name="TextBox 16"/>
            <p:cNvSpPr txBox="1"/>
            <p:nvPr/>
          </p:nvSpPr>
          <p:spPr>
            <a:xfrm>
              <a:off x="2695949" y="3714655"/>
              <a:ext cx="1990351" cy="523220"/>
            </a:xfrm>
            <a:prstGeom prst="rect">
              <a:avLst/>
            </a:prstGeom>
            <a:noFill/>
          </p:spPr>
          <p:txBody>
            <a:bodyPr wrap="square" rtlCol="0">
              <a:spAutoFit/>
            </a:bodyPr>
            <a:lstStyle/>
            <a:p>
              <a:r>
                <a:rPr lang="en-US" sz="1400" dirty="0">
                  <a:solidFill>
                    <a:schemeClr val="bg1"/>
                  </a:solidFill>
                </a:rPr>
                <a:t>Low Severity</a:t>
              </a:r>
            </a:p>
            <a:p>
              <a:r>
                <a:rPr lang="en-US" sz="1400" dirty="0">
                  <a:solidFill>
                    <a:schemeClr val="bg1"/>
                  </a:solidFill>
                </a:rPr>
                <a:t>Area/Linear distress</a:t>
              </a:r>
            </a:p>
          </p:txBody>
        </p:sp>
      </p:grpSp>
      <p:sp>
        <p:nvSpPr>
          <p:cNvPr id="19" name="Title 1"/>
          <p:cNvSpPr txBox="1">
            <a:spLocks/>
          </p:cNvSpPr>
          <p:nvPr/>
        </p:nvSpPr>
        <p:spPr>
          <a:xfrm>
            <a:off x="2004586" y="553466"/>
            <a:ext cx="3923414" cy="8083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solidFill>
                  <a:schemeClr val="bg1"/>
                </a:solidFill>
                <a:latin typeface="Georgia" panose="02040502050405020303" pitchFamily="18" charset="0"/>
              </a:rPr>
              <a:t>Pavement Condition</a:t>
            </a:r>
          </a:p>
        </p:txBody>
      </p:sp>
      <p:sp>
        <p:nvSpPr>
          <p:cNvPr id="12" name="TextBox 11">
            <a:extLst>
              <a:ext uri="{FF2B5EF4-FFF2-40B4-BE49-F238E27FC236}">
                <a16:creationId xmlns:a16="http://schemas.microsoft.com/office/drawing/2014/main" id="{AAADE14C-F839-45DD-90B0-4CE479F2CBDA}"/>
              </a:ext>
            </a:extLst>
          </p:cNvPr>
          <p:cNvSpPr txBox="1"/>
          <p:nvPr/>
        </p:nvSpPr>
        <p:spPr>
          <a:xfrm>
            <a:off x="3077725" y="1647008"/>
            <a:ext cx="2604263" cy="1154355"/>
          </a:xfrm>
          <a:prstGeom prst="rect">
            <a:avLst/>
          </a:prstGeom>
          <a:noFill/>
        </p:spPr>
        <p:txBody>
          <a:bodyPr wrap="square" rtlCol="0">
            <a:spAutoFit/>
          </a:bodyPr>
          <a:lstStyle/>
          <a:p>
            <a:pPr marL="228600" lvl="0" indent="-182880" algn="l" defTabSz="914354" eaLnBrk="1" fontAlgn="auto" hangingPunct="1">
              <a:lnSpc>
                <a:spcPct val="130000"/>
              </a:lnSpc>
              <a:spcBef>
                <a:spcPts val="0"/>
              </a:spcBef>
              <a:spcAft>
                <a:spcPts val="0"/>
              </a:spcAft>
              <a:buClr>
                <a:srgbClr val="0070C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Distress</a:t>
            </a:r>
          </a:p>
          <a:p>
            <a:pPr marL="228600" lvl="0" indent="-182880" algn="l" defTabSz="914354" eaLnBrk="1" fontAlgn="auto" hangingPunct="1">
              <a:lnSpc>
                <a:spcPct val="130000"/>
              </a:lnSpc>
              <a:spcBef>
                <a:spcPts val="0"/>
              </a:spcBef>
              <a:spcAft>
                <a:spcPts val="0"/>
              </a:spcAft>
              <a:buClr>
                <a:srgbClr val="0070C0"/>
              </a:buClr>
              <a:buFont typeface="Arial" panose="020B0604020202020204" pitchFamily="34" charset="0"/>
              <a:buChar char="•"/>
            </a:pPr>
            <a:r>
              <a:rPr lang="en-US" sz="2800" dirty="0">
                <a:solidFill>
                  <a:srgbClr val="000000"/>
                </a:solidFill>
                <a:latin typeface="Arial" panose="020B0604020202020204" pitchFamily="34" charset="0"/>
                <a:cs typeface="Arial" panose="020B0604020202020204" pitchFamily="34" charset="0"/>
              </a:rPr>
              <a:t>Potholes</a:t>
            </a:r>
          </a:p>
        </p:txBody>
      </p:sp>
    </p:spTree>
    <p:extLst>
      <p:ext uri="{BB962C8B-B14F-4D97-AF65-F5344CB8AC3E}">
        <p14:creationId xmlns:p14="http://schemas.microsoft.com/office/powerpoint/2010/main" val="322046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FHWA Unmanned Aerial System Summary</a:t>
            </a:r>
          </a:p>
        </p:txBody>
      </p:sp>
      <p:sp>
        <p:nvSpPr>
          <p:cNvPr id="3" name="Subtitle 2"/>
          <p:cNvSpPr>
            <a:spLocks noGrp="1"/>
          </p:cNvSpPr>
          <p:nvPr>
            <p:ph type="subTitle" idx="1"/>
          </p:nvPr>
        </p:nvSpPr>
        <p:spPr>
          <a:xfrm>
            <a:off x="130630" y="4572000"/>
            <a:ext cx="7004956" cy="1600200"/>
          </a:xfrm>
        </p:spPr>
        <p:txBody>
          <a:bodyPr>
            <a:noAutofit/>
          </a:bodyPr>
          <a:lstStyle/>
          <a:p>
            <a:r>
              <a:rPr lang="en-US" sz="2000" dirty="0"/>
              <a:t>July 10, 2018</a:t>
            </a:r>
          </a:p>
          <a:p>
            <a:pPr>
              <a:lnSpc>
                <a:spcPct val="100000"/>
              </a:lnSpc>
              <a:spcBef>
                <a:spcPts val="0"/>
              </a:spcBef>
            </a:pPr>
            <a:br>
              <a:rPr lang="en-US" sz="2000" dirty="0"/>
            </a:br>
            <a:r>
              <a:rPr lang="en-US" sz="2000" dirty="0"/>
              <a:t>James S. Gray, PE, </a:t>
            </a:r>
            <a:r>
              <a:rPr lang="en-US" sz="2000" dirty="0">
                <a:cs typeface="Arial"/>
              </a:rPr>
              <a:t>UAS &amp; Construction Technology Engineer</a:t>
            </a:r>
          </a:p>
          <a:p>
            <a:pPr>
              <a:lnSpc>
                <a:spcPct val="120000"/>
              </a:lnSpc>
              <a:spcBef>
                <a:spcPts val="0"/>
              </a:spcBef>
            </a:pPr>
            <a:r>
              <a:rPr lang="en-US" sz="2000" dirty="0">
                <a:cs typeface="Arial"/>
              </a:rPr>
              <a:t>Office of Infrastructure, FHWA</a:t>
            </a:r>
          </a:p>
          <a:p>
            <a:pPr>
              <a:lnSpc>
                <a:spcPct val="120000"/>
              </a:lnSpc>
              <a:spcBef>
                <a:spcPts val="0"/>
              </a:spcBef>
            </a:pPr>
            <a:r>
              <a:rPr lang="en-US" sz="2000" dirty="0">
                <a:cs typeface="Arial"/>
              </a:rPr>
              <a:t>(703) 509-3464, James.Gray@dot.gov</a:t>
            </a:r>
          </a:p>
          <a:p>
            <a:br>
              <a:rPr lang="en-US" sz="2000" dirty="0"/>
            </a:br>
            <a:endParaRPr lang="en-US" sz="2000" dirty="0"/>
          </a:p>
        </p:txBody>
      </p:sp>
    </p:spTree>
    <p:extLst>
      <p:ext uri="{BB962C8B-B14F-4D97-AF65-F5344CB8AC3E}">
        <p14:creationId xmlns:p14="http://schemas.microsoft.com/office/powerpoint/2010/main" val="154167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BBB10-AACB-49E7-B851-1F40422CBF09}"/>
              </a:ext>
            </a:extLst>
          </p:cNvPr>
          <p:cNvSpPr>
            <a:spLocks noGrp="1"/>
          </p:cNvSpPr>
          <p:nvPr>
            <p:ph type="ctrTitle"/>
          </p:nvPr>
        </p:nvSpPr>
        <p:spPr>
          <a:xfrm>
            <a:off x="112889" y="2398152"/>
            <a:ext cx="7879643" cy="1389615"/>
          </a:xfrm>
        </p:spPr>
        <p:txBody>
          <a:bodyPr>
            <a:noAutofit/>
          </a:bodyPr>
          <a:lstStyle/>
          <a:p>
            <a:r>
              <a:rPr lang="en-US" sz="4400" dirty="0"/>
              <a:t>FHWA’s BIM-Enabling Research</a:t>
            </a:r>
          </a:p>
        </p:txBody>
      </p:sp>
      <p:sp>
        <p:nvSpPr>
          <p:cNvPr id="3" name="TextBox 2">
            <a:extLst/>
          </p:cNvPr>
          <p:cNvSpPr txBox="1"/>
          <p:nvPr/>
        </p:nvSpPr>
        <p:spPr>
          <a:xfrm>
            <a:off x="-1069803" y="4136470"/>
            <a:ext cx="7188382" cy="830997"/>
          </a:xfrm>
          <a:prstGeom prst="rect">
            <a:avLst/>
          </a:prstGeom>
          <a:noFill/>
        </p:spPr>
        <p:txBody>
          <a:bodyPr wrap="square" rtlCol="0">
            <a:spAutoFit/>
          </a:bodyPr>
          <a:lstStyle/>
          <a:p>
            <a:r>
              <a:rPr lang="en-US" sz="2400" dirty="0">
                <a:solidFill>
                  <a:schemeClr val="accent4"/>
                </a:solidFill>
              </a:rPr>
              <a:t>Contact Katherine Petros </a:t>
            </a:r>
            <a:r>
              <a:rPr lang="de-DE" sz="2400" dirty="0">
                <a:solidFill>
                  <a:schemeClr val="accent4"/>
                </a:solidFill>
              </a:rPr>
              <a:t>(FHWA) </a:t>
            </a:r>
            <a:r>
              <a:rPr lang="de-DE" sz="2400" dirty="0">
                <a:solidFill>
                  <a:schemeClr val="accent4"/>
                </a:solidFill>
                <a:hlinkClick r:id="rId2"/>
              </a:rPr>
              <a:t>Katherine.Petros@dot.gov</a:t>
            </a:r>
            <a:r>
              <a:rPr lang="de-DE" sz="2400" dirty="0">
                <a:solidFill>
                  <a:schemeClr val="accent4"/>
                </a:solidFill>
              </a:rPr>
              <a:t> </a:t>
            </a:r>
            <a:endParaRPr lang="en-US" sz="2400" dirty="0">
              <a:solidFill>
                <a:schemeClr val="accent4"/>
              </a:solidFill>
            </a:endParaRPr>
          </a:p>
        </p:txBody>
      </p:sp>
    </p:spTree>
    <p:extLst>
      <p:ext uri="{BB962C8B-B14F-4D97-AF65-F5344CB8AC3E}">
        <p14:creationId xmlns:p14="http://schemas.microsoft.com/office/powerpoint/2010/main" val="3426072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1037711" cy="1325563"/>
          </a:xfrm>
        </p:spPr>
        <p:txBody>
          <a:bodyPr>
            <a:noAutofit/>
          </a:bodyPr>
          <a:lstStyle/>
          <a:p>
            <a:r>
              <a:rPr lang="en-US" sz="2800" b="1" dirty="0"/>
              <a:t>Recently Completed BIM-Enabling Research</a:t>
            </a:r>
            <a:br>
              <a:rPr lang="en-US" b="1" dirty="0"/>
            </a:br>
            <a:endParaRPr lang="en-US" b="1" dirty="0"/>
          </a:p>
        </p:txBody>
      </p:sp>
      <p:sp>
        <p:nvSpPr>
          <p:cNvPr id="3" name="Content Placeholder 2"/>
          <p:cNvSpPr>
            <a:spLocks noGrp="1"/>
          </p:cNvSpPr>
          <p:nvPr>
            <p:ph idx="1"/>
          </p:nvPr>
        </p:nvSpPr>
        <p:spPr>
          <a:xfrm>
            <a:off x="838200" y="1577270"/>
            <a:ext cx="10515600" cy="4351338"/>
          </a:xfrm>
        </p:spPr>
        <p:txBody>
          <a:bodyPr>
            <a:normAutofit/>
          </a:bodyPr>
          <a:lstStyle/>
          <a:p>
            <a:pPr>
              <a:buClr>
                <a:srgbClr val="0070C0"/>
              </a:buClr>
            </a:pPr>
            <a:r>
              <a:rPr lang="en-US" dirty="0"/>
              <a:t>Utilizing 3D Digital Design Data in Highway Construction – Case Studies</a:t>
            </a:r>
          </a:p>
          <a:p>
            <a:pPr>
              <a:buClr>
                <a:srgbClr val="0070C0"/>
              </a:buClr>
            </a:pPr>
            <a:r>
              <a:rPr lang="en-US" dirty="0"/>
              <a:t>Automation in Highway Construction</a:t>
            </a:r>
          </a:p>
          <a:p>
            <a:pPr>
              <a:buClr>
                <a:srgbClr val="0070C0"/>
              </a:buClr>
            </a:pPr>
            <a:r>
              <a:rPr lang="en-US" dirty="0"/>
              <a:t>Return on Investment for Paperless Project Delivery (e-Construction)</a:t>
            </a:r>
          </a:p>
          <a:p>
            <a:pPr>
              <a:buClr>
                <a:srgbClr val="0070C0"/>
              </a:buClr>
            </a:pPr>
            <a:r>
              <a:rPr lang="en-US" dirty="0"/>
              <a:t>Effective Use of Geospatial Tools in Highway Construction</a:t>
            </a:r>
          </a:p>
          <a:p>
            <a:pPr>
              <a:buClr>
                <a:srgbClr val="0070C0"/>
              </a:buClr>
            </a:pPr>
            <a:r>
              <a:rPr lang="en-US" dirty="0"/>
              <a:t>Determination of Improved Pavement Ride Quality when Utilizing 3D Modeling and Automatic Machine Guidance </a:t>
            </a:r>
          </a:p>
          <a:p>
            <a:endParaRPr lang="en-US" dirty="0"/>
          </a:p>
          <a:p>
            <a:endParaRPr lang="en-US" dirty="0"/>
          </a:p>
          <a:p>
            <a:endParaRPr lang="en-US" dirty="0"/>
          </a:p>
        </p:txBody>
      </p:sp>
    </p:spTree>
    <p:extLst>
      <p:ext uri="{BB962C8B-B14F-4D97-AF65-F5344CB8AC3E}">
        <p14:creationId xmlns:p14="http://schemas.microsoft.com/office/powerpoint/2010/main" val="3421420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a:bodyPr>
          <a:lstStyle/>
          <a:p>
            <a:r>
              <a:rPr lang="en-US" sz="2800" b="1" dirty="0"/>
              <a:t>Ongoing FHWA BIM Research</a:t>
            </a:r>
            <a:br>
              <a:rPr lang="en-US" dirty="0"/>
            </a:br>
            <a:endParaRPr lang="en-US" dirty="0"/>
          </a:p>
        </p:txBody>
      </p:sp>
      <p:sp>
        <p:nvSpPr>
          <p:cNvPr id="3" name="Content Placeholder 2"/>
          <p:cNvSpPr>
            <a:spLocks noGrp="1"/>
          </p:cNvSpPr>
          <p:nvPr>
            <p:ph idx="1"/>
          </p:nvPr>
        </p:nvSpPr>
        <p:spPr/>
        <p:txBody>
          <a:bodyPr>
            <a:normAutofit/>
          </a:bodyPr>
          <a:lstStyle/>
          <a:p>
            <a:r>
              <a:rPr lang="en-US" sz="2800" dirty="0"/>
              <a:t>Integrating 3D Digital Models and other Building Information Management Data into Asset Management</a:t>
            </a:r>
          </a:p>
          <a:p>
            <a:r>
              <a:rPr lang="en-US" sz="2800" dirty="0"/>
              <a:t>Construction Inspection for Digital Project Delivery</a:t>
            </a:r>
          </a:p>
          <a:p>
            <a:r>
              <a:rPr lang="en-US" sz="2800" dirty="0"/>
              <a:t>Leveraging Augmented Reality (AR) for Highway Construction</a:t>
            </a:r>
          </a:p>
          <a:p>
            <a:r>
              <a:rPr lang="en-US" sz="2800" dirty="0"/>
              <a:t>Identifying Data Frameworks and Governance for Establishing Future BIM for Infrastructure Standards</a:t>
            </a:r>
          </a:p>
          <a:p>
            <a:r>
              <a:rPr lang="en-US" sz="2800" dirty="0"/>
              <a:t>Unmanned Aerial Systems (UAS): Bridge Inspection - Data Quality and Handling</a:t>
            </a:r>
          </a:p>
          <a:p>
            <a:endParaRPr lang="en-US" sz="2800"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77341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093" y="89354"/>
            <a:ext cx="10515600" cy="1325563"/>
          </a:xfrm>
        </p:spPr>
        <p:txBody>
          <a:bodyPr>
            <a:noAutofit/>
          </a:bodyPr>
          <a:lstStyle/>
          <a:p>
            <a:r>
              <a:rPr lang="en-US" sz="2800" b="1" dirty="0"/>
              <a:t>Determination of Improved Pavement Ride Quality (Smoothness) when Utilizing 3D Modeling and </a:t>
            </a:r>
            <a:br>
              <a:rPr lang="en-US" sz="2800" b="1" dirty="0"/>
            </a:br>
            <a:r>
              <a:rPr lang="en-US" sz="2800" b="1" dirty="0"/>
              <a:t>Automatic Machine Guidance (AMG)</a:t>
            </a:r>
          </a:p>
        </p:txBody>
      </p:sp>
      <p:sp>
        <p:nvSpPr>
          <p:cNvPr id="5" name="Content Placeholder 4"/>
          <p:cNvSpPr>
            <a:spLocks noGrp="1"/>
          </p:cNvSpPr>
          <p:nvPr>
            <p:ph idx="1"/>
          </p:nvPr>
        </p:nvSpPr>
        <p:spPr>
          <a:xfrm>
            <a:off x="369570" y="1631315"/>
            <a:ext cx="7045143" cy="3443605"/>
          </a:xfrm>
        </p:spPr>
        <p:txBody>
          <a:bodyPr>
            <a:normAutofit/>
          </a:bodyPr>
          <a:lstStyle/>
          <a:p>
            <a:pPr marL="0" indent="0">
              <a:buNone/>
            </a:pPr>
            <a:r>
              <a:rPr lang="en-US" sz="2400" dirty="0"/>
              <a:t>Brief Scope:  </a:t>
            </a:r>
            <a:r>
              <a:rPr lang="en-US" sz="2400" i="1" dirty="0">
                <a:solidFill>
                  <a:schemeClr val="accent3">
                    <a:lumMod val="75000"/>
                  </a:schemeClr>
                </a:solidFill>
              </a:rPr>
              <a:t>To assess the smoothness benefits from the use of 3D engineered models and AMG</a:t>
            </a:r>
          </a:p>
          <a:p>
            <a:pPr marL="0" indent="0">
              <a:buNone/>
            </a:pPr>
            <a:r>
              <a:rPr lang="en-US" sz="2400" dirty="0"/>
              <a:t>Project Status: </a:t>
            </a:r>
            <a:r>
              <a:rPr lang="en-US" sz="2400" i="1" dirty="0">
                <a:solidFill>
                  <a:schemeClr val="accent3">
                    <a:lumMod val="75000"/>
                  </a:schemeClr>
                </a:solidFill>
              </a:rPr>
              <a:t>Project completed</a:t>
            </a:r>
          </a:p>
          <a:p>
            <a:pPr marL="0" indent="0">
              <a:buNone/>
            </a:pPr>
            <a:r>
              <a:rPr lang="en-US" sz="2400" dirty="0"/>
              <a:t>Key Engagement Opportunities: </a:t>
            </a:r>
            <a:r>
              <a:rPr lang="en-US" sz="2400" i="1" dirty="0">
                <a:solidFill>
                  <a:schemeClr val="accent3">
                    <a:lumMod val="75000"/>
                  </a:schemeClr>
                </a:solidFill>
              </a:rPr>
              <a:t>Webinar held in December 2017</a:t>
            </a:r>
          </a:p>
          <a:p>
            <a:pPr marL="0" indent="0">
              <a:buNone/>
            </a:pPr>
            <a:r>
              <a:rPr lang="en-US" sz="2400" dirty="0"/>
              <a:t>Key Deliverables </a:t>
            </a:r>
            <a:r>
              <a:rPr lang="en-US" sz="2400" i="1" dirty="0"/>
              <a:t>: </a:t>
            </a:r>
            <a:r>
              <a:rPr lang="en-US" sz="2400" i="1" dirty="0">
                <a:solidFill>
                  <a:schemeClr val="accent3">
                    <a:lumMod val="75000"/>
                  </a:schemeClr>
                </a:solidFill>
              </a:rPr>
              <a:t>Final Report (in publication), Technical Brief, and Webinar</a:t>
            </a:r>
          </a:p>
          <a:p>
            <a:pPr marL="0" indent="0">
              <a:buNone/>
            </a:pPr>
            <a:endParaRPr lang="en-US" sz="2400" dirty="0"/>
          </a:p>
        </p:txBody>
      </p:sp>
      <p:pic>
        <p:nvPicPr>
          <p:cNvPr id="7" name="Picture 6" descr="Z:\AMG\ADOTCaseStudy\Photos - 303_101L AMG PCCP\setting up station.JPG"/>
          <p:cNvPicPr/>
          <p:nvPr/>
        </p:nvPicPr>
        <p:blipFill rotWithShape="1">
          <a:blip r:embed="rId3" cstate="print">
            <a:extLst>
              <a:ext uri="{28A0092B-C50C-407E-A947-70E740481C1C}">
                <a14:useLocalDpi xmlns:a14="http://schemas.microsoft.com/office/drawing/2010/main" val="0"/>
              </a:ext>
            </a:extLst>
          </a:blip>
          <a:srcRect t="4642"/>
          <a:stretch/>
        </p:blipFill>
        <p:spPr bwMode="auto">
          <a:xfrm>
            <a:off x="7510496" y="1417320"/>
            <a:ext cx="4468144" cy="397764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extBox 2"/>
          <p:cNvSpPr txBox="1"/>
          <p:nvPr/>
        </p:nvSpPr>
        <p:spPr>
          <a:xfrm>
            <a:off x="7803333" y="5394960"/>
            <a:ext cx="2624638" cy="253916"/>
          </a:xfrm>
          <a:prstGeom prst="rect">
            <a:avLst/>
          </a:prstGeom>
          <a:noFill/>
        </p:spPr>
        <p:txBody>
          <a:bodyPr wrap="square" rtlCol="0">
            <a:spAutoFit/>
          </a:bodyPr>
          <a:lstStyle/>
          <a:p>
            <a:pPr algn="l" eaLnBrk="1" fontAlgn="auto" hangingPunct="1">
              <a:spcBef>
                <a:spcPts val="0"/>
              </a:spcBef>
              <a:spcAft>
                <a:spcPts val="0"/>
              </a:spcAft>
            </a:pPr>
            <a:r>
              <a:rPr lang="en-US" sz="1050" dirty="0">
                <a:solidFill>
                  <a:prstClr val="black"/>
                </a:solidFill>
                <a:latin typeface="Calibri"/>
              </a:rPr>
              <a:t>Source: FHWA</a:t>
            </a:r>
          </a:p>
        </p:txBody>
      </p:sp>
      <p:sp>
        <p:nvSpPr>
          <p:cNvPr id="2" name="Rectangle 1">
            <a:extLst>
              <a:ext uri="{FF2B5EF4-FFF2-40B4-BE49-F238E27FC236}">
                <a16:creationId xmlns:a16="http://schemas.microsoft.com/office/drawing/2014/main" id="{556EE2A1-53EB-4FFE-91BC-EDFF31CD97D6}"/>
              </a:ext>
            </a:extLst>
          </p:cNvPr>
          <p:cNvSpPr/>
          <p:nvPr/>
        </p:nvSpPr>
        <p:spPr>
          <a:xfrm>
            <a:off x="487093" y="5827756"/>
            <a:ext cx="7023404" cy="707886"/>
          </a:xfrm>
          <a:prstGeom prst="rect">
            <a:avLst/>
          </a:prstGeom>
        </p:spPr>
        <p:txBody>
          <a:bodyPr wrap="square">
            <a:spAutoFit/>
          </a:bodyPr>
          <a:lstStyle/>
          <a:p>
            <a:pPr lvl="0" algn="l" eaLnBrk="1" fontAlgn="auto" hangingPunct="1">
              <a:spcBef>
                <a:spcPts val="0"/>
              </a:spcBef>
              <a:spcAft>
                <a:spcPts val="0"/>
              </a:spcAft>
              <a:defRPr/>
            </a:pPr>
            <a:r>
              <a:rPr lang="en-US" sz="2000" dirty="0">
                <a:solidFill>
                  <a:prstClr val="black"/>
                </a:solidFill>
                <a:latin typeface="Calibri" panose="020F0502020204030204"/>
              </a:rPr>
              <a:t>December 2017 webinar link: </a:t>
            </a:r>
            <a:r>
              <a:rPr lang="en-US" sz="2000" u="sng" dirty="0">
                <a:solidFill>
                  <a:prstClr val="black"/>
                </a:solidFill>
                <a:latin typeface="Calibri" panose="020F0502020204030204"/>
                <a:hlinkClick r:id="rId4"/>
              </a:rPr>
              <a:t>https://connectdot.connectsolutions.com/p81n6pqvvrh/</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358389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8639" y="112468"/>
            <a:ext cx="12116250" cy="900752"/>
          </a:xfrm>
        </p:spPr>
        <p:txBody>
          <a:bodyPr>
            <a:noAutofit/>
          </a:bodyPr>
          <a:lstStyle/>
          <a:p>
            <a:r>
              <a:rPr lang="en-US" b="1" dirty="0">
                <a:cs typeface="Times New Roman" panose="02020603050405020304" pitchFamily="18" charset="0"/>
              </a:rPr>
              <a:t>BIM for Infrastructure </a:t>
            </a:r>
            <a:br>
              <a:rPr lang="en-US" b="1" dirty="0">
                <a:cs typeface="Times New Roman" panose="02020603050405020304" pitchFamily="18" charset="0"/>
              </a:rPr>
            </a:br>
            <a:r>
              <a:rPr lang="en-US" sz="2800" b="1" dirty="0">
                <a:cs typeface="Times New Roman" panose="02020603050405020304" pitchFamily="18" charset="0"/>
              </a:rPr>
              <a:t>(old term Civil Integrated Management or CIM)</a:t>
            </a:r>
          </a:p>
        </p:txBody>
      </p:sp>
      <p:pic>
        <p:nvPicPr>
          <p:cNvPr id="4" name="Picture 3"/>
          <p:cNvPicPr>
            <a:picLocks noChangeAspect="1"/>
          </p:cNvPicPr>
          <p:nvPr/>
        </p:nvPicPr>
        <p:blipFill>
          <a:blip r:embed="rId3"/>
          <a:stretch>
            <a:fillRect/>
          </a:stretch>
        </p:blipFill>
        <p:spPr>
          <a:xfrm>
            <a:off x="0" y="1013220"/>
            <a:ext cx="9296126" cy="5675114"/>
          </a:xfrm>
          <a:prstGeom prst="rect">
            <a:avLst/>
          </a:prstGeom>
        </p:spPr>
      </p:pic>
      <p:sp>
        <p:nvSpPr>
          <p:cNvPr id="7" name="TextBox 6"/>
          <p:cNvSpPr txBox="1"/>
          <p:nvPr/>
        </p:nvSpPr>
        <p:spPr>
          <a:xfrm>
            <a:off x="738012" y="6581001"/>
            <a:ext cx="5508752" cy="276999"/>
          </a:xfrm>
          <a:prstGeom prst="rect">
            <a:avLst/>
          </a:prstGeom>
          <a:noFill/>
        </p:spPr>
        <p:txBody>
          <a:bodyPr wrap="none" rtlCol="0">
            <a:spAutoFit/>
          </a:bodyPr>
          <a:lstStyle/>
          <a:p>
            <a:r>
              <a:rPr lang="en-US" sz="1200" dirty="0"/>
              <a:t>Source: Dr. David Jeong, Iowa State University, Presentation August 17, 2016 </a:t>
            </a:r>
          </a:p>
        </p:txBody>
      </p:sp>
    </p:spTree>
    <p:extLst>
      <p:ext uri="{BB962C8B-B14F-4D97-AF65-F5344CB8AC3E}">
        <p14:creationId xmlns:p14="http://schemas.microsoft.com/office/powerpoint/2010/main" val="625903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30" y="79613"/>
            <a:ext cx="10515600" cy="1325563"/>
          </a:xfrm>
        </p:spPr>
        <p:txBody>
          <a:bodyPr>
            <a:normAutofit/>
          </a:bodyPr>
          <a:lstStyle/>
          <a:p>
            <a:r>
              <a:rPr lang="en-US" sz="2800" b="1" dirty="0"/>
              <a:t>Ongoing: Integrating 3D Digital Models and </a:t>
            </a:r>
            <a:br>
              <a:rPr lang="en-US" sz="2800" b="1" dirty="0"/>
            </a:br>
            <a:r>
              <a:rPr lang="en-US" sz="2800" b="1" dirty="0"/>
              <a:t>other Building Information Management Data </a:t>
            </a:r>
            <a:br>
              <a:rPr lang="en-US" sz="2800" b="1" dirty="0"/>
            </a:br>
            <a:r>
              <a:rPr lang="en-US" sz="2800" b="1" dirty="0"/>
              <a:t>into Asset Management</a:t>
            </a:r>
          </a:p>
        </p:txBody>
      </p:sp>
      <p:sp>
        <p:nvSpPr>
          <p:cNvPr id="3" name="Content Placeholder 2"/>
          <p:cNvSpPr>
            <a:spLocks noGrp="1"/>
          </p:cNvSpPr>
          <p:nvPr>
            <p:ph idx="1"/>
          </p:nvPr>
        </p:nvSpPr>
        <p:spPr>
          <a:xfrm>
            <a:off x="346710" y="1642744"/>
            <a:ext cx="7242810" cy="4426585"/>
          </a:xfrm>
        </p:spPr>
        <p:txBody>
          <a:bodyPr>
            <a:noAutofit/>
          </a:bodyPr>
          <a:lstStyle/>
          <a:p>
            <a:pPr marL="0" indent="0">
              <a:buNone/>
            </a:pPr>
            <a:r>
              <a:rPr lang="en-US" sz="2400" dirty="0"/>
              <a:t>Brief Scope</a:t>
            </a:r>
            <a:r>
              <a:rPr lang="en-US" sz="2400" i="1" dirty="0"/>
              <a:t>:  Develop best practice guidance to enable the integration of BIM data into highway agency practices, standards and specifications for better asset management outcomes</a:t>
            </a:r>
          </a:p>
          <a:p>
            <a:pPr marL="0" indent="0">
              <a:buNone/>
            </a:pPr>
            <a:r>
              <a:rPr lang="en-US" sz="2400" dirty="0"/>
              <a:t>Project Final Deliverable Schedule: </a:t>
            </a:r>
            <a:r>
              <a:rPr lang="en-US" sz="2400" i="1" dirty="0"/>
              <a:t>May 2018</a:t>
            </a:r>
          </a:p>
          <a:p>
            <a:pPr marL="0" indent="0">
              <a:buNone/>
            </a:pPr>
            <a:r>
              <a:rPr lang="en-US" sz="2400" dirty="0"/>
              <a:t>Project Status: </a:t>
            </a:r>
            <a:r>
              <a:rPr lang="en-US" sz="2400" i="1" dirty="0"/>
              <a:t>Finalizing project report.  Completed technical review of national and international efforts with regard to standards, data exchange and use</a:t>
            </a:r>
          </a:p>
          <a:p>
            <a:pPr marL="0" indent="0">
              <a:buNone/>
            </a:pPr>
            <a:r>
              <a:rPr lang="en-US" sz="2400" dirty="0"/>
              <a:t>Key Engagement Opportunities: </a:t>
            </a:r>
            <a:r>
              <a:rPr lang="en-US" sz="2400" i="1" dirty="0"/>
              <a:t>Webinar in June 2018.</a:t>
            </a:r>
          </a:p>
          <a:p>
            <a:pPr marL="0" indent="0">
              <a:buNone/>
            </a:pPr>
            <a:r>
              <a:rPr lang="en-US" sz="2400" dirty="0"/>
              <a:t>Key Deliverables To Date: </a:t>
            </a:r>
            <a:r>
              <a:rPr lang="en-US" sz="2400" i="1" dirty="0"/>
              <a:t>Interim Report of Findings</a:t>
            </a:r>
          </a:p>
        </p:txBody>
      </p:sp>
      <p:grpSp>
        <p:nvGrpSpPr>
          <p:cNvPr id="4" name="Group 3">
            <a:extLst>
              <a:ext uri="{FF2B5EF4-FFF2-40B4-BE49-F238E27FC236}">
                <a16:creationId xmlns:a16="http://schemas.microsoft.com/office/drawing/2014/main" id="{0DC6DDB7-E45C-4F42-8F08-A1307FDAE66F}"/>
              </a:ext>
            </a:extLst>
          </p:cNvPr>
          <p:cNvGrpSpPr/>
          <p:nvPr/>
        </p:nvGrpSpPr>
        <p:grpSpPr>
          <a:xfrm>
            <a:off x="7807178" y="1265760"/>
            <a:ext cx="4129148" cy="4254930"/>
            <a:chOff x="7670018" y="1528650"/>
            <a:chExt cx="4129148" cy="425493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018" y="1528650"/>
              <a:ext cx="3885711" cy="2115444"/>
            </a:xfrm>
            <a:prstGeom prst="rect">
              <a:avLst/>
            </a:prstGeom>
            <a:noFill/>
            <a:ln>
              <a:noFill/>
            </a:ln>
          </p:spPr>
        </p:pic>
        <p:pic>
          <p:nvPicPr>
            <p:cNvPr id="6" name="Picture 5"/>
            <p:cNvPicPr>
              <a:picLocks noChangeAspect="1"/>
            </p:cNvPicPr>
            <p:nvPr/>
          </p:nvPicPr>
          <p:blipFill>
            <a:blip r:embed="rId3"/>
            <a:stretch>
              <a:fillRect/>
            </a:stretch>
          </p:blipFill>
          <p:spPr>
            <a:xfrm>
              <a:off x="7670018" y="3644094"/>
              <a:ext cx="4129148" cy="2139486"/>
            </a:xfrm>
            <a:prstGeom prst="rect">
              <a:avLst/>
            </a:prstGeom>
          </p:spPr>
        </p:pic>
      </p:grpSp>
      <p:sp>
        <p:nvSpPr>
          <p:cNvPr id="7" name="TextBox 6">
            <a:extLst>
              <a:ext uri="{FF2B5EF4-FFF2-40B4-BE49-F238E27FC236}">
                <a16:creationId xmlns:a16="http://schemas.microsoft.com/office/drawing/2014/main" id="{99C2A909-E59B-49C9-BFD2-5CB48B886ACB}"/>
              </a:ext>
            </a:extLst>
          </p:cNvPr>
          <p:cNvSpPr txBox="1"/>
          <p:nvPr/>
        </p:nvSpPr>
        <p:spPr>
          <a:xfrm>
            <a:off x="8606790" y="5496648"/>
            <a:ext cx="2903219" cy="261610"/>
          </a:xfrm>
          <a:prstGeom prst="rect">
            <a:avLst/>
          </a:prstGeom>
          <a:noFill/>
        </p:spPr>
        <p:txBody>
          <a:bodyPr wrap="square" rtlCol="0">
            <a:spAutoFit/>
          </a:bodyPr>
          <a:lstStyle/>
          <a:p>
            <a:r>
              <a:rPr lang="en-US" sz="1100" dirty="0"/>
              <a:t>Source: FHWA</a:t>
            </a:r>
          </a:p>
        </p:txBody>
      </p:sp>
    </p:spTree>
    <p:extLst>
      <p:ext uri="{BB962C8B-B14F-4D97-AF65-F5344CB8AC3E}">
        <p14:creationId xmlns:p14="http://schemas.microsoft.com/office/powerpoint/2010/main" val="1815099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8620" y="118706"/>
            <a:ext cx="11509869" cy="1325563"/>
          </a:xfrm>
        </p:spPr>
        <p:txBody>
          <a:bodyPr>
            <a:noAutofit/>
          </a:bodyPr>
          <a:lstStyle/>
          <a:p>
            <a:r>
              <a:rPr lang="en-US" sz="2800" b="1" dirty="0"/>
              <a:t>Ongoing: Construction Inspection for Digital Project Delivery</a:t>
            </a:r>
          </a:p>
        </p:txBody>
      </p:sp>
      <p:sp>
        <p:nvSpPr>
          <p:cNvPr id="5" name="Content Placeholder 4"/>
          <p:cNvSpPr>
            <a:spLocks noGrp="1"/>
          </p:cNvSpPr>
          <p:nvPr>
            <p:ph idx="1"/>
          </p:nvPr>
        </p:nvSpPr>
        <p:spPr>
          <a:xfrm>
            <a:off x="388620" y="1528649"/>
            <a:ext cx="6972300" cy="4129201"/>
          </a:xfrm>
        </p:spPr>
        <p:txBody>
          <a:bodyPr>
            <a:normAutofit/>
          </a:bodyPr>
          <a:lstStyle/>
          <a:p>
            <a:pPr marL="0" indent="0">
              <a:buNone/>
            </a:pPr>
            <a:r>
              <a:rPr lang="en-US" sz="2400" dirty="0"/>
              <a:t>Brief Scope : </a:t>
            </a:r>
            <a:r>
              <a:rPr lang="en-US" sz="2400" i="1" dirty="0">
                <a:solidFill>
                  <a:schemeClr val="accent3">
                    <a:lumMod val="75000"/>
                  </a:schemeClr>
                </a:solidFill>
              </a:rPr>
              <a:t>To document effective practices and management of digital data used during construction inspection, and to develop guidance for managing, disseminating and integrating inspector’s digital data</a:t>
            </a:r>
          </a:p>
          <a:p>
            <a:pPr marL="0" indent="0">
              <a:buNone/>
            </a:pPr>
            <a:r>
              <a:rPr lang="en-US" sz="2400" dirty="0"/>
              <a:t>Project Schedule: </a:t>
            </a:r>
            <a:r>
              <a:rPr lang="en-US" sz="2400" i="1" dirty="0">
                <a:solidFill>
                  <a:schemeClr val="accent3">
                    <a:lumMod val="75000"/>
                  </a:schemeClr>
                </a:solidFill>
              </a:rPr>
              <a:t>Oct 2018 completion</a:t>
            </a:r>
          </a:p>
          <a:p>
            <a:pPr marL="0" indent="0">
              <a:buNone/>
            </a:pPr>
            <a:r>
              <a:rPr lang="en-US" sz="2400" dirty="0"/>
              <a:t>Project Status: </a:t>
            </a:r>
            <a:r>
              <a:rPr lang="en-US" sz="2400" i="1" dirty="0">
                <a:solidFill>
                  <a:schemeClr val="accent3">
                    <a:lumMod val="75000"/>
                  </a:schemeClr>
                </a:solidFill>
              </a:rPr>
              <a:t>Final Report in progress</a:t>
            </a:r>
          </a:p>
          <a:p>
            <a:pPr marL="0" indent="0">
              <a:buNone/>
            </a:pPr>
            <a:r>
              <a:rPr lang="en-US" sz="2400" dirty="0"/>
              <a:t>Key Deliverables To Date</a:t>
            </a:r>
            <a:r>
              <a:rPr lang="en-US" sz="2400" i="1" dirty="0"/>
              <a:t>: </a:t>
            </a:r>
            <a:r>
              <a:rPr lang="en-US" sz="2400" i="1" dirty="0">
                <a:solidFill>
                  <a:schemeClr val="accent3">
                    <a:lumMod val="75000"/>
                  </a:schemeClr>
                </a:solidFill>
              </a:rPr>
              <a:t>Interim Report</a:t>
            </a:r>
            <a:endParaRPr lang="en-US" sz="2400" dirty="0">
              <a:solidFill>
                <a:schemeClr val="accent3">
                  <a:lumMod val="75000"/>
                </a:schemeClr>
              </a:solidFill>
            </a:endParaRPr>
          </a:p>
        </p:txBody>
      </p:sp>
      <p:sp>
        <p:nvSpPr>
          <p:cNvPr id="3" name="TextBox 2"/>
          <p:cNvSpPr txBox="1"/>
          <p:nvPr/>
        </p:nvSpPr>
        <p:spPr>
          <a:xfrm>
            <a:off x="8971435" y="5624769"/>
            <a:ext cx="2624638" cy="253916"/>
          </a:xfrm>
          <a:prstGeom prst="rect">
            <a:avLst/>
          </a:prstGeom>
          <a:noFill/>
        </p:spPr>
        <p:txBody>
          <a:bodyPr wrap="square" rtlCol="0">
            <a:spAutoFit/>
          </a:bodyPr>
          <a:lstStyle/>
          <a:p>
            <a:pPr algn="l" eaLnBrk="1" fontAlgn="auto" hangingPunct="1">
              <a:spcBef>
                <a:spcPts val="0"/>
              </a:spcBef>
              <a:spcAft>
                <a:spcPts val="0"/>
              </a:spcAft>
            </a:pPr>
            <a:r>
              <a:rPr lang="en-US" sz="1050" dirty="0">
                <a:solidFill>
                  <a:prstClr val="black"/>
                </a:solidFill>
                <a:latin typeface="Calibri"/>
              </a:rPr>
              <a:t>Source: FHWA</a:t>
            </a:r>
          </a:p>
        </p:txBody>
      </p:sp>
      <p:grpSp>
        <p:nvGrpSpPr>
          <p:cNvPr id="2" name="Group 1">
            <a:extLst>
              <a:ext uri="{FF2B5EF4-FFF2-40B4-BE49-F238E27FC236}">
                <a16:creationId xmlns:a16="http://schemas.microsoft.com/office/drawing/2014/main" id="{32B0E821-8981-456F-8459-927F1632C64D}"/>
              </a:ext>
            </a:extLst>
          </p:cNvPr>
          <p:cNvGrpSpPr/>
          <p:nvPr/>
        </p:nvGrpSpPr>
        <p:grpSpPr>
          <a:xfrm>
            <a:off x="7878098" y="1257300"/>
            <a:ext cx="3723352" cy="4231050"/>
            <a:chOff x="7878098" y="2125268"/>
            <a:chExt cx="2102314" cy="3363082"/>
          </a:xfrm>
        </p:grpSpPr>
        <p:pic>
          <p:nvPicPr>
            <p:cNvPr id="6" name="Picture 5"/>
            <p:cNvPicPr>
              <a:picLocks noChangeAspect="1"/>
            </p:cNvPicPr>
            <p:nvPr/>
          </p:nvPicPr>
          <p:blipFill rotWithShape="1">
            <a:blip r:embed="rId2"/>
            <a:srcRect l="17894" t="5611" r="11926" b="9881"/>
            <a:stretch/>
          </p:blipFill>
          <p:spPr>
            <a:xfrm>
              <a:off x="7878098" y="3803302"/>
              <a:ext cx="2102314" cy="1685048"/>
            </a:xfrm>
            <a:prstGeom prst="roundRect">
              <a:avLst>
                <a:gd name="adj" fmla="val 4167"/>
              </a:avLst>
            </a:prstGeom>
            <a:solidFill>
              <a:srgbClr val="FFFFFF"/>
            </a:solidFill>
            <a:ln w="76200" cap="sq">
              <a:noFill/>
              <a:miter lim="800000"/>
            </a:ln>
            <a:effectLst/>
          </p:spPr>
        </p:pic>
        <p:pic>
          <p:nvPicPr>
            <p:cNvPr id="8" name="Picture 7"/>
            <p:cNvPicPr>
              <a:picLocks noChangeAspect="1"/>
            </p:cNvPicPr>
            <p:nvPr/>
          </p:nvPicPr>
          <p:blipFill rotWithShape="1">
            <a:blip r:embed="rId3"/>
            <a:srcRect l="12653" b="3380"/>
            <a:stretch/>
          </p:blipFill>
          <p:spPr>
            <a:xfrm>
              <a:off x="7880511" y="2125268"/>
              <a:ext cx="2096865" cy="1543895"/>
            </a:xfrm>
            <a:prstGeom prst="roundRect">
              <a:avLst>
                <a:gd name="adj" fmla="val 4167"/>
              </a:avLst>
            </a:prstGeom>
            <a:solidFill>
              <a:srgbClr val="FFFFFF"/>
            </a:solidFill>
            <a:ln w="76200" cap="sq">
              <a:noFill/>
              <a:miter lim="800000"/>
            </a:ln>
            <a:effectLst/>
          </p:spPr>
        </p:pic>
      </p:grpSp>
    </p:spTree>
    <p:extLst>
      <p:ext uri="{BB962C8B-B14F-4D97-AF65-F5344CB8AC3E}">
        <p14:creationId xmlns:p14="http://schemas.microsoft.com/office/powerpoint/2010/main" val="3436626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570" y="123075"/>
            <a:ext cx="11032208" cy="1325563"/>
          </a:xfrm>
        </p:spPr>
        <p:txBody>
          <a:bodyPr>
            <a:noAutofit/>
          </a:bodyPr>
          <a:lstStyle/>
          <a:p>
            <a:r>
              <a:rPr lang="en-US" sz="2800" b="1" dirty="0"/>
              <a:t>Ongoing: Identifying Data Frameworks and Governance for Establishing Future BIM for Infrastructure Standards</a:t>
            </a:r>
          </a:p>
        </p:txBody>
      </p:sp>
      <p:sp>
        <p:nvSpPr>
          <p:cNvPr id="5" name="Content Placeholder 4"/>
          <p:cNvSpPr>
            <a:spLocks noGrp="1"/>
          </p:cNvSpPr>
          <p:nvPr>
            <p:ph idx="1"/>
          </p:nvPr>
        </p:nvSpPr>
        <p:spPr>
          <a:xfrm>
            <a:off x="369570" y="1528649"/>
            <a:ext cx="6553200" cy="3992245"/>
          </a:xfrm>
        </p:spPr>
        <p:txBody>
          <a:bodyPr>
            <a:noAutofit/>
          </a:bodyPr>
          <a:lstStyle/>
          <a:p>
            <a:pPr marL="0" indent="0">
              <a:buNone/>
            </a:pPr>
            <a:r>
              <a:rPr lang="en-US" sz="2400" dirty="0"/>
              <a:t>Brief Scope: </a:t>
            </a:r>
            <a:r>
              <a:rPr lang="en-US" sz="2400" i="1" dirty="0">
                <a:solidFill>
                  <a:schemeClr val="accent3">
                    <a:lumMod val="75000"/>
                  </a:schemeClr>
                </a:solidFill>
              </a:rPr>
              <a:t>To investigate the best approach for establishing policies and standards related to digital data, and to create a road map for future efforts towards implementing BIM</a:t>
            </a:r>
          </a:p>
          <a:p>
            <a:pPr marL="0" indent="0">
              <a:buNone/>
            </a:pPr>
            <a:r>
              <a:rPr lang="en-US" sz="2400" dirty="0"/>
              <a:t>Project Schedule: </a:t>
            </a:r>
            <a:r>
              <a:rPr lang="en-US" sz="2400" i="1" dirty="0">
                <a:solidFill>
                  <a:schemeClr val="accent3">
                    <a:lumMod val="75000"/>
                  </a:schemeClr>
                </a:solidFill>
              </a:rPr>
              <a:t>Dec 2018 completion</a:t>
            </a:r>
          </a:p>
          <a:p>
            <a:pPr marL="0" indent="0">
              <a:buNone/>
            </a:pPr>
            <a:r>
              <a:rPr lang="en-US" sz="2400" dirty="0"/>
              <a:t>Project Status: </a:t>
            </a:r>
            <a:r>
              <a:rPr lang="en-US" sz="2400" i="1" dirty="0">
                <a:solidFill>
                  <a:schemeClr val="accent3">
                    <a:lumMod val="75000"/>
                  </a:schemeClr>
                </a:solidFill>
              </a:rPr>
              <a:t>Lit review/Desk Scan in progress</a:t>
            </a:r>
          </a:p>
          <a:p>
            <a:pPr marL="0" indent="0">
              <a:buNone/>
            </a:pPr>
            <a:r>
              <a:rPr lang="en-US" sz="2400" dirty="0"/>
              <a:t>Key Engagement Opportunities: </a:t>
            </a:r>
            <a:r>
              <a:rPr lang="en-US" sz="2400" i="1" dirty="0">
                <a:solidFill>
                  <a:schemeClr val="accent3">
                    <a:lumMod val="75000"/>
                  </a:schemeClr>
                </a:solidFill>
              </a:rPr>
              <a:t>Agency participation in upcoming interviews</a:t>
            </a:r>
          </a:p>
          <a:p>
            <a:pPr marL="0" indent="0">
              <a:buNone/>
            </a:pPr>
            <a:r>
              <a:rPr lang="en-US" sz="2400" dirty="0"/>
              <a:t>Key Deliverables To Date</a:t>
            </a:r>
            <a:r>
              <a:rPr lang="en-US" sz="2400" i="1" dirty="0"/>
              <a:t>: </a:t>
            </a:r>
            <a:r>
              <a:rPr lang="en-US" sz="2400" i="1" dirty="0">
                <a:solidFill>
                  <a:schemeClr val="accent3">
                    <a:lumMod val="75000"/>
                  </a:schemeClr>
                </a:solidFill>
              </a:rPr>
              <a:t>None</a:t>
            </a:r>
          </a:p>
          <a:p>
            <a:pPr marL="0" indent="0">
              <a:buNone/>
            </a:pPr>
            <a:endParaRPr lang="en-US" sz="2400" dirty="0"/>
          </a:p>
        </p:txBody>
      </p:sp>
      <p:sp>
        <p:nvSpPr>
          <p:cNvPr id="3" name="TextBox 2"/>
          <p:cNvSpPr txBox="1"/>
          <p:nvPr/>
        </p:nvSpPr>
        <p:spPr>
          <a:xfrm>
            <a:off x="7848600" y="5143500"/>
            <a:ext cx="2624638" cy="253916"/>
          </a:xfrm>
          <a:prstGeom prst="rect">
            <a:avLst/>
          </a:prstGeom>
          <a:noFill/>
        </p:spPr>
        <p:txBody>
          <a:bodyPr wrap="square" rtlCol="0">
            <a:spAutoFit/>
          </a:bodyPr>
          <a:lstStyle/>
          <a:p>
            <a:pPr algn="l" eaLnBrk="1" fontAlgn="auto" hangingPunct="1">
              <a:spcBef>
                <a:spcPts val="0"/>
              </a:spcBef>
              <a:spcAft>
                <a:spcPts val="0"/>
              </a:spcAft>
            </a:pPr>
            <a:r>
              <a:rPr lang="en-US" sz="1050" dirty="0">
                <a:solidFill>
                  <a:prstClr val="black"/>
                </a:solidFill>
                <a:latin typeface="Calibri"/>
              </a:rPr>
              <a:t>Source: Connecticut DOT and WSP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399" y="1268730"/>
            <a:ext cx="4458609" cy="3794759"/>
          </a:xfrm>
          <a:prstGeom prst="rect">
            <a:avLst/>
          </a:prstGeom>
        </p:spPr>
      </p:pic>
    </p:spTree>
    <p:extLst>
      <p:ext uri="{BB962C8B-B14F-4D97-AF65-F5344CB8AC3E}">
        <p14:creationId xmlns:p14="http://schemas.microsoft.com/office/powerpoint/2010/main" val="1463992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AD630-9104-4CE7-9F94-22C271920F80}"/>
              </a:ext>
            </a:extLst>
          </p:cNvPr>
          <p:cNvSpPr>
            <a:spLocks noGrp="1"/>
          </p:cNvSpPr>
          <p:nvPr>
            <p:ph type="title"/>
          </p:nvPr>
        </p:nvSpPr>
        <p:spPr/>
        <p:txBody>
          <a:bodyPr>
            <a:normAutofit/>
          </a:bodyPr>
          <a:lstStyle/>
          <a:p>
            <a:r>
              <a:rPr lang="en-US" sz="2800" b="1" dirty="0"/>
              <a:t>FHWA Structures Office</a:t>
            </a:r>
          </a:p>
        </p:txBody>
      </p:sp>
      <p:sp>
        <p:nvSpPr>
          <p:cNvPr id="2" name="Content Placeholder 1">
            <a:extLst>
              <a:ext uri="{FF2B5EF4-FFF2-40B4-BE49-F238E27FC236}">
                <a16:creationId xmlns:a16="http://schemas.microsoft.com/office/drawing/2014/main" id="{47C84191-9006-4B3D-9F38-DF504E10D923}"/>
              </a:ext>
            </a:extLst>
          </p:cNvPr>
          <p:cNvSpPr>
            <a:spLocks noGrp="1"/>
          </p:cNvSpPr>
          <p:nvPr>
            <p:ph idx="1"/>
          </p:nvPr>
        </p:nvSpPr>
        <p:spPr/>
        <p:txBody>
          <a:bodyPr/>
          <a:lstStyle/>
          <a:p>
            <a:pPr>
              <a:buClr>
                <a:srgbClr val="0070C0"/>
              </a:buClr>
            </a:pPr>
            <a:r>
              <a:rPr lang="en-US" dirty="0"/>
              <a:t>Establishing common exchange language/schema</a:t>
            </a:r>
          </a:p>
          <a:p>
            <a:pPr>
              <a:buClr>
                <a:srgbClr val="0070C0"/>
              </a:buClr>
            </a:pPr>
            <a:r>
              <a:rPr lang="en-US" dirty="0"/>
              <a:t>Considering BuildingSmart Industry Foundation Classes (IFC)</a:t>
            </a:r>
          </a:p>
          <a:p>
            <a:pPr>
              <a:buClr>
                <a:srgbClr val="0070C0"/>
              </a:buClr>
            </a:pPr>
            <a:r>
              <a:rPr lang="en-US" dirty="0"/>
              <a:t>Ongoing work to ‘translate’ NBI data to 3D models</a:t>
            </a:r>
          </a:p>
          <a:p>
            <a:pPr>
              <a:buClr>
                <a:srgbClr val="0070C0"/>
              </a:buClr>
            </a:pPr>
            <a:r>
              <a:rPr lang="en-US" dirty="0"/>
              <a:t>Contact Brian Kozy </a:t>
            </a:r>
            <a:r>
              <a:rPr lang="pl-PL" dirty="0"/>
              <a:t>(FHWA) </a:t>
            </a:r>
            <a:r>
              <a:rPr lang="pl-PL" dirty="0">
                <a:hlinkClick r:id="rId2"/>
              </a:rPr>
              <a:t>brian.kozy@dot.gov</a:t>
            </a:r>
            <a:r>
              <a:rPr lang="en-US" dirty="0"/>
              <a:t> </a:t>
            </a:r>
          </a:p>
        </p:txBody>
      </p:sp>
    </p:spTree>
    <p:extLst>
      <p:ext uri="{BB962C8B-B14F-4D97-AF65-F5344CB8AC3E}">
        <p14:creationId xmlns:p14="http://schemas.microsoft.com/office/powerpoint/2010/main" val="3526508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1728" y="1325563"/>
            <a:ext cx="3176708" cy="420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
          <p:cNvSpPr>
            <a:spLocks noGrp="1" noChangeArrowheads="1"/>
          </p:cNvSpPr>
          <p:nvPr>
            <p:ph type="title"/>
          </p:nvPr>
        </p:nvSpPr>
        <p:spPr>
          <a:xfrm>
            <a:off x="342898" y="0"/>
            <a:ext cx="11623323" cy="1325563"/>
          </a:xfrm>
          <a:effectLst/>
        </p:spPr>
        <p:txBody>
          <a:bodyPr>
            <a:noAutofit/>
          </a:bodyPr>
          <a:lstStyle/>
          <a:p>
            <a:pPr eaLnBrk="1" hangingPunct="1">
              <a:defRPr/>
            </a:pPr>
            <a:r>
              <a:rPr lang="en-US" sz="2800" b="1" dirty="0"/>
              <a:t>Ongoing: Unmanned Aerial Systems (UAS): </a:t>
            </a:r>
            <a:br>
              <a:rPr lang="en-US" sz="2800" b="1" dirty="0"/>
            </a:br>
            <a:r>
              <a:rPr lang="en-US" sz="2800" b="1" dirty="0"/>
              <a:t>Bridge Inspection - Data Quality and Handling</a:t>
            </a:r>
          </a:p>
        </p:txBody>
      </p:sp>
      <p:sp>
        <p:nvSpPr>
          <p:cNvPr id="9" name="Rectangle 3"/>
          <p:cNvSpPr txBox="1">
            <a:spLocks noChangeArrowheads="1"/>
          </p:cNvSpPr>
          <p:nvPr/>
        </p:nvSpPr>
        <p:spPr bwMode="auto">
          <a:xfrm>
            <a:off x="342899" y="1698171"/>
            <a:ext cx="8588829" cy="4000499"/>
          </a:xfrm>
          <a:prstGeom prst="rect">
            <a:avLst/>
          </a:prstGeom>
          <a:solidFill>
            <a:schemeClr val="bg1"/>
          </a:solidFill>
        </p:spPr>
        <p:txBody>
          <a:bodyPr>
            <a:noAutofit/>
          </a:bodyPr>
          <a:lstStyle>
            <a:defPPr>
              <a:defRPr lang="en-US"/>
            </a:defPPr>
            <a:lvl1pPr marL="342900" indent="-342900" defTabSz="457200" eaLnBrk="1" latinLnBrk="0" hangingPunct="1">
              <a:spcBef>
                <a:spcPct val="20000"/>
              </a:spcBef>
              <a:buFont typeface="Arial"/>
              <a:buChar char="•"/>
              <a:defRPr sz="3200">
                <a:latin typeface="+mn-lt"/>
                <a:ea typeface="+mn-ea"/>
              </a:defRPr>
            </a:lvl1pPr>
            <a:lvl2pPr marL="342900" lvl="1" indent="0" defTabSz="457200" eaLnBrk="1" latinLnBrk="0" hangingPunct="1">
              <a:spcBef>
                <a:spcPct val="20000"/>
              </a:spcBef>
              <a:buFont typeface="Arial"/>
              <a:buNone/>
              <a:defRPr sz="2400" b="1">
                <a:solidFill>
                  <a:srgbClr val="987A2D"/>
                </a:solidFill>
                <a:latin typeface="+mj-lt"/>
                <a:ea typeface="+mn-ea"/>
              </a:defRPr>
            </a:lvl2pPr>
            <a:lvl3pPr marL="1143000" indent="-228600" defTabSz="457200" eaLnBrk="1" latinLnBrk="0" hangingPunct="1">
              <a:spcBef>
                <a:spcPct val="20000"/>
              </a:spcBef>
              <a:buFont typeface="Arial"/>
              <a:buChar char="•"/>
              <a:defRPr sz="2400">
                <a:latin typeface="+mn-lt"/>
                <a:ea typeface="+mn-ea"/>
              </a:defRPr>
            </a:lvl3pPr>
            <a:lvl4pPr marL="1600200" indent="-228600" defTabSz="457200" eaLnBrk="1" latinLnBrk="0" hangingPunct="1">
              <a:spcBef>
                <a:spcPct val="20000"/>
              </a:spcBef>
              <a:buFont typeface="Arial"/>
              <a:buChar char="–"/>
              <a:defRPr sz="2000">
                <a:latin typeface="+mn-lt"/>
                <a:ea typeface="+mn-ea"/>
              </a:defRPr>
            </a:lvl4pPr>
            <a:lvl5pPr marL="2057400" indent="-228600" defTabSz="457200" eaLnBrk="1" latinLnBrk="0" hangingPunct="1">
              <a:spcBef>
                <a:spcPct val="20000"/>
              </a:spcBef>
              <a:buFont typeface="Arial"/>
              <a:buChar char="»"/>
              <a:defRPr sz="2000">
                <a:latin typeface="+mn-lt"/>
                <a:ea typeface="+mn-ea"/>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0" indent="0" algn="l" fontAlgn="auto">
              <a:spcAft>
                <a:spcPts val="0"/>
              </a:spcAft>
              <a:buNone/>
            </a:pPr>
            <a:r>
              <a:rPr lang="en-US" sz="2400" dirty="0">
                <a:solidFill>
                  <a:schemeClr val="tx1"/>
                </a:solidFill>
                <a:latin typeface="Calibri"/>
              </a:rPr>
              <a:t>Brief Scope: </a:t>
            </a:r>
            <a:r>
              <a:rPr lang="en-US" sz="2400" i="1" dirty="0">
                <a:solidFill>
                  <a:schemeClr val="tx1"/>
                </a:solidFill>
                <a:latin typeface="Calibri"/>
              </a:rPr>
              <a:t>Document effective use of UAS in bridge inspection and best practices for how the collected data should be assessed, presented, and stored to provide reliable and actionable information to owners.</a:t>
            </a:r>
          </a:p>
          <a:p>
            <a:pPr marL="0" indent="0" algn="l" fontAlgn="auto">
              <a:spcAft>
                <a:spcPts val="0"/>
              </a:spcAft>
              <a:buNone/>
            </a:pPr>
            <a:r>
              <a:rPr lang="en-US" sz="2400" dirty="0">
                <a:solidFill>
                  <a:schemeClr val="tx1"/>
                </a:solidFill>
                <a:latin typeface="Calibri"/>
              </a:rPr>
              <a:t>Project Schedule: </a:t>
            </a:r>
            <a:r>
              <a:rPr lang="en-US" sz="2400" i="1" dirty="0">
                <a:solidFill>
                  <a:schemeClr val="tx1"/>
                </a:solidFill>
                <a:latin typeface="Calibri"/>
              </a:rPr>
              <a:t>Awarded February 2018</a:t>
            </a:r>
          </a:p>
          <a:p>
            <a:pPr marL="0" indent="0" algn="l" fontAlgn="auto">
              <a:spcAft>
                <a:spcPts val="0"/>
              </a:spcAft>
              <a:buNone/>
            </a:pPr>
            <a:r>
              <a:rPr lang="en-US" sz="2400" dirty="0">
                <a:solidFill>
                  <a:schemeClr val="tx1"/>
                </a:solidFill>
                <a:latin typeface="Calibri"/>
              </a:rPr>
              <a:t>Project Status: </a:t>
            </a:r>
            <a:r>
              <a:rPr lang="en-US" sz="2400" i="1" dirty="0">
                <a:solidFill>
                  <a:schemeClr val="tx1"/>
                </a:solidFill>
                <a:latin typeface="Calibri"/>
              </a:rPr>
              <a:t>20 month project.</a:t>
            </a:r>
          </a:p>
          <a:p>
            <a:pPr marL="0" indent="0" algn="l" fontAlgn="auto">
              <a:spcAft>
                <a:spcPts val="0"/>
              </a:spcAft>
              <a:buNone/>
            </a:pPr>
            <a:r>
              <a:rPr lang="en-US" sz="2400" dirty="0">
                <a:solidFill>
                  <a:schemeClr val="tx1"/>
                </a:solidFill>
                <a:latin typeface="Calibri"/>
              </a:rPr>
              <a:t>Key Engagement Opportunities: Agency participation in upcoming interviews</a:t>
            </a:r>
          </a:p>
          <a:p>
            <a:pPr marL="0" indent="0" algn="l" fontAlgn="auto">
              <a:spcAft>
                <a:spcPts val="0"/>
              </a:spcAft>
              <a:buNone/>
            </a:pPr>
            <a:r>
              <a:rPr lang="en-US" sz="2400" dirty="0">
                <a:solidFill>
                  <a:schemeClr val="tx1"/>
                </a:solidFill>
                <a:latin typeface="Calibri"/>
              </a:rPr>
              <a:t>Key Deliverables To Date</a:t>
            </a:r>
            <a:r>
              <a:rPr lang="en-US" sz="2400" i="1" dirty="0">
                <a:solidFill>
                  <a:schemeClr val="tx1"/>
                </a:solidFill>
                <a:latin typeface="Calibri"/>
              </a:rPr>
              <a:t>: </a:t>
            </a:r>
            <a:r>
              <a:rPr lang="en-US" sz="2400" dirty="0">
                <a:solidFill>
                  <a:schemeClr val="tx1"/>
                </a:solidFill>
                <a:latin typeface="Calibri"/>
              </a:rPr>
              <a:t>None</a:t>
            </a:r>
          </a:p>
          <a:p>
            <a:pPr marL="0" indent="0" algn="l" fontAlgn="auto">
              <a:spcAft>
                <a:spcPts val="0"/>
              </a:spcAft>
              <a:buNone/>
            </a:pPr>
            <a:endParaRPr lang="en-US" sz="2800" dirty="0">
              <a:solidFill>
                <a:schemeClr val="tx1"/>
              </a:solidFill>
              <a:latin typeface="Calibri"/>
            </a:endParaRPr>
          </a:p>
        </p:txBody>
      </p:sp>
      <p:sp>
        <p:nvSpPr>
          <p:cNvPr id="3" name="TextBox 2">
            <a:extLst>
              <a:ext uri="{FF2B5EF4-FFF2-40B4-BE49-F238E27FC236}">
                <a16:creationId xmlns:a16="http://schemas.microsoft.com/office/drawing/2014/main" id="{06969FD4-9598-45D5-B11A-606D14098445}"/>
              </a:ext>
            </a:extLst>
          </p:cNvPr>
          <p:cNvSpPr txBox="1"/>
          <p:nvPr/>
        </p:nvSpPr>
        <p:spPr>
          <a:xfrm>
            <a:off x="9178290" y="5612130"/>
            <a:ext cx="2175510" cy="261610"/>
          </a:xfrm>
          <a:prstGeom prst="rect">
            <a:avLst/>
          </a:prstGeom>
          <a:noFill/>
        </p:spPr>
        <p:txBody>
          <a:bodyPr wrap="square" rtlCol="0">
            <a:spAutoFit/>
          </a:bodyPr>
          <a:lstStyle/>
          <a:p>
            <a:r>
              <a:rPr lang="en-US" sz="1100" dirty="0"/>
              <a:t>Source: FHWA TFHRC</a:t>
            </a:r>
          </a:p>
        </p:txBody>
      </p:sp>
    </p:spTree>
    <p:extLst>
      <p:ext uri="{BB962C8B-B14F-4D97-AF65-F5344CB8AC3E}">
        <p14:creationId xmlns:p14="http://schemas.microsoft.com/office/powerpoint/2010/main" val="411321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 y="190172"/>
            <a:ext cx="10515600" cy="1325563"/>
          </a:xfrm>
        </p:spPr>
        <p:txBody>
          <a:bodyPr>
            <a:normAutofit/>
          </a:bodyPr>
          <a:lstStyle/>
          <a:p>
            <a:r>
              <a:rPr lang="en-US" sz="2800" b="1" dirty="0"/>
              <a:t>Ongoing: Leveraging Augmented Reality (AR) </a:t>
            </a:r>
            <a:br>
              <a:rPr lang="en-US" sz="2800" b="1" dirty="0"/>
            </a:br>
            <a:r>
              <a:rPr lang="en-US" sz="2800" b="1" dirty="0"/>
              <a:t>for Highway Construction</a:t>
            </a:r>
          </a:p>
        </p:txBody>
      </p:sp>
      <p:sp>
        <p:nvSpPr>
          <p:cNvPr id="3" name="Content Placeholder 2"/>
          <p:cNvSpPr>
            <a:spLocks noGrp="1"/>
          </p:cNvSpPr>
          <p:nvPr>
            <p:ph idx="1"/>
          </p:nvPr>
        </p:nvSpPr>
        <p:spPr>
          <a:xfrm>
            <a:off x="300990" y="1642745"/>
            <a:ext cx="7562850" cy="4095115"/>
          </a:xfrm>
        </p:spPr>
        <p:txBody>
          <a:bodyPr>
            <a:normAutofit fontScale="92500" lnSpcReduction="10000"/>
          </a:bodyPr>
          <a:lstStyle/>
          <a:p>
            <a:pPr marL="0" indent="0">
              <a:buNone/>
            </a:pPr>
            <a:r>
              <a:rPr lang="en-US" sz="2400" dirty="0"/>
              <a:t>Brief Scope </a:t>
            </a:r>
            <a:r>
              <a:rPr lang="en-US" sz="2400" i="1" dirty="0"/>
              <a:t>:  Investigate the availability, accessibility, and reliability of using AR for construction inspection and review, QA, training, and improved project management. Document potential advantages, limitations and cost of using AR. </a:t>
            </a:r>
          </a:p>
          <a:p>
            <a:pPr marL="0" indent="0">
              <a:buNone/>
            </a:pPr>
            <a:r>
              <a:rPr lang="en-US" sz="2400" dirty="0"/>
              <a:t>Project Schedule: </a:t>
            </a:r>
            <a:r>
              <a:rPr lang="en-US" sz="2400" i="1" dirty="0"/>
              <a:t>November 2018 completion</a:t>
            </a:r>
          </a:p>
          <a:p>
            <a:pPr marL="0" indent="0">
              <a:buNone/>
            </a:pPr>
            <a:r>
              <a:rPr lang="en-US" sz="2400" dirty="0"/>
              <a:t>Project Status: </a:t>
            </a:r>
            <a:r>
              <a:rPr lang="en-US" sz="2400" i="1" dirty="0"/>
              <a:t>On-going. Completed Market Review.</a:t>
            </a:r>
          </a:p>
          <a:p>
            <a:pPr marL="0" indent="0">
              <a:buNone/>
            </a:pPr>
            <a:r>
              <a:rPr lang="en-US" sz="2400" dirty="0"/>
              <a:t>Key Engagement Opportunities: </a:t>
            </a:r>
            <a:r>
              <a:rPr lang="en-US" sz="2400" i="1" dirty="0"/>
              <a:t>Augmented Reality in Highway Construction Workshop (held May 9, 2018) &amp; Webinar in November 2018</a:t>
            </a:r>
          </a:p>
          <a:p>
            <a:pPr marL="0" indent="0">
              <a:buNone/>
            </a:pPr>
            <a:r>
              <a:rPr lang="en-US" sz="2400" dirty="0"/>
              <a:t>Key Deliverables To Date: </a:t>
            </a:r>
            <a:r>
              <a:rPr lang="en-US" sz="2400" i="1" dirty="0"/>
              <a:t>None</a:t>
            </a:r>
          </a:p>
          <a:p>
            <a:pPr marL="0" indent="0">
              <a:buNone/>
            </a:pPr>
            <a:endParaRPr lang="en-US" sz="1650" dirty="0"/>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D6C00E2B-4F81-4121-9168-B4159C27EFF3}" type="slidenum">
              <a:rPr lang="en-US">
                <a:solidFill>
                  <a:prstClr val="white"/>
                </a:solidFill>
                <a:latin typeface="Calibri"/>
              </a:rPr>
              <a:pPr eaLnBrk="1" fontAlgn="auto" hangingPunct="1">
                <a:spcBef>
                  <a:spcPts val="0"/>
                </a:spcBef>
                <a:spcAft>
                  <a:spcPts val="0"/>
                </a:spcAft>
              </a:pPr>
              <a:t>45</a:t>
            </a:fld>
            <a:endParaRPr lang="en-US" dirty="0">
              <a:solidFill>
                <a:prstClr val="white"/>
              </a:solidFill>
              <a:latin typeface="Calibri"/>
            </a:endParaRPr>
          </a:p>
        </p:txBody>
      </p:sp>
      <p:sp>
        <p:nvSpPr>
          <p:cNvPr id="7" name="TextBox 6">
            <a:extLst>
              <a:ext uri="{FF2B5EF4-FFF2-40B4-BE49-F238E27FC236}">
                <a16:creationId xmlns:a16="http://schemas.microsoft.com/office/drawing/2014/main" id="{D3092F68-8F95-4672-9AEB-FEB9F2764068}"/>
              </a:ext>
            </a:extLst>
          </p:cNvPr>
          <p:cNvSpPr txBox="1"/>
          <p:nvPr/>
        </p:nvSpPr>
        <p:spPr>
          <a:xfrm>
            <a:off x="8858712" y="5521970"/>
            <a:ext cx="1645002" cy="261610"/>
          </a:xfrm>
          <a:prstGeom prst="rect">
            <a:avLst/>
          </a:prstGeom>
          <a:noFill/>
        </p:spPr>
        <p:txBody>
          <a:bodyPr wrap="none" rtlCol="0">
            <a:spAutoFit/>
          </a:bodyPr>
          <a:lstStyle/>
          <a:p>
            <a:r>
              <a:rPr lang="en-US" sz="1100" dirty="0"/>
              <a:t>Source: FHWA TFHRC</a:t>
            </a:r>
          </a:p>
        </p:txBody>
      </p:sp>
      <p:grpSp>
        <p:nvGrpSpPr>
          <p:cNvPr id="9" name="Group 8">
            <a:extLst>
              <a:ext uri="{FF2B5EF4-FFF2-40B4-BE49-F238E27FC236}">
                <a16:creationId xmlns:a16="http://schemas.microsoft.com/office/drawing/2014/main" id="{C6D8685B-7CA8-4B80-9B07-21A43B29D70C}"/>
              </a:ext>
            </a:extLst>
          </p:cNvPr>
          <p:cNvGrpSpPr/>
          <p:nvPr/>
        </p:nvGrpSpPr>
        <p:grpSpPr>
          <a:xfrm>
            <a:off x="8157512" y="1371601"/>
            <a:ext cx="3196287" cy="4023359"/>
            <a:chOff x="8157512" y="1371601"/>
            <a:chExt cx="3196287" cy="4023359"/>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512" y="1371601"/>
              <a:ext cx="3196287" cy="2035018"/>
            </a:xfrm>
            <a:prstGeom prst="rect">
              <a:avLst/>
            </a:prstGeom>
            <a:noFill/>
            <a:ln>
              <a:noFill/>
            </a:ln>
            <a:ex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8157512" y="3406619"/>
              <a:ext cx="3196287" cy="1988341"/>
            </a:xfrm>
            <a:prstGeom prst="rect">
              <a:avLst/>
            </a:prstGeom>
          </p:spPr>
        </p:pic>
        <p:sp>
          <p:nvSpPr>
            <p:cNvPr id="8" name="Oval 7">
              <a:extLst>
                <a:ext uri="{FF2B5EF4-FFF2-40B4-BE49-F238E27FC236}">
                  <a16:creationId xmlns:a16="http://schemas.microsoft.com/office/drawing/2014/main" id="{98C8CC75-885F-46DA-A145-D65E0D8BD655}"/>
                </a:ext>
              </a:extLst>
            </p:cNvPr>
            <p:cNvSpPr/>
            <p:nvPr/>
          </p:nvSpPr>
          <p:spPr>
            <a:xfrm>
              <a:off x="8641080" y="1642745"/>
              <a:ext cx="217632" cy="151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7588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EF51-EA73-4E1E-B96B-652AF16720F2}"/>
              </a:ext>
            </a:extLst>
          </p:cNvPr>
          <p:cNvSpPr>
            <a:spLocks noGrp="1"/>
          </p:cNvSpPr>
          <p:nvPr>
            <p:ph type="ctrTitle"/>
          </p:nvPr>
        </p:nvSpPr>
        <p:spPr>
          <a:xfrm>
            <a:off x="716157" y="2623930"/>
            <a:ext cx="6711009" cy="1389615"/>
          </a:xfrm>
        </p:spPr>
        <p:txBody>
          <a:bodyPr>
            <a:normAutofit/>
          </a:bodyPr>
          <a:lstStyle/>
          <a:p>
            <a:r>
              <a:rPr lang="en-US" sz="4400" dirty="0"/>
              <a:t>National &amp; State Implementation </a:t>
            </a:r>
          </a:p>
        </p:txBody>
      </p:sp>
      <p:sp>
        <p:nvSpPr>
          <p:cNvPr id="4" name="Slide Number Placeholder 3">
            <a:extLst>
              <a:ext uri="{FF2B5EF4-FFF2-40B4-BE49-F238E27FC236}">
                <a16:creationId xmlns:a16="http://schemas.microsoft.com/office/drawing/2014/main" id="{52225EE9-038F-426A-9073-193D85593F04}"/>
              </a:ext>
            </a:extLst>
          </p:cNvPr>
          <p:cNvSpPr>
            <a:spLocks noGrp="1"/>
          </p:cNvSpPr>
          <p:nvPr>
            <p:ph type="sldNum" sz="quarter" idx="12"/>
          </p:nvPr>
        </p:nvSpPr>
        <p:spPr/>
        <p:txBody>
          <a:bodyPr/>
          <a:lstStyle/>
          <a:p>
            <a:fld id="{554CA540-989F-4F36-BBA5-90FBF845669F}" type="slidenum">
              <a:rPr lang="en-US" smtClean="0"/>
              <a:pPr/>
              <a:t>46</a:t>
            </a:fld>
            <a:endParaRPr lang="en-US" dirty="0"/>
          </a:p>
        </p:txBody>
      </p:sp>
    </p:spTree>
    <p:extLst>
      <p:ext uri="{BB962C8B-B14F-4D97-AF65-F5344CB8AC3E}">
        <p14:creationId xmlns:p14="http://schemas.microsoft.com/office/powerpoint/2010/main" val="3224710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0B81-F202-49F0-9B82-2C31C90318EC}"/>
              </a:ext>
            </a:extLst>
          </p:cNvPr>
          <p:cNvSpPr>
            <a:spLocks noGrp="1"/>
          </p:cNvSpPr>
          <p:nvPr>
            <p:ph type="title"/>
          </p:nvPr>
        </p:nvSpPr>
        <p:spPr>
          <a:xfrm>
            <a:off x="838200" y="315975"/>
            <a:ext cx="12640733" cy="1325563"/>
          </a:xfrm>
        </p:spPr>
        <p:txBody>
          <a:bodyPr>
            <a:noAutofit/>
          </a:bodyPr>
          <a:lstStyle/>
          <a:p>
            <a:r>
              <a:rPr lang="en-US" b="1" dirty="0"/>
              <a:t>FHWA national ‘BIM roadmap’ </a:t>
            </a:r>
            <a:br>
              <a:rPr lang="en-US" b="1" dirty="0"/>
            </a:br>
            <a:r>
              <a:rPr lang="en-US" b="1" dirty="0"/>
              <a:t>under construction  </a:t>
            </a:r>
            <a:br>
              <a:rPr lang="en-US" sz="3200" b="1" dirty="0">
                <a:latin typeface="Century Gothic" panose="020B0502020202020204" pitchFamily="34" charset="0"/>
              </a:rPr>
            </a:br>
            <a:endParaRPr lang="en-US" sz="32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7A4DB444-CCD8-40D7-9D89-D1B8D131E5C4}"/>
              </a:ext>
            </a:extLst>
          </p:cNvPr>
          <p:cNvSpPr>
            <a:spLocks noGrp="1"/>
          </p:cNvSpPr>
          <p:nvPr>
            <p:ph idx="1"/>
          </p:nvPr>
        </p:nvSpPr>
        <p:spPr>
          <a:xfrm>
            <a:off x="838200" y="1825625"/>
            <a:ext cx="10515600" cy="3735420"/>
          </a:xfrm>
        </p:spPr>
        <p:txBody>
          <a:bodyPr/>
          <a:lstStyle/>
          <a:p>
            <a:pPr>
              <a:buClr>
                <a:srgbClr val="0070C0"/>
              </a:buClr>
              <a:buFont typeface="Arial" panose="020B0604020202020204" pitchFamily="34" charset="0"/>
              <a:buChar char="•"/>
            </a:pPr>
            <a:r>
              <a:rPr lang="en-US" sz="3200" dirty="0">
                <a:solidFill>
                  <a:schemeClr val="tx1"/>
                </a:solidFill>
              </a:rPr>
              <a:t>Contract to produce BIM implementation roadmap and refine ‘What BIM is for Transportation’</a:t>
            </a:r>
          </a:p>
          <a:p>
            <a:pPr>
              <a:buClr>
                <a:srgbClr val="0070C0"/>
              </a:buClr>
              <a:buFont typeface="Arial" panose="020B0604020202020204" pitchFamily="34" charset="0"/>
              <a:buChar char="•"/>
            </a:pPr>
            <a:r>
              <a:rPr lang="en-US" sz="3200" dirty="0">
                <a:solidFill>
                  <a:schemeClr val="tx1"/>
                </a:solidFill>
              </a:rPr>
              <a:t>Build on EDC and industry efforts</a:t>
            </a:r>
          </a:p>
          <a:p>
            <a:pPr>
              <a:buClr>
                <a:srgbClr val="0070C0"/>
              </a:buClr>
              <a:buFont typeface="Arial" panose="020B0604020202020204" pitchFamily="34" charset="0"/>
              <a:buChar char="•"/>
            </a:pPr>
            <a:r>
              <a:rPr lang="en-US" sz="3200" dirty="0">
                <a:solidFill>
                  <a:schemeClr val="tx1"/>
                </a:solidFill>
              </a:rPr>
              <a:t>International efforts </a:t>
            </a:r>
          </a:p>
          <a:p>
            <a:pPr>
              <a:buClr>
                <a:srgbClr val="0070C0"/>
              </a:buClr>
              <a:buFont typeface="Arial" panose="020B0604020202020204" pitchFamily="34" charset="0"/>
              <a:buChar char="•"/>
            </a:pPr>
            <a:r>
              <a:rPr lang="en-US" sz="3200" dirty="0" err="1">
                <a:solidFill>
                  <a:schemeClr val="tx1"/>
                </a:solidFill>
              </a:rPr>
              <a:t>FedBIM</a:t>
            </a:r>
            <a:endParaRPr lang="en-US" sz="3200" dirty="0">
              <a:solidFill>
                <a:schemeClr val="tx1"/>
              </a:solidFill>
            </a:endParaRPr>
          </a:p>
          <a:p>
            <a:pPr>
              <a:buClr>
                <a:srgbClr val="0070C0"/>
              </a:buClr>
              <a:buFont typeface="Arial" panose="020B0604020202020204" pitchFamily="34" charset="0"/>
              <a:buChar char="•"/>
            </a:pPr>
            <a:r>
              <a:rPr lang="en-US" sz="3200" dirty="0">
                <a:solidFill>
                  <a:schemeClr val="tx1"/>
                </a:solidFill>
              </a:rPr>
              <a:t>IHEEP focus group in September</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F97E2636-682D-4BB8-A79E-5E07FC0FDDBD}"/>
              </a:ext>
            </a:extLst>
          </p:cNvPr>
          <p:cNvSpPr txBox="1"/>
          <p:nvPr/>
        </p:nvSpPr>
        <p:spPr>
          <a:xfrm>
            <a:off x="503853" y="5952931"/>
            <a:ext cx="6867331" cy="400110"/>
          </a:xfrm>
          <a:prstGeom prst="rect">
            <a:avLst/>
          </a:prstGeom>
          <a:noFill/>
        </p:spPr>
        <p:txBody>
          <a:bodyPr wrap="square" rtlCol="0">
            <a:spAutoFit/>
          </a:bodyPr>
          <a:lstStyle/>
          <a:p>
            <a:pPr algn="l"/>
            <a:r>
              <a:rPr lang="en-US" sz="2000" dirty="0">
                <a:solidFill>
                  <a:schemeClr val="tx1"/>
                </a:solidFill>
              </a:rPr>
              <a:t>Contact: Connie Yew FHWA HQ, </a:t>
            </a:r>
            <a:r>
              <a:rPr lang="en-US" sz="2000" dirty="0">
                <a:solidFill>
                  <a:schemeClr val="tx1"/>
                </a:solidFill>
                <a:hlinkClick r:id="rId2"/>
              </a:rPr>
              <a:t>Connie.Yew@dot.gov</a:t>
            </a:r>
            <a:r>
              <a:rPr lang="en-US" sz="2000" dirty="0">
                <a:solidFill>
                  <a:schemeClr val="tx1"/>
                </a:solidFill>
              </a:rPr>
              <a:t> </a:t>
            </a:r>
          </a:p>
        </p:txBody>
      </p:sp>
    </p:spTree>
    <p:extLst>
      <p:ext uri="{BB962C8B-B14F-4D97-AF65-F5344CB8AC3E}">
        <p14:creationId xmlns:p14="http://schemas.microsoft.com/office/powerpoint/2010/main" val="884396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98C7-B437-BF4C-B268-E3736919ED22}"/>
              </a:ext>
            </a:extLst>
          </p:cNvPr>
          <p:cNvSpPr>
            <a:spLocks noGrp="1"/>
          </p:cNvSpPr>
          <p:nvPr>
            <p:ph type="title"/>
          </p:nvPr>
        </p:nvSpPr>
        <p:spPr/>
        <p:txBody>
          <a:bodyPr>
            <a:normAutofit/>
          </a:bodyPr>
          <a:lstStyle/>
          <a:p>
            <a:r>
              <a:rPr lang="en-US" sz="4000" dirty="0"/>
              <a:t>Vision, Goal &amp; Objective (DRAFT)</a:t>
            </a:r>
          </a:p>
        </p:txBody>
      </p:sp>
      <p:sp>
        <p:nvSpPr>
          <p:cNvPr id="3" name="Content Placeholder 2">
            <a:extLst>
              <a:ext uri="{FF2B5EF4-FFF2-40B4-BE49-F238E27FC236}">
                <a16:creationId xmlns:a16="http://schemas.microsoft.com/office/drawing/2014/main" id="{14606141-9205-5F4C-8EB1-836B507FD1B4}"/>
              </a:ext>
            </a:extLst>
          </p:cNvPr>
          <p:cNvSpPr>
            <a:spLocks noGrp="1"/>
          </p:cNvSpPr>
          <p:nvPr>
            <p:ph idx="1"/>
          </p:nvPr>
        </p:nvSpPr>
        <p:spPr>
          <a:xfrm>
            <a:off x="429019" y="1390304"/>
            <a:ext cx="11338560" cy="4858188"/>
          </a:xfrm>
        </p:spPr>
        <p:txBody>
          <a:bodyPr>
            <a:normAutofit/>
          </a:bodyPr>
          <a:lstStyle/>
          <a:p>
            <a:pPr marL="0" indent="0">
              <a:buNone/>
            </a:pPr>
            <a:r>
              <a:rPr lang="en-US" sz="2400" b="1" dirty="0"/>
              <a:t>VISION</a:t>
            </a:r>
            <a:r>
              <a:rPr lang="en-US" sz="2400" dirty="0"/>
              <a:t>  </a:t>
            </a:r>
          </a:p>
          <a:p>
            <a:pPr marL="0" indent="0">
              <a:buNone/>
            </a:pPr>
            <a:r>
              <a:rPr lang="en-US" sz="2400" dirty="0"/>
              <a:t>Transform the way we deliver infrastructure projects – Digitalize the nation’s infrastructure project throughout the asset lifecycle (from design to construction to operations to asset management and maintenance)</a:t>
            </a:r>
          </a:p>
          <a:p>
            <a:pPr marL="0" indent="0">
              <a:buNone/>
            </a:pPr>
            <a:endParaRPr lang="en-US" sz="1400" b="1" dirty="0"/>
          </a:p>
          <a:p>
            <a:pPr marL="0" indent="0">
              <a:buNone/>
            </a:pPr>
            <a:r>
              <a:rPr lang="en-US" sz="2400" b="1" dirty="0"/>
              <a:t>GOAL</a:t>
            </a:r>
            <a:r>
              <a:rPr lang="en-US" sz="2400" dirty="0"/>
              <a:t> </a:t>
            </a:r>
          </a:p>
          <a:p>
            <a:pPr marL="0" indent="0">
              <a:buNone/>
            </a:pPr>
            <a:r>
              <a:rPr lang="en-US" sz="2400" dirty="0"/>
              <a:t>The States adopt BIM for Infrastructure as standard practice</a:t>
            </a:r>
          </a:p>
          <a:p>
            <a:pPr marL="0" indent="0">
              <a:buNone/>
            </a:pPr>
            <a:endParaRPr lang="en-US" sz="1400" b="1" dirty="0"/>
          </a:p>
          <a:p>
            <a:pPr marL="0" indent="0">
              <a:buNone/>
            </a:pPr>
            <a:r>
              <a:rPr lang="en-US" sz="2400" b="1" dirty="0"/>
              <a:t>OBJECTIVE</a:t>
            </a:r>
            <a:r>
              <a:rPr lang="en-US" sz="2400" dirty="0"/>
              <a:t> </a:t>
            </a:r>
          </a:p>
          <a:p>
            <a:pPr marL="0" indent="0">
              <a:buNone/>
            </a:pPr>
            <a:r>
              <a:rPr lang="en-US" sz="2400" dirty="0"/>
              <a:t>The States implement a set of roadmap activities to achieve a progressively higher degree of BIM maturity over time.</a:t>
            </a:r>
          </a:p>
          <a:p>
            <a:endParaRPr lang="en-US" sz="1400" dirty="0"/>
          </a:p>
        </p:txBody>
      </p:sp>
      <p:sp>
        <p:nvSpPr>
          <p:cNvPr id="4" name="Slide Number Placeholder 3">
            <a:extLst>
              <a:ext uri="{FF2B5EF4-FFF2-40B4-BE49-F238E27FC236}">
                <a16:creationId xmlns:a16="http://schemas.microsoft.com/office/drawing/2014/main" id="{CABD53BE-F7D9-C04B-92C3-2F3286B29F51}"/>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8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6933FECB-0A70-EF47-96A7-44131847C68C}"/>
              </a:ext>
            </a:extLst>
          </p:cNvPr>
          <p:cNvSpPr txBox="1"/>
          <p:nvPr/>
        </p:nvSpPr>
        <p:spPr>
          <a:xfrm>
            <a:off x="0" y="6583361"/>
            <a:ext cx="7135091"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Section: “Vision, Goal &amp; Objective” (Page 6)</a:t>
            </a:r>
          </a:p>
        </p:txBody>
      </p:sp>
      <p:sp>
        <p:nvSpPr>
          <p:cNvPr id="6" name="TextBox 5"/>
          <p:cNvSpPr txBox="1"/>
          <p:nvPr/>
        </p:nvSpPr>
        <p:spPr>
          <a:xfrm>
            <a:off x="429019" y="5723429"/>
            <a:ext cx="97415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…directly supports FHWA FY 2019-2022 Strategic Plan Infrastructure &amp; Innovation Goals</a:t>
            </a:r>
          </a:p>
        </p:txBody>
      </p:sp>
    </p:spTree>
    <p:extLst>
      <p:ext uri="{BB962C8B-B14F-4D97-AF65-F5344CB8AC3E}">
        <p14:creationId xmlns:p14="http://schemas.microsoft.com/office/powerpoint/2010/main" val="356211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F490-91A7-E447-8CFA-A4C762E71386}"/>
              </a:ext>
            </a:extLst>
          </p:cNvPr>
          <p:cNvSpPr>
            <a:spLocks noGrp="1"/>
          </p:cNvSpPr>
          <p:nvPr>
            <p:ph type="title"/>
          </p:nvPr>
        </p:nvSpPr>
        <p:spPr/>
        <p:txBody>
          <a:bodyPr/>
          <a:lstStyle/>
          <a:p>
            <a:r>
              <a:rPr lang="en-US" dirty="0"/>
              <a:t>BIM for Infrastructure Components (DRAFT)</a:t>
            </a:r>
          </a:p>
        </p:txBody>
      </p:sp>
      <p:sp>
        <p:nvSpPr>
          <p:cNvPr id="4" name="Slide Number Placeholder 3">
            <a:extLst>
              <a:ext uri="{FF2B5EF4-FFF2-40B4-BE49-F238E27FC236}">
                <a16:creationId xmlns:a16="http://schemas.microsoft.com/office/drawing/2014/main" id="{5DE5D2DA-B12D-3F41-8475-B9770EA0B8E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8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9" name="Diagram 8">
            <a:extLst>
              <a:ext uri="{FF2B5EF4-FFF2-40B4-BE49-F238E27FC236}">
                <a16:creationId xmlns:a16="http://schemas.microsoft.com/office/drawing/2014/main" id="{AE9BD213-4447-9341-8322-F2585DFA8F9D}"/>
              </a:ext>
            </a:extLst>
          </p:cNvPr>
          <p:cNvGraphicFramePr/>
          <p:nvPr>
            <p:extLst/>
          </p:nvPr>
        </p:nvGraphicFramePr>
        <p:xfrm>
          <a:off x="137907" y="2037265"/>
          <a:ext cx="3879912" cy="3749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19D7B843-9C27-4AE6-B7EA-CA70D55C686C}"/>
              </a:ext>
            </a:extLst>
          </p:cNvPr>
          <p:cNvGrpSpPr/>
          <p:nvPr/>
        </p:nvGrpSpPr>
        <p:grpSpPr>
          <a:xfrm>
            <a:off x="4189949" y="918614"/>
            <a:ext cx="7767782" cy="4964611"/>
            <a:chOff x="4189949" y="918614"/>
            <a:chExt cx="7767782" cy="4964611"/>
          </a:xfrm>
        </p:grpSpPr>
        <p:graphicFrame>
          <p:nvGraphicFramePr>
            <p:cNvPr id="10" name="Content Placeholder 2">
              <a:extLst>
                <a:ext uri="{FF2B5EF4-FFF2-40B4-BE49-F238E27FC236}">
                  <a16:creationId xmlns:a16="http://schemas.microsoft.com/office/drawing/2014/main" id="{54AE6974-171B-7248-B899-7FB5BDD6343C}"/>
                </a:ext>
              </a:extLst>
            </p:cNvPr>
            <p:cNvGraphicFramePr>
              <a:graphicFrameLocks/>
            </p:cNvGraphicFramePr>
            <p:nvPr>
              <p:extLst>
                <p:ext uri="{D42A27DB-BD31-4B8C-83A1-F6EECF244321}">
                  <p14:modId xmlns:p14="http://schemas.microsoft.com/office/powerpoint/2010/main" val="3021712818"/>
                </p:ext>
              </p:extLst>
            </p:nvPr>
          </p:nvGraphicFramePr>
          <p:xfrm>
            <a:off x="4304997" y="1017434"/>
            <a:ext cx="7537686" cy="48657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ounded Rectangle 10">
              <a:extLst>
                <a:ext uri="{FF2B5EF4-FFF2-40B4-BE49-F238E27FC236}">
                  <a16:creationId xmlns:a16="http://schemas.microsoft.com/office/drawing/2014/main" id="{4E032EF2-635F-5F48-ADD5-44FB6C65C212}"/>
                </a:ext>
              </a:extLst>
            </p:cNvPr>
            <p:cNvSpPr/>
            <p:nvPr/>
          </p:nvSpPr>
          <p:spPr>
            <a:xfrm>
              <a:off x="4189949" y="918614"/>
              <a:ext cx="7767782" cy="10031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pic>
        <p:nvPicPr>
          <p:cNvPr id="12" name="Picture 11">
            <a:extLst>
              <a:ext uri="{FF2B5EF4-FFF2-40B4-BE49-F238E27FC236}">
                <a16:creationId xmlns:a16="http://schemas.microsoft.com/office/drawing/2014/main" id="{6C778BF7-3E71-A445-8C76-11036E3DAF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06383" y="2319832"/>
            <a:ext cx="597421" cy="527136"/>
          </a:xfrm>
          <a:prstGeom prst="rect">
            <a:avLst/>
          </a:prstGeom>
        </p:spPr>
      </p:pic>
      <p:sp>
        <p:nvSpPr>
          <p:cNvPr id="14" name="TextBox 13">
            <a:extLst>
              <a:ext uri="{FF2B5EF4-FFF2-40B4-BE49-F238E27FC236}">
                <a16:creationId xmlns:a16="http://schemas.microsoft.com/office/drawing/2014/main" id="{07277932-B461-2742-A161-0AF59190048D}"/>
              </a:ext>
            </a:extLst>
          </p:cNvPr>
          <p:cNvSpPr txBox="1"/>
          <p:nvPr/>
        </p:nvSpPr>
        <p:spPr>
          <a:xfrm>
            <a:off x="0" y="6583361"/>
            <a:ext cx="7135091"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Section: “What is BIM for Infrastructure” (Page 7)</a:t>
            </a:r>
          </a:p>
        </p:txBody>
      </p:sp>
    </p:spTree>
    <p:extLst>
      <p:ext uri="{BB962C8B-B14F-4D97-AF65-F5344CB8AC3E}">
        <p14:creationId xmlns:p14="http://schemas.microsoft.com/office/powerpoint/2010/main" val="136659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67B71A-36C9-4A42-80FD-107C922D767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417320"/>
            <a:ext cx="7692390" cy="5017770"/>
          </a:xfrm>
          <a:prstGeom prst="rect">
            <a:avLst/>
          </a:prstGeom>
          <a:noFill/>
          <a:ln>
            <a:noFill/>
          </a:ln>
        </p:spPr>
      </p:pic>
      <p:sp>
        <p:nvSpPr>
          <p:cNvPr id="3" name="TextBox 2">
            <a:extLst>
              <a:ext uri="{FF2B5EF4-FFF2-40B4-BE49-F238E27FC236}">
                <a16:creationId xmlns:a16="http://schemas.microsoft.com/office/drawing/2014/main" id="{8CE0D200-9A08-4ED9-94A4-39F5F93A9658}"/>
              </a:ext>
            </a:extLst>
          </p:cNvPr>
          <p:cNvSpPr txBox="1"/>
          <p:nvPr/>
        </p:nvSpPr>
        <p:spPr>
          <a:xfrm>
            <a:off x="545898" y="216991"/>
            <a:ext cx="11173351" cy="1200329"/>
          </a:xfrm>
          <a:prstGeom prst="rect">
            <a:avLst/>
          </a:prstGeom>
          <a:noFill/>
        </p:spPr>
        <p:txBody>
          <a:bodyPr wrap="square" rtlCol="0">
            <a:spAutoFit/>
          </a:bodyPr>
          <a:lstStyle/>
          <a:p>
            <a:pPr algn="l"/>
            <a:r>
              <a:rPr lang="en-US" sz="3600" b="1" dirty="0">
                <a:solidFill>
                  <a:schemeClr val="bg1"/>
                </a:solidFill>
                <a:latin typeface="Georgia" panose="02040502050405020303" pitchFamily="18" charset="0"/>
              </a:rPr>
              <a:t>Profound Changes for </a:t>
            </a:r>
          </a:p>
          <a:p>
            <a:pPr algn="l"/>
            <a:r>
              <a:rPr lang="en-US" sz="3600" b="1" dirty="0">
                <a:solidFill>
                  <a:schemeClr val="bg1"/>
                </a:solidFill>
                <a:latin typeface="Georgia" panose="02040502050405020303" pitchFamily="18" charset="0"/>
              </a:rPr>
              <a:t>Program and Project Delivery</a:t>
            </a:r>
          </a:p>
        </p:txBody>
      </p:sp>
      <p:sp>
        <p:nvSpPr>
          <p:cNvPr id="11" name="TextBox 10">
            <a:extLst>
              <a:ext uri="{FF2B5EF4-FFF2-40B4-BE49-F238E27FC236}">
                <a16:creationId xmlns:a16="http://schemas.microsoft.com/office/drawing/2014/main" id="{584A5CF1-7EF5-46DA-88A3-289DCE6CF82C}"/>
              </a:ext>
            </a:extLst>
          </p:cNvPr>
          <p:cNvSpPr txBox="1"/>
          <p:nvPr/>
        </p:nvSpPr>
        <p:spPr>
          <a:xfrm>
            <a:off x="545898" y="6304285"/>
            <a:ext cx="1125629" cy="261610"/>
          </a:xfrm>
          <a:prstGeom prst="rect">
            <a:avLst/>
          </a:prstGeom>
          <a:noFill/>
        </p:spPr>
        <p:txBody>
          <a:bodyPr wrap="none" rtlCol="0">
            <a:spAutoFit/>
          </a:bodyPr>
          <a:lstStyle/>
          <a:p>
            <a:r>
              <a:rPr lang="en-US" sz="1100" dirty="0"/>
              <a:t>Source: FHWA</a:t>
            </a:r>
          </a:p>
        </p:txBody>
      </p:sp>
    </p:spTree>
    <p:extLst>
      <p:ext uri="{BB962C8B-B14F-4D97-AF65-F5344CB8AC3E}">
        <p14:creationId xmlns:p14="http://schemas.microsoft.com/office/powerpoint/2010/main" val="880545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Target Milestones (DRAFT)</a:t>
            </a:r>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8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6" name="Diagram 5">
            <a:extLst>
              <a:ext uri="{FF2B5EF4-FFF2-40B4-BE49-F238E27FC236}">
                <a16:creationId xmlns:a16="http://schemas.microsoft.com/office/drawing/2014/main" id="{20164CB2-6C05-4745-B4B8-0FFA34D156B2}"/>
              </a:ext>
            </a:extLst>
          </p:cNvPr>
          <p:cNvGraphicFramePr/>
          <p:nvPr>
            <p:extLst/>
          </p:nvPr>
        </p:nvGraphicFramePr>
        <p:xfrm>
          <a:off x="2031999" y="719666"/>
          <a:ext cx="9228183" cy="579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41369B16-B32C-B940-AE8C-362E45BF58BD}"/>
              </a:ext>
            </a:extLst>
          </p:cNvPr>
          <p:cNvSpPr txBox="1"/>
          <p:nvPr/>
        </p:nvSpPr>
        <p:spPr>
          <a:xfrm>
            <a:off x="0" y="6583361"/>
            <a:ext cx="7135091"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Section: “Executive Summary” (Page 2)</a:t>
            </a:r>
          </a:p>
        </p:txBody>
      </p:sp>
    </p:spTree>
    <p:extLst>
      <p:ext uri="{BB962C8B-B14F-4D97-AF65-F5344CB8AC3E}">
        <p14:creationId xmlns:p14="http://schemas.microsoft.com/office/powerpoint/2010/main" val="2123793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36270" y="423450"/>
            <a:ext cx="7652384" cy="10464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20" normalizeH="0" baseline="0" noProof="0" dirty="0">
                <a:ln>
                  <a:noFill/>
                </a:ln>
                <a:solidFill>
                  <a:srgbClr val="2091C8"/>
                </a:solidFill>
                <a:effectLst/>
                <a:uLnTx/>
                <a:uFillTx/>
                <a:latin typeface="Candara"/>
                <a:ea typeface="+mn-ea"/>
                <a:cs typeface="Candara"/>
              </a:rPr>
              <a:t>CI</a:t>
            </a:r>
            <a:r>
              <a:rPr kumimoji="0" sz="2800" b="1" i="0" u="none" strike="noStrike" kern="1200" cap="none" spc="-25" normalizeH="0" baseline="0" noProof="0" dirty="0">
                <a:ln>
                  <a:noFill/>
                </a:ln>
                <a:solidFill>
                  <a:srgbClr val="2091C8"/>
                </a:solidFill>
                <a:effectLst/>
                <a:uLnTx/>
                <a:uFillTx/>
                <a:latin typeface="Candara"/>
                <a:ea typeface="+mn-ea"/>
                <a:cs typeface="Candara"/>
              </a:rPr>
              <a:t>M</a:t>
            </a:r>
            <a:r>
              <a:rPr kumimoji="0" sz="2800" b="1" i="0" u="none" strike="noStrike" kern="1200" cap="none" spc="0" normalizeH="0" baseline="0" noProof="0" dirty="0">
                <a:ln>
                  <a:noFill/>
                </a:ln>
                <a:solidFill>
                  <a:srgbClr val="2091C8"/>
                </a:solidFill>
                <a:effectLst/>
                <a:uLnTx/>
                <a:uFillTx/>
                <a:latin typeface="Candara"/>
                <a:ea typeface="+mn-ea"/>
                <a:cs typeface="Candara"/>
              </a:rPr>
              <a:t> </a:t>
            </a:r>
            <a:r>
              <a:rPr kumimoji="0" sz="2800" b="1" i="0" u="none" strike="noStrike" kern="1200" cap="none" spc="-15" normalizeH="0" baseline="0" noProof="0" dirty="0">
                <a:ln>
                  <a:noFill/>
                </a:ln>
                <a:solidFill>
                  <a:srgbClr val="2091C8"/>
                </a:solidFill>
                <a:effectLst/>
                <a:uLnTx/>
                <a:uFillTx/>
                <a:latin typeface="Candara"/>
                <a:ea typeface="+mn-ea"/>
                <a:cs typeface="Candara"/>
              </a:rPr>
              <a:t>-Maximiz</a:t>
            </a:r>
            <a:r>
              <a:rPr kumimoji="0" sz="2800" b="1" i="0" u="none" strike="noStrike" kern="1200" cap="none" spc="-25" normalizeH="0" baseline="0" noProof="0" dirty="0">
                <a:ln>
                  <a:noFill/>
                </a:ln>
                <a:solidFill>
                  <a:srgbClr val="2091C8"/>
                </a:solidFill>
                <a:effectLst/>
                <a:uLnTx/>
                <a:uFillTx/>
                <a:latin typeface="Candara"/>
                <a:ea typeface="+mn-ea"/>
                <a:cs typeface="Candara"/>
              </a:rPr>
              <a:t>i</a:t>
            </a:r>
            <a:r>
              <a:rPr kumimoji="0" sz="2800" b="1" i="0" u="none" strike="noStrike" kern="1200" cap="none" spc="-20" normalizeH="0" baseline="0" noProof="0" dirty="0">
                <a:ln>
                  <a:noFill/>
                </a:ln>
                <a:solidFill>
                  <a:srgbClr val="2091C8"/>
                </a:solidFill>
                <a:effectLst/>
                <a:uLnTx/>
                <a:uFillTx/>
                <a:latin typeface="Candara"/>
                <a:ea typeface="+mn-ea"/>
                <a:cs typeface="Candara"/>
              </a:rPr>
              <a:t>ng</a:t>
            </a:r>
            <a:r>
              <a:rPr kumimoji="0" sz="2800" b="1" i="0" u="none" strike="noStrike" kern="1200" cap="none" spc="5" normalizeH="0" baseline="0" noProof="0" dirty="0">
                <a:ln>
                  <a:noFill/>
                </a:ln>
                <a:solidFill>
                  <a:srgbClr val="2091C8"/>
                </a:solidFill>
                <a:effectLst/>
                <a:uLnTx/>
                <a:uFillTx/>
                <a:latin typeface="Candara"/>
                <a:ea typeface="+mn-ea"/>
                <a:cs typeface="Candara"/>
              </a:rPr>
              <a:t> </a:t>
            </a:r>
            <a:r>
              <a:rPr kumimoji="0" sz="2800" b="1" i="0" u="none" strike="noStrike" kern="1200" cap="none" spc="-15" normalizeH="0" baseline="0" noProof="0" dirty="0">
                <a:ln>
                  <a:noFill/>
                </a:ln>
                <a:solidFill>
                  <a:srgbClr val="2091C8"/>
                </a:solidFill>
                <a:effectLst/>
                <a:uLnTx/>
                <a:uFillTx/>
                <a:latin typeface="Candara"/>
                <a:ea typeface="+mn-ea"/>
                <a:cs typeface="Candara"/>
              </a:rPr>
              <a:t>the</a:t>
            </a:r>
            <a:r>
              <a:rPr kumimoji="0" sz="2800" b="1" i="0" u="none" strike="noStrike" kern="1200" cap="none" spc="-5" normalizeH="0" baseline="0" noProof="0" dirty="0">
                <a:ln>
                  <a:noFill/>
                </a:ln>
                <a:solidFill>
                  <a:srgbClr val="2091C8"/>
                </a:solidFill>
                <a:effectLst/>
                <a:uLnTx/>
                <a:uFillTx/>
                <a:latin typeface="Candara"/>
                <a:ea typeface="+mn-ea"/>
                <a:cs typeface="Candara"/>
              </a:rPr>
              <a:t> </a:t>
            </a:r>
            <a:r>
              <a:rPr kumimoji="0" sz="2800" b="1" i="0" u="none" strike="noStrike" kern="1200" cap="none" spc="-20" normalizeH="0" baseline="0" noProof="0" dirty="0">
                <a:ln>
                  <a:noFill/>
                </a:ln>
                <a:solidFill>
                  <a:srgbClr val="2091C8"/>
                </a:solidFill>
                <a:effectLst/>
                <a:uLnTx/>
                <a:uFillTx/>
                <a:latin typeface="Candara"/>
                <a:ea typeface="+mn-ea"/>
                <a:cs typeface="Candara"/>
              </a:rPr>
              <a:t>valu</a:t>
            </a:r>
            <a:r>
              <a:rPr kumimoji="0" sz="2800" b="1" i="0" u="none" strike="noStrike" kern="1200" cap="none" spc="-15" normalizeH="0" baseline="0" noProof="0" dirty="0">
                <a:ln>
                  <a:noFill/>
                </a:ln>
                <a:solidFill>
                  <a:srgbClr val="2091C8"/>
                </a:solidFill>
                <a:effectLst/>
                <a:uLnTx/>
                <a:uFillTx/>
                <a:latin typeface="Candara"/>
                <a:ea typeface="+mn-ea"/>
                <a:cs typeface="Candara"/>
              </a:rPr>
              <a:t>e</a:t>
            </a:r>
            <a:r>
              <a:rPr kumimoji="0" sz="2800" b="1" i="0" u="none" strike="noStrike" kern="1200" cap="none" spc="30" normalizeH="0" baseline="0" noProof="0" dirty="0">
                <a:ln>
                  <a:noFill/>
                </a:ln>
                <a:solidFill>
                  <a:srgbClr val="2091C8"/>
                </a:solidFill>
                <a:effectLst/>
                <a:uLnTx/>
                <a:uFillTx/>
                <a:latin typeface="Candara"/>
                <a:ea typeface="+mn-ea"/>
                <a:cs typeface="Candara"/>
              </a:rPr>
              <a:t> </a:t>
            </a:r>
            <a:r>
              <a:rPr kumimoji="0" sz="2800" b="1" i="0" u="none" strike="noStrike" kern="1200" cap="none" spc="-15" normalizeH="0" baseline="0" noProof="0" dirty="0">
                <a:ln>
                  <a:noFill/>
                </a:ln>
                <a:solidFill>
                  <a:srgbClr val="2091C8"/>
                </a:solidFill>
                <a:effectLst/>
                <a:uLnTx/>
                <a:uFillTx/>
                <a:latin typeface="Candara"/>
                <a:ea typeface="+mn-ea"/>
                <a:cs typeface="Candara"/>
              </a:rPr>
              <a:t>for</a:t>
            </a:r>
            <a:r>
              <a:rPr kumimoji="0" sz="2800" b="1" i="0" u="none" strike="noStrike" kern="1200" cap="none" spc="5" normalizeH="0" baseline="0" noProof="0" dirty="0">
                <a:ln>
                  <a:noFill/>
                </a:ln>
                <a:solidFill>
                  <a:srgbClr val="2091C8"/>
                </a:solidFill>
                <a:effectLst/>
                <a:uLnTx/>
                <a:uFillTx/>
                <a:latin typeface="Candara"/>
                <a:ea typeface="+mn-ea"/>
                <a:cs typeface="Candara"/>
              </a:rPr>
              <a:t> </a:t>
            </a:r>
            <a:r>
              <a:rPr kumimoji="0" sz="2800" b="1" i="0" u="none" strike="noStrike" kern="1200" cap="none" spc="-15" normalizeH="0" baseline="0" noProof="0" dirty="0">
                <a:ln>
                  <a:noFill/>
                </a:ln>
                <a:solidFill>
                  <a:srgbClr val="2091C8"/>
                </a:solidFill>
                <a:effectLst/>
                <a:uLnTx/>
                <a:uFillTx/>
                <a:latin typeface="Candara"/>
                <a:ea typeface="+mn-ea"/>
                <a:cs typeface="Candara"/>
              </a:rPr>
              <a:t>Stakeholder</a:t>
            </a:r>
            <a:r>
              <a:rPr kumimoji="0" sz="2800" b="1" i="0" u="none" strike="noStrike" kern="1200" cap="none" spc="5" normalizeH="0" baseline="0" noProof="0" dirty="0">
                <a:ln>
                  <a:noFill/>
                </a:ln>
                <a:solidFill>
                  <a:srgbClr val="2091C8"/>
                </a:solidFill>
                <a:effectLst/>
                <a:uLnTx/>
                <a:uFillTx/>
                <a:latin typeface="Candara"/>
                <a:ea typeface="+mn-ea"/>
                <a:cs typeface="Candara"/>
              </a:rPr>
              <a:t> </a:t>
            </a:r>
            <a:r>
              <a:rPr kumimoji="0" sz="2800" b="1" i="0" u="none" strike="noStrike" kern="1200" cap="none" spc="-180" normalizeH="0" baseline="0" noProof="0" dirty="0">
                <a:ln>
                  <a:noFill/>
                </a:ln>
                <a:solidFill>
                  <a:srgbClr val="2091C8"/>
                </a:solidFill>
                <a:effectLst/>
                <a:uLnTx/>
                <a:uFillTx/>
                <a:latin typeface="Candara"/>
                <a:ea typeface="+mn-ea"/>
                <a:cs typeface="Candara"/>
              </a:rPr>
              <a:t>T</a:t>
            </a:r>
            <a:r>
              <a:rPr kumimoji="0" sz="2800" b="1" i="0" u="none" strike="noStrike" kern="1200" cap="none" spc="-20" normalizeH="0" baseline="0" noProof="0" dirty="0">
                <a:ln>
                  <a:noFill/>
                </a:ln>
                <a:solidFill>
                  <a:srgbClr val="2091C8"/>
                </a:solidFill>
                <a:effectLst/>
                <a:uLnTx/>
                <a:uFillTx/>
                <a:latin typeface="Candara"/>
                <a:ea typeface="+mn-ea"/>
                <a:cs typeface="Candara"/>
              </a:rPr>
              <a:t>eams!</a:t>
            </a:r>
            <a:endParaRPr kumimoji="0" sz="2800" b="0" i="0" u="none" strike="noStrike" kern="1200" cap="none" spc="0" normalizeH="0" baseline="0" noProof="0" dirty="0">
              <a:ln>
                <a:noFill/>
              </a:ln>
              <a:solidFill>
                <a:prstClr val="black"/>
              </a:solidFill>
              <a:effectLst/>
              <a:uLnTx/>
              <a:uFillTx/>
              <a:latin typeface="Candara"/>
              <a:ea typeface="+mn-ea"/>
              <a:cs typeface="Candara"/>
            </a:endParaRPr>
          </a:p>
          <a:p>
            <a:pPr marL="12700" marR="189230" lvl="0" indent="0" algn="l" defTabSz="914400" rtl="0" eaLnBrk="1" fontAlgn="auto" latinLnBrk="0" hangingPunct="1">
              <a:lnSpc>
                <a:spcPct val="100499"/>
              </a:lnSpc>
              <a:spcBef>
                <a:spcPts val="45"/>
              </a:spcBef>
              <a:spcAft>
                <a:spcPts val="0"/>
              </a:spcAft>
              <a:buClrTx/>
              <a:buSzTx/>
              <a:buFontTx/>
              <a:buNone/>
              <a:tabLst/>
              <a:defRPr/>
            </a:pPr>
            <a:r>
              <a:rPr kumimoji="0" sz="2000" b="1" i="0" u="none" strike="noStrike" kern="1200" cap="none" spc="-5" normalizeH="0" baseline="0" noProof="0" dirty="0">
                <a:ln>
                  <a:noFill/>
                </a:ln>
                <a:solidFill>
                  <a:srgbClr val="2091C8"/>
                </a:solidFill>
                <a:effectLst/>
                <a:uLnTx/>
                <a:uFillTx/>
                <a:latin typeface="Candara"/>
                <a:ea typeface="+mn-ea"/>
                <a:cs typeface="Candara"/>
              </a:rPr>
              <a:t>C</a:t>
            </a:r>
            <a:r>
              <a:rPr kumimoji="0" sz="2000" b="1" i="0" u="none" strike="noStrike" kern="1200" cap="none" spc="-10" normalizeH="0" baseline="0" noProof="0" dirty="0">
                <a:ln>
                  <a:noFill/>
                </a:ln>
                <a:solidFill>
                  <a:srgbClr val="2091C8"/>
                </a:solidFill>
                <a:effectLst/>
                <a:uLnTx/>
                <a:uFillTx/>
                <a:latin typeface="Candara"/>
                <a:ea typeface="+mn-ea"/>
                <a:cs typeface="Candara"/>
              </a:rPr>
              <a:t>o</a:t>
            </a:r>
            <a:r>
              <a:rPr kumimoji="0" sz="2000" b="1" i="0" u="none" strike="noStrike" kern="1200" cap="none" spc="-5" normalizeH="0" baseline="0" noProof="0" dirty="0">
                <a:ln>
                  <a:noFill/>
                </a:ln>
                <a:solidFill>
                  <a:srgbClr val="2091C8"/>
                </a:solidFill>
                <a:effectLst/>
                <a:uLnTx/>
                <a:uFillTx/>
                <a:latin typeface="Candara"/>
                <a:ea typeface="+mn-ea"/>
                <a:cs typeface="Candara"/>
              </a:rPr>
              <a:t>r</a:t>
            </a:r>
            <a:r>
              <a:rPr kumimoji="0" sz="2000" b="1" i="0" u="none" strike="noStrike" kern="1200" cap="none" spc="0" normalizeH="0" baseline="0" noProof="0" dirty="0">
                <a:ln>
                  <a:noFill/>
                </a:ln>
                <a:solidFill>
                  <a:srgbClr val="2091C8"/>
                </a:solidFill>
                <a:effectLst/>
                <a:uLnTx/>
                <a:uFillTx/>
                <a:latin typeface="Candara"/>
                <a:ea typeface="+mn-ea"/>
                <a:cs typeface="Candara"/>
              </a:rPr>
              <a:t>e build</a:t>
            </a:r>
            <a:r>
              <a:rPr kumimoji="0" sz="2000" b="1" i="0" u="none" strike="noStrike" kern="1200" cap="none" spc="5" normalizeH="0" baseline="0" noProof="0" dirty="0">
                <a:ln>
                  <a:noFill/>
                </a:ln>
                <a:solidFill>
                  <a:srgbClr val="2091C8"/>
                </a:solidFill>
                <a:effectLst/>
                <a:uLnTx/>
                <a:uFillTx/>
                <a:latin typeface="Candara"/>
                <a:ea typeface="+mn-ea"/>
                <a:cs typeface="Candara"/>
              </a:rPr>
              <a:t>i</a:t>
            </a:r>
            <a:r>
              <a:rPr kumimoji="0" sz="2000" b="1" i="0" u="none" strike="noStrike" kern="1200" cap="none" spc="0" normalizeH="0" baseline="0" noProof="0" dirty="0">
                <a:ln>
                  <a:noFill/>
                </a:ln>
                <a:solidFill>
                  <a:srgbClr val="2091C8"/>
                </a:solidFill>
                <a:effectLst/>
                <a:uLnTx/>
                <a:uFillTx/>
                <a:latin typeface="Candara"/>
                <a:ea typeface="+mn-ea"/>
                <a:cs typeface="Candara"/>
              </a:rPr>
              <a:t>ng</a:t>
            </a:r>
            <a:r>
              <a:rPr kumimoji="0" sz="2000" b="1" i="0" u="none" strike="noStrike" kern="1200" cap="none" spc="-3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bloc</a:t>
            </a:r>
            <a:r>
              <a:rPr kumimoji="0" sz="2000" b="1" i="0" u="none" strike="noStrike" kern="1200" cap="none" spc="-10" normalizeH="0" baseline="0" noProof="0" dirty="0">
                <a:ln>
                  <a:noFill/>
                </a:ln>
                <a:solidFill>
                  <a:srgbClr val="2091C8"/>
                </a:solidFill>
                <a:effectLst/>
                <a:uLnTx/>
                <a:uFillTx/>
                <a:latin typeface="Candara"/>
                <a:ea typeface="+mn-ea"/>
                <a:cs typeface="Candara"/>
              </a:rPr>
              <a:t>k</a:t>
            </a:r>
            <a:r>
              <a:rPr kumimoji="0" sz="2000" b="1" i="0" u="none" strike="noStrike" kern="1200" cap="none" spc="0" normalizeH="0" baseline="0" noProof="0" dirty="0">
                <a:ln>
                  <a:noFill/>
                </a:ln>
                <a:solidFill>
                  <a:srgbClr val="2091C8"/>
                </a:solidFill>
                <a:effectLst/>
                <a:uLnTx/>
                <a:uFillTx/>
                <a:latin typeface="Candara"/>
                <a:ea typeface="+mn-ea"/>
                <a:cs typeface="Candara"/>
              </a:rPr>
              <a:t>s</a:t>
            </a:r>
            <a:r>
              <a:rPr kumimoji="0" sz="2000" b="1" i="0" u="none" strike="noStrike" kern="1200" cap="none" spc="-15" normalizeH="0" baseline="0" noProof="0" dirty="0">
                <a:ln>
                  <a:noFill/>
                </a:ln>
                <a:solidFill>
                  <a:srgbClr val="2091C8"/>
                </a:solidFill>
                <a:effectLst/>
                <a:uLnTx/>
                <a:uFillTx/>
                <a:latin typeface="Candara"/>
                <a:ea typeface="+mn-ea"/>
                <a:cs typeface="Candara"/>
              </a:rPr>
              <a:t> </a:t>
            </a:r>
            <a:r>
              <a:rPr kumimoji="0" sz="2000" b="1" i="0" u="none" strike="noStrike" kern="1200" cap="none" spc="-5" normalizeH="0" baseline="0" noProof="0" dirty="0">
                <a:ln>
                  <a:noFill/>
                </a:ln>
                <a:solidFill>
                  <a:srgbClr val="2091C8"/>
                </a:solidFill>
                <a:effectLst/>
                <a:uLnTx/>
                <a:uFillTx/>
                <a:latin typeface="Candara"/>
                <a:ea typeface="+mn-ea"/>
                <a:cs typeface="Candara"/>
              </a:rPr>
              <a:t>ar</a:t>
            </a:r>
            <a:r>
              <a:rPr kumimoji="0" sz="2000" b="1" i="0" u="none" strike="noStrike" kern="1200" cap="none" spc="0" normalizeH="0" baseline="0" noProof="0" dirty="0">
                <a:ln>
                  <a:noFill/>
                </a:ln>
                <a:solidFill>
                  <a:srgbClr val="2091C8"/>
                </a:solidFill>
                <a:effectLst/>
                <a:uLnTx/>
                <a:uFillTx/>
                <a:latin typeface="Candara"/>
                <a:ea typeface="+mn-ea"/>
                <a:cs typeface="Candara"/>
              </a:rPr>
              <a:t>e</a:t>
            </a:r>
            <a:r>
              <a:rPr kumimoji="0" sz="2000" b="1" i="0" u="none" strike="noStrike" kern="1200" cap="none" spc="1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3D</a:t>
            </a:r>
            <a:r>
              <a:rPr kumimoji="0" sz="2000" b="1" i="0" u="none" strike="noStrike" kern="1200" cap="none" spc="-10" normalizeH="0" baseline="0" noProof="0" dirty="0">
                <a:ln>
                  <a:noFill/>
                </a:ln>
                <a:solidFill>
                  <a:srgbClr val="2091C8"/>
                </a:solidFill>
                <a:effectLst/>
                <a:uLnTx/>
                <a:uFillTx/>
                <a:latin typeface="Candara"/>
                <a:ea typeface="+mn-ea"/>
                <a:cs typeface="Candara"/>
              </a:rPr>
              <a:t> </a:t>
            </a:r>
            <a:r>
              <a:rPr kumimoji="0" sz="2000" b="1" i="0" u="none" strike="noStrike" kern="1200" cap="none" spc="-5" normalizeH="0" baseline="0" noProof="0" dirty="0">
                <a:ln>
                  <a:noFill/>
                </a:ln>
                <a:solidFill>
                  <a:srgbClr val="2091C8"/>
                </a:solidFill>
                <a:effectLst/>
                <a:uLnTx/>
                <a:uFillTx/>
                <a:latin typeface="Candara"/>
                <a:ea typeface="+mn-ea"/>
                <a:cs typeface="Candara"/>
              </a:rPr>
              <a:t>model</a:t>
            </a:r>
            <a:r>
              <a:rPr kumimoji="0" sz="2000" b="1" i="0" u="none" strike="noStrike" kern="1200" cap="none" spc="0" normalizeH="0" baseline="0" noProof="0" dirty="0">
                <a:ln>
                  <a:noFill/>
                </a:ln>
                <a:solidFill>
                  <a:srgbClr val="2091C8"/>
                </a:solidFill>
                <a:effectLst/>
                <a:uLnTx/>
                <a:uFillTx/>
                <a:latin typeface="Candara"/>
                <a:ea typeface="+mn-ea"/>
                <a:cs typeface="Candara"/>
              </a:rPr>
              <a:t>s</a:t>
            </a:r>
            <a:r>
              <a:rPr kumimoji="0" sz="2000" b="1" i="0" u="none" strike="noStrike" kern="1200" cap="none" spc="-25" normalizeH="0" baseline="0" noProof="0" dirty="0">
                <a:ln>
                  <a:noFill/>
                </a:ln>
                <a:solidFill>
                  <a:srgbClr val="2091C8"/>
                </a:solidFill>
                <a:effectLst/>
                <a:uLnTx/>
                <a:uFillTx/>
                <a:latin typeface="Candara"/>
                <a:ea typeface="+mn-ea"/>
                <a:cs typeface="Candara"/>
              </a:rPr>
              <a:t> </a:t>
            </a:r>
            <a:r>
              <a:rPr kumimoji="0" sz="2000" b="1" i="0" u="none" strike="noStrike" kern="1200" cap="none" spc="-5" normalizeH="0" baseline="0" noProof="0" dirty="0">
                <a:ln>
                  <a:noFill/>
                </a:ln>
                <a:solidFill>
                  <a:srgbClr val="2091C8"/>
                </a:solidFill>
                <a:effectLst/>
                <a:uLnTx/>
                <a:uFillTx/>
                <a:latin typeface="Candara"/>
                <a:ea typeface="+mn-ea"/>
                <a:cs typeface="Candara"/>
              </a:rPr>
              <a:t>an</a:t>
            </a:r>
            <a:r>
              <a:rPr kumimoji="0" sz="2000" b="1" i="0" u="none" strike="noStrike" kern="1200" cap="none" spc="0" normalizeH="0" baseline="0" noProof="0" dirty="0">
                <a:ln>
                  <a:noFill/>
                </a:ln>
                <a:solidFill>
                  <a:srgbClr val="2091C8"/>
                </a:solidFill>
                <a:effectLst/>
                <a:uLnTx/>
                <a:uFillTx/>
                <a:latin typeface="Candara"/>
                <a:ea typeface="+mn-ea"/>
                <a:cs typeface="Candara"/>
              </a:rPr>
              <a:t>d Da</a:t>
            </a:r>
            <a:r>
              <a:rPr kumimoji="0" sz="2000" b="1" i="0" u="none" strike="noStrike" kern="1200" cap="none" spc="5" normalizeH="0" baseline="0" noProof="0" dirty="0">
                <a:ln>
                  <a:noFill/>
                </a:ln>
                <a:solidFill>
                  <a:srgbClr val="2091C8"/>
                </a:solidFill>
                <a:effectLst/>
                <a:uLnTx/>
                <a:uFillTx/>
                <a:latin typeface="Candara"/>
                <a:ea typeface="+mn-ea"/>
                <a:cs typeface="Candara"/>
              </a:rPr>
              <a:t>t</a:t>
            </a:r>
            <a:r>
              <a:rPr kumimoji="0" sz="2000" b="1" i="0" u="none" strike="noStrike" kern="1200" cap="none" spc="0" normalizeH="0" baseline="0" noProof="0" dirty="0">
                <a:ln>
                  <a:noFill/>
                </a:ln>
                <a:solidFill>
                  <a:srgbClr val="2091C8"/>
                </a:solidFill>
                <a:effectLst/>
                <a:uLnTx/>
                <a:uFillTx/>
                <a:latin typeface="Candara"/>
                <a:ea typeface="+mn-ea"/>
                <a:cs typeface="Candara"/>
              </a:rPr>
              <a:t>a</a:t>
            </a:r>
            <a:r>
              <a:rPr kumimoji="0" sz="2000" b="1" i="0" u="none" strike="noStrike" kern="1200" cap="none" spc="1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(geos</a:t>
            </a:r>
            <a:r>
              <a:rPr kumimoji="0" sz="2000" b="1" i="0" u="none" strike="noStrike" kern="1200" cap="none" spc="-15" normalizeH="0" baseline="0" noProof="0" dirty="0">
                <a:ln>
                  <a:noFill/>
                </a:ln>
                <a:solidFill>
                  <a:srgbClr val="2091C8"/>
                </a:solidFill>
                <a:effectLst/>
                <a:uLnTx/>
                <a:uFillTx/>
                <a:latin typeface="Candara"/>
                <a:ea typeface="+mn-ea"/>
                <a:cs typeface="Candara"/>
              </a:rPr>
              <a:t>p</a:t>
            </a:r>
            <a:r>
              <a:rPr kumimoji="0" sz="2000" b="1" i="0" u="none" strike="noStrike" kern="1200" cap="none" spc="-5" normalizeH="0" baseline="0" noProof="0" dirty="0">
                <a:ln>
                  <a:noFill/>
                </a:ln>
                <a:solidFill>
                  <a:srgbClr val="2091C8"/>
                </a:solidFill>
                <a:effectLst/>
                <a:uLnTx/>
                <a:uFillTx/>
                <a:latin typeface="Candara"/>
                <a:ea typeface="+mn-ea"/>
                <a:cs typeface="Candara"/>
              </a:rPr>
              <a:t>at</a:t>
            </a:r>
            <a:r>
              <a:rPr kumimoji="0" sz="2000" b="1" i="0" u="none" strike="noStrike" kern="1200" cap="none" spc="5" normalizeH="0" baseline="0" noProof="0" dirty="0">
                <a:ln>
                  <a:noFill/>
                </a:ln>
                <a:solidFill>
                  <a:srgbClr val="2091C8"/>
                </a:solidFill>
                <a:effectLst/>
                <a:uLnTx/>
                <a:uFillTx/>
                <a:latin typeface="Candara"/>
                <a:ea typeface="+mn-ea"/>
                <a:cs typeface="Candara"/>
              </a:rPr>
              <a:t>i</a:t>
            </a:r>
            <a:r>
              <a:rPr kumimoji="0" sz="2000" b="1" i="0" u="none" strike="noStrike" kern="1200" cap="none" spc="-5" normalizeH="0" baseline="0" noProof="0" dirty="0">
                <a:ln>
                  <a:noFill/>
                </a:ln>
                <a:solidFill>
                  <a:srgbClr val="2091C8"/>
                </a:solidFill>
                <a:effectLst/>
                <a:uLnTx/>
                <a:uFillTx/>
                <a:latin typeface="Candara"/>
                <a:ea typeface="+mn-ea"/>
                <a:cs typeface="Candara"/>
              </a:rPr>
              <a:t>al</a:t>
            </a:r>
            <a:r>
              <a:rPr kumimoji="0" sz="2000" b="1" i="0" u="none" strike="noStrike" kern="1200" cap="none" spc="0" normalizeH="0" baseline="0" noProof="0" dirty="0">
                <a:ln>
                  <a:noFill/>
                </a:ln>
                <a:solidFill>
                  <a:srgbClr val="2091C8"/>
                </a:solidFill>
                <a:effectLst/>
                <a:uLnTx/>
                <a:uFillTx/>
                <a:latin typeface="Candara"/>
                <a:ea typeface="+mn-ea"/>
                <a:cs typeface="Candara"/>
              </a:rPr>
              <a:t>)</a:t>
            </a:r>
            <a:r>
              <a:rPr kumimoji="0" sz="2000" b="1" i="0" u="none" strike="noStrike" kern="1200" cap="none" spc="-3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th</a:t>
            </a:r>
            <a:r>
              <a:rPr kumimoji="0" sz="2000" b="1" i="0" u="none" strike="noStrike" kern="1200" cap="none" spc="-5" normalizeH="0" baseline="0" noProof="0" dirty="0">
                <a:ln>
                  <a:noFill/>
                </a:ln>
                <a:solidFill>
                  <a:srgbClr val="2091C8"/>
                </a:solidFill>
                <a:effectLst/>
                <a:uLnTx/>
                <a:uFillTx/>
                <a:latin typeface="Candara"/>
                <a:ea typeface="+mn-ea"/>
                <a:cs typeface="Candara"/>
              </a:rPr>
              <a:t>a</a:t>
            </a:r>
            <a:r>
              <a:rPr kumimoji="0" sz="2000" b="1" i="0" u="none" strike="noStrike" kern="1200" cap="none" spc="0" normalizeH="0" baseline="0" noProof="0" dirty="0">
                <a:ln>
                  <a:noFill/>
                </a:ln>
                <a:solidFill>
                  <a:srgbClr val="2091C8"/>
                </a:solidFill>
                <a:effectLst/>
                <a:uLnTx/>
                <a:uFillTx/>
                <a:latin typeface="Candara"/>
                <a:ea typeface="+mn-ea"/>
                <a:cs typeface="Candara"/>
              </a:rPr>
              <a:t>t brings o</a:t>
            </a:r>
            <a:r>
              <a:rPr kumimoji="0" sz="2000" b="1" i="0" u="none" strike="noStrike" kern="1200" cap="none" spc="-10" normalizeH="0" baseline="0" noProof="0" dirty="0">
                <a:ln>
                  <a:noFill/>
                </a:ln>
                <a:solidFill>
                  <a:srgbClr val="2091C8"/>
                </a:solidFill>
                <a:effectLst/>
                <a:uLnTx/>
                <a:uFillTx/>
                <a:latin typeface="Candara"/>
                <a:ea typeface="+mn-ea"/>
                <a:cs typeface="Candara"/>
              </a:rPr>
              <a:t>r</a:t>
            </a:r>
            <a:r>
              <a:rPr kumimoji="0" sz="2000" b="1" i="0" u="none" strike="noStrike" kern="1200" cap="none" spc="0" normalizeH="0" baseline="0" noProof="0" dirty="0">
                <a:ln>
                  <a:noFill/>
                </a:ln>
                <a:solidFill>
                  <a:srgbClr val="2091C8"/>
                </a:solidFill>
                <a:effectLst/>
                <a:uLnTx/>
                <a:uFillTx/>
                <a:latin typeface="Candara"/>
                <a:ea typeface="+mn-ea"/>
                <a:cs typeface="Candara"/>
              </a:rPr>
              <a:t>ganiza</a:t>
            </a:r>
            <a:r>
              <a:rPr kumimoji="0" sz="2000" b="1" i="0" u="none" strike="noStrike" kern="1200" cap="none" spc="5" normalizeH="0" baseline="0" noProof="0" dirty="0">
                <a:ln>
                  <a:noFill/>
                </a:ln>
                <a:solidFill>
                  <a:srgbClr val="2091C8"/>
                </a:solidFill>
                <a:effectLst/>
                <a:uLnTx/>
                <a:uFillTx/>
                <a:latin typeface="Candara"/>
                <a:ea typeface="+mn-ea"/>
                <a:cs typeface="Candara"/>
              </a:rPr>
              <a:t>t</a:t>
            </a:r>
            <a:r>
              <a:rPr kumimoji="0" sz="2000" b="1" i="0" u="none" strike="noStrike" kern="1200" cap="none" spc="0" normalizeH="0" baseline="0" noProof="0" dirty="0">
                <a:ln>
                  <a:noFill/>
                </a:ln>
                <a:solidFill>
                  <a:srgbClr val="2091C8"/>
                </a:solidFill>
                <a:effectLst/>
                <a:uLnTx/>
                <a:uFillTx/>
                <a:latin typeface="Candara"/>
                <a:ea typeface="+mn-ea"/>
                <a:cs typeface="Candara"/>
              </a:rPr>
              <a:t>ional</a:t>
            </a:r>
            <a:r>
              <a:rPr kumimoji="0" sz="2000" b="1" i="0" u="none" strike="noStrike" kern="1200" cap="none" spc="-5" normalizeH="0" baseline="0" noProof="0" dirty="0">
                <a:ln>
                  <a:noFill/>
                </a:ln>
                <a:solidFill>
                  <a:srgbClr val="2091C8"/>
                </a:solidFill>
                <a:effectLst/>
                <a:uLnTx/>
                <a:uFillTx/>
                <a:latin typeface="Candara"/>
                <a:ea typeface="+mn-ea"/>
                <a:cs typeface="Candara"/>
              </a:rPr>
              <a:t> valu</a:t>
            </a:r>
            <a:r>
              <a:rPr kumimoji="0" sz="2000" b="1" i="0" u="none" strike="noStrike" kern="1200" cap="none" spc="0" normalizeH="0" baseline="0" noProof="0" dirty="0">
                <a:ln>
                  <a:noFill/>
                </a:ln>
                <a:solidFill>
                  <a:srgbClr val="2091C8"/>
                </a:solidFill>
                <a:effectLst/>
                <a:uLnTx/>
                <a:uFillTx/>
                <a:latin typeface="Candara"/>
                <a:ea typeface="+mn-ea"/>
                <a:cs typeface="Candara"/>
              </a:rPr>
              <a:t>e</a:t>
            </a:r>
            <a:r>
              <a:rPr kumimoji="0" sz="2000" b="1" i="0" u="none" strike="noStrike" kern="1200" cap="none" spc="-2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wh</a:t>
            </a:r>
            <a:r>
              <a:rPr kumimoji="0" sz="2000" b="1" i="0" u="none" strike="noStrike" kern="1200" cap="none" spc="-5" normalizeH="0" baseline="0" noProof="0" dirty="0">
                <a:ln>
                  <a:noFill/>
                </a:ln>
                <a:solidFill>
                  <a:srgbClr val="2091C8"/>
                </a:solidFill>
                <a:effectLst/>
                <a:uLnTx/>
                <a:uFillTx/>
                <a:latin typeface="Candara"/>
                <a:ea typeface="+mn-ea"/>
                <a:cs typeface="Candara"/>
              </a:rPr>
              <a:t>e</a:t>
            </a:r>
            <a:r>
              <a:rPr kumimoji="0" sz="2000" b="1" i="0" u="none" strike="noStrike" kern="1200" cap="none" spc="0" normalizeH="0" baseline="0" noProof="0" dirty="0">
                <a:ln>
                  <a:noFill/>
                </a:ln>
                <a:solidFill>
                  <a:srgbClr val="2091C8"/>
                </a:solidFill>
                <a:effectLst/>
                <a:uLnTx/>
                <a:uFillTx/>
                <a:latin typeface="Candara"/>
                <a:ea typeface="+mn-ea"/>
                <a:cs typeface="Candara"/>
              </a:rPr>
              <a:t>n</a:t>
            </a:r>
            <a:r>
              <a:rPr kumimoji="0" sz="2000" b="1" i="0" u="none" strike="noStrike" kern="1200" cap="none" spc="-10" normalizeH="0" baseline="0" noProof="0" dirty="0">
                <a:ln>
                  <a:noFill/>
                </a:ln>
                <a:solidFill>
                  <a:srgbClr val="2091C8"/>
                </a:solidFill>
                <a:effectLst/>
                <a:uLnTx/>
                <a:uFillTx/>
                <a:latin typeface="Candara"/>
                <a:ea typeface="+mn-ea"/>
                <a:cs typeface="Candara"/>
              </a:rPr>
              <a:t> </a:t>
            </a:r>
            <a:r>
              <a:rPr kumimoji="0" sz="2000" b="1" i="0" u="none" strike="noStrike" kern="1200" cap="none" spc="0" normalizeH="0" baseline="0" noProof="0" dirty="0">
                <a:ln>
                  <a:noFill/>
                </a:ln>
                <a:solidFill>
                  <a:srgbClr val="2091C8"/>
                </a:solidFill>
                <a:effectLst/>
                <a:uLnTx/>
                <a:uFillTx/>
                <a:latin typeface="Candara"/>
                <a:ea typeface="+mn-ea"/>
                <a:cs typeface="Candara"/>
              </a:rPr>
              <a:t>int</a:t>
            </a:r>
            <a:r>
              <a:rPr kumimoji="0" sz="2000" b="1" i="0" u="none" strike="noStrike" kern="1200" cap="none" spc="5" normalizeH="0" baseline="0" noProof="0" dirty="0">
                <a:ln>
                  <a:noFill/>
                </a:ln>
                <a:solidFill>
                  <a:srgbClr val="2091C8"/>
                </a:solidFill>
                <a:effectLst/>
                <a:uLnTx/>
                <a:uFillTx/>
                <a:latin typeface="Candara"/>
                <a:ea typeface="+mn-ea"/>
                <a:cs typeface="Candara"/>
              </a:rPr>
              <a:t>e</a:t>
            </a:r>
            <a:r>
              <a:rPr kumimoji="0" sz="2000" b="1" i="0" u="none" strike="noStrike" kern="1200" cap="none" spc="0" normalizeH="0" baseline="0" noProof="0" dirty="0">
                <a:ln>
                  <a:noFill/>
                </a:ln>
                <a:solidFill>
                  <a:srgbClr val="2091C8"/>
                </a:solidFill>
                <a:effectLst/>
                <a:uLnTx/>
                <a:uFillTx/>
                <a:latin typeface="Candara"/>
                <a:ea typeface="+mn-ea"/>
                <a:cs typeface="Candara"/>
              </a:rPr>
              <a:t>grate</a:t>
            </a:r>
            <a:r>
              <a:rPr kumimoji="0" sz="2000" b="1" i="0" u="none" strike="noStrike" kern="1200" cap="none" spc="-5" normalizeH="0" baseline="0" noProof="0" dirty="0">
                <a:ln>
                  <a:noFill/>
                </a:ln>
                <a:solidFill>
                  <a:srgbClr val="2091C8"/>
                </a:solidFill>
                <a:effectLst/>
                <a:uLnTx/>
                <a:uFillTx/>
                <a:latin typeface="Candara"/>
                <a:ea typeface="+mn-ea"/>
                <a:cs typeface="Candara"/>
              </a:rPr>
              <a:t>d.</a:t>
            </a:r>
            <a:endParaRPr kumimoji="0" sz="2000" b="0" i="0" u="none" strike="noStrike" kern="1200" cap="none" spc="0" normalizeH="0" baseline="0" noProof="0" dirty="0">
              <a:ln>
                <a:noFill/>
              </a:ln>
              <a:solidFill>
                <a:prstClr val="black"/>
              </a:solidFill>
              <a:effectLst/>
              <a:uLnTx/>
              <a:uFillTx/>
              <a:latin typeface="Candara"/>
              <a:ea typeface="+mn-ea"/>
              <a:cs typeface="Candara"/>
            </a:endParaRPr>
          </a:p>
        </p:txBody>
      </p:sp>
      <p:sp>
        <p:nvSpPr>
          <p:cNvPr id="4" name="object 4"/>
          <p:cNvSpPr/>
          <p:nvPr/>
        </p:nvSpPr>
        <p:spPr>
          <a:xfrm>
            <a:off x="333634" y="2200973"/>
            <a:ext cx="2866767" cy="250218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DFF1C19A-3400-4341-853E-C651D13B89F6}"/>
              </a:ext>
            </a:extLst>
          </p:cNvPr>
          <p:cNvGrpSpPr/>
          <p:nvPr/>
        </p:nvGrpSpPr>
        <p:grpSpPr>
          <a:xfrm>
            <a:off x="3097764" y="1063688"/>
            <a:ext cx="7825995" cy="5496851"/>
            <a:chOff x="2763011" y="815975"/>
            <a:chExt cx="7825995" cy="5659500"/>
          </a:xfrm>
        </p:grpSpPr>
        <p:sp>
          <p:nvSpPr>
            <p:cNvPr id="2" name="object 2"/>
            <p:cNvSpPr/>
            <p:nvPr/>
          </p:nvSpPr>
          <p:spPr>
            <a:xfrm>
              <a:off x="2763011" y="1213103"/>
              <a:ext cx="6835140" cy="526237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350884" y="2225221"/>
              <a:ext cx="1056894" cy="111843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598281" y="3845668"/>
              <a:ext cx="1990725" cy="90878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458539" y="815975"/>
              <a:ext cx="1461665" cy="12351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667004" y="5434241"/>
            <a:ext cx="3035300" cy="52832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30" normalizeH="0" baseline="0" noProof="0" dirty="0">
                <a:ln>
                  <a:noFill/>
                </a:ln>
                <a:solidFill>
                  <a:srgbClr val="2091C8"/>
                </a:solidFill>
                <a:effectLst/>
                <a:uLnTx/>
                <a:uFillTx/>
                <a:latin typeface="Candara"/>
                <a:ea typeface="+mn-ea"/>
                <a:cs typeface="Candara"/>
              </a:rPr>
              <a:t>W</a:t>
            </a:r>
            <a:r>
              <a:rPr kumimoji="0" sz="1800" b="1" i="0" u="none" strike="noStrike" kern="1200" cap="none" spc="-15" normalizeH="0" baseline="0" noProof="0" dirty="0">
                <a:ln>
                  <a:noFill/>
                </a:ln>
                <a:solidFill>
                  <a:srgbClr val="2091C8"/>
                </a:solidFill>
                <a:effectLst/>
                <a:uLnTx/>
                <a:uFillTx/>
                <a:latin typeface="Candara"/>
                <a:ea typeface="+mn-ea"/>
                <a:cs typeface="Candara"/>
              </a:rPr>
              <a:t>h</a:t>
            </a:r>
            <a:r>
              <a:rPr kumimoji="0" sz="1800" b="1" i="0" u="none" strike="noStrike" kern="1200" cap="none" spc="-5" normalizeH="0" baseline="0" noProof="0" dirty="0">
                <a:ln>
                  <a:noFill/>
                </a:ln>
                <a:solidFill>
                  <a:srgbClr val="2091C8"/>
                </a:solidFill>
                <a:effectLst/>
                <a:uLnTx/>
                <a:uFillTx/>
                <a:latin typeface="Candara"/>
                <a:ea typeface="+mn-ea"/>
                <a:cs typeface="Candara"/>
              </a:rPr>
              <a:t>a</a:t>
            </a:r>
            <a:r>
              <a:rPr kumimoji="0" sz="1800" b="1" i="0" u="none" strike="noStrike" kern="1200" cap="none" spc="0" normalizeH="0" baseline="0" noProof="0" dirty="0">
                <a:ln>
                  <a:noFill/>
                </a:ln>
                <a:solidFill>
                  <a:srgbClr val="2091C8"/>
                </a:solidFill>
                <a:effectLst/>
                <a:uLnTx/>
                <a:uFillTx/>
                <a:latin typeface="Candara"/>
                <a:ea typeface="+mn-ea"/>
                <a:cs typeface="Candara"/>
              </a:rPr>
              <a:t>t </a:t>
            </a:r>
            <a:r>
              <a:rPr kumimoji="0" sz="1800" b="1" i="0" u="none" strike="noStrike" kern="1200" cap="none" spc="5" normalizeH="0" baseline="0" noProof="0" dirty="0">
                <a:ln>
                  <a:noFill/>
                </a:ln>
                <a:solidFill>
                  <a:srgbClr val="2091C8"/>
                </a:solidFill>
                <a:effectLst/>
                <a:uLnTx/>
                <a:uFillTx/>
                <a:latin typeface="Candara"/>
                <a:ea typeface="+mn-ea"/>
                <a:cs typeface="Candara"/>
              </a:rPr>
              <a:t>d</a:t>
            </a:r>
            <a:r>
              <a:rPr kumimoji="0" sz="1800" b="1" i="0" u="none" strike="noStrike" kern="1200" cap="none" spc="-5" normalizeH="0" baseline="0" noProof="0" dirty="0">
                <a:ln>
                  <a:noFill/>
                </a:ln>
                <a:solidFill>
                  <a:srgbClr val="2091C8"/>
                </a:solidFill>
                <a:effectLst/>
                <a:uLnTx/>
                <a:uFillTx/>
                <a:latin typeface="Candara"/>
                <a:ea typeface="+mn-ea"/>
                <a:cs typeface="Candara"/>
              </a:rPr>
              <a:t>at</a:t>
            </a:r>
            <a:r>
              <a:rPr kumimoji="0" sz="1800" b="1" i="0" u="none" strike="noStrike" kern="1200" cap="none" spc="0" normalizeH="0" baseline="0" noProof="0" dirty="0">
                <a:ln>
                  <a:noFill/>
                </a:ln>
                <a:solidFill>
                  <a:srgbClr val="2091C8"/>
                </a:solidFill>
                <a:effectLst/>
                <a:uLnTx/>
                <a:uFillTx/>
                <a:latin typeface="Candara"/>
                <a:ea typeface="+mn-ea"/>
                <a:cs typeface="Candara"/>
              </a:rPr>
              <a:t>a </a:t>
            </a:r>
            <a:r>
              <a:rPr kumimoji="0" sz="1800" b="1" i="0" u="none" strike="noStrike" kern="1200" cap="none" spc="-15" normalizeH="0" baseline="0" noProof="0" dirty="0">
                <a:ln>
                  <a:noFill/>
                </a:ln>
                <a:solidFill>
                  <a:srgbClr val="2091C8"/>
                </a:solidFill>
                <a:effectLst/>
                <a:uLnTx/>
                <a:uFillTx/>
                <a:latin typeface="Candara"/>
                <a:ea typeface="+mn-ea"/>
                <a:cs typeface="Candara"/>
              </a:rPr>
              <a:t>d</a:t>
            </a:r>
            <a:r>
              <a:rPr kumimoji="0" sz="1800" b="1" i="0" u="none" strike="noStrike" kern="1200" cap="none" spc="-10" normalizeH="0" baseline="0" noProof="0" dirty="0">
                <a:ln>
                  <a:noFill/>
                </a:ln>
                <a:solidFill>
                  <a:srgbClr val="2091C8"/>
                </a:solidFill>
                <a:effectLst/>
                <a:uLnTx/>
                <a:uFillTx/>
                <a:latin typeface="Candara"/>
                <a:ea typeface="+mn-ea"/>
                <a:cs typeface="Candara"/>
              </a:rPr>
              <a:t>o</a:t>
            </a:r>
            <a:r>
              <a:rPr kumimoji="0" sz="1800" b="1" i="0" u="none" strike="noStrike" kern="1200" cap="none" spc="-15" normalizeH="0" baseline="0" noProof="0" dirty="0">
                <a:ln>
                  <a:noFill/>
                </a:ln>
                <a:solidFill>
                  <a:srgbClr val="2091C8"/>
                </a:solidFill>
                <a:effectLst/>
                <a:uLnTx/>
                <a:uFillTx/>
                <a:latin typeface="Candara"/>
                <a:ea typeface="+mn-ea"/>
                <a:cs typeface="Candara"/>
              </a:rPr>
              <a:t> yo</a:t>
            </a:r>
            <a:r>
              <a:rPr kumimoji="0" sz="1800" b="1" i="0" u="none" strike="noStrike" kern="1200" cap="none" spc="-10" normalizeH="0" baseline="0" noProof="0" dirty="0">
                <a:ln>
                  <a:noFill/>
                </a:ln>
                <a:solidFill>
                  <a:srgbClr val="2091C8"/>
                </a:solidFill>
                <a:effectLst/>
                <a:uLnTx/>
                <a:uFillTx/>
                <a:latin typeface="Candara"/>
                <a:ea typeface="+mn-ea"/>
                <a:cs typeface="Candara"/>
              </a:rPr>
              <a:t>u </a:t>
            </a:r>
            <a:r>
              <a:rPr kumimoji="0" sz="1800" b="1" i="0" u="none" strike="noStrike" kern="1200" cap="none" spc="0" normalizeH="0" baseline="0" noProof="0" dirty="0">
                <a:ln>
                  <a:noFill/>
                </a:ln>
                <a:solidFill>
                  <a:srgbClr val="2091C8"/>
                </a:solidFill>
                <a:effectLst/>
                <a:uLnTx/>
                <a:uFillTx/>
                <a:latin typeface="Candara"/>
                <a:ea typeface="+mn-ea"/>
                <a:cs typeface="Candara"/>
              </a:rPr>
              <a:t>m</a:t>
            </a:r>
            <a:r>
              <a:rPr kumimoji="0" sz="1800" b="1" i="0" u="none" strike="noStrike" kern="1200" cap="none" spc="5" normalizeH="0" baseline="0" noProof="0" dirty="0">
                <a:ln>
                  <a:noFill/>
                </a:ln>
                <a:solidFill>
                  <a:srgbClr val="2091C8"/>
                </a:solidFill>
                <a:effectLst/>
                <a:uLnTx/>
                <a:uFillTx/>
                <a:latin typeface="Candara"/>
                <a:ea typeface="+mn-ea"/>
                <a:cs typeface="Candara"/>
              </a:rPr>
              <a:t>a</a:t>
            </a:r>
            <a:r>
              <a:rPr kumimoji="0" sz="1800" b="1" i="0" u="none" strike="noStrike" kern="1200" cap="none" spc="-15" normalizeH="0" baseline="0" noProof="0" dirty="0">
                <a:ln>
                  <a:noFill/>
                </a:ln>
                <a:solidFill>
                  <a:srgbClr val="2091C8"/>
                </a:solidFill>
                <a:effectLst/>
                <a:uLnTx/>
                <a:uFillTx/>
                <a:latin typeface="Candara"/>
                <a:ea typeface="+mn-ea"/>
                <a:cs typeface="Candara"/>
              </a:rPr>
              <a:t>na</a:t>
            </a:r>
            <a:r>
              <a:rPr kumimoji="0" sz="1800" b="1" i="0" u="none" strike="noStrike" kern="1200" cap="none" spc="-5" normalizeH="0" baseline="0" noProof="0" dirty="0">
                <a:ln>
                  <a:noFill/>
                </a:ln>
                <a:solidFill>
                  <a:srgbClr val="2091C8"/>
                </a:solidFill>
                <a:effectLst/>
                <a:uLnTx/>
                <a:uFillTx/>
                <a:latin typeface="Candara"/>
                <a:ea typeface="+mn-ea"/>
                <a:cs typeface="Candara"/>
              </a:rPr>
              <a:t>g</a:t>
            </a:r>
            <a:r>
              <a:rPr kumimoji="0" sz="1800" b="1" i="0" u="none" strike="noStrike" kern="1200" cap="none" spc="0" normalizeH="0" baseline="0" noProof="0" dirty="0">
                <a:ln>
                  <a:noFill/>
                </a:ln>
                <a:solidFill>
                  <a:srgbClr val="2091C8"/>
                </a:solidFill>
                <a:effectLst/>
                <a:uLnTx/>
                <a:uFillTx/>
                <a:latin typeface="Candara"/>
                <a:ea typeface="+mn-ea"/>
                <a:cs typeface="Candara"/>
              </a:rPr>
              <a:t>e</a:t>
            </a:r>
            <a:r>
              <a:rPr kumimoji="0" sz="1800" b="1" i="0" u="none" strike="noStrike" kern="1200" cap="none" spc="-20" normalizeH="0" baseline="0" noProof="0" dirty="0">
                <a:ln>
                  <a:noFill/>
                </a:ln>
                <a:solidFill>
                  <a:srgbClr val="2091C8"/>
                </a:solidFill>
                <a:effectLst/>
                <a:uLnTx/>
                <a:uFillTx/>
                <a:latin typeface="Candara"/>
                <a:ea typeface="+mn-ea"/>
                <a:cs typeface="Candara"/>
              </a:rPr>
              <a:t> </a:t>
            </a:r>
            <a:r>
              <a:rPr kumimoji="0" sz="1800" b="1" i="0" u="none" strike="noStrike" kern="1200" cap="none" spc="-10" normalizeH="0" baseline="0" noProof="0" dirty="0">
                <a:ln>
                  <a:noFill/>
                </a:ln>
                <a:solidFill>
                  <a:srgbClr val="2091C8"/>
                </a:solidFill>
                <a:effectLst/>
                <a:uLnTx/>
                <a:uFillTx/>
                <a:latin typeface="Candara"/>
                <a:ea typeface="+mn-ea"/>
                <a:cs typeface="Candara"/>
              </a:rPr>
              <a:t>t</a:t>
            </a:r>
            <a:r>
              <a:rPr kumimoji="0" sz="1800" b="1" i="0" u="none" strike="noStrike" kern="1200" cap="none" spc="-25" normalizeH="0" baseline="0" noProof="0" dirty="0">
                <a:ln>
                  <a:noFill/>
                </a:ln>
                <a:solidFill>
                  <a:srgbClr val="2091C8"/>
                </a:solidFill>
                <a:effectLst/>
                <a:uLnTx/>
                <a:uFillTx/>
                <a:latin typeface="Candara"/>
                <a:ea typeface="+mn-ea"/>
                <a:cs typeface="Candara"/>
              </a:rPr>
              <a:t>h</a:t>
            </a:r>
            <a:r>
              <a:rPr kumimoji="0" sz="1800" b="1" i="0" u="none" strike="noStrike" kern="1200" cap="none" spc="-5" normalizeH="0" baseline="0" noProof="0" dirty="0">
                <a:ln>
                  <a:noFill/>
                </a:ln>
                <a:solidFill>
                  <a:srgbClr val="2091C8"/>
                </a:solidFill>
                <a:effectLst/>
                <a:uLnTx/>
                <a:uFillTx/>
                <a:latin typeface="Candara"/>
                <a:ea typeface="+mn-ea"/>
                <a:cs typeface="Candara"/>
              </a:rPr>
              <a:t>at </a:t>
            </a:r>
            <a:r>
              <a:rPr kumimoji="0" sz="1800" b="1" i="0" u="none" strike="noStrike" kern="1200" cap="none" spc="-10" normalizeH="0" baseline="0" noProof="0" dirty="0">
                <a:ln>
                  <a:noFill/>
                </a:ln>
                <a:solidFill>
                  <a:srgbClr val="2091C8"/>
                </a:solidFill>
                <a:effectLst/>
                <a:uLnTx/>
                <a:uFillTx/>
                <a:latin typeface="Candara"/>
                <a:ea typeface="+mn-ea"/>
                <a:cs typeface="Candara"/>
              </a:rPr>
              <a:t>pote</a:t>
            </a:r>
            <a:r>
              <a:rPr kumimoji="0" sz="1800" b="1" i="0" u="none" strike="noStrike" kern="1200" cap="none" spc="-20" normalizeH="0" baseline="0" noProof="0" dirty="0">
                <a:ln>
                  <a:noFill/>
                </a:ln>
                <a:solidFill>
                  <a:srgbClr val="2091C8"/>
                </a:solidFill>
                <a:effectLst/>
                <a:uLnTx/>
                <a:uFillTx/>
                <a:latin typeface="Candara"/>
                <a:ea typeface="+mn-ea"/>
                <a:cs typeface="Candara"/>
              </a:rPr>
              <a:t>n</a:t>
            </a:r>
            <a:r>
              <a:rPr kumimoji="0" sz="1800" b="1" i="0" u="none" strike="noStrike" kern="1200" cap="none" spc="-10" normalizeH="0" baseline="0" noProof="0" dirty="0">
                <a:ln>
                  <a:noFill/>
                </a:ln>
                <a:solidFill>
                  <a:srgbClr val="2091C8"/>
                </a:solidFill>
                <a:effectLst/>
                <a:uLnTx/>
                <a:uFillTx/>
                <a:latin typeface="Candara"/>
                <a:ea typeface="+mn-ea"/>
                <a:cs typeface="Candara"/>
              </a:rPr>
              <a:t>t</a:t>
            </a:r>
            <a:r>
              <a:rPr kumimoji="0" sz="1800" b="1" i="0" u="none" strike="noStrike" kern="1200" cap="none" spc="-15" normalizeH="0" baseline="0" noProof="0" dirty="0">
                <a:ln>
                  <a:noFill/>
                </a:ln>
                <a:solidFill>
                  <a:srgbClr val="2091C8"/>
                </a:solidFill>
                <a:effectLst/>
                <a:uLnTx/>
                <a:uFillTx/>
                <a:latin typeface="Candara"/>
                <a:ea typeface="+mn-ea"/>
                <a:cs typeface="Candara"/>
              </a:rPr>
              <a:t>i</a:t>
            </a:r>
            <a:r>
              <a:rPr kumimoji="0" sz="1800" b="1" i="0" u="none" strike="noStrike" kern="1200" cap="none" spc="-5" normalizeH="0" baseline="0" noProof="0" dirty="0">
                <a:ln>
                  <a:noFill/>
                </a:ln>
                <a:solidFill>
                  <a:srgbClr val="2091C8"/>
                </a:solidFill>
                <a:effectLst/>
                <a:uLnTx/>
                <a:uFillTx/>
                <a:latin typeface="Candara"/>
                <a:ea typeface="+mn-ea"/>
                <a:cs typeface="Candara"/>
              </a:rPr>
              <a:t>a</a:t>
            </a:r>
            <a:r>
              <a:rPr kumimoji="0" sz="1800" b="1" i="0" u="none" strike="noStrike" kern="1200" cap="none" spc="5" normalizeH="0" baseline="0" noProof="0" dirty="0">
                <a:ln>
                  <a:noFill/>
                </a:ln>
                <a:solidFill>
                  <a:srgbClr val="2091C8"/>
                </a:solidFill>
                <a:effectLst/>
                <a:uLnTx/>
                <a:uFillTx/>
                <a:latin typeface="Candara"/>
                <a:ea typeface="+mn-ea"/>
                <a:cs typeface="Candara"/>
              </a:rPr>
              <a:t>l</a:t>
            </a:r>
            <a:r>
              <a:rPr kumimoji="0" sz="1800" b="1" i="0" u="none" strike="noStrike" kern="1200" cap="none" spc="0" normalizeH="0" baseline="0" noProof="0" dirty="0">
                <a:ln>
                  <a:noFill/>
                </a:ln>
                <a:solidFill>
                  <a:srgbClr val="2091C8"/>
                </a:solidFill>
                <a:effectLst/>
                <a:uLnTx/>
                <a:uFillTx/>
                <a:latin typeface="Candara"/>
                <a:ea typeface="+mn-ea"/>
                <a:cs typeface="Candara"/>
              </a:rPr>
              <a:t>ly</a:t>
            </a:r>
            <a:r>
              <a:rPr kumimoji="0" sz="1800" b="1" i="0" u="none" strike="noStrike" kern="1200" cap="none" spc="-5" normalizeH="0" baseline="0" noProof="0" dirty="0">
                <a:ln>
                  <a:noFill/>
                </a:ln>
                <a:solidFill>
                  <a:srgbClr val="2091C8"/>
                </a:solidFill>
                <a:effectLst/>
                <a:uLnTx/>
                <a:uFillTx/>
                <a:latin typeface="Candara"/>
                <a:ea typeface="+mn-ea"/>
                <a:cs typeface="Candara"/>
              </a:rPr>
              <a:t> a</a:t>
            </a:r>
            <a:r>
              <a:rPr kumimoji="0" sz="1800" b="1" i="0" u="none" strike="noStrike" kern="1200" cap="none" spc="5" normalizeH="0" baseline="0" noProof="0" dirty="0">
                <a:ln>
                  <a:noFill/>
                </a:ln>
                <a:solidFill>
                  <a:srgbClr val="2091C8"/>
                </a:solidFill>
                <a:effectLst/>
                <a:uLnTx/>
                <a:uFillTx/>
                <a:latin typeface="Candara"/>
                <a:ea typeface="+mn-ea"/>
                <a:cs typeface="Candara"/>
              </a:rPr>
              <a:t>d</a:t>
            </a:r>
            <a:r>
              <a:rPr kumimoji="0" sz="1800" b="1" i="0" u="none" strike="noStrike" kern="1200" cap="none" spc="0" normalizeH="0" baseline="0" noProof="0" dirty="0">
                <a:ln>
                  <a:noFill/>
                </a:ln>
                <a:solidFill>
                  <a:srgbClr val="2091C8"/>
                </a:solidFill>
                <a:effectLst/>
                <a:uLnTx/>
                <a:uFillTx/>
                <a:latin typeface="Candara"/>
                <a:ea typeface="+mn-ea"/>
                <a:cs typeface="Candara"/>
              </a:rPr>
              <a:t>ds</a:t>
            </a:r>
            <a:r>
              <a:rPr kumimoji="0" sz="1800" b="1" i="0" u="none" strike="noStrike" kern="1200" cap="none" spc="-20" normalizeH="0" baseline="0" noProof="0" dirty="0">
                <a:ln>
                  <a:noFill/>
                </a:ln>
                <a:solidFill>
                  <a:srgbClr val="2091C8"/>
                </a:solidFill>
                <a:effectLst/>
                <a:uLnTx/>
                <a:uFillTx/>
                <a:latin typeface="Candara"/>
                <a:ea typeface="+mn-ea"/>
                <a:cs typeface="Candara"/>
              </a:rPr>
              <a:t> </a:t>
            </a:r>
            <a:r>
              <a:rPr kumimoji="0" sz="1800" b="1" i="0" u="none" strike="noStrike" kern="1200" cap="none" spc="-5" normalizeH="0" baseline="0" noProof="0" dirty="0">
                <a:ln>
                  <a:noFill/>
                </a:ln>
                <a:solidFill>
                  <a:srgbClr val="2091C8"/>
                </a:solidFill>
                <a:effectLst/>
                <a:uLnTx/>
                <a:uFillTx/>
                <a:latin typeface="Candara"/>
                <a:ea typeface="+mn-ea"/>
                <a:cs typeface="Candara"/>
              </a:rPr>
              <a:t>value?</a:t>
            </a:r>
            <a:endParaRPr kumimoji="0" sz="1800" b="0" i="0" u="none" strike="noStrike" kern="1200" cap="none" spc="0" normalizeH="0" baseline="0" noProof="0" dirty="0">
              <a:ln>
                <a:noFill/>
              </a:ln>
              <a:solidFill>
                <a:prstClr val="black"/>
              </a:solidFill>
              <a:effectLst/>
              <a:uLnTx/>
              <a:uFillTx/>
              <a:latin typeface="Candara"/>
              <a:ea typeface="+mn-ea"/>
              <a:cs typeface="Candara"/>
            </a:endParaRPr>
          </a:p>
        </p:txBody>
      </p:sp>
    </p:spTree>
    <p:extLst>
      <p:ext uri="{BB962C8B-B14F-4D97-AF65-F5344CB8AC3E}">
        <p14:creationId xmlns:p14="http://schemas.microsoft.com/office/powerpoint/2010/main" val="1850879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9160" y="2942844"/>
            <a:ext cx="2759964" cy="236829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899160" y="2942844"/>
            <a:ext cx="2760345" cy="2368550"/>
          </a:xfrm>
          <a:custGeom>
            <a:avLst/>
            <a:gdLst/>
            <a:ahLst/>
            <a:cxnLst/>
            <a:rect l="l" t="t" r="r" b="b"/>
            <a:pathLst>
              <a:path w="2760345" h="2368550">
                <a:moveTo>
                  <a:pt x="0" y="394715"/>
                </a:moveTo>
                <a:lnTo>
                  <a:pt x="5166" y="330706"/>
                </a:lnTo>
                <a:lnTo>
                  <a:pt x="20122" y="269979"/>
                </a:lnTo>
                <a:lnTo>
                  <a:pt x="44057" y="213349"/>
                </a:lnTo>
                <a:lnTo>
                  <a:pt x="76157" y="161629"/>
                </a:lnTo>
                <a:lnTo>
                  <a:pt x="115609" y="115633"/>
                </a:lnTo>
                <a:lnTo>
                  <a:pt x="161601" y="76175"/>
                </a:lnTo>
                <a:lnTo>
                  <a:pt x="213321" y="44069"/>
                </a:lnTo>
                <a:lnTo>
                  <a:pt x="269955" y="20128"/>
                </a:lnTo>
                <a:lnTo>
                  <a:pt x="330691" y="5167"/>
                </a:lnTo>
                <a:lnTo>
                  <a:pt x="394716" y="0"/>
                </a:lnTo>
                <a:lnTo>
                  <a:pt x="2365248" y="0"/>
                </a:lnTo>
                <a:lnTo>
                  <a:pt x="2429257" y="5167"/>
                </a:lnTo>
                <a:lnTo>
                  <a:pt x="2489984" y="20128"/>
                </a:lnTo>
                <a:lnTo>
                  <a:pt x="2546614" y="44069"/>
                </a:lnTo>
                <a:lnTo>
                  <a:pt x="2598334" y="76175"/>
                </a:lnTo>
                <a:lnTo>
                  <a:pt x="2644330" y="115633"/>
                </a:lnTo>
                <a:lnTo>
                  <a:pt x="2683788" y="161629"/>
                </a:lnTo>
                <a:lnTo>
                  <a:pt x="2715894" y="213349"/>
                </a:lnTo>
                <a:lnTo>
                  <a:pt x="2739835" y="269979"/>
                </a:lnTo>
                <a:lnTo>
                  <a:pt x="2754796" y="330706"/>
                </a:lnTo>
                <a:lnTo>
                  <a:pt x="2759964" y="394715"/>
                </a:lnTo>
                <a:lnTo>
                  <a:pt x="2759964" y="1973579"/>
                </a:lnTo>
                <a:lnTo>
                  <a:pt x="2754796" y="2037589"/>
                </a:lnTo>
                <a:lnTo>
                  <a:pt x="2739835" y="2098316"/>
                </a:lnTo>
                <a:lnTo>
                  <a:pt x="2715894" y="2154946"/>
                </a:lnTo>
                <a:lnTo>
                  <a:pt x="2683788" y="2206666"/>
                </a:lnTo>
                <a:lnTo>
                  <a:pt x="2644330" y="2252662"/>
                </a:lnTo>
                <a:lnTo>
                  <a:pt x="2598334" y="2292120"/>
                </a:lnTo>
                <a:lnTo>
                  <a:pt x="2546614" y="2324226"/>
                </a:lnTo>
                <a:lnTo>
                  <a:pt x="2489984" y="2348167"/>
                </a:lnTo>
                <a:lnTo>
                  <a:pt x="2429257" y="2363128"/>
                </a:lnTo>
                <a:lnTo>
                  <a:pt x="2365248" y="2368295"/>
                </a:lnTo>
                <a:lnTo>
                  <a:pt x="394716" y="2368295"/>
                </a:lnTo>
                <a:lnTo>
                  <a:pt x="330691" y="2363128"/>
                </a:lnTo>
                <a:lnTo>
                  <a:pt x="269955" y="2348167"/>
                </a:lnTo>
                <a:lnTo>
                  <a:pt x="213321" y="2324226"/>
                </a:lnTo>
                <a:lnTo>
                  <a:pt x="161601" y="2292120"/>
                </a:lnTo>
                <a:lnTo>
                  <a:pt x="115609" y="2252662"/>
                </a:lnTo>
                <a:lnTo>
                  <a:pt x="76157" y="2206666"/>
                </a:lnTo>
                <a:lnTo>
                  <a:pt x="44057" y="2154946"/>
                </a:lnTo>
                <a:lnTo>
                  <a:pt x="20122" y="2098316"/>
                </a:lnTo>
                <a:lnTo>
                  <a:pt x="5166" y="2037589"/>
                </a:lnTo>
                <a:lnTo>
                  <a:pt x="0" y="1973579"/>
                </a:lnTo>
                <a:lnTo>
                  <a:pt x="0" y="394715"/>
                </a:lnTo>
                <a:close/>
              </a:path>
            </a:pathLst>
          </a:custGeom>
          <a:ln w="6096">
            <a:solidFill>
              <a:srgbClr val="009D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957072" y="3284220"/>
            <a:ext cx="2645664" cy="85191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056132" y="3278123"/>
            <a:ext cx="2488692" cy="91897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16508" y="3323844"/>
            <a:ext cx="2526791" cy="7345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210462" y="3396189"/>
            <a:ext cx="2139315" cy="630555"/>
          </a:xfrm>
          <a:prstGeom prst="rect">
            <a:avLst/>
          </a:prstGeom>
        </p:spPr>
        <p:txBody>
          <a:bodyPr vert="horz" wrap="square" lIns="0" tIns="0" rIns="0" bIns="0" rtlCol="0">
            <a:spAutoFit/>
          </a:body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5" normalizeH="0" baseline="0" noProof="0" dirty="0">
                <a:ln>
                  <a:noFill/>
                </a:ln>
                <a:solidFill>
                  <a:srgbClr val="031B30"/>
                </a:solidFill>
                <a:effectLst/>
                <a:uLnTx/>
                <a:uFillTx/>
                <a:latin typeface="Candara"/>
                <a:ea typeface="+mn-ea"/>
                <a:cs typeface="Candara"/>
              </a:rPr>
              <a:t>de</a:t>
            </a:r>
            <a:r>
              <a:rPr kumimoji="0" sz="1400" b="1" i="0" u="none" strike="noStrike" kern="1200" cap="none" spc="-10" normalizeH="0" baseline="0" noProof="0" dirty="0">
                <a:ln>
                  <a:noFill/>
                </a:ln>
                <a:solidFill>
                  <a:srgbClr val="031B30"/>
                </a:solidFill>
                <a:effectLst/>
                <a:uLnTx/>
                <a:uFillTx/>
                <a:latin typeface="Candara"/>
                <a:ea typeface="+mn-ea"/>
                <a:cs typeface="Candara"/>
              </a:rPr>
              <a:t>nt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y</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d</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fo</a:t>
            </a:r>
            <a:r>
              <a:rPr kumimoji="0" sz="1400" b="1" i="0" u="none" strike="noStrike" kern="1200" cap="none" spc="0" normalizeH="0" baseline="0" noProof="0" dirty="0">
                <a:ln>
                  <a:noFill/>
                </a:ln>
                <a:solidFill>
                  <a:srgbClr val="031B30"/>
                </a:solidFill>
                <a:effectLst/>
                <a:uLnTx/>
                <a:uFillTx/>
                <a:latin typeface="Candara"/>
                <a:ea typeface="+mn-ea"/>
                <a:cs typeface="Candara"/>
              </a:rPr>
              <a:t>r</a:t>
            </a:r>
            <a:r>
              <a:rPr kumimoji="0" sz="1400" b="1" i="0" u="none" strike="noStrike" kern="1200" cap="none" spc="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u</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5" normalizeH="0" baseline="0" noProof="0" dirty="0">
                <a:ln>
                  <a:noFill/>
                </a:ln>
                <a:solidFill>
                  <a:srgbClr val="031B30"/>
                </a:solidFill>
                <a:effectLst/>
                <a:uLnTx/>
                <a:uFillTx/>
                <a:latin typeface="Candara"/>
                <a:ea typeface="+mn-ea"/>
                <a:cs typeface="Candara"/>
              </a:rPr>
              <a:t>c</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l nee</a:t>
            </a:r>
            <a:r>
              <a:rPr kumimoji="0" sz="1400" b="1" i="0" u="none" strike="noStrike" kern="1200" cap="none" spc="-10" normalizeH="0" baseline="0" noProof="0" dirty="0">
                <a:ln>
                  <a:noFill/>
                </a:ln>
                <a:solidFill>
                  <a:srgbClr val="031B30"/>
                </a:solidFill>
                <a:effectLst/>
                <a:uLnTx/>
                <a:uFillTx/>
                <a:latin typeface="Candara"/>
                <a:ea typeface="+mn-ea"/>
                <a:cs typeface="Candara"/>
              </a:rPr>
              <a:t>d</a:t>
            </a:r>
            <a:r>
              <a:rPr kumimoji="0" sz="1400" b="1" i="0" u="none" strike="noStrike" kern="1200" cap="none" spc="0" normalizeH="0" baseline="0" noProof="0" dirty="0">
                <a:ln>
                  <a:noFill/>
                </a:ln>
                <a:solidFill>
                  <a:srgbClr val="031B30"/>
                </a:solidFill>
                <a:effectLst/>
                <a:uLnTx/>
                <a:uFillTx/>
                <a:latin typeface="Candara"/>
                <a:ea typeface="+mn-ea"/>
                <a:cs typeface="Candara"/>
              </a:rPr>
              <a:t>s</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a:t>
            </a:r>
            <a:r>
              <a:rPr kumimoji="0" sz="1400" b="1" i="0" u="none" strike="noStrike" kern="1200" cap="none" spc="-10" normalizeH="0" baseline="0" noProof="0" dirty="0">
                <a:ln>
                  <a:noFill/>
                </a:ln>
                <a:solidFill>
                  <a:srgbClr val="031B30"/>
                </a:solidFill>
                <a:effectLst/>
                <a:uLnTx/>
                <a:uFillTx/>
                <a:latin typeface="Candara"/>
                <a:ea typeface="+mn-ea"/>
                <a:cs typeface="Candara"/>
              </a:rPr>
              <a:t>d</a:t>
            </a:r>
            <a:r>
              <a:rPr kumimoji="0" sz="1400" b="1" i="0" u="none" strike="noStrike" kern="1200" cap="none" spc="-5" normalizeH="0" baseline="0" noProof="0" dirty="0">
                <a:ln>
                  <a:noFill/>
                </a:ln>
                <a:solidFill>
                  <a:srgbClr val="031B30"/>
                </a:solidFill>
                <a:effectLst/>
                <a:uLnTx/>
                <a:uFillTx/>
                <a:latin typeface="Candara"/>
                <a:ea typeface="+mn-ea"/>
                <a:cs typeface="Candara"/>
              </a:rPr>
              <a:t>efi</a:t>
            </a:r>
            <a:r>
              <a:rPr kumimoji="0" sz="1400" b="1" i="0" u="none" strike="noStrike" kern="1200" cap="none" spc="0" normalizeH="0" baseline="0" noProof="0" dirty="0">
                <a:ln>
                  <a:noFill/>
                </a:ln>
                <a:solidFill>
                  <a:srgbClr val="031B30"/>
                </a:solidFill>
                <a:effectLst/>
                <a:uLnTx/>
                <a:uFillTx/>
                <a:latin typeface="Candara"/>
                <a:ea typeface="+mn-ea"/>
                <a:cs typeface="Candara"/>
              </a:rPr>
              <a:t>ne </a:t>
            </a:r>
            <a:r>
              <a:rPr kumimoji="0" sz="1400" b="1" i="0" u="none" strike="noStrike" kern="1200" cap="none" spc="-5" normalizeH="0" baseline="0" noProof="0" dirty="0">
                <a:ln>
                  <a:noFill/>
                </a:ln>
                <a:solidFill>
                  <a:srgbClr val="031B30"/>
                </a:solidFill>
                <a:effectLst/>
                <a:uLnTx/>
                <a:uFillTx/>
                <a:latin typeface="Candara"/>
                <a:ea typeface="+mn-ea"/>
                <a:cs typeface="Candara"/>
              </a:rPr>
              <a:t>d</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m</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ur</a:t>
            </a:r>
            <a:r>
              <a:rPr kumimoji="0" sz="1400" b="1" i="0" u="none" strike="noStrike" kern="1200" cap="none" spc="-10" normalizeH="0" baseline="0" noProof="0" dirty="0">
                <a:ln>
                  <a:noFill/>
                </a:ln>
                <a:solidFill>
                  <a:srgbClr val="031B30"/>
                </a:solidFill>
                <a:effectLst/>
                <a:uLnTx/>
                <a:uFillTx/>
                <a:latin typeface="Candara"/>
                <a:ea typeface="+mn-ea"/>
                <a:cs typeface="Candara"/>
              </a:rPr>
              <a:t>it</a:t>
            </a:r>
            <a:r>
              <a:rPr kumimoji="0" sz="1400" b="1" i="0" u="none" strike="noStrike" kern="1200" cap="none" spc="0" normalizeH="0" baseline="0" noProof="0" dirty="0">
                <a:ln>
                  <a:noFill/>
                </a:ln>
                <a:solidFill>
                  <a:srgbClr val="031B30"/>
                </a:solidFill>
                <a:effectLst/>
                <a:uLnTx/>
                <a:uFillTx/>
                <a:latin typeface="Candara"/>
                <a:ea typeface="+mn-ea"/>
                <a:cs typeface="Candara"/>
              </a:rPr>
              <a:t>y le</a:t>
            </a:r>
            <a:r>
              <a:rPr kumimoji="0" sz="1400" b="1" i="0" u="none" strike="noStrike" kern="1200" cap="none" spc="-10" normalizeH="0" baseline="0" noProof="0" dirty="0">
                <a:ln>
                  <a:noFill/>
                </a:ln>
                <a:solidFill>
                  <a:srgbClr val="031B30"/>
                </a:solidFill>
                <a:effectLst/>
                <a:uLnTx/>
                <a:uFillTx/>
                <a:latin typeface="Candara"/>
                <a:ea typeface="+mn-ea"/>
                <a:cs typeface="Candara"/>
              </a:rPr>
              <a:t>v</a:t>
            </a:r>
            <a:r>
              <a:rPr kumimoji="0" sz="1400" b="1" i="0" u="none" strike="noStrike" kern="1200" cap="none" spc="-5" normalizeH="0" baseline="0" noProof="0" dirty="0">
                <a:ln>
                  <a:noFill/>
                </a:ln>
                <a:solidFill>
                  <a:srgbClr val="031B30"/>
                </a:solidFill>
                <a:effectLst/>
                <a:uLnTx/>
                <a:uFillTx/>
                <a:latin typeface="Candara"/>
                <a:ea typeface="+mn-ea"/>
                <a:cs typeface="Candara"/>
              </a:rPr>
              <a:t>els)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8" name="object 8"/>
          <p:cNvSpPr/>
          <p:nvPr/>
        </p:nvSpPr>
        <p:spPr>
          <a:xfrm>
            <a:off x="957072" y="4213859"/>
            <a:ext cx="2645664" cy="85039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08888" y="4206240"/>
            <a:ext cx="2580132" cy="91897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16508" y="4253484"/>
            <a:ext cx="2526791" cy="733044"/>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1163218" y="4325194"/>
            <a:ext cx="2233930" cy="630555"/>
          </a:xfrm>
          <a:prstGeom prst="rect">
            <a:avLst/>
          </a:prstGeom>
        </p:spPr>
        <p:txBody>
          <a:bodyPr vert="horz" wrap="square" lIns="0" tIns="0" rIns="0" bIns="0" rtlCol="0">
            <a:spAutoFit/>
          </a:bodyPr>
          <a:lstStyle/>
          <a:p>
            <a:pPr marL="12065" marR="5080" lvl="0" indent="-635"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CIM</a:t>
            </a:r>
            <a:r>
              <a:rPr kumimoji="0" sz="1400" b="1" i="0" u="none" strike="noStrike" kern="1200" cap="none" spc="-20"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Im</a:t>
            </a:r>
            <a:r>
              <a:rPr kumimoji="0" sz="1400" b="1" i="0" u="none" strike="noStrike" kern="1200" cap="none" spc="-10" normalizeH="0" baseline="0" noProof="0" dirty="0">
                <a:ln>
                  <a:noFill/>
                </a:ln>
                <a:solidFill>
                  <a:srgbClr val="031B30"/>
                </a:solidFill>
                <a:effectLst/>
                <a:uLnTx/>
                <a:uFillTx/>
                <a:latin typeface="Candara"/>
                <a:ea typeface="+mn-ea"/>
                <a:cs typeface="Candara"/>
              </a:rPr>
              <a:t>p</a:t>
            </a:r>
            <a:r>
              <a:rPr kumimoji="0" sz="1400" b="1" i="0" u="none" strike="noStrike" kern="1200" cap="none" spc="0" normalizeH="0" baseline="0" noProof="0" dirty="0">
                <a:ln>
                  <a:noFill/>
                </a:ln>
                <a:solidFill>
                  <a:srgbClr val="031B30"/>
                </a:solidFill>
                <a:effectLst/>
                <a:uLnTx/>
                <a:uFillTx/>
                <a:latin typeface="Candara"/>
                <a:ea typeface="+mn-ea"/>
                <a:cs typeface="Candara"/>
              </a:rPr>
              <a:t>le</a:t>
            </a:r>
            <a:r>
              <a:rPr kumimoji="0" sz="1400" b="1" i="0" u="none" strike="noStrike" kern="1200" cap="none" spc="-10" normalizeH="0" baseline="0" noProof="0" dirty="0">
                <a:ln>
                  <a:noFill/>
                </a:ln>
                <a:solidFill>
                  <a:srgbClr val="031B30"/>
                </a:solidFill>
                <a:effectLst/>
                <a:uLnTx/>
                <a:uFillTx/>
                <a:latin typeface="Candara"/>
                <a:ea typeface="+mn-ea"/>
                <a:cs typeface="Candara"/>
              </a:rPr>
              <a:t>m</a:t>
            </a:r>
            <a:r>
              <a:rPr kumimoji="0" sz="1400" b="1" i="0" u="none" strike="noStrike" kern="1200" cap="none" spc="-5" normalizeH="0" baseline="0" noProof="0" dirty="0">
                <a:ln>
                  <a:noFill/>
                </a:ln>
                <a:solidFill>
                  <a:srgbClr val="031B30"/>
                </a:solidFill>
                <a:effectLst/>
                <a:uLnTx/>
                <a:uFillTx/>
                <a:latin typeface="Candara"/>
                <a:ea typeface="+mn-ea"/>
                <a:cs typeface="Candara"/>
              </a:rPr>
              <a:t>en</a:t>
            </a:r>
            <a:r>
              <a:rPr kumimoji="0" sz="1400" b="1" i="0" u="none" strike="noStrike" kern="1200" cap="none" spc="-10" normalizeH="0" baseline="0" noProof="0" dirty="0">
                <a:ln>
                  <a:noFill/>
                </a:ln>
                <a:solidFill>
                  <a:srgbClr val="031B30"/>
                </a:solidFill>
                <a:effectLst/>
                <a:uLnTx/>
                <a:uFillTx/>
                <a:latin typeface="Candara"/>
                <a:ea typeface="+mn-ea"/>
                <a:cs typeface="Candara"/>
              </a:rPr>
              <a:t>tat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Pl</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n (</a:t>
            </a:r>
            <a:r>
              <a:rPr kumimoji="0" sz="1400" b="1" i="0" u="none" strike="noStrike" kern="1200" cap="none" spc="-10" normalizeH="0" baseline="0" noProof="0" dirty="0">
                <a:ln>
                  <a:noFill/>
                </a:ln>
                <a:solidFill>
                  <a:srgbClr val="031B30"/>
                </a:solidFill>
                <a:effectLst/>
                <a:uLnTx/>
                <a:uFillTx/>
                <a:latin typeface="Candara"/>
                <a:ea typeface="+mn-ea"/>
                <a:cs typeface="Candara"/>
              </a:rPr>
              <a:t>D</a:t>
            </a:r>
            <a:r>
              <a:rPr kumimoji="0" sz="1400" b="1" i="0" u="none" strike="noStrike" kern="1200" cap="none" spc="-5" normalizeH="0" baseline="0" noProof="0" dirty="0">
                <a:ln>
                  <a:noFill/>
                </a:ln>
                <a:solidFill>
                  <a:srgbClr val="031B30"/>
                </a:solidFill>
                <a:effectLst/>
                <a:uLnTx/>
                <a:uFillTx/>
                <a:latin typeface="Candara"/>
                <a:ea typeface="+mn-ea"/>
                <a:cs typeface="Candara"/>
              </a:rPr>
              <a:t>efi</a:t>
            </a:r>
            <a:r>
              <a:rPr kumimoji="0" sz="1400" b="1" i="0" u="none" strike="noStrike" kern="1200" cap="none" spc="0" normalizeH="0" baseline="0" noProof="0" dirty="0">
                <a:ln>
                  <a:noFill/>
                </a:ln>
                <a:solidFill>
                  <a:srgbClr val="031B30"/>
                </a:solidFill>
                <a:effectLst/>
                <a:uLnTx/>
                <a:uFillTx/>
                <a:latin typeface="Candara"/>
                <a:ea typeface="+mn-ea"/>
                <a:cs typeface="Candara"/>
              </a:rPr>
              <a:t>ne i</a:t>
            </a:r>
            <a:r>
              <a:rPr kumimoji="0" sz="1400" b="1" i="0" u="none" strike="noStrike" kern="1200" cap="none" spc="-10" normalizeH="0" baseline="0" noProof="0" dirty="0">
                <a:ln>
                  <a:noFill/>
                </a:ln>
                <a:solidFill>
                  <a:srgbClr val="031B30"/>
                </a:solidFill>
                <a:effectLst/>
                <a:uLnTx/>
                <a:uFillTx/>
                <a:latin typeface="Candara"/>
                <a:ea typeface="+mn-ea"/>
                <a:cs typeface="Candara"/>
              </a:rPr>
              <a:t>nt</a:t>
            </a:r>
            <a:r>
              <a:rPr kumimoji="0" sz="1400" b="1" i="0" u="none" strike="noStrike" kern="1200" cap="none" spc="-5" normalizeH="0" baseline="0" noProof="0" dirty="0">
                <a:ln>
                  <a:noFill/>
                </a:ln>
                <a:solidFill>
                  <a:srgbClr val="031B30"/>
                </a:solidFill>
                <a:effectLst/>
                <a:uLnTx/>
                <a:uFillTx/>
                <a:latin typeface="Candara"/>
                <a:ea typeface="+mn-ea"/>
                <a:cs typeface="Candara"/>
              </a:rPr>
              <a:t>egr</a:t>
            </a:r>
            <a:r>
              <a:rPr kumimoji="0" sz="1400" b="1" i="0" u="none" strike="noStrike" kern="1200" cap="none" spc="-10" normalizeH="0" baseline="0" noProof="0" dirty="0">
                <a:ln>
                  <a:noFill/>
                </a:ln>
                <a:solidFill>
                  <a:srgbClr val="031B30"/>
                </a:solidFill>
                <a:effectLst/>
                <a:uLnTx/>
                <a:uFillTx/>
                <a:latin typeface="Candara"/>
                <a:ea typeface="+mn-ea"/>
                <a:cs typeface="Candara"/>
              </a:rPr>
              <a:t>at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2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process</a:t>
            </a:r>
            <a:r>
              <a:rPr kumimoji="0" sz="1400" b="1" i="0" u="none" strike="noStrike" kern="1200" cap="none" spc="-10" normalizeH="0" baseline="0" noProof="0" dirty="0">
                <a:ln>
                  <a:noFill/>
                </a:ln>
                <a:solidFill>
                  <a:srgbClr val="031B30"/>
                </a:solidFill>
                <a:effectLst/>
                <a:uLnTx/>
                <a:uFillTx/>
                <a:latin typeface="Candara"/>
                <a:ea typeface="+mn-ea"/>
                <a:cs typeface="Candara"/>
              </a:rPr>
              <a:t>'</a:t>
            </a:r>
            <a:r>
              <a:rPr kumimoji="0" sz="1400" b="1" i="0" u="none" strike="noStrike" kern="1200" cap="none" spc="0" normalizeH="0" baseline="0" noProof="0" dirty="0">
                <a:ln>
                  <a:noFill/>
                </a:ln>
                <a:solidFill>
                  <a:srgbClr val="031B30"/>
                </a:solidFill>
                <a:effectLst/>
                <a:uLnTx/>
                <a:uFillTx/>
                <a:latin typeface="Candara"/>
                <a:ea typeface="+mn-ea"/>
                <a:cs typeface="Candara"/>
              </a:rPr>
              <a:t>s </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o m</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5" normalizeH="0" baseline="0" noProof="0" dirty="0">
                <a:ln>
                  <a:noFill/>
                </a:ln>
                <a:solidFill>
                  <a:srgbClr val="031B30"/>
                </a:solidFill>
                <a:effectLst/>
                <a:uLnTx/>
                <a:uFillTx/>
                <a:latin typeface="Candara"/>
                <a:ea typeface="+mn-ea"/>
                <a:cs typeface="Candara"/>
              </a:rPr>
              <a:t>c</a:t>
            </a:r>
            <a:r>
              <a:rPr kumimoji="0" sz="1400" b="1" i="0" u="none" strike="noStrike" kern="1200" cap="none" spc="0" normalizeH="0" baseline="0" noProof="0" dirty="0">
                <a:ln>
                  <a:noFill/>
                </a:ln>
                <a:solidFill>
                  <a:srgbClr val="031B30"/>
                </a:solidFill>
                <a:effectLst/>
                <a:uLnTx/>
                <a:uFillTx/>
                <a:latin typeface="Candara"/>
                <a:ea typeface="+mn-ea"/>
                <a:cs typeface="Candara"/>
              </a:rPr>
              <a:t>h</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bus</a:t>
            </a:r>
            <a:r>
              <a:rPr kumimoji="0" sz="1400" b="1" i="0" u="none" strike="noStrike" kern="1200" cap="none" spc="-5" normalizeH="0" baseline="0" noProof="0" dirty="0">
                <a:ln>
                  <a:noFill/>
                </a:ln>
                <a:solidFill>
                  <a:srgbClr val="031B30"/>
                </a:solidFill>
                <a:effectLst/>
                <a:uLnTx/>
                <a:uFillTx/>
                <a:latin typeface="Candara"/>
                <a:ea typeface="+mn-ea"/>
                <a:cs typeface="Candara"/>
              </a:rPr>
              <a:t>i</a:t>
            </a:r>
            <a:r>
              <a:rPr kumimoji="0" sz="1400" b="1" i="0" u="none" strike="noStrike" kern="1200" cap="none" spc="0" normalizeH="0" baseline="0" noProof="0" dirty="0">
                <a:ln>
                  <a:noFill/>
                </a:ln>
                <a:solidFill>
                  <a:srgbClr val="031B30"/>
                </a:solidFill>
                <a:effectLst/>
                <a:uLnTx/>
                <a:uFillTx/>
                <a:latin typeface="Candara"/>
                <a:ea typeface="+mn-ea"/>
                <a:cs typeface="Candara"/>
              </a:rPr>
              <a:t>ness</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nee</a:t>
            </a:r>
            <a:r>
              <a:rPr kumimoji="0" sz="1400" b="1" i="0" u="none" strike="noStrike" kern="1200" cap="none" spc="-10" normalizeH="0" baseline="0" noProof="0" dirty="0">
                <a:ln>
                  <a:noFill/>
                </a:ln>
                <a:solidFill>
                  <a:srgbClr val="031B30"/>
                </a:solidFill>
                <a:effectLst/>
                <a:uLnTx/>
                <a:uFillTx/>
                <a:latin typeface="Candara"/>
                <a:ea typeface="+mn-ea"/>
                <a:cs typeface="Candara"/>
              </a:rPr>
              <a:t>d</a:t>
            </a:r>
            <a:r>
              <a:rPr kumimoji="0" sz="1400" b="1" i="0" u="none" strike="noStrike" kern="1200" cap="none" spc="-5" normalizeH="0" baseline="0" noProof="0" dirty="0">
                <a:ln>
                  <a:noFill/>
                </a:ln>
                <a:solidFill>
                  <a:srgbClr val="031B30"/>
                </a:solidFill>
                <a:effectLst/>
                <a:uLnTx/>
                <a:uFillTx/>
                <a:latin typeface="Candara"/>
                <a:ea typeface="+mn-ea"/>
                <a:cs typeface="Candara"/>
              </a:rPr>
              <a:t>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12" name="object 12"/>
          <p:cNvSpPr/>
          <p:nvPr/>
        </p:nvSpPr>
        <p:spPr>
          <a:xfrm>
            <a:off x="4803647" y="2913888"/>
            <a:ext cx="2641092" cy="240182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803647" y="2913888"/>
            <a:ext cx="2641600" cy="2402205"/>
          </a:xfrm>
          <a:custGeom>
            <a:avLst/>
            <a:gdLst/>
            <a:ahLst/>
            <a:cxnLst/>
            <a:rect l="l" t="t" r="r" b="b"/>
            <a:pathLst>
              <a:path w="2641600" h="2402204">
                <a:moveTo>
                  <a:pt x="0" y="400303"/>
                </a:moveTo>
                <a:lnTo>
                  <a:pt x="5238" y="335366"/>
                </a:lnTo>
                <a:lnTo>
                  <a:pt x="20405" y="273767"/>
                </a:lnTo>
                <a:lnTo>
                  <a:pt x="44676" y="216330"/>
                </a:lnTo>
                <a:lnTo>
                  <a:pt x="77228" y="163878"/>
                </a:lnTo>
                <a:lnTo>
                  <a:pt x="117236" y="117236"/>
                </a:lnTo>
                <a:lnTo>
                  <a:pt x="163878" y="77228"/>
                </a:lnTo>
                <a:lnTo>
                  <a:pt x="216330" y="44676"/>
                </a:lnTo>
                <a:lnTo>
                  <a:pt x="273767" y="20405"/>
                </a:lnTo>
                <a:lnTo>
                  <a:pt x="335366" y="5238"/>
                </a:lnTo>
                <a:lnTo>
                  <a:pt x="400303" y="0"/>
                </a:lnTo>
                <a:lnTo>
                  <a:pt x="2240787" y="0"/>
                </a:lnTo>
                <a:lnTo>
                  <a:pt x="2305725" y="5238"/>
                </a:lnTo>
                <a:lnTo>
                  <a:pt x="2367324" y="20405"/>
                </a:lnTo>
                <a:lnTo>
                  <a:pt x="2424761" y="44676"/>
                </a:lnTo>
                <a:lnTo>
                  <a:pt x="2477213" y="77228"/>
                </a:lnTo>
                <a:lnTo>
                  <a:pt x="2523855" y="117236"/>
                </a:lnTo>
                <a:lnTo>
                  <a:pt x="2563863" y="163878"/>
                </a:lnTo>
                <a:lnTo>
                  <a:pt x="2596415" y="216330"/>
                </a:lnTo>
                <a:lnTo>
                  <a:pt x="2620686" y="273767"/>
                </a:lnTo>
                <a:lnTo>
                  <a:pt x="2635853" y="335366"/>
                </a:lnTo>
                <a:lnTo>
                  <a:pt x="2641092" y="400303"/>
                </a:lnTo>
                <a:lnTo>
                  <a:pt x="2641092" y="2001520"/>
                </a:lnTo>
                <a:lnTo>
                  <a:pt x="2635853" y="2066457"/>
                </a:lnTo>
                <a:lnTo>
                  <a:pt x="2620686" y="2128056"/>
                </a:lnTo>
                <a:lnTo>
                  <a:pt x="2596415" y="2185493"/>
                </a:lnTo>
                <a:lnTo>
                  <a:pt x="2563863" y="2237945"/>
                </a:lnTo>
                <a:lnTo>
                  <a:pt x="2523855" y="2284587"/>
                </a:lnTo>
                <a:lnTo>
                  <a:pt x="2477213" y="2324595"/>
                </a:lnTo>
                <a:lnTo>
                  <a:pt x="2424761" y="2357147"/>
                </a:lnTo>
                <a:lnTo>
                  <a:pt x="2367324" y="2381418"/>
                </a:lnTo>
                <a:lnTo>
                  <a:pt x="2305725" y="2396585"/>
                </a:lnTo>
                <a:lnTo>
                  <a:pt x="2240787" y="2401824"/>
                </a:lnTo>
                <a:lnTo>
                  <a:pt x="400303" y="2401824"/>
                </a:lnTo>
                <a:lnTo>
                  <a:pt x="335366" y="2396585"/>
                </a:lnTo>
                <a:lnTo>
                  <a:pt x="273767" y="2381418"/>
                </a:lnTo>
                <a:lnTo>
                  <a:pt x="216330" y="2357147"/>
                </a:lnTo>
                <a:lnTo>
                  <a:pt x="163878" y="2324595"/>
                </a:lnTo>
                <a:lnTo>
                  <a:pt x="117236" y="2284587"/>
                </a:lnTo>
                <a:lnTo>
                  <a:pt x="77228" y="2237945"/>
                </a:lnTo>
                <a:lnTo>
                  <a:pt x="44676" y="2185493"/>
                </a:lnTo>
                <a:lnTo>
                  <a:pt x="20405" y="2128056"/>
                </a:lnTo>
                <a:lnTo>
                  <a:pt x="5238" y="2066457"/>
                </a:lnTo>
                <a:lnTo>
                  <a:pt x="0" y="2001520"/>
                </a:lnTo>
                <a:lnTo>
                  <a:pt x="0" y="400303"/>
                </a:lnTo>
                <a:close/>
              </a:path>
            </a:pathLst>
          </a:custGeom>
          <a:ln w="6096">
            <a:solidFill>
              <a:srgbClr val="009D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56988" y="3165348"/>
            <a:ext cx="2535936" cy="665988"/>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922520" y="3172967"/>
            <a:ext cx="2388107" cy="705611"/>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4916423" y="3204972"/>
            <a:ext cx="2417064" cy="548639"/>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5076190" y="3291033"/>
            <a:ext cx="2096770" cy="41719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5" normalizeH="0" baseline="0" noProof="0" dirty="0">
                <a:ln>
                  <a:noFill/>
                </a:ln>
                <a:solidFill>
                  <a:srgbClr val="031B30"/>
                </a:solidFill>
                <a:effectLst/>
                <a:uLnTx/>
                <a:uFillTx/>
                <a:latin typeface="Candara"/>
                <a:ea typeface="+mn-ea"/>
                <a:cs typeface="Candara"/>
              </a:rPr>
              <a:t>de</a:t>
            </a:r>
            <a:r>
              <a:rPr kumimoji="0" sz="1400" b="1" i="0" u="none" strike="noStrike" kern="1200" cap="none" spc="-10" normalizeH="0" baseline="0" noProof="0" dirty="0">
                <a:ln>
                  <a:noFill/>
                </a:ln>
                <a:solidFill>
                  <a:srgbClr val="031B30"/>
                </a:solidFill>
                <a:effectLst/>
                <a:uLnTx/>
                <a:uFillTx/>
                <a:latin typeface="Candara"/>
                <a:ea typeface="+mn-ea"/>
                <a:cs typeface="Candara"/>
              </a:rPr>
              <a:t>nt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ic</a:t>
            </a:r>
            <a:r>
              <a:rPr kumimoji="0" sz="1400" b="1" i="0" u="none" strike="noStrike" kern="1200" cap="none" spc="-10" normalizeH="0" baseline="0" noProof="0" dirty="0">
                <a:ln>
                  <a:noFill/>
                </a:ln>
                <a:solidFill>
                  <a:srgbClr val="031B30"/>
                </a:solidFill>
                <a:effectLst/>
                <a:uLnTx/>
                <a:uFillTx/>
                <a:latin typeface="Candara"/>
                <a:ea typeface="+mn-ea"/>
                <a:cs typeface="Candara"/>
              </a:rPr>
              <a:t>at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3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f</a:t>
            </a:r>
            <a:r>
              <a:rPr kumimoji="0" sz="1400" b="1" i="0" u="none" strike="noStrike" kern="1200" cap="none" spc="5" normalizeH="0" baseline="0" noProof="0" dirty="0">
                <a:ln>
                  <a:noFill/>
                </a:ln>
                <a:solidFill>
                  <a:srgbClr val="031B30"/>
                </a:solidFill>
                <a:effectLst/>
                <a:uLnTx/>
                <a:uFillTx/>
                <a:latin typeface="Candara"/>
                <a:ea typeface="+mn-ea"/>
                <a:cs typeface="Candara"/>
              </a:rPr>
              <a:t> </a:t>
            </a:r>
            <a:r>
              <a:rPr kumimoji="0" sz="1200" b="1" i="0" u="none" strike="noStrike" kern="1200" cap="none" spc="0" normalizeH="0" baseline="0" noProof="0" dirty="0">
                <a:ln>
                  <a:noFill/>
                </a:ln>
                <a:solidFill>
                  <a:srgbClr val="031B30"/>
                </a:solidFill>
                <a:effectLst/>
                <a:uLnTx/>
                <a:uFillTx/>
                <a:latin typeface="Candara"/>
                <a:ea typeface="+mn-ea"/>
                <a:cs typeface="Candara"/>
              </a:rPr>
              <a:t>invest</a:t>
            </a:r>
            <a:r>
              <a:rPr kumimoji="0" sz="1200" b="1" i="0" u="none" strike="noStrike" kern="1200" cap="none" spc="-10" normalizeH="0" baseline="0" noProof="0" dirty="0">
                <a:ln>
                  <a:noFill/>
                </a:ln>
                <a:solidFill>
                  <a:srgbClr val="031B30"/>
                </a:solidFill>
                <a:effectLst/>
                <a:uLnTx/>
                <a:uFillTx/>
                <a:latin typeface="Candara"/>
                <a:ea typeface="+mn-ea"/>
                <a:cs typeface="Candara"/>
              </a:rPr>
              <a:t>m</a:t>
            </a:r>
            <a:r>
              <a:rPr kumimoji="0" sz="1200" b="1" i="0" u="none" strike="noStrike" kern="1200" cap="none" spc="-15" normalizeH="0" baseline="0" noProof="0" dirty="0">
                <a:ln>
                  <a:noFill/>
                </a:ln>
                <a:solidFill>
                  <a:srgbClr val="031B30"/>
                </a:solidFill>
                <a:effectLst/>
                <a:uLnTx/>
                <a:uFillTx/>
                <a:latin typeface="Candara"/>
                <a:ea typeface="+mn-ea"/>
                <a:cs typeface="Candara"/>
              </a:rPr>
              <a:t>ent</a:t>
            </a:r>
            <a:r>
              <a:rPr kumimoji="0" sz="1200" b="1" i="0" u="none" strike="noStrike" kern="1200" cap="none" spc="0" normalizeH="0" baseline="0" noProof="0" dirty="0">
                <a:ln>
                  <a:noFill/>
                </a:ln>
                <a:solidFill>
                  <a:srgbClr val="031B30"/>
                </a:solidFill>
                <a:effectLst/>
                <a:uLnTx/>
                <a:uFillTx/>
                <a:latin typeface="Candara"/>
                <a:ea typeface="+mn-ea"/>
                <a:cs typeface="Candara"/>
              </a:rPr>
              <a:t>s</a:t>
            </a:r>
            <a:endParaRPr kumimoji="0" sz="1200" b="0" i="0" u="none" strike="noStrike" kern="1200" cap="none" spc="0" normalizeH="0" baseline="0" noProof="0">
              <a:ln>
                <a:noFill/>
              </a:ln>
              <a:solidFill>
                <a:prstClr val="black"/>
              </a:solidFill>
              <a:effectLst/>
              <a:uLnTx/>
              <a:uFillTx/>
              <a:latin typeface="Candara"/>
              <a:ea typeface="+mn-ea"/>
              <a:cs typeface="Candara"/>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a:t>
            </a:r>
            <a:r>
              <a:rPr kumimoji="0" sz="1400" b="1" i="0" u="none" strike="noStrike" kern="1200" cap="none" spc="-10" normalizeH="0" baseline="0" noProof="0" dirty="0">
                <a:ln>
                  <a:noFill/>
                </a:ln>
                <a:solidFill>
                  <a:srgbClr val="031B30"/>
                </a:solidFill>
                <a:effectLst/>
                <a:uLnTx/>
                <a:uFillTx/>
                <a:latin typeface="Candara"/>
                <a:ea typeface="+mn-ea"/>
                <a:cs typeface="Candara"/>
              </a:rPr>
              <a:t>p</a:t>
            </a:r>
            <a:r>
              <a:rPr kumimoji="0" sz="1400" b="1" i="0" u="none" strike="noStrike" kern="1200" cap="none" spc="-5" normalizeH="0" baseline="0" noProof="0" dirty="0">
                <a:ln>
                  <a:noFill/>
                </a:ln>
                <a:solidFill>
                  <a:srgbClr val="031B30"/>
                </a:solidFill>
                <a:effectLst/>
                <a:uLnTx/>
                <a:uFillTx/>
                <a:latin typeface="Candara"/>
                <a:ea typeface="+mn-ea"/>
                <a:cs typeface="Candara"/>
              </a:rPr>
              <a:t>eo</a:t>
            </a:r>
            <a:r>
              <a:rPr kumimoji="0" sz="1400" b="1" i="0" u="none" strike="noStrike" kern="1200" cap="none" spc="-10" normalizeH="0" baseline="0" noProof="0" dirty="0">
                <a:ln>
                  <a:noFill/>
                </a:ln>
                <a:solidFill>
                  <a:srgbClr val="031B30"/>
                </a:solidFill>
                <a:effectLst/>
                <a:uLnTx/>
                <a:uFillTx/>
                <a:latin typeface="Candara"/>
                <a:ea typeface="+mn-ea"/>
                <a:cs typeface="Candara"/>
              </a:rPr>
              <a:t>p</a:t>
            </a:r>
            <a:r>
              <a:rPr kumimoji="0" sz="1400" b="1" i="0" u="none" strike="noStrike" kern="1200" cap="none" spc="0" normalizeH="0" baseline="0" noProof="0" dirty="0">
                <a:ln>
                  <a:noFill/>
                </a:ln>
                <a:solidFill>
                  <a:srgbClr val="031B30"/>
                </a:solidFill>
                <a:effectLst/>
                <a:uLnTx/>
                <a:uFillTx/>
                <a:latin typeface="Candara"/>
                <a:ea typeface="+mn-ea"/>
                <a:cs typeface="Candara"/>
              </a:rPr>
              <a:t>le,</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5" normalizeH="0" baseline="0" noProof="0" dirty="0">
                <a:ln>
                  <a:noFill/>
                </a:ln>
                <a:solidFill>
                  <a:srgbClr val="031B30"/>
                </a:solidFill>
                <a:effectLst/>
                <a:uLnTx/>
                <a:uFillTx/>
                <a:latin typeface="Candara"/>
                <a:ea typeface="+mn-ea"/>
                <a:cs typeface="Candara"/>
              </a:rPr>
              <a:t>oo</a:t>
            </a:r>
            <a:r>
              <a:rPr kumimoji="0" sz="1400" b="1" i="0" u="none" strike="noStrike" kern="1200" cap="none" spc="0" normalizeH="0" baseline="0" noProof="0" dirty="0">
                <a:ln>
                  <a:noFill/>
                </a:ln>
                <a:solidFill>
                  <a:srgbClr val="031B30"/>
                </a:solidFill>
                <a:effectLst/>
                <a:uLnTx/>
                <a:uFillTx/>
                <a:latin typeface="Candara"/>
                <a:ea typeface="+mn-ea"/>
                <a:cs typeface="Candara"/>
              </a:rPr>
              <a:t>ls</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&amp;</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u</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5" normalizeH="0" baseline="0" noProof="0" dirty="0">
                <a:ln>
                  <a:noFill/>
                </a:ln>
                <a:solidFill>
                  <a:srgbClr val="031B30"/>
                </a:solidFill>
                <a:effectLst/>
                <a:uLnTx/>
                <a:uFillTx/>
                <a:latin typeface="Candara"/>
                <a:ea typeface="+mn-ea"/>
                <a:cs typeface="Candara"/>
              </a:rPr>
              <a:t>c</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5" normalizeH="0" baseline="0" noProof="0" dirty="0">
                <a:ln>
                  <a:noFill/>
                </a:ln>
                <a:solidFill>
                  <a:srgbClr val="031B30"/>
                </a:solidFill>
                <a:effectLst/>
                <a:uLnTx/>
                <a:uFillTx/>
                <a:latin typeface="Candara"/>
                <a:ea typeface="+mn-ea"/>
                <a:cs typeface="Candara"/>
              </a:rPr>
              <a:t>s</a:t>
            </a:r>
            <a:r>
              <a:rPr kumimoji="0" sz="1400" b="1" i="0" u="none" strike="noStrike" kern="1200" cap="none" spc="0" normalizeH="0" baseline="0" noProof="0" dirty="0">
                <a:ln>
                  <a:noFill/>
                </a:ln>
                <a:solidFill>
                  <a:srgbClr val="031B30"/>
                </a:solidFill>
                <a:effectLst/>
                <a:uLnTx/>
                <a:uFillTx/>
                <a:latin typeface="Candara"/>
                <a:ea typeface="+mn-ea"/>
                <a:cs typeface="Candara"/>
              </a:rPr>
              <a:t>)</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18" name="object 18"/>
          <p:cNvSpPr/>
          <p:nvPr/>
        </p:nvSpPr>
        <p:spPr>
          <a:xfrm>
            <a:off x="4856988" y="3858767"/>
            <a:ext cx="2535936" cy="665988"/>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009388" y="3866388"/>
            <a:ext cx="2269236" cy="705612"/>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4916423" y="3898391"/>
            <a:ext cx="2417064" cy="548639"/>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5163058" y="3984834"/>
            <a:ext cx="1922780" cy="417195"/>
          </a:xfrm>
          <a:prstGeom prst="rect">
            <a:avLst/>
          </a:prstGeom>
        </p:spPr>
        <p:txBody>
          <a:bodyPr vert="horz" wrap="square" lIns="0" tIns="0" rIns="0" bIns="0" rtlCol="0">
            <a:spAutoFit/>
          </a:bodyPr>
          <a:lstStyle/>
          <a:p>
            <a:pPr marL="177165" marR="5080" lvl="0" indent="-16510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5" normalizeH="0" baseline="0" noProof="0" dirty="0">
                <a:ln>
                  <a:noFill/>
                </a:ln>
                <a:solidFill>
                  <a:srgbClr val="031B30"/>
                </a:solidFill>
                <a:effectLst/>
                <a:uLnTx/>
                <a:uFillTx/>
                <a:latin typeface="Candara"/>
                <a:ea typeface="+mn-ea"/>
                <a:cs typeface="Candara"/>
              </a:rPr>
              <a:t>de</a:t>
            </a:r>
            <a:r>
              <a:rPr kumimoji="0" sz="1400" b="1" i="0" u="none" strike="noStrike" kern="1200" cap="none" spc="-10" normalizeH="0" baseline="0" noProof="0" dirty="0">
                <a:ln>
                  <a:noFill/>
                </a:ln>
                <a:solidFill>
                  <a:srgbClr val="031B30"/>
                </a:solidFill>
                <a:effectLst/>
                <a:uLnTx/>
                <a:uFillTx/>
                <a:latin typeface="Candara"/>
                <a:ea typeface="+mn-ea"/>
                <a:cs typeface="Candara"/>
              </a:rPr>
              <a:t>nt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ic</a:t>
            </a:r>
            <a:r>
              <a:rPr kumimoji="0" sz="1400" b="1" i="0" u="none" strike="noStrike" kern="1200" cap="none" spc="-10" normalizeH="0" baseline="0" noProof="0" dirty="0">
                <a:ln>
                  <a:noFill/>
                </a:ln>
                <a:solidFill>
                  <a:srgbClr val="031B30"/>
                </a:solidFill>
                <a:effectLst/>
                <a:uLnTx/>
                <a:uFillTx/>
                <a:latin typeface="Candara"/>
                <a:ea typeface="+mn-ea"/>
                <a:cs typeface="Candara"/>
              </a:rPr>
              <a:t>at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3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f bene</a:t>
            </a:r>
            <a:r>
              <a:rPr kumimoji="0" sz="1400" b="1" i="0" u="none" strike="noStrike" kern="1200" cap="none" spc="-10"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s (b</a:t>
            </a:r>
            <a:r>
              <a:rPr kumimoji="0" sz="1400" b="1" i="0" u="none" strike="noStrike" kern="1200" cap="none" spc="-10" normalizeH="0" baseline="0" noProof="0" dirty="0">
                <a:ln>
                  <a:noFill/>
                </a:ln>
                <a:solidFill>
                  <a:srgbClr val="031B30"/>
                </a:solidFill>
                <a:effectLst/>
                <a:uLnTx/>
                <a:uFillTx/>
                <a:latin typeface="Candara"/>
                <a:ea typeface="+mn-ea"/>
                <a:cs typeface="Candara"/>
              </a:rPr>
              <a:t>u</a:t>
            </a:r>
            <a:r>
              <a:rPr kumimoji="0" sz="1400" b="1" i="0" u="none" strike="noStrike" kern="1200" cap="none" spc="-5" normalizeH="0" baseline="0" noProof="0" dirty="0">
                <a:ln>
                  <a:noFill/>
                </a:ln>
                <a:solidFill>
                  <a:srgbClr val="031B30"/>
                </a:solidFill>
                <a:effectLst/>
                <a:uLnTx/>
                <a:uFillTx/>
                <a:latin typeface="Candara"/>
                <a:ea typeface="+mn-ea"/>
                <a:cs typeface="Candara"/>
              </a:rPr>
              <a:t>sines</a:t>
            </a:r>
            <a:r>
              <a:rPr kumimoji="0" sz="1400" b="1" i="0" u="none" strike="noStrike" kern="1200" cap="none" spc="0" normalizeH="0" baseline="0" noProof="0" dirty="0">
                <a:ln>
                  <a:noFill/>
                </a:ln>
                <a:solidFill>
                  <a:srgbClr val="031B30"/>
                </a:solidFill>
                <a:effectLst/>
                <a:uLnTx/>
                <a:uFillTx/>
                <a:latin typeface="Candara"/>
                <a:ea typeface="+mn-ea"/>
                <a:cs typeface="Candara"/>
              </a:rPr>
              <a:t>s</a:t>
            </a:r>
            <a:r>
              <a:rPr kumimoji="0" sz="1400" b="1" i="0" u="none" strike="noStrike" kern="1200" cap="none" spc="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u</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5" normalizeH="0" baseline="0" noProof="0" dirty="0">
                <a:ln>
                  <a:noFill/>
                </a:ln>
                <a:solidFill>
                  <a:srgbClr val="031B30"/>
                </a:solidFill>
                <a:effectLst/>
                <a:uLnTx/>
                <a:uFillTx/>
                <a:latin typeface="Candara"/>
                <a:ea typeface="+mn-ea"/>
                <a:cs typeface="Candara"/>
              </a:rPr>
              <a:t>co</a:t>
            </a:r>
            <a:r>
              <a:rPr kumimoji="0" sz="1400" b="1" i="0" u="none" strike="noStrike" kern="1200" cap="none" spc="0" normalizeH="0" baseline="0" noProof="0" dirty="0">
                <a:ln>
                  <a:noFill/>
                </a:ln>
                <a:solidFill>
                  <a:srgbClr val="031B30"/>
                </a:solidFill>
                <a:effectLst/>
                <a:uLnTx/>
                <a:uFillTx/>
                <a:latin typeface="Candara"/>
                <a:ea typeface="+mn-ea"/>
                <a:cs typeface="Candara"/>
              </a:rPr>
              <a:t>mes)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22" name="object 22"/>
          <p:cNvSpPr/>
          <p:nvPr/>
        </p:nvSpPr>
        <p:spPr>
          <a:xfrm>
            <a:off x="5163311" y="2471927"/>
            <a:ext cx="1906905" cy="547370"/>
          </a:xfrm>
          <a:custGeom>
            <a:avLst/>
            <a:gdLst/>
            <a:ahLst/>
            <a:cxnLst/>
            <a:rect l="l" t="t" r="r" b="b"/>
            <a:pathLst>
              <a:path w="1906904" h="547369">
                <a:moveTo>
                  <a:pt x="1815338" y="0"/>
                </a:moveTo>
                <a:lnTo>
                  <a:pt x="88897" y="28"/>
                </a:lnTo>
                <a:lnTo>
                  <a:pt x="47928" y="10867"/>
                </a:lnTo>
                <a:lnTo>
                  <a:pt x="17076" y="37996"/>
                </a:lnTo>
                <a:lnTo>
                  <a:pt x="1156" y="76600"/>
                </a:lnTo>
                <a:lnTo>
                  <a:pt x="0" y="91186"/>
                </a:lnTo>
                <a:lnTo>
                  <a:pt x="28" y="458218"/>
                </a:lnTo>
                <a:lnTo>
                  <a:pt x="10867" y="499187"/>
                </a:lnTo>
                <a:lnTo>
                  <a:pt x="37996" y="530039"/>
                </a:lnTo>
                <a:lnTo>
                  <a:pt x="76600" y="545959"/>
                </a:lnTo>
                <a:lnTo>
                  <a:pt x="91186" y="547116"/>
                </a:lnTo>
                <a:lnTo>
                  <a:pt x="1817626" y="547087"/>
                </a:lnTo>
                <a:lnTo>
                  <a:pt x="1858595" y="536248"/>
                </a:lnTo>
                <a:lnTo>
                  <a:pt x="1889447" y="509119"/>
                </a:lnTo>
                <a:lnTo>
                  <a:pt x="1905367" y="470515"/>
                </a:lnTo>
                <a:lnTo>
                  <a:pt x="1906523" y="455930"/>
                </a:lnTo>
                <a:lnTo>
                  <a:pt x="1906495" y="88897"/>
                </a:lnTo>
                <a:lnTo>
                  <a:pt x="1895656" y="47928"/>
                </a:lnTo>
                <a:lnTo>
                  <a:pt x="1868527" y="17076"/>
                </a:lnTo>
                <a:lnTo>
                  <a:pt x="1829923" y="1156"/>
                </a:lnTo>
                <a:lnTo>
                  <a:pt x="1815338" y="0"/>
                </a:lnTo>
                <a:close/>
              </a:path>
            </a:pathLst>
          </a:custGeom>
          <a:solidFill>
            <a:srgbClr val="009D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163311" y="2471927"/>
            <a:ext cx="1906905" cy="547370"/>
          </a:xfrm>
          <a:custGeom>
            <a:avLst/>
            <a:gdLst/>
            <a:ahLst/>
            <a:cxnLst/>
            <a:rect l="l" t="t" r="r" b="b"/>
            <a:pathLst>
              <a:path w="1906904" h="547369">
                <a:moveTo>
                  <a:pt x="0" y="91186"/>
                </a:moveTo>
                <a:lnTo>
                  <a:pt x="9873" y="49827"/>
                </a:lnTo>
                <a:lnTo>
                  <a:pt x="36282" y="18338"/>
                </a:lnTo>
                <a:lnTo>
                  <a:pt x="74414" y="1534"/>
                </a:lnTo>
                <a:lnTo>
                  <a:pt x="1815338" y="0"/>
                </a:lnTo>
                <a:lnTo>
                  <a:pt x="1829923" y="1156"/>
                </a:lnTo>
                <a:lnTo>
                  <a:pt x="1868527" y="17076"/>
                </a:lnTo>
                <a:lnTo>
                  <a:pt x="1895656" y="47928"/>
                </a:lnTo>
                <a:lnTo>
                  <a:pt x="1906495" y="88897"/>
                </a:lnTo>
                <a:lnTo>
                  <a:pt x="1906523" y="455930"/>
                </a:lnTo>
                <a:lnTo>
                  <a:pt x="1905367" y="470515"/>
                </a:lnTo>
                <a:lnTo>
                  <a:pt x="1889447" y="509119"/>
                </a:lnTo>
                <a:lnTo>
                  <a:pt x="1858595" y="536248"/>
                </a:lnTo>
                <a:lnTo>
                  <a:pt x="1817626" y="547087"/>
                </a:lnTo>
                <a:lnTo>
                  <a:pt x="91186" y="547116"/>
                </a:lnTo>
                <a:lnTo>
                  <a:pt x="76600" y="545959"/>
                </a:lnTo>
                <a:lnTo>
                  <a:pt x="37996" y="530039"/>
                </a:lnTo>
                <a:lnTo>
                  <a:pt x="10867" y="499187"/>
                </a:lnTo>
                <a:lnTo>
                  <a:pt x="28" y="458218"/>
                </a:lnTo>
                <a:lnTo>
                  <a:pt x="0" y="91186"/>
                </a:lnTo>
                <a:close/>
              </a:path>
            </a:pathLst>
          </a:custGeom>
          <a:ln w="12192">
            <a:solidFill>
              <a:srgbClr val="0071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5292090" y="2557100"/>
            <a:ext cx="1651000" cy="417195"/>
          </a:xfrm>
          <a:prstGeom prst="rect">
            <a:avLst/>
          </a:prstGeom>
        </p:spPr>
        <p:txBody>
          <a:bodyPr vert="horz" wrap="square" lIns="0" tIns="0" rIns="0" bIns="0" rtlCol="0">
            <a:spAutoFit/>
          </a:bodyPr>
          <a:lstStyle/>
          <a:p>
            <a:pPr marL="394970" marR="5080" lvl="0" indent="-382905"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Assessment</a:t>
            </a:r>
            <a:r>
              <a:rPr kumimoji="0" sz="1400" b="1" i="0" u="none" strike="noStrike" kern="1200" cap="none" spc="-20"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f </a:t>
            </a:r>
            <a:r>
              <a:rPr kumimoji="0" sz="1400" b="1" i="0" u="none" strike="noStrike" kern="1200" cap="none" spc="-5"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u</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ure </a:t>
            </a:r>
            <a:r>
              <a:rPr kumimoji="0" sz="1400" b="1" i="0" u="none" strike="noStrike" kern="1200" cap="none" spc="-5" normalizeH="0" baseline="0" noProof="0" dirty="0">
                <a:ln>
                  <a:noFill/>
                </a:ln>
                <a:solidFill>
                  <a:srgbClr val="031B30"/>
                </a:solidFill>
                <a:effectLst/>
                <a:uLnTx/>
                <a:uFillTx/>
                <a:latin typeface="Candara"/>
                <a:ea typeface="+mn-ea"/>
                <a:cs typeface="Candara"/>
              </a:rPr>
              <a:t>c</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5" normalizeH="0" baseline="0" noProof="0" dirty="0">
                <a:ln>
                  <a:noFill/>
                </a:ln>
                <a:solidFill>
                  <a:srgbClr val="031B30"/>
                </a:solidFill>
                <a:effectLst/>
                <a:uLnTx/>
                <a:uFillTx/>
                <a:latin typeface="Candara"/>
                <a:ea typeface="+mn-ea"/>
                <a:cs typeface="Candara"/>
              </a:rPr>
              <a:t>p</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bil</a:t>
            </a:r>
            <a:r>
              <a:rPr kumimoji="0" sz="1400" b="1" i="0" u="none" strike="noStrike" kern="1200" cap="none" spc="-5"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ies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25" name="object 25"/>
          <p:cNvSpPr/>
          <p:nvPr/>
        </p:nvSpPr>
        <p:spPr>
          <a:xfrm>
            <a:off x="4849367" y="4553711"/>
            <a:ext cx="2535936" cy="664463"/>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4878323" y="4567428"/>
            <a:ext cx="2478024" cy="687323"/>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4908803" y="4593335"/>
            <a:ext cx="2417064" cy="547115"/>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916939" y="456021"/>
            <a:ext cx="9520555" cy="8553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4000" b="0" i="0" u="none" strike="noStrike" kern="1200" cap="none" spc="-25" normalizeH="0" baseline="0" noProof="0" dirty="0">
                <a:ln>
                  <a:noFill/>
                </a:ln>
                <a:solidFill>
                  <a:srgbClr val="073762"/>
                </a:solidFill>
                <a:effectLst/>
                <a:uLnTx/>
                <a:uFillTx/>
                <a:latin typeface="Candara"/>
                <a:ea typeface="+mn-ea"/>
                <a:cs typeface="Candara"/>
              </a:rPr>
              <a:t>Ex</a:t>
            </a:r>
            <a:r>
              <a:rPr kumimoji="0" sz="4000" b="0" i="0" u="none" strike="noStrike" kern="1200" cap="none" spc="-35" normalizeH="0" baseline="0" noProof="0" dirty="0">
                <a:ln>
                  <a:noFill/>
                </a:ln>
                <a:solidFill>
                  <a:srgbClr val="073762"/>
                </a:solidFill>
                <a:effectLst/>
                <a:uLnTx/>
                <a:uFillTx/>
                <a:latin typeface="Candara"/>
                <a:ea typeface="+mn-ea"/>
                <a:cs typeface="Candara"/>
              </a:rPr>
              <a:t>a</a:t>
            </a:r>
            <a:r>
              <a:rPr kumimoji="0" sz="4000" b="0" i="0" u="none" strike="noStrike" kern="1200" cap="none" spc="-25" normalizeH="0" baseline="0" noProof="0" dirty="0">
                <a:ln>
                  <a:noFill/>
                </a:ln>
                <a:solidFill>
                  <a:srgbClr val="073762"/>
                </a:solidFill>
                <a:effectLst/>
                <a:uLnTx/>
                <a:uFillTx/>
                <a:latin typeface="Candara"/>
                <a:ea typeface="+mn-ea"/>
                <a:cs typeface="Candara"/>
              </a:rPr>
              <a:t>mple</a:t>
            </a:r>
            <a:r>
              <a:rPr kumimoji="0" sz="4000" b="0" i="0" u="none" strike="noStrike" kern="1200" cap="none" spc="-5" normalizeH="0" baseline="0" noProof="0" dirty="0">
                <a:ln>
                  <a:noFill/>
                </a:ln>
                <a:solidFill>
                  <a:srgbClr val="073762"/>
                </a:solidFill>
                <a:effectLst/>
                <a:uLnTx/>
                <a:uFillTx/>
                <a:latin typeface="Candara"/>
                <a:ea typeface="+mn-ea"/>
                <a:cs typeface="Candara"/>
              </a:rPr>
              <a:t> </a:t>
            </a:r>
            <a:r>
              <a:rPr kumimoji="0" sz="4000" b="0" i="0" u="none" strike="noStrike" kern="1200" cap="none" spc="-20" normalizeH="0" baseline="0" noProof="0" dirty="0">
                <a:ln>
                  <a:noFill/>
                </a:ln>
                <a:solidFill>
                  <a:srgbClr val="073762"/>
                </a:solidFill>
                <a:effectLst/>
                <a:uLnTx/>
                <a:uFillTx/>
                <a:latin typeface="Candara"/>
                <a:ea typeface="+mn-ea"/>
                <a:cs typeface="Candara"/>
              </a:rPr>
              <a:t>of</a:t>
            </a:r>
            <a:r>
              <a:rPr kumimoji="0" sz="4000" b="0" i="0" u="none" strike="noStrike" kern="1200" cap="none" spc="-5" normalizeH="0" baseline="0" noProof="0" dirty="0">
                <a:ln>
                  <a:noFill/>
                </a:ln>
                <a:solidFill>
                  <a:srgbClr val="073762"/>
                </a:solidFill>
                <a:effectLst/>
                <a:uLnTx/>
                <a:uFillTx/>
                <a:latin typeface="Candara"/>
                <a:ea typeface="+mn-ea"/>
                <a:cs typeface="Candara"/>
              </a:rPr>
              <a:t> </a:t>
            </a:r>
            <a:r>
              <a:rPr kumimoji="0" sz="4000" b="0" i="0" u="none" strike="noStrike" kern="1200" cap="none" spc="-25" normalizeH="0" baseline="0" noProof="0" dirty="0">
                <a:ln>
                  <a:noFill/>
                </a:ln>
                <a:solidFill>
                  <a:srgbClr val="073762"/>
                </a:solidFill>
                <a:effectLst/>
                <a:uLnTx/>
                <a:uFillTx/>
                <a:latin typeface="Candara"/>
                <a:ea typeface="+mn-ea"/>
                <a:cs typeface="Candara"/>
              </a:rPr>
              <a:t>CI</a:t>
            </a:r>
            <a:r>
              <a:rPr kumimoji="0" sz="4000" b="0" i="0" u="none" strike="noStrike" kern="1200" cap="none" spc="-35" normalizeH="0" baseline="0" noProof="0" dirty="0">
                <a:ln>
                  <a:noFill/>
                </a:ln>
                <a:solidFill>
                  <a:srgbClr val="073762"/>
                </a:solidFill>
                <a:effectLst/>
                <a:uLnTx/>
                <a:uFillTx/>
                <a:latin typeface="Candara"/>
                <a:ea typeface="+mn-ea"/>
                <a:cs typeface="Candara"/>
              </a:rPr>
              <a:t>M</a:t>
            </a:r>
            <a:r>
              <a:rPr kumimoji="0" sz="4000" b="0" i="0" u="none" strike="noStrike" kern="1200" cap="none" spc="0" normalizeH="0" baseline="0" noProof="0" dirty="0">
                <a:ln>
                  <a:noFill/>
                </a:ln>
                <a:solidFill>
                  <a:srgbClr val="073762"/>
                </a:solidFill>
                <a:effectLst/>
                <a:uLnTx/>
                <a:uFillTx/>
                <a:latin typeface="Candara"/>
                <a:ea typeface="+mn-ea"/>
                <a:cs typeface="Candara"/>
              </a:rPr>
              <a:t> </a:t>
            </a:r>
            <a:r>
              <a:rPr kumimoji="0" sz="4000" b="0" i="0" u="none" strike="noStrike" kern="1200" cap="none" spc="-30" normalizeH="0" baseline="0" noProof="0" dirty="0">
                <a:ln>
                  <a:noFill/>
                </a:ln>
                <a:solidFill>
                  <a:srgbClr val="073762"/>
                </a:solidFill>
                <a:effectLst/>
                <a:uLnTx/>
                <a:uFillTx/>
                <a:latin typeface="Candara"/>
                <a:ea typeface="+mn-ea"/>
                <a:cs typeface="Candara"/>
              </a:rPr>
              <a:t>Implement</a:t>
            </a:r>
            <a:r>
              <a:rPr kumimoji="0" sz="4000" b="0" i="0" u="none" strike="noStrike" kern="1200" cap="none" spc="-20" normalizeH="0" baseline="0" noProof="0" dirty="0">
                <a:ln>
                  <a:noFill/>
                </a:ln>
                <a:solidFill>
                  <a:srgbClr val="073762"/>
                </a:solidFill>
                <a:effectLst/>
                <a:uLnTx/>
                <a:uFillTx/>
                <a:latin typeface="Candara"/>
                <a:ea typeface="+mn-ea"/>
                <a:cs typeface="Candara"/>
              </a:rPr>
              <a:t>ation</a:t>
            </a:r>
            <a:r>
              <a:rPr kumimoji="0" sz="4000" b="0" i="0" u="none" strike="noStrike" kern="1200" cap="none" spc="0" normalizeH="0" baseline="0" noProof="0" dirty="0">
                <a:ln>
                  <a:noFill/>
                </a:ln>
                <a:solidFill>
                  <a:srgbClr val="073762"/>
                </a:solidFill>
                <a:effectLst/>
                <a:uLnTx/>
                <a:uFillTx/>
                <a:latin typeface="Candara"/>
                <a:ea typeface="+mn-ea"/>
                <a:cs typeface="Candara"/>
              </a:rPr>
              <a:t> </a:t>
            </a:r>
            <a:r>
              <a:rPr kumimoji="0" sz="4000" b="0" i="0" u="none" strike="noStrike" kern="1200" cap="none" spc="-30" normalizeH="0" baseline="0" noProof="0" dirty="0">
                <a:ln>
                  <a:noFill/>
                </a:ln>
                <a:solidFill>
                  <a:srgbClr val="073762"/>
                </a:solidFill>
                <a:effectLst/>
                <a:uLnTx/>
                <a:uFillTx/>
                <a:latin typeface="Candara"/>
                <a:ea typeface="+mn-ea"/>
                <a:cs typeface="Candara"/>
              </a:rPr>
              <a:t>Framework</a:t>
            </a:r>
            <a:endParaRPr kumimoji="0" sz="4000" b="0" i="0" u="none" strike="noStrike" kern="1200" cap="none" spc="0" normalizeH="0" baseline="0" noProof="0">
              <a:ln>
                <a:noFill/>
              </a:ln>
              <a:solidFill>
                <a:prstClr val="black"/>
              </a:solidFill>
              <a:effectLst/>
              <a:uLnTx/>
              <a:uFillTx/>
              <a:latin typeface="Candara"/>
              <a:ea typeface="+mn-ea"/>
              <a:cs typeface="Candara"/>
            </a:endParaRPr>
          </a:p>
          <a:p>
            <a:pPr marL="817244" marR="0" lvl="0" indent="0" algn="ctr" defTabSz="914400" rtl="0" eaLnBrk="1" fontAlgn="auto" latinLnBrk="0" hangingPunct="1">
              <a:lnSpc>
                <a:spcPct val="100000"/>
              </a:lnSpc>
              <a:spcBef>
                <a:spcPts val="280"/>
              </a:spcBef>
              <a:spcAft>
                <a:spcPts val="0"/>
              </a:spcAft>
              <a:buClrTx/>
              <a:buSzTx/>
              <a:buFontTx/>
              <a:buNone/>
              <a:tabLst/>
              <a:defRPr/>
            </a:pPr>
            <a:r>
              <a:rPr kumimoji="0" sz="2000" b="0" i="0" u="none" strike="noStrike" kern="1200" cap="none" spc="-5" normalizeH="0" baseline="0" noProof="0" dirty="0">
                <a:ln>
                  <a:noFill/>
                </a:ln>
                <a:solidFill>
                  <a:srgbClr val="073762"/>
                </a:solidFill>
                <a:effectLst/>
                <a:uLnTx/>
                <a:uFillTx/>
                <a:latin typeface="Candara"/>
                <a:ea typeface="+mn-ea"/>
                <a:cs typeface="Candara"/>
              </a:rPr>
              <a:t>Th</a:t>
            </a:r>
            <a:r>
              <a:rPr kumimoji="0" sz="2000" b="0" i="0" u="none" strike="noStrike" kern="1200" cap="none" spc="0" normalizeH="0" baseline="0" noProof="0" dirty="0">
                <a:ln>
                  <a:noFill/>
                </a:ln>
                <a:solidFill>
                  <a:srgbClr val="073762"/>
                </a:solidFill>
                <a:effectLst/>
                <a:uLnTx/>
                <a:uFillTx/>
                <a:latin typeface="Candara"/>
                <a:ea typeface="+mn-ea"/>
                <a:cs typeface="Candara"/>
              </a:rPr>
              <a:t>ree-stage</a:t>
            </a:r>
            <a:r>
              <a:rPr kumimoji="0" sz="2000" b="0" i="0" u="none" strike="noStrike" kern="1200" cap="none" spc="-25" normalizeH="0" baseline="0" noProof="0" dirty="0">
                <a:ln>
                  <a:noFill/>
                </a:ln>
                <a:solidFill>
                  <a:srgbClr val="073762"/>
                </a:solidFill>
                <a:effectLst/>
                <a:uLnTx/>
                <a:uFillTx/>
                <a:latin typeface="Candara"/>
                <a:ea typeface="+mn-ea"/>
                <a:cs typeface="Candara"/>
              </a:rPr>
              <a:t> </a:t>
            </a:r>
            <a:r>
              <a:rPr kumimoji="0" sz="2000" b="0" i="0" u="none" strike="noStrike" kern="1200" cap="none" spc="0" normalizeH="0" baseline="0" noProof="0" dirty="0">
                <a:ln>
                  <a:noFill/>
                </a:ln>
                <a:solidFill>
                  <a:srgbClr val="073762"/>
                </a:solidFill>
                <a:effectLst/>
                <a:uLnTx/>
                <a:uFillTx/>
                <a:latin typeface="Candara"/>
                <a:ea typeface="+mn-ea"/>
                <a:cs typeface="Candara"/>
              </a:rPr>
              <a:t>pro</a:t>
            </a:r>
            <a:r>
              <a:rPr kumimoji="0" sz="2000" b="0" i="0" u="none" strike="noStrike" kern="1200" cap="none" spc="-15" normalizeH="0" baseline="0" noProof="0" dirty="0">
                <a:ln>
                  <a:noFill/>
                </a:ln>
                <a:solidFill>
                  <a:srgbClr val="073762"/>
                </a:solidFill>
                <a:effectLst/>
                <a:uLnTx/>
                <a:uFillTx/>
                <a:latin typeface="Candara"/>
                <a:ea typeface="+mn-ea"/>
                <a:cs typeface="Candara"/>
              </a:rPr>
              <a:t>c</a:t>
            </a:r>
            <a:r>
              <a:rPr kumimoji="0" sz="2000" b="0" i="0" u="none" strike="noStrike" kern="1200" cap="none" spc="-5" normalizeH="0" baseline="0" noProof="0" dirty="0">
                <a:ln>
                  <a:noFill/>
                </a:ln>
                <a:solidFill>
                  <a:srgbClr val="073762"/>
                </a:solidFill>
                <a:effectLst/>
                <a:uLnTx/>
                <a:uFillTx/>
                <a:latin typeface="Candara"/>
                <a:ea typeface="+mn-ea"/>
                <a:cs typeface="Candara"/>
              </a:rPr>
              <a:t>ess</a:t>
            </a:r>
            <a:endParaRPr kumimoji="0" sz="2000" b="0" i="0" u="none" strike="noStrike" kern="1200" cap="none" spc="0" normalizeH="0" baseline="0" noProof="0">
              <a:ln>
                <a:noFill/>
              </a:ln>
              <a:solidFill>
                <a:prstClr val="black"/>
              </a:solidFill>
              <a:effectLst/>
              <a:uLnTx/>
              <a:uFillTx/>
              <a:latin typeface="Candara"/>
              <a:ea typeface="+mn-ea"/>
              <a:cs typeface="Candara"/>
            </a:endParaRPr>
          </a:p>
        </p:txBody>
      </p:sp>
      <p:sp>
        <p:nvSpPr>
          <p:cNvPr id="29" name="object 29"/>
          <p:cNvSpPr txBox="1"/>
          <p:nvPr/>
        </p:nvSpPr>
        <p:spPr>
          <a:xfrm>
            <a:off x="5028691" y="4684449"/>
            <a:ext cx="2179320" cy="403860"/>
          </a:xfrm>
          <a:prstGeom prst="rect">
            <a:avLst/>
          </a:prstGeom>
        </p:spPr>
        <p:txBody>
          <a:bodyPr vert="horz" wrap="square" lIns="0" tIns="0" rIns="0" bIns="0" rtlCol="0">
            <a:spAutoFit/>
          </a:bodyPr>
          <a:lstStyle/>
          <a:p>
            <a:pPr marL="12700" marR="5080" lvl="0" indent="344170" algn="l" defTabSz="914400" rtl="0" eaLnBrk="1" fontAlgn="auto" latinLnBrk="0" hangingPunct="1">
              <a:lnSpc>
                <a:spcPct val="100000"/>
              </a:lnSpc>
              <a:spcBef>
                <a:spcPts val="0"/>
              </a:spcBef>
              <a:spcAft>
                <a:spcPts val="0"/>
              </a:spcAft>
              <a:buClrTx/>
              <a:buSzTx/>
              <a:buFontTx/>
              <a:buNone/>
              <a:tabLst/>
              <a:defRPr/>
            </a:pPr>
            <a:r>
              <a:rPr kumimoji="0" sz="1350" b="1" i="0" u="none" strike="noStrike" kern="1200" cap="none" spc="0" normalizeH="0" baseline="0" noProof="0" dirty="0">
                <a:ln>
                  <a:noFill/>
                </a:ln>
                <a:solidFill>
                  <a:srgbClr val="031B30"/>
                </a:solidFill>
                <a:effectLst/>
                <a:uLnTx/>
                <a:uFillTx/>
                <a:latin typeface="Candara"/>
                <a:ea typeface="+mn-ea"/>
                <a:cs typeface="Candara"/>
              </a:rPr>
              <a:t>S</a:t>
            </a:r>
            <a:r>
              <a:rPr kumimoji="0" sz="1350" b="1" i="0" u="none" strike="noStrike" kern="1200" cap="none" spc="-5" normalizeH="0" baseline="0" noProof="0" dirty="0">
                <a:ln>
                  <a:noFill/>
                </a:ln>
                <a:solidFill>
                  <a:srgbClr val="031B30"/>
                </a:solidFill>
                <a:effectLst/>
                <a:uLnTx/>
                <a:uFillTx/>
                <a:latin typeface="Candara"/>
                <a:ea typeface="+mn-ea"/>
                <a:cs typeface="Candara"/>
              </a:rPr>
              <a:t>y</a:t>
            </a:r>
            <a:r>
              <a:rPr kumimoji="0" sz="1350" b="1" i="0" u="none" strike="noStrike" kern="1200" cap="none" spc="0" normalizeH="0" baseline="0" noProof="0" dirty="0">
                <a:ln>
                  <a:noFill/>
                </a:ln>
                <a:solidFill>
                  <a:srgbClr val="031B30"/>
                </a:solidFill>
                <a:effectLst/>
                <a:uLnTx/>
                <a:uFillTx/>
                <a:latin typeface="Candara"/>
                <a:ea typeface="+mn-ea"/>
                <a:cs typeface="Candara"/>
              </a:rPr>
              <a:t>nthe</a:t>
            </a:r>
            <a:r>
              <a:rPr kumimoji="0" sz="1350" b="1" i="0" u="none" strike="noStrike" kern="1200" cap="none" spc="-10" normalizeH="0" baseline="0" noProof="0" dirty="0">
                <a:ln>
                  <a:noFill/>
                </a:ln>
                <a:solidFill>
                  <a:srgbClr val="031B30"/>
                </a:solidFill>
                <a:effectLst/>
                <a:uLnTx/>
                <a:uFillTx/>
                <a:latin typeface="Candara"/>
                <a:ea typeface="+mn-ea"/>
                <a:cs typeface="Candara"/>
              </a:rPr>
              <a:t>s</a:t>
            </a:r>
            <a:r>
              <a:rPr kumimoji="0" sz="1350" b="1" i="0" u="none" strike="noStrike" kern="1200" cap="none" spc="0" normalizeH="0" baseline="0" noProof="0" dirty="0">
                <a:ln>
                  <a:noFill/>
                </a:ln>
                <a:solidFill>
                  <a:srgbClr val="031B30"/>
                </a:solidFill>
                <a:effectLst/>
                <a:uLnTx/>
                <a:uFillTx/>
                <a:latin typeface="Candara"/>
                <a:ea typeface="+mn-ea"/>
                <a:cs typeface="Candara"/>
              </a:rPr>
              <a:t>iz</a:t>
            </a:r>
            <a:r>
              <a:rPr kumimoji="0" sz="1350" b="1" i="0" u="none" strike="noStrike" kern="1200" cap="none" spc="-5" normalizeH="0" baseline="0" noProof="0" dirty="0">
                <a:ln>
                  <a:noFill/>
                </a:ln>
                <a:solidFill>
                  <a:srgbClr val="031B30"/>
                </a:solidFill>
                <a:effectLst/>
                <a:uLnTx/>
                <a:uFillTx/>
                <a:latin typeface="Candara"/>
                <a:ea typeface="+mn-ea"/>
                <a:cs typeface="Candara"/>
              </a:rPr>
              <a:t>i</a:t>
            </a:r>
            <a:r>
              <a:rPr kumimoji="0" sz="1350" b="1" i="0" u="none" strike="noStrike" kern="1200" cap="none" spc="0" normalizeH="0" baseline="0" noProof="0" dirty="0">
                <a:ln>
                  <a:noFill/>
                </a:ln>
                <a:solidFill>
                  <a:srgbClr val="031B30"/>
                </a:solidFill>
                <a:effectLst/>
                <a:uLnTx/>
                <a:uFillTx/>
                <a:latin typeface="Candara"/>
                <a:ea typeface="+mn-ea"/>
                <a:cs typeface="Candara"/>
              </a:rPr>
              <a:t>ng</a:t>
            </a:r>
            <a:r>
              <a:rPr kumimoji="0" sz="1350" b="1" i="0" u="none" strike="noStrike" kern="1200" cap="none" spc="-60" normalizeH="0" baseline="0" noProof="0" dirty="0">
                <a:ln>
                  <a:noFill/>
                </a:ln>
                <a:solidFill>
                  <a:srgbClr val="031B30"/>
                </a:solidFill>
                <a:effectLst/>
                <a:uLnTx/>
                <a:uFillTx/>
                <a:latin typeface="Candara"/>
                <a:ea typeface="+mn-ea"/>
                <a:cs typeface="Candara"/>
              </a:rPr>
              <a:t> </a:t>
            </a:r>
            <a:r>
              <a:rPr kumimoji="0" sz="1350" b="1" i="0" u="none" strike="noStrike" kern="1200" cap="none" spc="0" normalizeH="0" baseline="0" noProof="0" dirty="0">
                <a:ln>
                  <a:noFill/>
                </a:ln>
                <a:solidFill>
                  <a:srgbClr val="031B30"/>
                </a:solidFill>
                <a:effectLst/>
                <a:uLnTx/>
                <a:uFillTx/>
                <a:latin typeface="Candara"/>
                <a:ea typeface="+mn-ea"/>
                <a:cs typeface="Candara"/>
              </a:rPr>
              <a:t>r</a:t>
            </a:r>
            <a:r>
              <a:rPr kumimoji="0" sz="1350" b="1" i="0" u="none" strike="noStrike" kern="1200" cap="none" spc="-5" normalizeH="0" baseline="0" noProof="0" dirty="0">
                <a:ln>
                  <a:noFill/>
                </a:ln>
                <a:solidFill>
                  <a:srgbClr val="031B30"/>
                </a:solidFill>
                <a:effectLst/>
                <a:uLnTx/>
                <a:uFillTx/>
                <a:latin typeface="Candara"/>
                <a:ea typeface="+mn-ea"/>
                <a:cs typeface="Candara"/>
              </a:rPr>
              <a:t>esul</a:t>
            </a:r>
            <a:r>
              <a:rPr kumimoji="0" sz="1350" b="1" i="0" u="none" strike="noStrike" kern="1200" cap="none" spc="0" normalizeH="0" baseline="0" noProof="0" dirty="0">
                <a:ln>
                  <a:noFill/>
                </a:ln>
                <a:solidFill>
                  <a:srgbClr val="031B30"/>
                </a:solidFill>
                <a:effectLst/>
                <a:uLnTx/>
                <a:uFillTx/>
                <a:latin typeface="Candara"/>
                <a:ea typeface="+mn-ea"/>
                <a:cs typeface="Candara"/>
              </a:rPr>
              <a:t>ts (imp</a:t>
            </a:r>
            <a:r>
              <a:rPr kumimoji="0" sz="1350" b="1" i="0" u="none" strike="noStrike" kern="1200" cap="none" spc="-5" normalizeH="0" baseline="0" noProof="0" dirty="0">
                <a:ln>
                  <a:noFill/>
                </a:ln>
                <a:solidFill>
                  <a:srgbClr val="031B30"/>
                </a:solidFill>
                <a:effectLst/>
                <a:uLnTx/>
                <a:uFillTx/>
                <a:latin typeface="Candara"/>
                <a:ea typeface="+mn-ea"/>
                <a:cs typeface="Candara"/>
              </a:rPr>
              <a:t>lementa</a:t>
            </a:r>
            <a:r>
              <a:rPr kumimoji="0" sz="1350" b="1" i="0" u="none" strike="noStrike" kern="1200" cap="none" spc="-15" normalizeH="0" baseline="0" noProof="0" dirty="0">
                <a:ln>
                  <a:noFill/>
                </a:ln>
                <a:solidFill>
                  <a:srgbClr val="031B30"/>
                </a:solidFill>
                <a:effectLst/>
                <a:uLnTx/>
                <a:uFillTx/>
                <a:latin typeface="Candara"/>
                <a:ea typeface="+mn-ea"/>
                <a:cs typeface="Candara"/>
              </a:rPr>
              <a:t>t</a:t>
            </a:r>
            <a:r>
              <a:rPr kumimoji="0" sz="1350" b="1" i="0" u="none" strike="noStrike" kern="1200" cap="none" spc="0" normalizeH="0" baseline="0" noProof="0" dirty="0">
                <a:ln>
                  <a:noFill/>
                </a:ln>
                <a:solidFill>
                  <a:srgbClr val="031B30"/>
                </a:solidFill>
                <a:effectLst/>
                <a:uLnTx/>
                <a:uFillTx/>
                <a:latin typeface="Candara"/>
                <a:ea typeface="+mn-ea"/>
                <a:cs typeface="Candara"/>
              </a:rPr>
              <a:t>ion</a:t>
            </a:r>
            <a:r>
              <a:rPr kumimoji="0" sz="1350" b="1" i="0" u="none" strike="noStrike" kern="1200" cap="none" spc="-60" normalizeH="0" baseline="0" noProof="0" dirty="0">
                <a:ln>
                  <a:noFill/>
                </a:ln>
                <a:solidFill>
                  <a:srgbClr val="031B30"/>
                </a:solidFill>
                <a:effectLst/>
                <a:uLnTx/>
                <a:uFillTx/>
                <a:latin typeface="Candara"/>
                <a:ea typeface="+mn-ea"/>
                <a:cs typeface="Candara"/>
              </a:rPr>
              <a:t> </a:t>
            </a:r>
            <a:r>
              <a:rPr kumimoji="0" sz="1350" b="1" i="0" u="none" strike="noStrike" kern="1200" cap="none" spc="-5" normalizeH="0" baseline="0" noProof="0" dirty="0">
                <a:ln>
                  <a:noFill/>
                </a:ln>
                <a:solidFill>
                  <a:srgbClr val="031B30"/>
                </a:solidFill>
                <a:effectLst/>
                <a:uLnTx/>
                <a:uFillTx/>
                <a:latin typeface="Candara"/>
                <a:ea typeface="+mn-ea"/>
                <a:cs typeface="Candara"/>
              </a:rPr>
              <a:t>do</a:t>
            </a:r>
            <a:r>
              <a:rPr kumimoji="0" sz="1350" b="1" i="0" u="none" strike="noStrike" kern="1200" cap="none" spc="-10" normalizeH="0" baseline="0" noProof="0" dirty="0">
                <a:ln>
                  <a:noFill/>
                </a:ln>
                <a:solidFill>
                  <a:srgbClr val="031B30"/>
                </a:solidFill>
                <a:effectLst/>
                <a:uLnTx/>
                <a:uFillTx/>
                <a:latin typeface="Candara"/>
                <a:ea typeface="+mn-ea"/>
                <a:cs typeface="Candara"/>
              </a:rPr>
              <a:t>c</a:t>
            </a:r>
            <a:r>
              <a:rPr kumimoji="0" sz="1350" b="1" i="0" u="none" strike="noStrike" kern="1200" cap="none" spc="0" normalizeH="0" baseline="0" noProof="0" dirty="0">
                <a:ln>
                  <a:noFill/>
                </a:ln>
                <a:solidFill>
                  <a:srgbClr val="031B30"/>
                </a:solidFill>
                <a:effectLst/>
                <a:uLnTx/>
                <a:uFillTx/>
                <a:latin typeface="Candara"/>
                <a:ea typeface="+mn-ea"/>
                <a:cs typeface="Candara"/>
              </a:rPr>
              <a:t>ument</a:t>
            </a:r>
            <a:r>
              <a:rPr kumimoji="0" sz="1350" b="1" i="0" u="none" strike="noStrike" kern="1200" cap="none" spc="-10" normalizeH="0" baseline="0" noProof="0" dirty="0">
                <a:ln>
                  <a:noFill/>
                </a:ln>
                <a:solidFill>
                  <a:srgbClr val="031B30"/>
                </a:solidFill>
                <a:effectLst/>
                <a:uLnTx/>
                <a:uFillTx/>
                <a:latin typeface="Candara"/>
                <a:ea typeface="+mn-ea"/>
                <a:cs typeface="Candara"/>
              </a:rPr>
              <a:t>s</a:t>
            </a:r>
            <a:r>
              <a:rPr kumimoji="0" sz="1350" b="1" i="0" u="none" strike="noStrike" kern="1200" cap="none" spc="0" normalizeH="0" baseline="0" noProof="0" dirty="0">
                <a:ln>
                  <a:noFill/>
                </a:ln>
                <a:solidFill>
                  <a:srgbClr val="031B30"/>
                </a:solidFill>
                <a:effectLst/>
                <a:uLnTx/>
                <a:uFillTx/>
                <a:latin typeface="Candara"/>
                <a:ea typeface="+mn-ea"/>
                <a:cs typeface="Candara"/>
              </a:rPr>
              <a:t>)</a:t>
            </a:r>
            <a:endParaRPr kumimoji="0" sz="1350" b="0" i="0" u="none" strike="noStrike" kern="1200" cap="none" spc="0" normalizeH="0" baseline="0" noProof="0">
              <a:ln>
                <a:noFill/>
              </a:ln>
              <a:solidFill>
                <a:prstClr val="black"/>
              </a:solidFill>
              <a:effectLst/>
              <a:uLnTx/>
              <a:uFillTx/>
              <a:latin typeface="Candara"/>
              <a:ea typeface="+mn-ea"/>
              <a:cs typeface="Candara"/>
            </a:endParaRPr>
          </a:p>
        </p:txBody>
      </p:sp>
      <p:sp>
        <p:nvSpPr>
          <p:cNvPr id="30" name="object 30"/>
          <p:cNvSpPr/>
          <p:nvPr/>
        </p:nvSpPr>
        <p:spPr>
          <a:xfrm>
            <a:off x="1975104" y="1763267"/>
            <a:ext cx="551688" cy="786384"/>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2034539" y="1802892"/>
            <a:ext cx="432816" cy="669036"/>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732880" y="1387983"/>
            <a:ext cx="1040799" cy="343281"/>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5571175" y="1387983"/>
            <a:ext cx="1102420" cy="343281"/>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5839967" y="1763267"/>
            <a:ext cx="550163" cy="786384"/>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5899403" y="1802892"/>
            <a:ext cx="431292" cy="669036"/>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9661972" y="1387983"/>
            <a:ext cx="1102039" cy="343281"/>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9928859" y="1763267"/>
            <a:ext cx="550164" cy="786384"/>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9988295" y="1802892"/>
            <a:ext cx="431292" cy="669036"/>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3244595" y="2412492"/>
            <a:ext cx="1905000" cy="530860"/>
          </a:xfrm>
          <a:custGeom>
            <a:avLst/>
            <a:gdLst/>
            <a:ahLst/>
            <a:cxnLst/>
            <a:rect l="l" t="t" r="r" b="b"/>
            <a:pathLst>
              <a:path w="1905000" h="530860">
                <a:moveTo>
                  <a:pt x="1639824" y="0"/>
                </a:moveTo>
                <a:lnTo>
                  <a:pt x="1639824" y="132587"/>
                </a:lnTo>
                <a:lnTo>
                  <a:pt x="0" y="132587"/>
                </a:lnTo>
                <a:lnTo>
                  <a:pt x="0" y="397763"/>
                </a:lnTo>
                <a:lnTo>
                  <a:pt x="1639824" y="397763"/>
                </a:lnTo>
                <a:lnTo>
                  <a:pt x="1639824" y="530352"/>
                </a:lnTo>
                <a:lnTo>
                  <a:pt x="1905000" y="265175"/>
                </a:lnTo>
                <a:lnTo>
                  <a:pt x="1639824" y="0"/>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3244595" y="2412492"/>
            <a:ext cx="1905000" cy="530860"/>
          </a:xfrm>
          <a:custGeom>
            <a:avLst/>
            <a:gdLst/>
            <a:ahLst/>
            <a:cxnLst/>
            <a:rect l="l" t="t" r="r" b="b"/>
            <a:pathLst>
              <a:path w="1905000" h="530860">
                <a:moveTo>
                  <a:pt x="0" y="132587"/>
                </a:moveTo>
                <a:lnTo>
                  <a:pt x="1639824" y="132587"/>
                </a:lnTo>
                <a:lnTo>
                  <a:pt x="1639824" y="0"/>
                </a:lnTo>
                <a:lnTo>
                  <a:pt x="1905000" y="265175"/>
                </a:lnTo>
                <a:lnTo>
                  <a:pt x="1639824" y="530352"/>
                </a:lnTo>
                <a:lnTo>
                  <a:pt x="1639824" y="397763"/>
                </a:lnTo>
                <a:lnTo>
                  <a:pt x="0" y="397763"/>
                </a:lnTo>
                <a:lnTo>
                  <a:pt x="0" y="132587"/>
                </a:lnTo>
                <a:close/>
              </a:path>
            </a:pathLst>
          </a:custGeom>
          <a:ln w="12192">
            <a:solidFill>
              <a:srgbClr val="08509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3417570" y="2606607"/>
            <a:ext cx="142748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Candara"/>
                <a:ea typeface="+mn-ea"/>
                <a:cs typeface="Candara"/>
              </a:rPr>
              <a:t>O</a:t>
            </a:r>
            <a:r>
              <a:rPr kumimoji="0" sz="1200" b="1" i="0" u="none" strike="noStrike" kern="1200" cap="none" spc="5" normalizeH="0" baseline="0" noProof="0" dirty="0">
                <a:ln>
                  <a:noFill/>
                </a:ln>
                <a:solidFill>
                  <a:srgbClr val="FFFFFF"/>
                </a:solidFill>
                <a:effectLst/>
                <a:uLnTx/>
                <a:uFillTx/>
                <a:latin typeface="Candara"/>
                <a:ea typeface="+mn-ea"/>
                <a:cs typeface="Candara"/>
              </a:rPr>
              <a:t>r</a:t>
            </a:r>
            <a:r>
              <a:rPr kumimoji="0" sz="1200" b="1" i="0" u="none" strike="noStrike" kern="1200" cap="none" spc="-10" normalizeH="0" baseline="0" noProof="0" dirty="0">
                <a:ln>
                  <a:noFill/>
                </a:ln>
                <a:solidFill>
                  <a:srgbClr val="FFFFFF"/>
                </a:solidFill>
                <a:effectLst/>
                <a:uLnTx/>
                <a:uFillTx/>
                <a:latin typeface="Candara"/>
                <a:ea typeface="+mn-ea"/>
                <a:cs typeface="Candara"/>
              </a:rPr>
              <a:t>gani</a:t>
            </a:r>
            <a:r>
              <a:rPr kumimoji="0" sz="1200" b="1" i="0" u="none" strike="noStrike" kern="1200" cap="none" spc="-20" normalizeH="0" baseline="0" noProof="0" dirty="0">
                <a:ln>
                  <a:noFill/>
                </a:ln>
                <a:solidFill>
                  <a:srgbClr val="FFFFFF"/>
                </a:solidFill>
                <a:effectLst/>
                <a:uLnTx/>
                <a:uFillTx/>
                <a:latin typeface="Candara"/>
                <a:ea typeface="+mn-ea"/>
                <a:cs typeface="Candara"/>
              </a:rPr>
              <a:t>z</a:t>
            </a:r>
            <a:r>
              <a:rPr kumimoji="0" sz="1200" b="1" i="0" u="none" strike="noStrike" kern="1200" cap="none" spc="-5" normalizeH="0" baseline="0" noProof="0" dirty="0">
                <a:ln>
                  <a:noFill/>
                </a:ln>
                <a:solidFill>
                  <a:srgbClr val="FFFFFF"/>
                </a:solidFill>
                <a:effectLst/>
                <a:uLnTx/>
                <a:uFillTx/>
                <a:latin typeface="Candara"/>
                <a:ea typeface="+mn-ea"/>
                <a:cs typeface="Candara"/>
              </a:rPr>
              <a:t>ational</a:t>
            </a:r>
            <a:r>
              <a:rPr kumimoji="0" sz="1200" b="1" i="0" u="none" strike="noStrike" kern="1200" cap="none" spc="15" normalizeH="0" baseline="0" noProof="0" dirty="0">
                <a:ln>
                  <a:noFill/>
                </a:ln>
                <a:solidFill>
                  <a:srgbClr val="FFFFFF"/>
                </a:solidFill>
                <a:effectLst/>
                <a:uLnTx/>
                <a:uFillTx/>
                <a:latin typeface="Candara"/>
                <a:ea typeface="+mn-ea"/>
                <a:cs typeface="Candara"/>
              </a:rPr>
              <a:t> </a:t>
            </a:r>
            <a:r>
              <a:rPr kumimoji="0" sz="1200" b="1" i="0" u="none" strike="noStrike" kern="1200" cap="none" spc="-20" normalizeH="0" baseline="0" noProof="0" dirty="0">
                <a:ln>
                  <a:noFill/>
                </a:ln>
                <a:solidFill>
                  <a:srgbClr val="FFFFFF"/>
                </a:solidFill>
                <a:effectLst/>
                <a:uLnTx/>
                <a:uFillTx/>
                <a:latin typeface="Candara"/>
                <a:ea typeface="+mn-ea"/>
                <a:cs typeface="Candara"/>
              </a:rPr>
              <a:t>N</a:t>
            </a:r>
            <a:r>
              <a:rPr kumimoji="0" sz="1200" b="1" i="0" u="none" strike="noStrike" kern="1200" cap="none" spc="-5" normalizeH="0" baseline="0" noProof="0" dirty="0">
                <a:ln>
                  <a:noFill/>
                </a:ln>
                <a:solidFill>
                  <a:srgbClr val="FFFFFF"/>
                </a:solidFill>
                <a:effectLst/>
                <a:uLnTx/>
                <a:uFillTx/>
                <a:latin typeface="Candara"/>
                <a:ea typeface="+mn-ea"/>
                <a:cs typeface="Candara"/>
              </a:rPr>
              <a:t>eeds</a:t>
            </a:r>
            <a:endParaRPr kumimoji="0" sz="1200" b="0" i="0" u="none" strike="noStrike" kern="1200" cap="none" spc="0" normalizeH="0" baseline="0" noProof="0">
              <a:ln>
                <a:noFill/>
              </a:ln>
              <a:solidFill>
                <a:prstClr val="black"/>
              </a:solidFill>
              <a:effectLst/>
              <a:uLnTx/>
              <a:uFillTx/>
              <a:latin typeface="Candara"/>
              <a:ea typeface="+mn-ea"/>
              <a:cs typeface="Candara"/>
            </a:endParaRPr>
          </a:p>
        </p:txBody>
      </p:sp>
      <p:sp>
        <p:nvSpPr>
          <p:cNvPr id="42" name="object 42"/>
          <p:cNvSpPr/>
          <p:nvPr/>
        </p:nvSpPr>
        <p:spPr>
          <a:xfrm>
            <a:off x="7109459" y="2439923"/>
            <a:ext cx="2150745" cy="532130"/>
          </a:xfrm>
          <a:custGeom>
            <a:avLst/>
            <a:gdLst/>
            <a:ahLst/>
            <a:cxnLst/>
            <a:rect l="l" t="t" r="r" b="b"/>
            <a:pathLst>
              <a:path w="2150745" h="532130">
                <a:moveTo>
                  <a:pt x="1884426" y="0"/>
                </a:moveTo>
                <a:lnTo>
                  <a:pt x="1884426" y="132968"/>
                </a:lnTo>
                <a:lnTo>
                  <a:pt x="0" y="132968"/>
                </a:lnTo>
                <a:lnTo>
                  <a:pt x="0" y="398906"/>
                </a:lnTo>
                <a:lnTo>
                  <a:pt x="1884426" y="398906"/>
                </a:lnTo>
                <a:lnTo>
                  <a:pt x="1884426" y="531876"/>
                </a:lnTo>
                <a:lnTo>
                  <a:pt x="2150364" y="265938"/>
                </a:lnTo>
                <a:lnTo>
                  <a:pt x="1884426" y="0"/>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7109459" y="2439923"/>
            <a:ext cx="2150745" cy="532130"/>
          </a:xfrm>
          <a:custGeom>
            <a:avLst/>
            <a:gdLst/>
            <a:ahLst/>
            <a:cxnLst/>
            <a:rect l="l" t="t" r="r" b="b"/>
            <a:pathLst>
              <a:path w="2150745" h="532130">
                <a:moveTo>
                  <a:pt x="0" y="132968"/>
                </a:moveTo>
                <a:lnTo>
                  <a:pt x="1884426" y="132968"/>
                </a:lnTo>
                <a:lnTo>
                  <a:pt x="1884426" y="0"/>
                </a:lnTo>
                <a:lnTo>
                  <a:pt x="2150364" y="265938"/>
                </a:lnTo>
                <a:lnTo>
                  <a:pt x="1884426" y="531876"/>
                </a:lnTo>
                <a:lnTo>
                  <a:pt x="1884426" y="398906"/>
                </a:lnTo>
                <a:lnTo>
                  <a:pt x="0" y="398906"/>
                </a:lnTo>
                <a:lnTo>
                  <a:pt x="0" y="132968"/>
                </a:lnTo>
                <a:close/>
              </a:path>
            </a:pathLst>
          </a:custGeom>
          <a:ln w="12192">
            <a:solidFill>
              <a:srgbClr val="08509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7252207" y="2635309"/>
            <a:ext cx="1733550"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Candara"/>
                <a:ea typeface="+mn-ea"/>
                <a:cs typeface="Candara"/>
              </a:rPr>
              <a:t>Imple</a:t>
            </a:r>
            <a:r>
              <a:rPr kumimoji="0" sz="1200" b="1" i="0" u="none" strike="noStrike" kern="1200" cap="none" spc="-15" normalizeH="0" baseline="0" noProof="0" dirty="0">
                <a:ln>
                  <a:noFill/>
                </a:ln>
                <a:solidFill>
                  <a:srgbClr val="FFFFFF"/>
                </a:solidFill>
                <a:effectLst/>
                <a:uLnTx/>
                <a:uFillTx/>
                <a:latin typeface="Candara"/>
                <a:ea typeface="+mn-ea"/>
                <a:cs typeface="Candara"/>
              </a:rPr>
              <a:t>ment</a:t>
            </a:r>
            <a:r>
              <a:rPr kumimoji="0" sz="1200" b="1" i="0" u="none" strike="noStrike" kern="1200" cap="none" spc="-5" normalizeH="0" baseline="0" noProof="0" dirty="0">
                <a:ln>
                  <a:noFill/>
                </a:ln>
                <a:solidFill>
                  <a:srgbClr val="FFFFFF"/>
                </a:solidFill>
                <a:effectLst/>
                <a:uLnTx/>
                <a:uFillTx/>
                <a:latin typeface="Candara"/>
                <a:ea typeface="+mn-ea"/>
                <a:cs typeface="Candara"/>
              </a:rPr>
              <a:t>at</a:t>
            </a:r>
            <a:r>
              <a:rPr kumimoji="0" sz="1200" b="1" i="0" u="none" strike="noStrike" kern="1200" cap="none" spc="-10" normalizeH="0" baseline="0" noProof="0" dirty="0">
                <a:ln>
                  <a:noFill/>
                </a:ln>
                <a:solidFill>
                  <a:srgbClr val="FFFFFF"/>
                </a:solidFill>
                <a:effectLst/>
                <a:uLnTx/>
                <a:uFillTx/>
                <a:latin typeface="Candara"/>
                <a:ea typeface="+mn-ea"/>
                <a:cs typeface="Candara"/>
              </a:rPr>
              <a:t>ion</a:t>
            </a:r>
            <a:r>
              <a:rPr kumimoji="0" sz="1200" b="1" i="0" u="none" strike="noStrike" kern="1200" cap="none" spc="40" normalizeH="0" baseline="0" noProof="0" dirty="0">
                <a:ln>
                  <a:noFill/>
                </a:ln>
                <a:solidFill>
                  <a:srgbClr val="FFFFFF"/>
                </a:solidFill>
                <a:effectLst/>
                <a:uLnTx/>
                <a:uFillTx/>
                <a:latin typeface="Candara"/>
                <a:ea typeface="+mn-ea"/>
                <a:cs typeface="Candara"/>
              </a:rPr>
              <a:t> </a:t>
            </a:r>
            <a:r>
              <a:rPr kumimoji="0" sz="1200" b="1" i="0" u="none" strike="noStrike" kern="1200" cap="none" spc="0" normalizeH="0" baseline="0" noProof="0" dirty="0">
                <a:ln>
                  <a:noFill/>
                </a:ln>
                <a:solidFill>
                  <a:srgbClr val="FFFFFF"/>
                </a:solidFill>
                <a:effectLst/>
                <a:uLnTx/>
                <a:uFillTx/>
                <a:latin typeface="Candara"/>
                <a:ea typeface="+mn-ea"/>
                <a:cs typeface="Candara"/>
              </a:rPr>
              <a:t>D</a:t>
            </a:r>
            <a:r>
              <a:rPr kumimoji="0" sz="1200" b="1" i="0" u="none" strike="noStrike" kern="1200" cap="none" spc="-5" normalizeH="0" baseline="0" noProof="0" dirty="0">
                <a:ln>
                  <a:noFill/>
                </a:ln>
                <a:solidFill>
                  <a:srgbClr val="FFFFFF"/>
                </a:solidFill>
                <a:effectLst/>
                <a:uLnTx/>
                <a:uFillTx/>
                <a:latin typeface="Candara"/>
                <a:ea typeface="+mn-ea"/>
                <a:cs typeface="Candara"/>
              </a:rPr>
              <a:t>e</a:t>
            </a:r>
            <a:r>
              <a:rPr kumimoji="0" sz="1200" b="1" i="0" u="none" strike="noStrike" kern="1200" cap="none" spc="0" normalizeH="0" baseline="0" noProof="0" dirty="0">
                <a:ln>
                  <a:noFill/>
                </a:ln>
                <a:solidFill>
                  <a:srgbClr val="FFFFFF"/>
                </a:solidFill>
                <a:effectLst/>
                <a:uLnTx/>
                <a:uFillTx/>
                <a:latin typeface="Candara"/>
                <a:ea typeface="+mn-ea"/>
                <a:cs typeface="Candara"/>
              </a:rPr>
              <a:t>cisions</a:t>
            </a:r>
            <a:endParaRPr kumimoji="0" sz="1200" b="0" i="0" u="none" strike="noStrike" kern="1200" cap="none" spc="0" normalizeH="0" baseline="0" noProof="0">
              <a:ln>
                <a:noFill/>
              </a:ln>
              <a:solidFill>
                <a:prstClr val="black"/>
              </a:solidFill>
              <a:effectLst/>
              <a:uLnTx/>
              <a:uFillTx/>
              <a:latin typeface="Candara"/>
              <a:ea typeface="+mn-ea"/>
              <a:cs typeface="Candara"/>
            </a:endParaRPr>
          </a:p>
        </p:txBody>
      </p:sp>
      <p:sp>
        <p:nvSpPr>
          <p:cNvPr id="45" name="object 45"/>
          <p:cNvSpPr/>
          <p:nvPr/>
        </p:nvSpPr>
        <p:spPr>
          <a:xfrm>
            <a:off x="396240" y="2569464"/>
            <a:ext cx="873760" cy="3134995"/>
          </a:xfrm>
          <a:custGeom>
            <a:avLst/>
            <a:gdLst/>
            <a:ahLst/>
            <a:cxnLst/>
            <a:rect l="l" t="t" r="r" b="b"/>
            <a:pathLst>
              <a:path w="873760" h="3134995">
                <a:moveTo>
                  <a:pt x="654938" y="0"/>
                </a:moveTo>
                <a:lnTo>
                  <a:pt x="654938" y="109220"/>
                </a:lnTo>
                <a:lnTo>
                  <a:pt x="382041" y="109220"/>
                </a:lnTo>
                <a:lnTo>
                  <a:pt x="350707" y="110485"/>
                </a:lnTo>
                <a:lnTo>
                  <a:pt x="290231" y="120317"/>
                </a:lnTo>
                <a:lnTo>
                  <a:pt x="233332" y="139227"/>
                </a:lnTo>
                <a:lnTo>
                  <a:pt x="180797" y="166432"/>
                </a:lnTo>
                <a:lnTo>
                  <a:pt x="133412" y="201147"/>
                </a:lnTo>
                <a:lnTo>
                  <a:pt x="91963" y="242586"/>
                </a:lnTo>
                <a:lnTo>
                  <a:pt x="57238" y="289965"/>
                </a:lnTo>
                <a:lnTo>
                  <a:pt x="30022" y="342499"/>
                </a:lnTo>
                <a:lnTo>
                  <a:pt x="11103" y="399403"/>
                </a:lnTo>
                <a:lnTo>
                  <a:pt x="1266" y="459892"/>
                </a:lnTo>
                <a:lnTo>
                  <a:pt x="0" y="491236"/>
                </a:lnTo>
                <a:lnTo>
                  <a:pt x="0" y="3134868"/>
                </a:lnTo>
                <a:lnTo>
                  <a:pt x="218313" y="3134868"/>
                </a:lnTo>
                <a:lnTo>
                  <a:pt x="218348" y="487812"/>
                </a:lnTo>
                <a:lnTo>
                  <a:pt x="219297" y="473175"/>
                </a:lnTo>
                <a:lnTo>
                  <a:pt x="229453" y="431755"/>
                </a:lnTo>
                <a:lnTo>
                  <a:pt x="249401" y="395237"/>
                </a:lnTo>
                <a:lnTo>
                  <a:pt x="277638" y="365122"/>
                </a:lnTo>
                <a:lnTo>
                  <a:pt x="312663" y="342911"/>
                </a:lnTo>
                <a:lnTo>
                  <a:pt x="352973" y="330104"/>
                </a:lnTo>
                <a:lnTo>
                  <a:pt x="382041" y="327533"/>
                </a:lnTo>
                <a:lnTo>
                  <a:pt x="764031" y="327533"/>
                </a:lnTo>
                <a:lnTo>
                  <a:pt x="873251" y="218312"/>
                </a:lnTo>
                <a:lnTo>
                  <a:pt x="654938" y="0"/>
                </a:lnTo>
                <a:close/>
              </a:path>
              <a:path w="873760" h="3134995">
                <a:moveTo>
                  <a:pt x="764031" y="327533"/>
                </a:moveTo>
                <a:lnTo>
                  <a:pt x="654938" y="327533"/>
                </a:lnTo>
                <a:lnTo>
                  <a:pt x="654938" y="436625"/>
                </a:lnTo>
                <a:lnTo>
                  <a:pt x="764031" y="327533"/>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10809731" y="2497835"/>
            <a:ext cx="974090" cy="3134995"/>
          </a:xfrm>
          <a:custGeom>
            <a:avLst/>
            <a:gdLst/>
            <a:ahLst/>
            <a:cxnLst/>
            <a:rect l="l" t="t" r="r" b="b"/>
            <a:pathLst>
              <a:path w="974090" h="3134995">
                <a:moveTo>
                  <a:pt x="932523" y="365251"/>
                </a:moveTo>
                <a:lnTo>
                  <a:pt x="547751" y="365251"/>
                </a:lnTo>
                <a:lnTo>
                  <a:pt x="562725" y="365856"/>
                </a:lnTo>
                <a:lnTo>
                  <a:pt x="577368" y="367639"/>
                </a:lnTo>
                <a:lnTo>
                  <a:pt x="618827" y="379587"/>
                </a:lnTo>
                <a:lnTo>
                  <a:pt x="655597" y="400450"/>
                </a:lnTo>
                <a:lnTo>
                  <a:pt x="686407" y="428963"/>
                </a:lnTo>
                <a:lnTo>
                  <a:pt x="709988" y="463861"/>
                </a:lnTo>
                <a:lnTo>
                  <a:pt x="725068" y="503879"/>
                </a:lnTo>
                <a:lnTo>
                  <a:pt x="730376" y="547751"/>
                </a:lnTo>
                <a:lnTo>
                  <a:pt x="730376" y="3134867"/>
                </a:lnTo>
                <a:lnTo>
                  <a:pt x="973836" y="3134867"/>
                </a:lnTo>
                <a:lnTo>
                  <a:pt x="973836" y="547751"/>
                </a:lnTo>
                <a:lnTo>
                  <a:pt x="972423" y="512804"/>
                </a:lnTo>
                <a:lnTo>
                  <a:pt x="968259" y="478638"/>
                </a:lnTo>
                <a:lnTo>
                  <a:pt x="961453" y="445362"/>
                </a:lnTo>
                <a:lnTo>
                  <a:pt x="952114" y="413084"/>
                </a:lnTo>
                <a:lnTo>
                  <a:pt x="940353" y="381914"/>
                </a:lnTo>
                <a:lnTo>
                  <a:pt x="932523" y="365251"/>
                </a:lnTo>
                <a:close/>
              </a:path>
              <a:path w="974090" h="3134995">
                <a:moveTo>
                  <a:pt x="243459" y="0"/>
                </a:moveTo>
                <a:lnTo>
                  <a:pt x="0" y="243459"/>
                </a:lnTo>
                <a:lnTo>
                  <a:pt x="243459" y="486917"/>
                </a:lnTo>
                <a:lnTo>
                  <a:pt x="243459" y="365251"/>
                </a:lnTo>
                <a:lnTo>
                  <a:pt x="932523" y="365251"/>
                </a:lnTo>
                <a:lnTo>
                  <a:pt x="910001" y="323338"/>
                </a:lnTo>
                <a:lnTo>
                  <a:pt x="871273" y="270509"/>
                </a:lnTo>
                <a:lnTo>
                  <a:pt x="825046" y="224301"/>
                </a:lnTo>
                <a:lnTo>
                  <a:pt x="772199" y="185591"/>
                </a:lnTo>
                <a:lnTo>
                  <a:pt x="713607" y="155255"/>
                </a:lnTo>
                <a:lnTo>
                  <a:pt x="650147" y="134167"/>
                </a:lnTo>
                <a:lnTo>
                  <a:pt x="582698" y="123204"/>
                </a:lnTo>
                <a:lnTo>
                  <a:pt x="547751" y="121792"/>
                </a:lnTo>
                <a:lnTo>
                  <a:pt x="243459" y="121792"/>
                </a:lnTo>
                <a:lnTo>
                  <a:pt x="243459" y="0"/>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396240" y="5629655"/>
            <a:ext cx="5699760" cy="259079"/>
          </a:xfrm>
          <a:custGeom>
            <a:avLst/>
            <a:gdLst/>
            <a:ahLst/>
            <a:cxnLst/>
            <a:rect l="l" t="t" r="r" b="b"/>
            <a:pathLst>
              <a:path w="5699760" h="259079">
                <a:moveTo>
                  <a:pt x="0" y="259080"/>
                </a:moveTo>
                <a:lnTo>
                  <a:pt x="5699760" y="259080"/>
                </a:lnTo>
                <a:lnTo>
                  <a:pt x="5699760" y="0"/>
                </a:lnTo>
                <a:lnTo>
                  <a:pt x="0" y="0"/>
                </a:lnTo>
                <a:lnTo>
                  <a:pt x="0" y="259080"/>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096000" y="5494020"/>
            <a:ext cx="5687695" cy="530860"/>
          </a:xfrm>
          <a:custGeom>
            <a:avLst/>
            <a:gdLst/>
            <a:ahLst/>
            <a:cxnLst/>
            <a:rect l="l" t="t" r="r" b="b"/>
            <a:pathLst>
              <a:path w="5687695" h="530860">
                <a:moveTo>
                  <a:pt x="265175" y="0"/>
                </a:moveTo>
                <a:lnTo>
                  <a:pt x="0" y="265175"/>
                </a:lnTo>
                <a:lnTo>
                  <a:pt x="265175" y="530351"/>
                </a:lnTo>
                <a:lnTo>
                  <a:pt x="265175" y="397763"/>
                </a:lnTo>
                <a:lnTo>
                  <a:pt x="5687568" y="397763"/>
                </a:lnTo>
                <a:lnTo>
                  <a:pt x="5687568" y="132587"/>
                </a:lnTo>
                <a:lnTo>
                  <a:pt x="265175" y="132587"/>
                </a:lnTo>
                <a:lnTo>
                  <a:pt x="265175" y="0"/>
                </a:lnTo>
                <a:close/>
              </a:path>
            </a:pathLst>
          </a:custGeom>
          <a:solidFill>
            <a:srgbClr val="0E6EC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txBox="1"/>
          <p:nvPr/>
        </p:nvSpPr>
        <p:spPr>
          <a:xfrm>
            <a:off x="2506472" y="6152655"/>
            <a:ext cx="7109459"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20" normalizeH="0" baseline="0" noProof="0" dirty="0">
                <a:ln>
                  <a:noFill/>
                </a:ln>
                <a:solidFill>
                  <a:srgbClr val="073762"/>
                </a:solidFill>
                <a:effectLst/>
                <a:uLnTx/>
                <a:uFillTx/>
                <a:latin typeface="Candara"/>
                <a:ea typeface="+mn-ea"/>
                <a:cs typeface="Candara"/>
              </a:rPr>
              <a:t>Commun</a:t>
            </a:r>
            <a:r>
              <a:rPr kumimoji="0" sz="1800" b="0" i="0" u="none" strike="noStrike" kern="1200" cap="none" spc="-10" normalizeH="0" baseline="0" noProof="0" dirty="0">
                <a:ln>
                  <a:noFill/>
                </a:ln>
                <a:solidFill>
                  <a:srgbClr val="073762"/>
                </a:solidFill>
                <a:effectLst/>
                <a:uLnTx/>
                <a:uFillTx/>
                <a:latin typeface="Candara"/>
                <a:ea typeface="+mn-ea"/>
                <a:cs typeface="Candara"/>
              </a:rPr>
              <a:t>icating</a:t>
            </a:r>
            <a:r>
              <a:rPr kumimoji="0" sz="1800" b="0" i="0" u="none" strike="noStrike" kern="1200" cap="none" spc="-20" normalizeH="0" baseline="0" noProof="0" dirty="0">
                <a:ln>
                  <a:noFill/>
                </a:ln>
                <a:solidFill>
                  <a:srgbClr val="073762"/>
                </a:solidFill>
                <a:effectLst/>
                <a:uLnTx/>
                <a:uFillTx/>
                <a:latin typeface="Candara"/>
                <a:ea typeface="+mn-ea"/>
                <a:cs typeface="Candara"/>
              </a:rPr>
              <a:t> </a:t>
            </a:r>
            <a:r>
              <a:rPr kumimoji="0" sz="1800" b="0" i="0" u="none" strike="noStrike" kern="1200" cap="none" spc="-10" normalizeH="0" baseline="0" noProof="0" dirty="0">
                <a:ln>
                  <a:noFill/>
                </a:ln>
                <a:solidFill>
                  <a:srgbClr val="073762"/>
                </a:solidFill>
                <a:effectLst/>
                <a:uLnTx/>
                <a:uFillTx/>
                <a:latin typeface="Candara"/>
                <a:ea typeface="+mn-ea"/>
                <a:cs typeface="Candara"/>
              </a:rPr>
              <a:t>lessons</a:t>
            </a:r>
            <a:r>
              <a:rPr kumimoji="0" sz="1800" b="0" i="0" u="none" strike="noStrike" kern="1200" cap="none" spc="-20" normalizeH="0" baseline="0" noProof="0" dirty="0">
                <a:ln>
                  <a:noFill/>
                </a:ln>
                <a:solidFill>
                  <a:srgbClr val="073762"/>
                </a:solidFill>
                <a:effectLst/>
                <a:uLnTx/>
                <a:uFillTx/>
                <a:latin typeface="Candara"/>
                <a:ea typeface="+mn-ea"/>
                <a:cs typeface="Candara"/>
              </a:rPr>
              <a:t> </a:t>
            </a:r>
            <a:r>
              <a:rPr kumimoji="0" sz="1800" b="0" i="0" u="none" strike="noStrike" kern="1200" cap="none" spc="-10" normalizeH="0" baseline="0" noProof="0" dirty="0">
                <a:ln>
                  <a:noFill/>
                </a:ln>
                <a:solidFill>
                  <a:srgbClr val="073762"/>
                </a:solidFill>
                <a:effectLst/>
                <a:uLnTx/>
                <a:uFillTx/>
                <a:latin typeface="Candara"/>
                <a:ea typeface="+mn-ea"/>
                <a:cs typeface="Candara"/>
              </a:rPr>
              <a:t>lear</a:t>
            </a:r>
            <a:r>
              <a:rPr kumimoji="0" sz="1800" b="0" i="0" u="none" strike="noStrike" kern="1200" cap="none" spc="-15" normalizeH="0" baseline="0" noProof="0" dirty="0">
                <a:ln>
                  <a:noFill/>
                </a:ln>
                <a:solidFill>
                  <a:srgbClr val="073762"/>
                </a:solidFill>
                <a:effectLst/>
                <a:uLnTx/>
                <a:uFillTx/>
                <a:latin typeface="Candara"/>
                <a:ea typeface="+mn-ea"/>
                <a:cs typeface="Candara"/>
              </a:rPr>
              <a:t>n</a:t>
            </a:r>
            <a:r>
              <a:rPr kumimoji="0" sz="1800" b="0" i="0" u="none" strike="noStrike" kern="1200" cap="none" spc="-5" normalizeH="0" baseline="0" noProof="0" dirty="0">
                <a:ln>
                  <a:noFill/>
                </a:ln>
                <a:solidFill>
                  <a:srgbClr val="073762"/>
                </a:solidFill>
                <a:effectLst/>
                <a:uLnTx/>
                <a:uFillTx/>
                <a:latin typeface="Candara"/>
                <a:ea typeface="+mn-ea"/>
                <a:cs typeface="Candara"/>
              </a:rPr>
              <a:t>e</a:t>
            </a:r>
            <a:r>
              <a:rPr kumimoji="0" sz="1800" b="0" i="0" u="none" strike="noStrike" kern="1200" cap="none" spc="0" normalizeH="0" baseline="0" noProof="0" dirty="0">
                <a:ln>
                  <a:noFill/>
                </a:ln>
                <a:solidFill>
                  <a:srgbClr val="073762"/>
                </a:solidFill>
                <a:effectLst/>
                <a:uLnTx/>
                <a:uFillTx/>
                <a:latin typeface="Candara"/>
                <a:ea typeface="+mn-ea"/>
                <a:cs typeface="Candara"/>
              </a:rPr>
              <a:t>d</a:t>
            </a:r>
            <a:r>
              <a:rPr kumimoji="0" sz="1800" b="0" i="0" u="none" strike="noStrike" kern="1200" cap="none" spc="-5" normalizeH="0" baseline="0" noProof="0" dirty="0">
                <a:ln>
                  <a:noFill/>
                </a:ln>
                <a:solidFill>
                  <a:srgbClr val="073762"/>
                </a:solidFill>
                <a:effectLst/>
                <a:uLnTx/>
                <a:uFillTx/>
                <a:latin typeface="Candara"/>
                <a:ea typeface="+mn-ea"/>
                <a:cs typeface="Candara"/>
              </a:rPr>
              <a:t>,</a:t>
            </a:r>
            <a:r>
              <a:rPr kumimoji="0" sz="1800" b="0" i="0" u="none" strike="noStrike" kern="1200" cap="none" spc="0" normalizeH="0" baseline="0" noProof="0" dirty="0">
                <a:ln>
                  <a:noFill/>
                </a:ln>
                <a:solidFill>
                  <a:srgbClr val="073762"/>
                </a:solidFill>
                <a:effectLst/>
                <a:uLnTx/>
                <a:uFillTx/>
                <a:latin typeface="Candara"/>
                <a:ea typeface="+mn-ea"/>
                <a:cs typeface="Candara"/>
              </a:rPr>
              <a:t> </a:t>
            </a:r>
            <a:r>
              <a:rPr kumimoji="0" sz="1800" b="0" i="0" u="none" strike="noStrike" kern="1200" cap="none" spc="-20" normalizeH="0" baseline="0" noProof="0" dirty="0">
                <a:ln>
                  <a:noFill/>
                </a:ln>
                <a:solidFill>
                  <a:srgbClr val="073762"/>
                </a:solidFill>
                <a:effectLst/>
                <a:uLnTx/>
                <a:uFillTx/>
                <a:latin typeface="Candara"/>
                <a:ea typeface="+mn-ea"/>
                <a:cs typeface="Candara"/>
              </a:rPr>
              <a:t>b</a:t>
            </a:r>
            <a:r>
              <a:rPr kumimoji="0" sz="1800" b="0" i="0" u="none" strike="noStrike" kern="1200" cap="none" spc="-5" normalizeH="0" baseline="0" noProof="0" dirty="0">
                <a:ln>
                  <a:noFill/>
                </a:ln>
                <a:solidFill>
                  <a:srgbClr val="073762"/>
                </a:solidFill>
                <a:effectLst/>
                <a:uLnTx/>
                <a:uFillTx/>
                <a:latin typeface="Candara"/>
                <a:ea typeface="+mn-ea"/>
                <a:cs typeface="Candara"/>
              </a:rPr>
              <a:t>es</a:t>
            </a:r>
            <a:r>
              <a:rPr kumimoji="0" sz="1800" b="0" i="0" u="none" strike="noStrike" kern="1200" cap="none" spc="0" normalizeH="0" baseline="0" noProof="0" dirty="0">
                <a:ln>
                  <a:noFill/>
                </a:ln>
                <a:solidFill>
                  <a:srgbClr val="073762"/>
                </a:solidFill>
                <a:effectLst/>
                <a:uLnTx/>
                <a:uFillTx/>
                <a:latin typeface="Candara"/>
                <a:ea typeface="+mn-ea"/>
                <a:cs typeface="Candara"/>
              </a:rPr>
              <a:t>t </a:t>
            </a:r>
            <a:r>
              <a:rPr kumimoji="0" sz="1800" b="0" i="0" u="none" strike="noStrike" kern="1200" cap="none" spc="-20" normalizeH="0" baseline="0" noProof="0" dirty="0">
                <a:ln>
                  <a:noFill/>
                </a:ln>
                <a:solidFill>
                  <a:srgbClr val="073762"/>
                </a:solidFill>
                <a:effectLst/>
                <a:uLnTx/>
                <a:uFillTx/>
                <a:latin typeface="Candara"/>
                <a:ea typeface="+mn-ea"/>
                <a:cs typeface="Candara"/>
              </a:rPr>
              <a:t>p</a:t>
            </a:r>
            <a:r>
              <a:rPr kumimoji="0" sz="1800" b="0" i="0" u="none" strike="noStrike" kern="1200" cap="none" spc="-10" normalizeH="0" baseline="0" noProof="0" dirty="0">
                <a:ln>
                  <a:noFill/>
                </a:ln>
                <a:solidFill>
                  <a:srgbClr val="073762"/>
                </a:solidFill>
                <a:effectLst/>
                <a:uLnTx/>
                <a:uFillTx/>
                <a:latin typeface="Candara"/>
                <a:ea typeface="+mn-ea"/>
                <a:cs typeface="Candara"/>
              </a:rPr>
              <a:t>ractic</a:t>
            </a:r>
            <a:r>
              <a:rPr kumimoji="0" sz="1800" b="0" i="0" u="none" strike="noStrike" kern="1200" cap="none" spc="-5" normalizeH="0" baseline="0" noProof="0" dirty="0">
                <a:ln>
                  <a:noFill/>
                </a:ln>
                <a:solidFill>
                  <a:srgbClr val="073762"/>
                </a:solidFill>
                <a:effectLst/>
                <a:uLnTx/>
                <a:uFillTx/>
                <a:latin typeface="Candara"/>
                <a:ea typeface="+mn-ea"/>
                <a:cs typeface="Candara"/>
              </a:rPr>
              <a:t>e</a:t>
            </a:r>
            <a:r>
              <a:rPr kumimoji="0" sz="1800" b="0" i="0" u="none" strike="noStrike" kern="1200" cap="none" spc="0" normalizeH="0" baseline="0" noProof="0" dirty="0">
                <a:ln>
                  <a:noFill/>
                </a:ln>
                <a:solidFill>
                  <a:srgbClr val="073762"/>
                </a:solidFill>
                <a:effectLst/>
                <a:uLnTx/>
                <a:uFillTx/>
                <a:latin typeface="Candara"/>
                <a:ea typeface="+mn-ea"/>
                <a:cs typeface="Candara"/>
              </a:rPr>
              <a:t>s</a:t>
            </a:r>
            <a:r>
              <a:rPr kumimoji="0" sz="1800" b="0" i="0" u="none" strike="noStrike" kern="1200" cap="none" spc="-20" normalizeH="0" baseline="0" noProof="0" dirty="0">
                <a:ln>
                  <a:noFill/>
                </a:ln>
                <a:solidFill>
                  <a:srgbClr val="073762"/>
                </a:solidFill>
                <a:effectLst/>
                <a:uLnTx/>
                <a:uFillTx/>
                <a:latin typeface="Candara"/>
                <a:ea typeface="+mn-ea"/>
                <a:cs typeface="Candara"/>
              </a:rPr>
              <a:t> </a:t>
            </a:r>
            <a:r>
              <a:rPr kumimoji="0" sz="1800" b="0" i="0" u="none" strike="noStrike" kern="1200" cap="none" spc="-15" normalizeH="0" baseline="0" noProof="0" dirty="0">
                <a:ln>
                  <a:noFill/>
                </a:ln>
                <a:solidFill>
                  <a:srgbClr val="073762"/>
                </a:solidFill>
                <a:effectLst/>
                <a:uLnTx/>
                <a:uFillTx/>
                <a:latin typeface="Candara"/>
                <a:ea typeface="+mn-ea"/>
                <a:cs typeface="Candara"/>
              </a:rPr>
              <a:t>&amp;</a:t>
            </a:r>
            <a:r>
              <a:rPr kumimoji="0" sz="1800" b="0" i="0" u="none" strike="noStrike" kern="1200" cap="none" spc="0" normalizeH="0" baseline="0" noProof="0" dirty="0">
                <a:ln>
                  <a:noFill/>
                </a:ln>
                <a:solidFill>
                  <a:srgbClr val="073762"/>
                </a:solidFill>
                <a:effectLst/>
                <a:uLnTx/>
                <a:uFillTx/>
                <a:latin typeface="Candara"/>
                <a:ea typeface="+mn-ea"/>
                <a:cs typeface="Candara"/>
              </a:rPr>
              <a:t> </a:t>
            </a:r>
            <a:r>
              <a:rPr kumimoji="0" sz="1800" b="0" i="0" u="none" strike="noStrike" kern="1200" cap="none" spc="-10" normalizeH="0" baseline="0" noProof="0" dirty="0">
                <a:ln>
                  <a:noFill/>
                </a:ln>
                <a:solidFill>
                  <a:srgbClr val="073762"/>
                </a:solidFill>
                <a:effectLst/>
                <a:uLnTx/>
                <a:uFillTx/>
                <a:latin typeface="Candara"/>
                <a:ea typeface="+mn-ea"/>
                <a:cs typeface="Candara"/>
              </a:rPr>
              <a:t>u</a:t>
            </a:r>
            <a:r>
              <a:rPr kumimoji="0" sz="1800" b="0" i="0" u="none" strike="noStrike" kern="1200" cap="none" spc="-20" normalizeH="0" baseline="0" noProof="0" dirty="0">
                <a:ln>
                  <a:noFill/>
                </a:ln>
                <a:solidFill>
                  <a:srgbClr val="073762"/>
                </a:solidFill>
                <a:effectLst/>
                <a:uLnTx/>
                <a:uFillTx/>
                <a:latin typeface="Candara"/>
                <a:ea typeface="+mn-ea"/>
                <a:cs typeface="Candara"/>
              </a:rPr>
              <a:t>p</a:t>
            </a:r>
            <a:r>
              <a:rPr kumimoji="0" sz="1800" b="0" i="0" u="none" strike="noStrike" kern="1200" cap="none" spc="0" normalizeH="0" baseline="0" noProof="0" dirty="0">
                <a:ln>
                  <a:noFill/>
                </a:ln>
                <a:solidFill>
                  <a:srgbClr val="073762"/>
                </a:solidFill>
                <a:effectLst/>
                <a:uLnTx/>
                <a:uFillTx/>
                <a:latin typeface="Candara"/>
                <a:ea typeface="+mn-ea"/>
                <a:cs typeface="Candara"/>
              </a:rPr>
              <a:t>d</a:t>
            </a:r>
            <a:r>
              <a:rPr kumimoji="0" sz="1800" b="0" i="0" u="none" strike="noStrike" kern="1200" cap="none" spc="-10" normalizeH="0" baseline="0" noProof="0" dirty="0">
                <a:ln>
                  <a:noFill/>
                </a:ln>
                <a:solidFill>
                  <a:srgbClr val="073762"/>
                </a:solidFill>
                <a:effectLst/>
                <a:uLnTx/>
                <a:uFillTx/>
                <a:latin typeface="Candara"/>
                <a:ea typeface="+mn-ea"/>
                <a:cs typeface="Candara"/>
              </a:rPr>
              <a:t>ating </a:t>
            </a:r>
            <a:r>
              <a:rPr kumimoji="0" sz="1800" b="0" i="0" u="none" strike="noStrike" kern="1200" cap="none" spc="-5" normalizeH="0" baseline="0" noProof="0" dirty="0">
                <a:ln>
                  <a:noFill/>
                </a:ln>
                <a:solidFill>
                  <a:srgbClr val="073762"/>
                </a:solidFill>
                <a:effectLst/>
                <a:uLnTx/>
                <a:uFillTx/>
                <a:latin typeface="Candara"/>
                <a:ea typeface="+mn-ea"/>
                <a:cs typeface="Candara"/>
              </a:rPr>
              <a:t>C</a:t>
            </a:r>
            <a:r>
              <a:rPr kumimoji="0" sz="1800" b="0" i="0" u="none" strike="noStrike" kern="1200" cap="none" spc="-10" normalizeH="0" baseline="0" noProof="0" dirty="0">
                <a:ln>
                  <a:noFill/>
                </a:ln>
                <a:solidFill>
                  <a:srgbClr val="073762"/>
                </a:solidFill>
                <a:effectLst/>
                <a:uLnTx/>
                <a:uFillTx/>
                <a:latin typeface="Candara"/>
                <a:ea typeface="+mn-ea"/>
                <a:cs typeface="Candara"/>
              </a:rPr>
              <a:t>I</a:t>
            </a:r>
            <a:r>
              <a:rPr kumimoji="0" sz="1800" b="0" i="0" u="none" strike="noStrike" kern="1200" cap="none" spc="-20" normalizeH="0" baseline="0" noProof="0" dirty="0">
                <a:ln>
                  <a:noFill/>
                </a:ln>
                <a:solidFill>
                  <a:srgbClr val="073762"/>
                </a:solidFill>
                <a:effectLst/>
                <a:uLnTx/>
                <a:uFillTx/>
                <a:latin typeface="Candara"/>
                <a:ea typeface="+mn-ea"/>
                <a:cs typeface="Candara"/>
              </a:rPr>
              <a:t>M</a:t>
            </a:r>
            <a:r>
              <a:rPr kumimoji="0" sz="1800" b="0" i="0" u="none" strike="noStrike" kern="1200" cap="none" spc="0" normalizeH="0" baseline="0" noProof="0" dirty="0">
                <a:ln>
                  <a:noFill/>
                </a:ln>
                <a:solidFill>
                  <a:srgbClr val="073762"/>
                </a:solidFill>
                <a:effectLst/>
                <a:uLnTx/>
                <a:uFillTx/>
                <a:latin typeface="Candara"/>
                <a:ea typeface="+mn-ea"/>
                <a:cs typeface="Candara"/>
              </a:rPr>
              <a:t> </a:t>
            </a:r>
            <a:r>
              <a:rPr kumimoji="0" sz="1800" b="0" i="0" u="none" strike="noStrike" kern="1200" cap="none" spc="-10" normalizeH="0" baseline="0" noProof="0" dirty="0">
                <a:ln>
                  <a:noFill/>
                </a:ln>
                <a:solidFill>
                  <a:srgbClr val="073762"/>
                </a:solidFill>
                <a:effectLst/>
                <a:uLnTx/>
                <a:uFillTx/>
                <a:latin typeface="Candara"/>
                <a:ea typeface="+mn-ea"/>
                <a:cs typeface="Candara"/>
              </a:rPr>
              <a:t>objecti</a:t>
            </a:r>
            <a:r>
              <a:rPr kumimoji="0" sz="1800" b="0" i="0" u="none" strike="noStrike" kern="1200" cap="none" spc="-5" normalizeH="0" baseline="0" noProof="0" dirty="0">
                <a:ln>
                  <a:noFill/>
                </a:ln>
                <a:solidFill>
                  <a:srgbClr val="073762"/>
                </a:solidFill>
                <a:effectLst/>
                <a:uLnTx/>
                <a:uFillTx/>
                <a:latin typeface="Candara"/>
                <a:ea typeface="+mn-ea"/>
                <a:cs typeface="Candara"/>
              </a:rPr>
              <a:t>ves</a:t>
            </a:r>
            <a:endParaRPr kumimoji="0" sz="1800" b="0" i="0" u="none" strike="noStrike" kern="1200" cap="none" spc="0" normalizeH="0" baseline="0" noProof="0">
              <a:ln>
                <a:noFill/>
              </a:ln>
              <a:solidFill>
                <a:prstClr val="black"/>
              </a:solidFill>
              <a:effectLst/>
              <a:uLnTx/>
              <a:uFillTx/>
              <a:latin typeface="Candara"/>
              <a:ea typeface="+mn-ea"/>
              <a:cs typeface="Candara"/>
            </a:endParaRPr>
          </a:p>
        </p:txBody>
      </p:sp>
      <p:sp>
        <p:nvSpPr>
          <p:cNvPr id="50" name="object 50"/>
          <p:cNvSpPr/>
          <p:nvPr/>
        </p:nvSpPr>
        <p:spPr>
          <a:xfrm>
            <a:off x="8945880" y="2942844"/>
            <a:ext cx="2497836" cy="2368295"/>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8945880" y="2942844"/>
            <a:ext cx="2498090" cy="2368550"/>
          </a:xfrm>
          <a:custGeom>
            <a:avLst/>
            <a:gdLst/>
            <a:ahLst/>
            <a:cxnLst/>
            <a:rect l="l" t="t" r="r" b="b"/>
            <a:pathLst>
              <a:path w="2498090" h="2368550">
                <a:moveTo>
                  <a:pt x="0" y="394715"/>
                </a:moveTo>
                <a:lnTo>
                  <a:pt x="5167" y="330706"/>
                </a:lnTo>
                <a:lnTo>
                  <a:pt x="20128" y="269979"/>
                </a:lnTo>
                <a:lnTo>
                  <a:pt x="44069" y="213349"/>
                </a:lnTo>
                <a:lnTo>
                  <a:pt x="76175" y="161629"/>
                </a:lnTo>
                <a:lnTo>
                  <a:pt x="115633" y="115633"/>
                </a:lnTo>
                <a:lnTo>
                  <a:pt x="161629" y="76175"/>
                </a:lnTo>
                <a:lnTo>
                  <a:pt x="213349" y="44069"/>
                </a:lnTo>
                <a:lnTo>
                  <a:pt x="269979" y="20128"/>
                </a:lnTo>
                <a:lnTo>
                  <a:pt x="330706" y="5167"/>
                </a:lnTo>
                <a:lnTo>
                  <a:pt x="394716" y="0"/>
                </a:lnTo>
                <a:lnTo>
                  <a:pt x="2103120" y="0"/>
                </a:lnTo>
                <a:lnTo>
                  <a:pt x="2167129" y="5167"/>
                </a:lnTo>
                <a:lnTo>
                  <a:pt x="2227856" y="20128"/>
                </a:lnTo>
                <a:lnTo>
                  <a:pt x="2284486" y="44069"/>
                </a:lnTo>
                <a:lnTo>
                  <a:pt x="2336206" y="76175"/>
                </a:lnTo>
                <a:lnTo>
                  <a:pt x="2382202" y="115633"/>
                </a:lnTo>
                <a:lnTo>
                  <a:pt x="2421660" y="161629"/>
                </a:lnTo>
                <a:lnTo>
                  <a:pt x="2453766" y="213349"/>
                </a:lnTo>
                <a:lnTo>
                  <a:pt x="2477707" y="269979"/>
                </a:lnTo>
                <a:lnTo>
                  <a:pt x="2492668" y="330706"/>
                </a:lnTo>
                <a:lnTo>
                  <a:pt x="2497836" y="394715"/>
                </a:lnTo>
                <a:lnTo>
                  <a:pt x="2497836" y="1973579"/>
                </a:lnTo>
                <a:lnTo>
                  <a:pt x="2492668" y="2037589"/>
                </a:lnTo>
                <a:lnTo>
                  <a:pt x="2477707" y="2098316"/>
                </a:lnTo>
                <a:lnTo>
                  <a:pt x="2453766" y="2154946"/>
                </a:lnTo>
                <a:lnTo>
                  <a:pt x="2421660" y="2206666"/>
                </a:lnTo>
                <a:lnTo>
                  <a:pt x="2382202" y="2252662"/>
                </a:lnTo>
                <a:lnTo>
                  <a:pt x="2336206" y="2292120"/>
                </a:lnTo>
                <a:lnTo>
                  <a:pt x="2284486" y="2324226"/>
                </a:lnTo>
                <a:lnTo>
                  <a:pt x="2227856" y="2348167"/>
                </a:lnTo>
                <a:lnTo>
                  <a:pt x="2167129" y="2363128"/>
                </a:lnTo>
                <a:lnTo>
                  <a:pt x="2103120" y="2368295"/>
                </a:lnTo>
                <a:lnTo>
                  <a:pt x="394716" y="2368295"/>
                </a:lnTo>
                <a:lnTo>
                  <a:pt x="330706" y="2363128"/>
                </a:lnTo>
                <a:lnTo>
                  <a:pt x="269979" y="2348167"/>
                </a:lnTo>
                <a:lnTo>
                  <a:pt x="213349" y="2324226"/>
                </a:lnTo>
                <a:lnTo>
                  <a:pt x="161629" y="2292120"/>
                </a:lnTo>
                <a:lnTo>
                  <a:pt x="115633" y="2252662"/>
                </a:lnTo>
                <a:lnTo>
                  <a:pt x="76175" y="2206666"/>
                </a:lnTo>
                <a:lnTo>
                  <a:pt x="44069" y="2154946"/>
                </a:lnTo>
                <a:lnTo>
                  <a:pt x="20128" y="2098316"/>
                </a:lnTo>
                <a:lnTo>
                  <a:pt x="5167" y="2037589"/>
                </a:lnTo>
                <a:lnTo>
                  <a:pt x="0" y="1973579"/>
                </a:lnTo>
                <a:lnTo>
                  <a:pt x="0" y="394715"/>
                </a:lnTo>
                <a:close/>
              </a:path>
            </a:pathLst>
          </a:custGeom>
          <a:ln w="6095">
            <a:solidFill>
              <a:srgbClr val="009D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8985504" y="3212592"/>
            <a:ext cx="2404872" cy="391667"/>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9087611" y="3223260"/>
            <a:ext cx="2197607" cy="411479"/>
          </a:xfrm>
          <a:prstGeom prst="rect">
            <a:avLst/>
          </a:prstGeom>
          <a:blipFill>
            <a:blip r:embed="rId2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9044940" y="3252215"/>
            <a:ext cx="2286000" cy="274320"/>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txBox="1"/>
          <p:nvPr/>
        </p:nvSpPr>
        <p:spPr>
          <a:xfrm>
            <a:off x="9219945" y="3322958"/>
            <a:ext cx="1936114" cy="1657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031B30"/>
                </a:solidFill>
                <a:effectLst/>
                <a:uLnTx/>
                <a:uFillTx/>
                <a:latin typeface="Candara"/>
                <a:ea typeface="+mn-ea"/>
                <a:cs typeface="Candara"/>
              </a:rPr>
              <a:t>P</a:t>
            </a:r>
            <a:r>
              <a:rPr kumimoji="0" sz="1100" b="1" i="0" u="none" strike="noStrike" kern="1200" cap="none" spc="-10" normalizeH="0" baseline="0" noProof="0" dirty="0">
                <a:ln>
                  <a:noFill/>
                </a:ln>
                <a:solidFill>
                  <a:srgbClr val="031B30"/>
                </a:solidFill>
                <a:effectLst/>
                <a:uLnTx/>
                <a:uFillTx/>
                <a:latin typeface="Candara"/>
                <a:ea typeface="+mn-ea"/>
                <a:cs typeface="Candara"/>
              </a:rPr>
              <a:t>r</a:t>
            </a:r>
            <a:r>
              <a:rPr kumimoji="0" sz="1100" b="1" i="0" u="none" strike="noStrike" kern="1200" cap="none" spc="-5" normalizeH="0" baseline="0" noProof="0" dirty="0">
                <a:ln>
                  <a:noFill/>
                </a:ln>
                <a:solidFill>
                  <a:srgbClr val="031B30"/>
                </a:solidFill>
                <a:effectLst/>
                <a:uLnTx/>
                <a:uFillTx/>
                <a:latin typeface="Candara"/>
                <a:ea typeface="+mn-ea"/>
                <a:cs typeface="Candara"/>
              </a:rPr>
              <a:t>o</a:t>
            </a:r>
            <a:r>
              <a:rPr kumimoji="0" sz="1100" b="1" i="0" u="none" strike="noStrike" kern="1200" cap="none" spc="0" normalizeH="0" baseline="0" noProof="0" dirty="0">
                <a:ln>
                  <a:noFill/>
                </a:ln>
                <a:solidFill>
                  <a:srgbClr val="031B30"/>
                </a:solidFill>
                <a:effectLst/>
                <a:uLnTx/>
                <a:uFillTx/>
                <a:latin typeface="Candara"/>
                <a:ea typeface="+mn-ea"/>
                <a:cs typeface="Candara"/>
              </a:rPr>
              <a:t>jec</a:t>
            </a:r>
            <a:r>
              <a:rPr kumimoji="0" sz="1100" b="1" i="0" u="none" strike="noStrike" kern="1200" cap="none" spc="-5" normalizeH="0" baseline="0" noProof="0" dirty="0">
                <a:ln>
                  <a:noFill/>
                </a:ln>
                <a:solidFill>
                  <a:srgbClr val="031B30"/>
                </a:solidFill>
                <a:effectLst/>
                <a:uLnTx/>
                <a:uFillTx/>
                <a:latin typeface="Candara"/>
                <a:ea typeface="+mn-ea"/>
                <a:cs typeface="Candara"/>
              </a:rPr>
              <a:t>t</a:t>
            </a:r>
            <a:r>
              <a:rPr kumimoji="0" sz="1100" b="1" i="0" u="none" strike="noStrike" kern="1200" cap="none" spc="0" normalizeH="0" baseline="0" noProof="0" dirty="0">
                <a:ln>
                  <a:noFill/>
                </a:ln>
                <a:solidFill>
                  <a:srgbClr val="031B30"/>
                </a:solidFill>
                <a:effectLst/>
                <a:uLnTx/>
                <a:uFillTx/>
                <a:latin typeface="Candara"/>
                <a:ea typeface="+mn-ea"/>
                <a:cs typeface="Candara"/>
              </a:rPr>
              <a:t>/</a:t>
            </a:r>
            <a:r>
              <a:rPr kumimoji="0" sz="1100" b="1" i="0" u="none" strike="noStrike" kern="1200" cap="none" spc="-5" normalizeH="0" baseline="0" noProof="0" dirty="0">
                <a:ln>
                  <a:noFill/>
                </a:ln>
                <a:solidFill>
                  <a:srgbClr val="031B30"/>
                </a:solidFill>
                <a:effectLst/>
                <a:uLnTx/>
                <a:uFillTx/>
                <a:latin typeface="Candara"/>
                <a:ea typeface="+mn-ea"/>
                <a:cs typeface="Candara"/>
              </a:rPr>
              <a:t>Da</a:t>
            </a:r>
            <a:r>
              <a:rPr kumimoji="0" sz="1100" b="1" i="0" u="none" strike="noStrike" kern="1200" cap="none" spc="-10" normalizeH="0" baseline="0" noProof="0" dirty="0">
                <a:ln>
                  <a:noFill/>
                </a:ln>
                <a:solidFill>
                  <a:srgbClr val="031B30"/>
                </a:solidFill>
                <a:effectLst/>
                <a:uLnTx/>
                <a:uFillTx/>
                <a:latin typeface="Candara"/>
                <a:ea typeface="+mn-ea"/>
                <a:cs typeface="Candara"/>
              </a:rPr>
              <a:t>t</a:t>
            </a:r>
            <a:r>
              <a:rPr kumimoji="0" sz="1100" b="1" i="0" u="none" strike="noStrike" kern="1200" cap="none" spc="0" normalizeH="0" baseline="0" noProof="0" dirty="0">
                <a:ln>
                  <a:noFill/>
                </a:ln>
                <a:solidFill>
                  <a:srgbClr val="031B30"/>
                </a:solidFill>
                <a:effectLst/>
                <a:uLnTx/>
                <a:uFillTx/>
                <a:latin typeface="Candara"/>
                <a:ea typeface="+mn-ea"/>
                <a:cs typeface="Candara"/>
              </a:rPr>
              <a:t>a </a:t>
            </a:r>
            <a:r>
              <a:rPr kumimoji="0" sz="1100" b="1" i="0" u="none" strike="noStrike" kern="1200" cap="none" spc="-10" normalizeH="0" baseline="0" noProof="0" dirty="0">
                <a:ln>
                  <a:noFill/>
                </a:ln>
                <a:solidFill>
                  <a:srgbClr val="031B30"/>
                </a:solidFill>
                <a:effectLst/>
                <a:uLnTx/>
                <a:uFillTx/>
                <a:latin typeface="Candara"/>
                <a:ea typeface="+mn-ea"/>
                <a:cs typeface="Candara"/>
              </a:rPr>
              <a:t>D</a:t>
            </a:r>
            <a:r>
              <a:rPr kumimoji="0" sz="1100" b="1" i="0" u="none" strike="noStrike" kern="1200" cap="none" spc="-5" normalizeH="0" baseline="0" noProof="0" dirty="0">
                <a:ln>
                  <a:noFill/>
                </a:ln>
                <a:solidFill>
                  <a:srgbClr val="031B30"/>
                </a:solidFill>
                <a:effectLst/>
                <a:uLnTx/>
                <a:uFillTx/>
                <a:latin typeface="Candara"/>
                <a:ea typeface="+mn-ea"/>
                <a:cs typeface="Candara"/>
              </a:rPr>
              <a:t>eliver</a:t>
            </a:r>
            <a:r>
              <a:rPr kumimoji="0" sz="1100" b="1" i="0" u="none" strike="noStrike" kern="1200" cap="none" spc="0" normalizeH="0" baseline="0" noProof="0" dirty="0">
                <a:ln>
                  <a:noFill/>
                </a:ln>
                <a:solidFill>
                  <a:srgbClr val="031B30"/>
                </a:solidFill>
                <a:effectLst/>
                <a:uLnTx/>
                <a:uFillTx/>
                <a:latin typeface="Candara"/>
                <a:ea typeface="+mn-ea"/>
                <a:cs typeface="Candara"/>
              </a:rPr>
              <a:t>y </a:t>
            </a:r>
            <a:r>
              <a:rPr kumimoji="0" sz="1100" b="1" i="0" u="none" strike="noStrike" kern="1200" cap="none" spc="-5" normalizeH="0" baseline="0" noProof="0" dirty="0">
                <a:ln>
                  <a:noFill/>
                </a:ln>
                <a:solidFill>
                  <a:srgbClr val="031B30"/>
                </a:solidFill>
                <a:effectLst/>
                <a:uLnTx/>
                <a:uFillTx/>
                <a:latin typeface="Candara"/>
                <a:ea typeface="+mn-ea"/>
                <a:cs typeface="Candara"/>
              </a:rPr>
              <a:t>St</a:t>
            </a:r>
            <a:r>
              <a:rPr kumimoji="0" sz="1100" b="1" i="0" u="none" strike="noStrike" kern="1200" cap="none" spc="-10" normalizeH="0" baseline="0" noProof="0" dirty="0">
                <a:ln>
                  <a:noFill/>
                </a:ln>
                <a:solidFill>
                  <a:srgbClr val="031B30"/>
                </a:solidFill>
                <a:effectLst/>
                <a:uLnTx/>
                <a:uFillTx/>
                <a:latin typeface="Candara"/>
                <a:ea typeface="+mn-ea"/>
                <a:cs typeface="Candara"/>
              </a:rPr>
              <a:t>r</a:t>
            </a:r>
            <a:r>
              <a:rPr kumimoji="0" sz="1100" b="1" i="0" u="none" strike="noStrike" kern="1200" cap="none" spc="-5" normalizeH="0" baseline="0" noProof="0" dirty="0">
                <a:ln>
                  <a:noFill/>
                </a:ln>
                <a:solidFill>
                  <a:srgbClr val="031B30"/>
                </a:solidFill>
                <a:effectLst/>
                <a:uLnTx/>
                <a:uFillTx/>
                <a:latin typeface="Candara"/>
                <a:ea typeface="+mn-ea"/>
                <a:cs typeface="Candara"/>
              </a:rPr>
              <a:t>a</a:t>
            </a:r>
            <a:r>
              <a:rPr kumimoji="0" sz="1100" b="1" i="0" u="none" strike="noStrike" kern="1200" cap="none" spc="-10" normalizeH="0" baseline="0" noProof="0" dirty="0">
                <a:ln>
                  <a:noFill/>
                </a:ln>
                <a:solidFill>
                  <a:srgbClr val="031B30"/>
                </a:solidFill>
                <a:effectLst/>
                <a:uLnTx/>
                <a:uFillTx/>
                <a:latin typeface="Candara"/>
                <a:ea typeface="+mn-ea"/>
                <a:cs typeface="Candara"/>
              </a:rPr>
              <a:t>t</a:t>
            </a:r>
            <a:r>
              <a:rPr kumimoji="0" sz="1100" b="1" i="0" u="none" strike="noStrike" kern="1200" cap="none" spc="-5" normalizeH="0" baseline="0" noProof="0" dirty="0">
                <a:ln>
                  <a:noFill/>
                </a:ln>
                <a:solidFill>
                  <a:srgbClr val="031B30"/>
                </a:solidFill>
                <a:effectLst/>
                <a:uLnTx/>
                <a:uFillTx/>
                <a:latin typeface="Candara"/>
                <a:ea typeface="+mn-ea"/>
                <a:cs typeface="Candara"/>
              </a:rPr>
              <a:t>eg</a:t>
            </a:r>
            <a:r>
              <a:rPr kumimoji="0" sz="1100" b="1" i="0" u="none" strike="noStrike" kern="1200" cap="none" spc="0" normalizeH="0" baseline="0" noProof="0" dirty="0">
                <a:ln>
                  <a:noFill/>
                </a:ln>
                <a:solidFill>
                  <a:srgbClr val="031B30"/>
                </a:solidFill>
                <a:effectLst/>
                <a:uLnTx/>
                <a:uFillTx/>
                <a:latin typeface="Candara"/>
                <a:ea typeface="+mn-ea"/>
                <a:cs typeface="Candara"/>
              </a:rPr>
              <a:t>i</a:t>
            </a:r>
            <a:r>
              <a:rPr kumimoji="0" sz="1100" b="1" i="0" u="none" strike="noStrike" kern="1200" cap="none" spc="-5" normalizeH="0" baseline="0" noProof="0" dirty="0">
                <a:ln>
                  <a:noFill/>
                </a:ln>
                <a:solidFill>
                  <a:srgbClr val="031B30"/>
                </a:solidFill>
                <a:effectLst/>
                <a:uLnTx/>
                <a:uFillTx/>
                <a:latin typeface="Candara"/>
                <a:ea typeface="+mn-ea"/>
                <a:cs typeface="Candara"/>
              </a:rPr>
              <a:t>es</a:t>
            </a:r>
            <a:endParaRPr kumimoji="0" sz="1100" b="0" i="0" u="none" strike="noStrike" kern="1200" cap="none" spc="0" normalizeH="0" baseline="0" noProof="0">
              <a:ln>
                <a:noFill/>
              </a:ln>
              <a:solidFill>
                <a:prstClr val="black"/>
              </a:solidFill>
              <a:effectLst/>
              <a:uLnTx/>
              <a:uFillTx/>
              <a:latin typeface="Candara"/>
              <a:ea typeface="+mn-ea"/>
              <a:cs typeface="Candara"/>
            </a:endParaRPr>
          </a:p>
        </p:txBody>
      </p:sp>
      <p:sp>
        <p:nvSpPr>
          <p:cNvPr id="56" name="object 56"/>
          <p:cNvSpPr/>
          <p:nvPr/>
        </p:nvSpPr>
        <p:spPr>
          <a:xfrm>
            <a:off x="9285731" y="2471927"/>
            <a:ext cx="1803400" cy="582295"/>
          </a:xfrm>
          <a:custGeom>
            <a:avLst/>
            <a:gdLst/>
            <a:ahLst/>
            <a:cxnLst/>
            <a:rect l="l" t="t" r="r" b="b"/>
            <a:pathLst>
              <a:path w="1803400" h="582294">
                <a:moveTo>
                  <a:pt x="1705864" y="0"/>
                </a:moveTo>
                <a:lnTo>
                  <a:pt x="85237" y="708"/>
                </a:lnTo>
                <a:lnTo>
                  <a:pt x="45644" y="14703"/>
                </a:lnTo>
                <a:lnTo>
                  <a:pt x="16170" y="43370"/>
                </a:lnTo>
                <a:lnTo>
                  <a:pt x="1089" y="82434"/>
                </a:lnTo>
                <a:lnTo>
                  <a:pt x="0" y="97027"/>
                </a:lnTo>
                <a:lnTo>
                  <a:pt x="708" y="496930"/>
                </a:lnTo>
                <a:lnTo>
                  <a:pt x="14703" y="536523"/>
                </a:lnTo>
                <a:lnTo>
                  <a:pt x="43370" y="565997"/>
                </a:lnTo>
                <a:lnTo>
                  <a:pt x="82434" y="581078"/>
                </a:lnTo>
                <a:lnTo>
                  <a:pt x="97027" y="582168"/>
                </a:lnTo>
                <a:lnTo>
                  <a:pt x="1717654" y="581459"/>
                </a:lnTo>
                <a:lnTo>
                  <a:pt x="1757247" y="567464"/>
                </a:lnTo>
                <a:lnTo>
                  <a:pt x="1786721" y="538797"/>
                </a:lnTo>
                <a:lnTo>
                  <a:pt x="1801802" y="499733"/>
                </a:lnTo>
                <a:lnTo>
                  <a:pt x="1802892" y="485139"/>
                </a:lnTo>
                <a:lnTo>
                  <a:pt x="1802183" y="85237"/>
                </a:lnTo>
                <a:lnTo>
                  <a:pt x="1788188" y="45644"/>
                </a:lnTo>
                <a:lnTo>
                  <a:pt x="1759521" y="16170"/>
                </a:lnTo>
                <a:lnTo>
                  <a:pt x="1720457" y="1089"/>
                </a:lnTo>
                <a:lnTo>
                  <a:pt x="1705864" y="0"/>
                </a:lnTo>
                <a:close/>
              </a:path>
            </a:pathLst>
          </a:custGeom>
          <a:solidFill>
            <a:srgbClr val="009D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9285731" y="2471927"/>
            <a:ext cx="1803400" cy="582295"/>
          </a:xfrm>
          <a:custGeom>
            <a:avLst/>
            <a:gdLst/>
            <a:ahLst/>
            <a:cxnLst/>
            <a:rect l="l" t="t" r="r" b="b"/>
            <a:pathLst>
              <a:path w="1803400" h="582294">
                <a:moveTo>
                  <a:pt x="0" y="97027"/>
                </a:moveTo>
                <a:lnTo>
                  <a:pt x="9333" y="55447"/>
                </a:lnTo>
                <a:lnTo>
                  <a:pt x="34484" y="22840"/>
                </a:lnTo>
                <a:lnTo>
                  <a:pt x="71179" y="3479"/>
                </a:lnTo>
                <a:lnTo>
                  <a:pt x="1705864" y="0"/>
                </a:lnTo>
                <a:lnTo>
                  <a:pt x="1720457" y="1089"/>
                </a:lnTo>
                <a:lnTo>
                  <a:pt x="1759521" y="16170"/>
                </a:lnTo>
                <a:lnTo>
                  <a:pt x="1788188" y="45644"/>
                </a:lnTo>
                <a:lnTo>
                  <a:pt x="1802183" y="85237"/>
                </a:lnTo>
                <a:lnTo>
                  <a:pt x="1802892" y="485139"/>
                </a:lnTo>
                <a:lnTo>
                  <a:pt x="1801802" y="499733"/>
                </a:lnTo>
                <a:lnTo>
                  <a:pt x="1786721" y="538797"/>
                </a:lnTo>
                <a:lnTo>
                  <a:pt x="1757247" y="567464"/>
                </a:lnTo>
                <a:lnTo>
                  <a:pt x="1717654" y="581459"/>
                </a:lnTo>
                <a:lnTo>
                  <a:pt x="97027" y="582168"/>
                </a:lnTo>
                <a:lnTo>
                  <a:pt x="82434" y="581078"/>
                </a:lnTo>
                <a:lnTo>
                  <a:pt x="43370" y="565997"/>
                </a:lnTo>
                <a:lnTo>
                  <a:pt x="14703" y="536523"/>
                </a:lnTo>
                <a:lnTo>
                  <a:pt x="708" y="496930"/>
                </a:lnTo>
                <a:lnTo>
                  <a:pt x="0" y="97027"/>
                </a:lnTo>
                <a:close/>
              </a:path>
            </a:pathLst>
          </a:custGeom>
          <a:ln w="12192">
            <a:solidFill>
              <a:srgbClr val="0071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txBox="1"/>
          <p:nvPr/>
        </p:nvSpPr>
        <p:spPr>
          <a:xfrm>
            <a:off x="9562592" y="2574499"/>
            <a:ext cx="1252855" cy="417830"/>
          </a:xfrm>
          <a:prstGeom prst="rect">
            <a:avLst/>
          </a:prstGeom>
        </p:spPr>
        <p:txBody>
          <a:bodyPr vert="horz" wrap="square" lIns="0" tIns="0" rIns="0" bIns="0" rtlCol="0">
            <a:spAutoFit/>
          </a:bodyPr>
          <a:lstStyle/>
          <a:p>
            <a:pPr marL="65405" marR="5080" lvl="0" indent="-5334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Im</a:t>
            </a:r>
            <a:r>
              <a:rPr kumimoji="0" sz="1400" b="1" i="0" u="none" strike="noStrike" kern="1200" cap="none" spc="-10" normalizeH="0" baseline="0" noProof="0" dirty="0">
                <a:ln>
                  <a:noFill/>
                </a:ln>
                <a:solidFill>
                  <a:srgbClr val="031B30"/>
                </a:solidFill>
                <a:effectLst/>
                <a:uLnTx/>
                <a:uFillTx/>
                <a:latin typeface="Candara"/>
                <a:ea typeface="+mn-ea"/>
                <a:cs typeface="Candara"/>
              </a:rPr>
              <a:t>p</a:t>
            </a:r>
            <a:r>
              <a:rPr kumimoji="0" sz="1400" b="1" i="0" u="none" strike="noStrike" kern="1200" cap="none" spc="0" normalizeH="0" baseline="0" noProof="0" dirty="0">
                <a:ln>
                  <a:noFill/>
                </a:ln>
                <a:solidFill>
                  <a:srgbClr val="031B30"/>
                </a:solidFill>
                <a:effectLst/>
                <a:uLnTx/>
                <a:uFillTx/>
                <a:latin typeface="Candara"/>
                <a:ea typeface="+mn-ea"/>
                <a:cs typeface="Candara"/>
              </a:rPr>
              <a:t>le</a:t>
            </a:r>
            <a:r>
              <a:rPr kumimoji="0" sz="1400" b="1" i="0" u="none" strike="noStrike" kern="1200" cap="none" spc="-10" normalizeH="0" baseline="0" noProof="0" dirty="0">
                <a:ln>
                  <a:noFill/>
                </a:ln>
                <a:solidFill>
                  <a:srgbClr val="031B30"/>
                </a:solidFill>
                <a:effectLst/>
                <a:uLnTx/>
                <a:uFillTx/>
                <a:latin typeface="Candara"/>
                <a:ea typeface="+mn-ea"/>
                <a:cs typeface="Candara"/>
              </a:rPr>
              <a:t>m</a:t>
            </a:r>
            <a:r>
              <a:rPr kumimoji="0" sz="1400" b="1" i="0" u="none" strike="noStrike" kern="1200" cap="none" spc="-5" normalizeH="0" baseline="0" noProof="0" dirty="0">
                <a:ln>
                  <a:noFill/>
                </a:ln>
                <a:solidFill>
                  <a:srgbClr val="031B30"/>
                </a:solidFill>
                <a:effectLst/>
                <a:uLnTx/>
                <a:uFillTx/>
                <a:latin typeface="Candara"/>
                <a:ea typeface="+mn-ea"/>
                <a:cs typeface="Candara"/>
              </a:rPr>
              <a:t>en</a:t>
            </a:r>
            <a:r>
              <a:rPr kumimoji="0" sz="1400" b="1" i="0" u="none" strike="noStrike" kern="1200" cap="none" spc="-10" normalizeH="0" baseline="0" noProof="0" dirty="0">
                <a:ln>
                  <a:noFill/>
                </a:ln>
                <a:solidFill>
                  <a:srgbClr val="031B30"/>
                </a:solidFill>
                <a:effectLst/>
                <a:uLnTx/>
                <a:uFillTx/>
                <a:latin typeface="Candara"/>
                <a:ea typeface="+mn-ea"/>
                <a:cs typeface="Candara"/>
              </a:rPr>
              <a:t>tat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 </a:t>
            </a:r>
            <a:r>
              <a:rPr kumimoji="0" sz="1400" b="1" i="0" u="none" strike="noStrike" kern="1200" cap="none" spc="-5" normalizeH="0" baseline="0" noProof="0" dirty="0">
                <a:ln>
                  <a:noFill/>
                </a:ln>
                <a:solidFill>
                  <a:srgbClr val="031B30"/>
                </a:solidFill>
                <a:effectLst/>
                <a:uLnTx/>
                <a:uFillTx/>
                <a:latin typeface="Candara"/>
                <a:ea typeface="+mn-ea"/>
                <a:cs typeface="Candara"/>
              </a:rPr>
              <a:t>co</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5" normalizeH="0" baseline="0" noProof="0" dirty="0">
                <a:ln>
                  <a:noFill/>
                </a:ln>
                <a:solidFill>
                  <a:srgbClr val="031B30"/>
                </a:solidFill>
                <a:effectLst/>
                <a:uLnTx/>
                <a:uFillTx/>
                <a:latin typeface="Candara"/>
                <a:ea typeface="+mn-ea"/>
                <a:cs typeface="Candara"/>
              </a:rPr>
              <a:t>s</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d</a:t>
            </a:r>
            <a:r>
              <a:rPr kumimoji="0" sz="1400" b="1" i="0" u="none" strike="noStrike" kern="1200" cap="none" spc="-5" normalizeH="0" baseline="0" noProof="0" dirty="0">
                <a:ln>
                  <a:noFill/>
                </a:ln>
                <a:solidFill>
                  <a:srgbClr val="031B30"/>
                </a:solidFill>
                <a:effectLst/>
                <a:uLnTx/>
                <a:uFillTx/>
                <a:latin typeface="Candara"/>
                <a:ea typeface="+mn-ea"/>
                <a:cs typeface="Candara"/>
              </a:rPr>
              <a:t>era</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ns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59" name="object 59"/>
          <p:cNvSpPr/>
          <p:nvPr/>
        </p:nvSpPr>
        <p:spPr>
          <a:xfrm>
            <a:off x="8991600" y="3614928"/>
            <a:ext cx="2406396" cy="390144"/>
          </a:xfrm>
          <a:prstGeom prst="rect">
            <a:avLst/>
          </a:prstGeom>
          <a:blipFill>
            <a:blip r:embed="rId3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9317735" y="3590544"/>
            <a:ext cx="1754124" cy="492252"/>
          </a:xfrm>
          <a:prstGeom prst="rect">
            <a:avLst/>
          </a:prstGeom>
          <a:blipFill>
            <a:blip r:embed="rId3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9051035" y="3654552"/>
            <a:ext cx="2287524" cy="272796"/>
          </a:xfrm>
          <a:prstGeom prst="rect">
            <a:avLst/>
          </a:prstGeom>
          <a:blipFill>
            <a:blip r:embed="rId3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txBox="1"/>
          <p:nvPr/>
        </p:nvSpPr>
        <p:spPr>
          <a:xfrm>
            <a:off x="9472676" y="3708990"/>
            <a:ext cx="144780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S</a:t>
            </a:r>
            <a:r>
              <a:rPr kumimoji="0" sz="1400" b="1" i="0" u="none" strike="noStrike" kern="1200" cap="none" spc="-10" normalizeH="0" baseline="0" noProof="0" dirty="0">
                <a:ln>
                  <a:noFill/>
                </a:ln>
                <a:solidFill>
                  <a:srgbClr val="031B30"/>
                </a:solidFill>
                <a:effectLst/>
                <a:uLnTx/>
                <a:uFillTx/>
                <a:latin typeface="Candara"/>
                <a:ea typeface="+mn-ea"/>
                <a:cs typeface="Candara"/>
              </a:rPr>
              <a:t>ta</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10" normalizeH="0" baseline="0" noProof="0" dirty="0">
                <a:ln>
                  <a:noFill/>
                </a:ln>
                <a:solidFill>
                  <a:srgbClr val="031B30"/>
                </a:solidFill>
                <a:effectLst/>
                <a:uLnTx/>
                <a:uFillTx/>
                <a:latin typeface="Candara"/>
                <a:ea typeface="+mn-ea"/>
                <a:cs typeface="Candara"/>
              </a:rPr>
              <a:t>da</a:t>
            </a:r>
            <a:r>
              <a:rPr kumimoji="0" sz="1400" b="1" i="0" u="none" strike="noStrike" kern="1200" cap="none" spc="-5" normalizeH="0" baseline="0" noProof="0" dirty="0">
                <a:ln>
                  <a:noFill/>
                </a:ln>
                <a:solidFill>
                  <a:srgbClr val="031B30"/>
                </a:solidFill>
                <a:effectLst/>
                <a:uLnTx/>
                <a:uFillTx/>
                <a:latin typeface="Candara"/>
                <a:ea typeface="+mn-ea"/>
                <a:cs typeface="Candara"/>
              </a:rPr>
              <a:t>rd</a:t>
            </a:r>
            <a:r>
              <a:rPr kumimoji="0" sz="1400" b="1" i="0" u="none" strike="noStrike" kern="1200" cap="none" spc="0" normalizeH="0" baseline="0" noProof="0" dirty="0">
                <a:ln>
                  <a:noFill/>
                </a:ln>
                <a:solidFill>
                  <a:srgbClr val="031B30"/>
                </a:solidFill>
                <a:effectLst/>
                <a:uLnTx/>
                <a:uFillTx/>
                <a:latin typeface="Candara"/>
                <a:ea typeface="+mn-ea"/>
                <a:cs typeface="Candara"/>
              </a:rPr>
              <a:t>s</a:t>
            </a:r>
            <a:r>
              <a:rPr kumimoji="0" sz="1400" b="1" i="0" u="none" strike="noStrike" kern="1200" cap="none" spc="2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&amp;</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P</a:t>
            </a:r>
            <a:r>
              <a:rPr kumimoji="0" sz="1400" b="1" i="0" u="none" strike="noStrike" kern="1200" cap="none" spc="-5" normalizeH="0" baseline="0" noProof="0" dirty="0">
                <a:ln>
                  <a:noFill/>
                </a:ln>
                <a:solidFill>
                  <a:srgbClr val="031B30"/>
                </a:solidFill>
                <a:effectLst/>
                <a:uLnTx/>
                <a:uFillTx/>
                <a:latin typeface="Candara"/>
                <a:ea typeface="+mn-ea"/>
                <a:cs typeface="Candara"/>
              </a:rPr>
              <a:t>o</a:t>
            </a:r>
            <a:r>
              <a:rPr kumimoji="0" sz="1400" b="1" i="0" u="none" strike="noStrike" kern="1200" cap="none" spc="0" normalizeH="0" baseline="0" noProof="0" dirty="0">
                <a:ln>
                  <a:noFill/>
                </a:ln>
                <a:solidFill>
                  <a:srgbClr val="031B30"/>
                </a:solidFill>
                <a:effectLst/>
                <a:uLnTx/>
                <a:uFillTx/>
                <a:latin typeface="Candara"/>
                <a:ea typeface="+mn-ea"/>
                <a:cs typeface="Candara"/>
              </a:rPr>
              <a:t>li</a:t>
            </a:r>
            <a:r>
              <a:rPr kumimoji="0" sz="1400" b="1" i="0" u="none" strike="noStrike" kern="1200" cap="none" spc="-5" normalizeH="0" baseline="0" noProof="0" dirty="0">
                <a:ln>
                  <a:noFill/>
                </a:ln>
                <a:solidFill>
                  <a:srgbClr val="031B30"/>
                </a:solidFill>
                <a:effectLst/>
                <a:uLnTx/>
                <a:uFillTx/>
                <a:latin typeface="Candara"/>
                <a:ea typeface="+mn-ea"/>
                <a:cs typeface="Candara"/>
              </a:rPr>
              <a:t>c</a:t>
            </a:r>
            <a:r>
              <a:rPr kumimoji="0" sz="1400" b="1" i="0" u="none" strike="noStrike" kern="1200" cap="none" spc="0" normalizeH="0" baseline="0" noProof="0" dirty="0">
                <a:ln>
                  <a:noFill/>
                </a:ln>
                <a:solidFill>
                  <a:srgbClr val="031B30"/>
                </a:solidFill>
                <a:effectLst/>
                <a:uLnTx/>
                <a:uFillTx/>
                <a:latin typeface="Candara"/>
                <a:ea typeface="+mn-ea"/>
                <a:cs typeface="Candara"/>
              </a:rPr>
              <a:t>y</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63" name="object 63"/>
          <p:cNvSpPr/>
          <p:nvPr/>
        </p:nvSpPr>
        <p:spPr>
          <a:xfrm>
            <a:off x="8985504" y="4015740"/>
            <a:ext cx="2404872" cy="391668"/>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9105900" y="3991355"/>
            <a:ext cx="2161031" cy="492251"/>
          </a:xfrm>
          <a:prstGeom prst="rect">
            <a:avLst/>
          </a:prstGeom>
          <a:blipFill>
            <a:blip r:embed="rId3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9044940" y="4055364"/>
            <a:ext cx="2286000" cy="274319"/>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txBox="1"/>
          <p:nvPr/>
        </p:nvSpPr>
        <p:spPr>
          <a:xfrm>
            <a:off x="9261093" y="4110691"/>
            <a:ext cx="185483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5" normalizeH="0" baseline="0" noProof="0" dirty="0">
                <a:ln>
                  <a:noFill/>
                </a:ln>
                <a:solidFill>
                  <a:srgbClr val="031B30"/>
                </a:solidFill>
                <a:effectLst/>
                <a:uLnTx/>
                <a:uFillTx/>
                <a:latin typeface="Candara"/>
                <a:ea typeface="+mn-ea"/>
                <a:cs typeface="Candara"/>
              </a:rPr>
              <a:t>T</a:t>
            </a:r>
            <a:r>
              <a:rPr kumimoji="0" sz="1400" b="1" i="0" u="none" strike="noStrike" kern="1200" cap="none" spc="-5" normalizeH="0" baseline="0" noProof="0" dirty="0">
                <a:ln>
                  <a:noFill/>
                </a:ln>
                <a:solidFill>
                  <a:srgbClr val="031B30"/>
                </a:solidFill>
                <a:effectLst/>
                <a:uLnTx/>
                <a:uFillTx/>
                <a:latin typeface="Candara"/>
                <a:ea typeface="+mn-ea"/>
                <a:cs typeface="Candara"/>
              </a:rPr>
              <a:t>r</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0" normalizeH="0" baseline="0" noProof="0" dirty="0">
                <a:ln>
                  <a:noFill/>
                </a:ln>
                <a:solidFill>
                  <a:srgbClr val="031B30"/>
                </a:solidFill>
                <a:effectLst/>
                <a:uLnTx/>
                <a:uFillTx/>
                <a:latin typeface="Candara"/>
                <a:ea typeface="+mn-ea"/>
                <a:cs typeface="Candara"/>
              </a:rPr>
              <a:t>g</a:t>
            </a:r>
            <a:r>
              <a:rPr kumimoji="0" sz="1400" b="1" i="0" u="none" strike="noStrike" kern="1200" cap="none" spc="10"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&amp;</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Cu</a:t>
            </a:r>
            <a:r>
              <a:rPr kumimoji="0" sz="1400" b="1" i="0" u="none" strike="noStrike" kern="1200" cap="none" spc="-10" normalizeH="0" baseline="0" noProof="0" dirty="0">
                <a:ln>
                  <a:noFill/>
                </a:ln>
                <a:solidFill>
                  <a:srgbClr val="031B30"/>
                </a:solidFill>
                <a:effectLst/>
                <a:uLnTx/>
                <a:uFillTx/>
                <a:latin typeface="Candara"/>
                <a:ea typeface="+mn-ea"/>
                <a:cs typeface="Candara"/>
              </a:rPr>
              <a:t>lt</a:t>
            </a:r>
            <a:r>
              <a:rPr kumimoji="0" sz="1400" b="1" i="0" u="none" strike="noStrike" kern="1200" cap="none" spc="0" normalizeH="0" baseline="0" noProof="0" dirty="0">
                <a:ln>
                  <a:noFill/>
                </a:ln>
                <a:solidFill>
                  <a:srgbClr val="031B30"/>
                </a:solidFill>
                <a:effectLst/>
                <a:uLnTx/>
                <a:uFillTx/>
                <a:latin typeface="Candara"/>
                <a:ea typeface="+mn-ea"/>
                <a:cs typeface="Candara"/>
              </a:rPr>
              <a:t>ur</a:t>
            </a:r>
            <a:r>
              <a:rPr kumimoji="0" sz="1400" b="1" i="0" u="none" strike="noStrike" kern="1200" cap="none" spc="-15"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l</a:t>
            </a:r>
            <a:r>
              <a:rPr kumimoji="0" sz="1400" b="1" i="0" u="none" strike="noStrike" kern="1200" cap="none" spc="15" normalizeH="0" baseline="0" noProof="0" dirty="0">
                <a:ln>
                  <a:noFill/>
                </a:ln>
                <a:solidFill>
                  <a:srgbClr val="031B30"/>
                </a:solidFill>
                <a:effectLst/>
                <a:uLnTx/>
                <a:uFillTx/>
                <a:latin typeface="Candara"/>
                <a:ea typeface="+mn-ea"/>
                <a:cs typeface="Candara"/>
              </a:rPr>
              <a:t> </a:t>
            </a:r>
            <a:r>
              <a:rPr kumimoji="0" sz="1400" b="1" i="0" u="none" strike="noStrike" kern="1200" cap="none" spc="0" normalizeH="0" baseline="0" noProof="0" dirty="0">
                <a:ln>
                  <a:noFill/>
                </a:ln>
                <a:solidFill>
                  <a:srgbClr val="031B30"/>
                </a:solidFill>
                <a:effectLst/>
                <a:uLnTx/>
                <a:uFillTx/>
                <a:latin typeface="Candara"/>
                <a:ea typeface="+mn-ea"/>
                <a:cs typeface="Candara"/>
              </a:rPr>
              <a:t>S</a:t>
            </a:r>
            <a:r>
              <a:rPr kumimoji="0" sz="1400" b="1" i="0" u="none" strike="noStrike" kern="1200" cap="none" spc="-10" normalizeH="0" baseline="0" noProof="0" dirty="0">
                <a:ln>
                  <a:noFill/>
                </a:ln>
                <a:solidFill>
                  <a:srgbClr val="031B30"/>
                </a:solidFill>
                <a:effectLst/>
                <a:uLnTx/>
                <a:uFillTx/>
                <a:latin typeface="Candara"/>
                <a:ea typeface="+mn-ea"/>
                <a:cs typeface="Candara"/>
              </a:rPr>
              <a:t>h</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f</a:t>
            </a:r>
            <a:r>
              <a:rPr kumimoji="0" sz="1400" b="1" i="0" u="none" strike="noStrike" kern="1200" cap="none" spc="0" normalizeH="0" baseline="0" noProof="0" dirty="0">
                <a:ln>
                  <a:noFill/>
                </a:ln>
                <a:solidFill>
                  <a:srgbClr val="031B30"/>
                </a:solidFill>
                <a:effectLst/>
                <a:uLnTx/>
                <a:uFillTx/>
                <a:latin typeface="Candara"/>
                <a:ea typeface="+mn-ea"/>
                <a:cs typeface="Candara"/>
              </a:rPr>
              <a:t>t</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67" name="object 67"/>
          <p:cNvSpPr/>
          <p:nvPr/>
        </p:nvSpPr>
        <p:spPr>
          <a:xfrm>
            <a:off x="8985504" y="4418076"/>
            <a:ext cx="2404872" cy="390144"/>
          </a:xfrm>
          <a:prstGeom prst="rect">
            <a:avLst/>
          </a:prstGeom>
          <a:blipFill>
            <a:blip r:embed="rId3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9566147" y="4393691"/>
            <a:ext cx="1281683" cy="492251"/>
          </a:xfrm>
          <a:prstGeom prst="rect">
            <a:avLst/>
          </a:prstGeom>
          <a:blipFill>
            <a:blip r:embed="rId3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9044940" y="4457700"/>
            <a:ext cx="2286000" cy="272795"/>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txBox="1"/>
          <p:nvPr/>
        </p:nvSpPr>
        <p:spPr>
          <a:xfrm>
            <a:off x="9721342" y="4512392"/>
            <a:ext cx="93535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Go</a:t>
            </a:r>
            <a:r>
              <a:rPr kumimoji="0" sz="1400" b="1" i="0" u="none" strike="noStrike" kern="1200" cap="none" spc="-5" normalizeH="0" baseline="0" noProof="0" dirty="0">
                <a:ln>
                  <a:noFill/>
                </a:ln>
                <a:solidFill>
                  <a:srgbClr val="031B30"/>
                </a:solidFill>
                <a:effectLst/>
                <a:uLnTx/>
                <a:uFillTx/>
                <a:latin typeface="Candara"/>
                <a:ea typeface="+mn-ea"/>
                <a:cs typeface="Candara"/>
              </a:rPr>
              <a:t>vern</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10" normalizeH="0" baseline="0" noProof="0" dirty="0">
                <a:ln>
                  <a:noFill/>
                </a:ln>
                <a:solidFill>
                  <a:srgbClr val="031B30"/>
                </a:solidFill>
                <a:effectLst/>
                <a:uLnTx/>
                <a:uFillTx/>
                <a:latin typeface="Candara"/>
                <a:ea typeface="+mn-ea"/>
                <a:cs typeface="Candara"/>
              </a:rPr>
              <a:t>c</a:t>
            </a:r>
            <a:r>
              <a:rPr kumimoji="0" sz="1400" b="1" i="0" u="none" strike="noStrike" kern="1200" cap="none" spc="0" normalizeH="0" baseline="0" noProof="0" dirty="0">
                <a:ln>
                  <a:noFill/>
                </a:ln>
                <a:solidFill>
                  <a:srgbClr val="031B30"/>
                </a:solidFill>
                <a:effectLst/>
                <a:uLnTx/>
                <a:uFillTx/>
                <a:latin typeface="Candara"/>
                <a:ea typeface="+mn-ea"/>
                <a:cs typeface="Candara"/>
              </a:rPr>
              <a:t>e</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
        <p:nvSpPr>
          <p:cNvPr id="71" name="object 71"/>
          <p:cNvSpPr/>
          <p:nvPr/>
        </p:nvSpPr>
        <p:spPr>
          <a:xfrm>
            <a:off x="8985504" y="4818888"/>
            <a:ext cx="2404872" cy="390144"/>
          </a:xfrm>
          <a:prstGeom prst="rect">
            <a:avLst/>
          </a:prstGeom>
          <a:blipFill>
            <a:blip r:embed="rId3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9130283" y="4818888"/>
            <a:ext cx="2113787" cy="438912"/>
          </a:xfrm>
          <a:prstGeom prst="rect">
            <a:avLst/>
          </a:prstGeom>
          <a:blipFill>
            <a:blip r:embed="rId3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9044940" y="4858511"/>
            <a:ext cx="2286000" cy="272795"/>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9270238" y="4924992"/>
            <a:ext cx="1837055" cy="1778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031B30"/>
                </a:solidFill>
                <a:effectLst/>
                <a:uLnTx/>
                <a:uFillTx/>
                <a:latin typeface="Candara"/>
                <a:ea typeface="+mn-ea"/>
                <a:cs typeface="Candara"/>
              </a:rPr>
              <a:t>D</a:t>
            </a:r>
            <a:r>
              <a:rPr kumimoji="0" sz="1200" b="1" i="0" u="none" strike="noStrike" kern="1200" cap="none" spc="-5" normalizeH="0" baseline="0" noProof="0" dirty="0">
                <a:ln>
                  <a:noFill/>
                </a:ln>
                <a:solidFill>
                  <a:srgbClr val="031B30"/>
                </a:solidFill>
                <a:effectLst/>
                <a:uLnTx/>
                <a:uFillTx/>
                <a:latin typeface="Candara"/>
                <a:ea typeface="+mn-ea"/>
                <a:cs typeface="Candara"/>
              </a:rPr>
              <a:t>at</a:t>
            </a:r>
            <a:r>
              <a:rPr kumimoji="0" sz="1200" b="1" i="0" u="none" strike="noStrike" kern="1200" cap="none" spc="0" normalizeH="0" baseline="0" noProof="0" dirty="0">
                <a:ln>
                  <a:noFill/>
                </a:ln>
                <a:solidFill>
                  <a:srgbClr val="031B30"/>
                </a:solidFill>
                <a:effectLst/>
                <a:uLnTx/>
                <a:uFillTx/>
                <a:latin typeface="Candara"/>
                <a:ea typeface="+mn-ea"/>
                <a:cs typeface="Candara"/>
              </a:rPr>
              <a:t>a</a:t>
            </a:r>
            <a:r>
              <a:rPr kumimoji="0" sz="1200" b="1" i="0" u="none" strike="noStrike" kern="1200" cap="none" spc="-5" normalizeH="0" baseline="0" noProof="0" dirty="0">
                <a:ln>
                  <a:noFill/>
                </a:ln>
                <a:solidFill>
                  <a:srgbClr val="031B30"/>
                </a:solidFill>
                <a:effectLst/>
                <a:uLnTx/>
                <a:uFillTx/>
                <a:latin typeface="Candara"/>
                <a:ea typeface="+mn-ea"/>
                <a:cs typeface="Candara"/>
              </a:rPr>
              <a:t> </a:t>
            </a:r>
            <a:r>
              <a:rPr kumimoji="0" sz="1200" b="1" i="0" u="none" strike="noStrike" kern="1200" cap="none" spc="-15" normalizeH="0" baseline="0" noProof="0" dirty="0">
                <a:ln>
                  <a:noFill/>
                </a:ln>
                <a:solidFill>
                  <a:srgbClr val="031B30"/>
                </a:solidFill>
                <a:effectLst/>
                <a:uLnTx/>
                <a:uFillTx/>
                <a:latin typeface="Candara"/>
                <a:ea typeface="+mn-ea"/>
                <a:cs typeface="Candara"/>
              </a:rPr>
              <a:t>Mat</a:t>
            </a:r>
            <a:r>
              <a:rPr kumimoji="0" sz="1200" b="1" i="0" u="none" strike="noStrike" kern="1200" cap="none" spc="-10" normalizeH="0" baseline="0" noProof="0" dirty="0">
                <a:ln>
                  <a:noFill/>
                </a:ln>
                <a:solidFill>
                  <a:srgbClr val="031B30"/>
                </a:solidFill>
                <a:effectLst/>
                <a:uLnTx/>
                <a:uFillTx/>
                <a:latin typeface="Candara"/>
                <a:ea typeface="+mn-ea"/>
                <a:cs typeface="Candara"/>
              </a:rPr>
              <a:t>ur</a:t>
            </a:r>
            <a:r>
              <a:rPr kumimoji="0" sz="1200" b="1" i="0" u="none" strike="noStrike" kern="1200" cap="none" spc="0" normalizeH="0" baseline="0" noProof="0" dirty="0">
                <a:ln>
                  <a:noFill/>
                </a:ln>
                <a:solidFill>
                  <a:srgbClr val="031B30"/>
                </a:solidFill>
                <a:effectLst/>
                <a:uLnTx/>
                <a:uFillTx/>
                <a:latin typeface="Candara"/>
                <a:ea typeface="+mn-ea"/>
                <a:cs typeface="Candara"/>
              </a:rPr>
              <a:t>ity</a:t>
            </a:r>
            <a:r>
              <a:rPr kumimoji="0" sz="1200" b="1" i="0" u="none" strike="noStrike" kern="1200" cap="none" spc="10" normalizeH="0" baseline="0" noProof="0" dirty="0">
                <a:ln>
                  <a:noFill/>
                </a:ln>
                <a:solidFill>
                  <a:srgbClr val="031B30"/>
                </a:solidFill>
                <a:effectLst/>
                <a:uLnTx/>
                <a:uFillTx/>
                <a:latin typeface="Candara"/>
                <a:ea typeface="+mn-ea"/>
                <a:cs typeface="Candara"/>
              </a:rPr>
              <a:t> </a:t>
            </a:r>
            <a:r>
              <a:rPr kumimoji="0" sz="1200" b="1" i="0" u="none" strike="noStrike" kern="1200" cap="none" spc="-5" normalizeH="0" baseline="0" noProof="0" dirty="0">
                <a:ln>
                  <a:noFill/>
                </a:ln>
                <a:solidFill>
                  <a:srgbClr val="031B30"/>
                </a:solidFill>
                <a:effectLst/>
                <a:uLnTx/>
                <a:uFillTx/>
                <a:latin typeface="Candara"/>
                <a:ea typeface="+mn-ea"/>
                <a:cs typeface="Candara"/>
              </a:rPr>
              <a:t>an</a:t>
            </a:r>
            <a:r>
              <a:rPr kumimoji="0" sz="1200" b="1" i="0" u="none" strike="noStrike" kern="1200" cap="none" spc="0" normalizeH="0" baseline="0" noProof="0" dirty="0">
                <a:ln>
                  <a:noFill/>
                </a:ln>
                <a:solidFill>
                  <a:srgbClr val="031B30"/>
                </a:solidFill>
                <a:effectLst/>
                <a:uLnTx/>
                <a:uFillTx/>
                <a:latin typeface="Candara"/>
                <a:ea typeface="+mn-ea"/>
                <a:cs typeface="Candara"/>
              </a:rPr>
              <a:t>d </a:t>
            </a:r>
            <a:r>
              <a:rPr kumimoji="0" sz="1200" b="1" i="0" u="none" strike="noStrike" kern="1200" cap="none" spc="-10" normalizeH="0" baseline="0" noProof="0" dirty="0">
                <a:ln>
                  <a:noFill/>
                </a:ln>
                <a:solidFill>
                  <a:srgbClr val="031B30"/>
                </a:solidFill>
                <a:effectLst/>
                <a:uLnTx/>
                <a:uFillTx/>
                <a:latin typeface="Candara"/>
                <a:ea typeface="+mn-ea"/>
                <a:cs typeface="Candara"/>
              </a:rPr>
              <a:t>Anal</a:t>
            </a:r>
            <a:r>
              <a:rPr kumimoji="0" sz="1200" b="1" i="0" u="none" strike="noStrike" kern="1200" cap="none" spc="-5" normalizeH="0" baseline="0" noProof="0" dirty="0">
                <a:ln>
                  <a:noFill/>
                </a:ln>
                <a:solidFill>
                  <a:srgbClr val="031B30"/>
                </a:solidFill>
                <a:effectLst/>
                <a:uLnTx/>
                <a:uFillTx/>
                <a:latin typeface="Candara"/>
                <a:ea typeface="+mn-ea"/>
                <a:cs typeface="Candara"/>
              </a:rPr>
              <a:t>yti</a:t>
            </a:r>
            <a:r>
              <a:rPr kumimoji="0" sz="1200" b="1" i="0" u="none" strike="noStrike" kern="1200" cap="none" spc="0" normalizeH="0" baseline="0" noProof="0" dirty="0">
                <a:ln>
                  <a:noFill/>
                </a:ln>
                <a:solidFill>
                  <a:srgbClr val="031B30"/>
                </a:solidFill>
                <a:effectLst/>
                <a:uLnTx/>
                <a:uFillTx/>
                <a:latin typeface="Candara"/>
                <a:ea typeface="+mn-ea"/>
                <a:cs typeface="Candara"/>
              </a:rPr>
              <a:t>cs</a:t>
            </a:r>
            <a:endParaRPr kumimoji="0" sz="1200" b="0" i="0" u="none" strike="noStrike" kern="1200" cap="none" spc="0" normalizeH="0" baseline="0" noProof="0">
              <a:ln>
                <a:noFill/>
              </a:ln>
              <a:solidFill>
                <a:prstClr val="black"/>
              </a:solidFill>
              <a:effectLst/>
              <a:uLnTx/>
              <a:uFillTx/>
              <a:latin typeface="Candara"/>
              <a:ea typeface="+mn-ea"/>
              <a:cs typeface="Candara"/>
            </a:endParaRPr>
          </a:p>
        </p:txBody>
      </p:sp>
      <p:sp>
        <p:nvSpPr>
          <p:cNvPr id="75" name="object 75"/>
          <p:cNvSpPr/>
          <p:nvPr/>
        </p:nvSpPr>
        <p:spPr>
          <a:xfrm>
            <a:off x="1298447" y="2471927"/>
            <a:ext cx="1905000" cy="547370"/>
          </a:xfrm>
          <a:custGeom>
            <a:avLst/>
            <a:gdLst/>
            <a:ahLst/>
            <a:cxnLst/>
            <a:rect l="l" t="t" r="r" b="b"/>
            <a:pathLst>
              <a:path w="1905000" h="547369">
                <a:moveTo>
                  <a:pt x="1813814" y="0"/>
                </a:moveTo>
                <a:lnTo>
                  <a:pt x="88897" y="28"/>
                </a:lnTo>
                <a:lnTo>
                  <a:pt x="47928" y="10867"/>
                </a:lnTo>
                <a:lnTo>
                  <a:pt x="17076" y="37996"/>
                </a:lnTo>
                <a:lnTo>
                  <a:pt x="1156" y="76600"/>
                </a:lnTo>
                <a:lnTo>
                  <a:pt x="0" y="91186"/>
                </a:lnTo>
                <a:lnTo>
                  <a:pt x="28" y="458218"/>
                </a:lnTo>
                <a:lnTo>
                  <a:pt x="10867" y="499187"/>
                </a:lnTo>
                <a:lnTo>
                  <a:pt x="37996" y="530039"/>
                </a:lnTo>
                <a:lnTo>
                  <a:pt x="76600" y="545959"/>
                </a:lnTo>
                <a:lnTo>
                  <a:pt x="91186" y="547116"/>
                </a:lnTo>
                <a:lnTo>
                  <a:pt x="1816102" y="547087"/>
                </a:lnTo>
                <a:lnTo>
                  <a:pt x="1857071" y="536248"/>
                </a:lnTo>
                <a:lnTo>
                  <a:pt x="1887923" y="509119"/>
                </a:lnTo>
                <a:lnTo>
                  <a:pt x="1903843" y="470515"/>
                </a:lnTo>
                <a:lnTo>
                  <a:pt x="1905000" y="455930"/>
                </a:lnTo>
                <a:lnTo>
                  <a:pt x="1904971" y="88897"/>
                </a:lnTo>
                <a:lnTo>
                  <a:pt x="1894132" y="47928"/>
                </a:lnTo>
                <a:lnTo>
                  <a:pt x="1867003" y="17076"/>
                </a:lnTo>
                <a:lnTo>
                  <a:pt x="1828399" y="1156"/>
                </a:lnTo>
                <a:lnTo>
                  <a:pt x="1813814" y="0"/>
                </a:lnTo>
                <a:close/>
              </a:path>
            </a:pathLst>
          </a:custGeom>
          <a:solidFill>
            <a:srgbClr val="009D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1298447" y="2471927"/>
            <a:ext cx="1905000" cy="547370"/>
          </a:xfrm>
          <a:custGeom>
            <a:avLst/>
            <a:gdLst/>
            <a:ahLst/>
            <a:cxnLst/>
            <a:rect l="l" t="t" r="r" b="b"/>
            <a:pathLst>
              <a:path w="1905000" h="547369">
                <a:moveTo>
                  <a:pt x="0" y="91186"/>
                </a:moveTo>
                <a:lnTo>
                  <a:pt x="9873" y="49827"/>
                </a:lnTo>
                <a:lnTo>
                  <a:pt x="36282" y="18338"/>
                </a:lnTo>
                <a:lnTo>
                  <a:pt x="74414" y="1534"/>
                </a:lnTo>
                <a:lnTo>
                  <a:pt x="1813814" y="0"/>
                </a:lnTo>
                <a:lnTo>
                  <a:pt x="1828399" y="1156"/>
                </a:lnTo>
                <a:lnTo>
                  <a:pt x="1867003" y="17076"/>
                </a:lnTo>
                <a:lnTo>
                  <a:pt x="1894132" y="47928"/>
                </a:lnTo>
                <a:lnTo>
                  <a:pt x="1904971" y="88897"/>
                </a:lnTo>
                <a:lnTo>
                  <a:pt x="1905000" y="455930"/>
                </a:lnTo>
                <a:lnTo>
                  <a:pt x="1903843" y="470515"/>
                </a:lnTo>
                <a:lnTo>
                  <a:pt x="1887923" y="509119"/>
                </a:lnTo>
                <a:lnTo>
                  <a:pt x="1857071" y="536248"/>
                </a:lnTo>
                <a:lnTo>
                  <a:pt x="1816102" y="547087"/>
                </a:lnTo>
                <a:lnTo>
                  <a:pt x="91186" y="547116"/>
                </a:lnTo>
                <a:lnTo>
                  <a:pt x="76600" y="545959"/>
                </a:lnTo>
                <a:lnTo>
                  <a:pt x="37996" y="530039"/>
                </a:lnTo>
                <a:lnTo>
                  <a:pt x="10867" y="499187"/>
                </a:lnTo>
                <a:lnTo>
                  <a:pt x="28" y="458218"/>
                </a:lnTo>
                <a:lnTo>
                  <a:pt x="0" y="91186"/>
                </a:lnTo>
                <a:close/>
              </a:path>
            </a:pathLst>
          </a:custGeom>
          <a:ln w="12192">
            <a:solidFill>
              <a:srgbClr val="0071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txBox="1"/>
          <p:nvPr/>
        </p:nvSpPr>
        <p:spPr>
          <a:xfrm>
            <a:off x="1506474" y="2557100"/>
            <a:ext cx="1490345" cy="417195"/>
          </a:xfrm>
          <a:prstGeom prst="rect">
            <a:avLst/>
          </a:prstGeom>
        </p:spPr>
        <p:txBody>
          <a:bodyPr vert="horz" wrap="square" lIns="0" tIns="0" rIns="0" bIns="0" rtlCol="0">
            <a:spAutoFit/>
          </a:bodyPr>
          <a:lstStyle/>
          <a:p>
            <a:pPr marL="12700" marR="5080" lvl="0" indent="187325"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31B30"/>
                </a:solidFill>
                <a:effectLst/>
                <a:uLnTx/>
                <a:uFillTx/>
                <a:latin typeface="Candara"/>
                <a:ea typeface="+mn-ea"/>
                <a:cs typeface="Candara"/>
              </a:rPr>
              <a:t>Pl</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n</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0"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n</a:t>
            </a:r>
            <a:r>
              <a:rPr kumimoji="0" sz="1400" b="1" i="0" u="none" strike="noStrike" kern="1200" cap="none" spc="0" normalizeH="0" baseline="0" noProof="0" dirty="0">
                <a:ln>
                  <a:noFill/>
                </a:ln>
                <a:solidFill>
                  <a:srgbClr val="031B30"/>
                </a:solidFill>
                <a:effectLst/>
                <a:uLnTx/>
                <a:uFillTx/>
                <a:latin typeface="Candara"/>
                <a:ea typeface="+mn-ea"/>
                <a:cs typeface="Candara"/>
              </a:rPr>
              <a:t>g</a:t>
            </a:r>
            <a:r>
              <a:rPr kumimoji="0" sz="1400" b="1" i="0" u="none" strike="noStrike" kern="1200" cap="none" spc="25" normalizeH="0" baseline="0" noProof="0" dirty="0">
                <a:ln>
                  <a:noFill/>
                </a:ln>
                <a:solidFill>
                  <a:srgbClr val="031B30"/>
                </a:solidFill>
                <a:effectLst/>
                <a:uLnTx/>
                <a:uFillTx/>
                <a:latin typeface="Candara"/>
                <a:ea typeface="+mn-ea"/>
                <a:cs typeface="Candara"/>
              </a:rPr>
              <a:t> </a:t>
            </a:r>
            <a:r>
              <a:rPr kumimoji="0" sz="1400" b="1" i="0" u="none" strike="noStrike" kern="1200" cap="none" spc="-5" normalizeH="0" baseline="0" noProof="0" dirty="0">
                <a:ln>
                  <a:noFill/>
                </a:ln>
                <a:solidFill>
                  <a:srgbClr val="031B30"/>
                </a:solidFill>
                <a:effectLst/>
                <a:uLnTx/>
                <a:uFillTx/>
                <a:latin typeface="Candara"/>
                <a:ea typeface="+mn-ea"/>
                <a:cs typeface="Candara"/>
              </a:rPr>
              <a:t>fro</a:t>
            </a:r>
            <a:r>
              <a:rPr kumimoji="0" sz="1400" b="1" i="0" u="none" strike="noStrike" kern="1200" cap="none" spc="0" normalizeH="0" baseline="0" noProof="0" dirty="0">
                <a:ln>
                  <a:noFill/>
                </a:ln>
                <a:solidFill>
                  <a:srgbClr val="031B30"/>
                </a:solidFill>
                <a:effectLst/>
                <a:uLnTx/>
                <a:uFillTx/>
                <a:latin typeface="Candara"/>
                <a:ea typeface="+mn-ea"/>
                <a:cs typeface="Candara"/>
              </a:rPr>
              <a:t>m </a:t>
            </a:r>
            <a:r>
              <a:rPr kumimoji="0" sz="1400" b="1" i="0" u="none" strike="noStrike" kern="1200" cap="none" spc="-5" normalizeH="0" baseline="0" noProof="0" dirty="0">
                <a:ln>
                  <a:noFill/>
                </a:ln>
                <a:solidFill>
                  <a:srgbClr val="031B30"/>
                </a:solidFill>
                <a:effectLst/>
                <a:uLnTx/>
                <a:uFillTx/>
                <a:latin typeface="Candara"/>
                <a:ea typeface="+mn-ea"/>
                <a:cs typeface="Candara"/>
              </a:rPr>
              <a:t>curren</a:t>
            </a:r>
            <a:r>
              <a:rPr kumimoji="0" sz="1400" b="1" i="0" u="none" strike="noStrike" kern="1200" cap="none" spc="0" normalizeH="0" baseline="0" noProof="0" dirty="0">
                <a:ln>
                  <a:noFill/>
                </a:ln>
                <a:solidFill>
                  <a:srgbClr val="031B30"/>
                </a:solidFill>
                <a:effectLst/>
                <a:uLnTx/>
                <a:uFillTx/>
                <a:latin typeface="Candara"/>
                <a:ea typeface="+mn-ea"/>
                <a:cs typeface="Candara"/>
              </a:rPr>
              <a:t>t</a:t>
            </a:r>
            <a:r>
              <a:rPr kumimoji="0" sz="1400" b="1" i="0" u="none" strike="noStrike" kern="1200" cap="none" spc="-5" normalizeH="0" baseline="0" noProof="0" dirty="0">
                <a:ln>
                  <a:noFill/>
                </a:ln>
                <a:solidFill>
                  <a:srgbClr val="031B30"/>
                </a:solidFill>
                <a:effectLst/>
                <a:uLnTx/>
                <a:uFillTx/>
                <a:latin typeface="Candara"/>
                <a:ea typeface="+mn-ea"/>
                <a:cs typeface="Candara"/>
              </a:rPr>
              <a:t> c</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5" normalizeH="0" baseline="0" noProof="0" dirty="0">
                <a:ln>
                  <a:noFill/>
                </a:ln>
                <a:solidFill>
                  <a:srgbClr val="031B30"/>
                </a:solidFill>
                <a:effectLst/>
                <a:uLnTx/>
                <a:uFillTx/>
                <a:latin typeface="Candara"/>
                <a:ea typeface="+mn-ea"/>
                <a:cs typeface="Candara"/>
              </a:rPr>
              <a:t>p</a:t>
            </a:r>
            <a:r>
              <a:rPr kumimoji="0" sz="1400" b="1" i="0" u="none" strike="noStrike" kern="1200" cap="none" spc="-10" normalizeH="0" baseline="0" noProof="0" dirty="0">
                <a:ln>
                  <a:noFill/>
                </a:ln>
                <a:solidFill>
                  <a:srgbClr val="031B30"/>
                </a:solidFill>
                <a:effectLst/>
                <a:uLnTx/>
                <a:uFillTx/>
                <a:latin typeface="Candara"/>
                <a:ea typeface="+mn-ea"/>
                <a:cs typeface="Candara"/>
              </a:rPr>
              <a:t>a</a:t>
            </a:r>
            <a:r>
              <a:rPr kumimoji="0" sz="1400" b="1" i="0" u="none" strike="noStrike" kern="1200" cap="none" spc="0" normalizeH="0" baseline="0" noProof="0" dirty="0">
                <a:ln>
                  <a:noFill/>
                </a:ln>
                <a:solidFill>
                  <a:srgbClr val="031B30"/>
                </a:solidFill>
                <a:effectLst/>
                <a:uLnTx/>
                <a:uFillTx/>
                <a:latin typeface="Candara"/>
                <a:ea typeface="+mn-ea"/>
                <a:cs typeface="Candara"/>
              </a:rPr>
              <a:t>bil</a:t>
            </a:r>
            <a:r>
              <a:rPr kumimoji="0" sz="1400" b="1" i="0" u="none" strike="noStrike" kern="1200" cap="none" spc="-5" normalizeH="0" baseline="0" noProof="0" dirty="0">
                <a:ln>
                  <a:noFill/>
                </a:ln>
                <a:solidFill>
                  <a:srgbClr val="031B30"/>
                </a:solidFill>
                <a:effectLst/>
                <a:uLnTx/>
                <a:uFillTx/>
                <a:latin typeface="Candara"/>
                <a:ea typeface="+mn-ea"/>
                <a:cs typeface="Candara"/>
              </a:rPr>
              <a:t>i</a:t>
            </a:r>
            <a:r>
              <a:rPr kumimoji="0" sz="1400" b="1" i="0" u="none" strike="noStrike" kern="1200" cap="none" spc="-10" normalizeH="0" baseline="0" noProof="0" dirty="0">
                <a:ln>
                  <a:noFill/>
                </a:ln>
                <a:solidFill>
                  <a:srgbClr val="031B30"/>
                </a:solidFill>
                <a:effectLst/>
                <a:uLnTx/>
                <a:uFillTx/>
                <a:latin typeface="Candara"/>
                <a:ea typeface="+mn-ea"/>
                <a:cs typeface="Candara"/>
              </a:rPr>
              <a:t>t</a:t>
            </a:r>
            <a:r>
              <a:rPr kumimoji="0" sz="1400" b="1" i="0" u="none" strike="noStrike" kern="1200" cap="none" spc="0" normalizeH="0" baseline="0" noProof="0" dirty="0">
                <a:ln>
                  <a:noFill/>
                </a:ln>
                <a:solidFill>
                  <a:srgbClr val="031B30"/>
                </a:solidFill>
                <a:effectLst/>
                <a:uLnTx/>
                <a:uFillTx/>
                <a:latin typeface="Candara"/>
                <a:ea typeface="+mn-ea"/>
                <a:cs typeface="Candara"/>
              </a:rPr>
              <a:t>ies</a:t>
            </a:r>
            <a:endParaRPr kumimoji="0" sz="1400" b="0" i="0" u="none" strike="noStrike" kern="1200" cap="none" spc="0" normalizeH="0" baseline="0" noProof="0">
              <a:ln>
                <a:noFill/>
              </a:ln>
              <a:solidFill>
                <a:prstClr val="black"/>
              </a:solidFill>
              <a:effectLst/>
              <a:uLnTx/>
              <a:uFillTx/>
              <a:latin typeface="Candara"/>
              <a:ea typeface="+mn-ea"/>
              <a:cs typeface="Candara"/>
            </a:endParaRPr>
          </a:p>
        </p:txBody>
      </p:sp>
    </p:spTree>
    <p:extLst>
      <p:ext uri="{BB962C8B-B14F-4D97-AF65-F5344CB8AC3E}">
        <p14:creationId xmlns:p14="http://schemas.microsoft.com/office/powerpoint/2010/main" val="969975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z="4000" spc="-30" dirty="0">
                <a:solidFill>
                  <a:srgbClr val="073762"/>
                </a:solidFill>
              </a:rPr>
              <a:t>Impac</a:t>
            </a:r>
            <a:r>
              <a:rPr sz="4000" spc="-15" dirty="0">
                <a:solidFill>
                  <a:srgbClr val="073762"/>
                </a:solidFill>
              </a:rPr>
              <a:t>t</a:t>
            </a:r>
            <a:r>
              <a:rPr sz="4000" spc="15" dirty="0">
                <a:solidFill>
                  <a:srgbClr val="073762"/>
                </a:solidFill>
              </a:rPr>
              <a:t> </a:t>
            </a:r>
            <a:r>
              <a:rPr sz="4000" spc="-20" dirty="0">
                <a:solidFill>
                  <a:srgbClr val="073762"/>
                </a:solidFill>
              </a:rPr>
              <a:t>of</a:t>
            </a:r>
            <a:r>
              <a:rPr sz="4000" spc="-5" dirty="0">
                <a:solidFill>
                  <a:srgbClr val="073762"/>
                </a:solidFill>
              </a:rPr>
              <a:t> </a:t>
            </a:r>
            <a:r>
              <a:rPr sz="4000" spc="-25" dirty="0">
                <a:solidFill>
                  <a:srgbClr val="073762"/>
                </a:solidFill>
              </a:rPr>
              <a:t>CI</a:t>
            </a:r>
            <a:r>
              <a:rPr sz="4000" spc="-35" dirty="0">
                <a:solidFill>
                  <a:srgbClr val="073762"/>
                </a:solidFill>
              </a:rPr>
              <a:t>M</a:t>
            </a:r>
            <a:r>
              <a:rPr sz="4000" dirty="0">
                <a:solidFill>
                  <a:srgbClr val="073762"/>
                </a:solidFill>
              </a:rPr>
              <a:t> </a:t>
            </a:r>
            <a:r>
              <a:rPr sz="4000" spc="-25" dirty="0">
                <a:solidFill>
                  <a:srgbClr val="073762"/>
                </a:solidFill>
              </a:rPr>
              <a:t>on</a:t>
            </a:r>
            <a:r>
              <a:rPr sz="4000" spc="-5" dirty="0">
                <a:solidFill>
                  <a:srgbClr val="073762"/>
                </a:solidFill>
              </a:rPr>
              <a:t> </a:t>
            </a:r>
            <a:r>
              <a:rPr sz="4000" spc="-20" dirty="0">
                <a:solidFill>
                  <a:srgbClr val="073762"/>
                </a:solidFill>
              </a:rPr>
              <a:t>Project</a:t>
            </a:r>
            <a:r>
              <a:rPr sz="4000" spc="-10" dirty="0">
                <a:solidFill>
                  <a:srgbClr val="073762"/>
                </a:solidFill>
              </a:rPr>
              <a:t> </a:t>
            </a:r>
            <a:r>
              <a:rPr sz="4000" spc="-150" dirty="0">
                <a:solidFill>
                  <a:srgbClr val="073762"/>
                </a:solidFill>
              </a:rPr>
              <a:t>W</a:t>
            </a:r>
            <a:r>
              <a:rPr sz="4000" spc="-20" dirty="0">
                <a:solidFill>
                  <a:srgbClr val="073762"/>
                </a:solidFill>
              </a:rPr>
              <a:t>orkflow</a:t>
            </a:r>
            <a:endParaRPr sz="4000"/>
          </a:p>
        </p:txBody>
      </p:sp>
      <p:sp>
        <p:nvSpPr>
          <p:cNvPr id="3" name="object 3"/>
          <p:cNvSpPr txBox="1"/>
          <p:nvPr/>
        </p:nvSpPr>
        <p:spPr>
          <a:xfrm>
            <a:off x="438708" y="6291561"/>
            <a:ext cx="2165985" cy="27686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073762"/>
                </a:solidFill>
                <a:effectLst/>
                <a:uLnTx/>
                <a:uFillTx/>
                <a:latin typeface="Candara"/>
                <a:ea typeface="+mn-ea"/>
                <a:cs typeface="Candara"/>
              </a:rPr>
              <a:t>*</a:t>
            </a:r>
            <a:r>
              <a:rPr kumimoji="0" sz="900" b="0" i="0" u="none" strike="noStrike" kern="1200" cap="none" spc="-5" normalizeH="0" baseline="0" noProof="0" dirty="0">
                <a:ln>
                  <a:noFill/>
                </a:ln>
                <a:solidFill>
                  <a:srgbClr val="073762"/>
                </a:solidFill>
                <a:effectLst/>
                <a:uLnTx/>
                <a:uFillTx/>
                <a:latin typeface="Candara"/>
                <a:ea typeface="+mn-ea"/>
                <a:cs typeface="Candara"/>
              </a:rPr>
              <a:t> </a:t>
            </a:r>
            <a:r>
              <a:rPr kumimoji="0" sz="900" b="0" i="0" u="none" strike="noStrike" kern="1200" cap="none" spc="-15" normalizeH="0" baseline="0" noProof="0" dirty="0">
                <a:ln>
                  <a:noFill/>
                </a:ln>
                <a:solidFill>
                  <a:srgbClr val="073762"/>
                </a:solidFill>
                <a:effectLst/>
                <a:uLnTx/>
                <a:uFillTx/>
                <a:latin typeface="Candara"/>
                <a:ea typeface="+mn-ea"/>
                <a:cs typeface="Candara"/>
              </a:rPr>
              <a:t>DD</a:t>
            </a:r>
            <a:r>
              <a:rPr kumimoji="0" sz="900" b="0" i="0" u="none" strike="noStrike" kern="1200" cap="none" spc="-5" normalizeH="0" baseline="0" noProof="0" dirty="0">
                <a:ln>
                  <a:noFill/>
                </a:ln>
                <a:solidFill>
                  <a:srgbClr val="073762"/>
                </a:solidFill>
                <a:effectLst/>
                <a:uLnTx/>
                <a:uFillTx/>
                <a:latin typeface="Candara"/>
                <a:ea typeface="+mn-ea"/>
                <a:cs typeface="Candara"/>
              </a:rPr>
              <a:t>MI</a:t>
            </a:r>
            <a:r>
              <a:rPr kumimoji="0" sz="900" b="0" i="0" u="none" strike="noStrike" kern="1200" cap="none" spc="0" normalizeH="0" baseline="0" noProof="0" dirty="0">
                <a:ln>
                  <a:noFill/>
                </a:ln>
                <a:solidFill>
                  <a:srgbClr val="073762"/>
                </a:solidFill>
                <a:effectLst/>
                <a:uLnTx/>
                <a:uFillTx/>
                <a:latin typeface="Candara"/>
                <a:ea typeface="+mn-ea"/>
                <a:cs typeface="Candara"/>
              </a:rPr>
              <a:t>=</a:t>
            </a:r>
            <a:r>
              <a:rPr kumimoji="0" sz="900" b="0" i="0" u="none" strike="noStrike" kern="1200" cap="none" spc="-5" normalizeH="0" baseline="0" noProof="0" dirty="0">
                <a:ln>
                  <a:noFill/>
                </a:ln>
                <a:solidFill>
                  <a:srgbClr val="073762"/>
                </a:solidFill>
                <a:effectLst/>
                <a:uLnTx/>
                <a:uFillTx/>
                <a:latin typeface="Candara"/>
                <a:ea typeface="+mn-ea"/>
                <a:cs typeface="Candara"/>
              </a:rPr>
              <a:t> </a:t>
            </a:r>
            <a:r>
              <a:rPr kumimoji="0" sz="900" b="0" i="0" u="none" strike="noStrike" kern="1200" cap="none" spc="-15" normalizeH="0" baseline="0" noProof="0" dirty="0">
                <a:ln>
                  <a:noFill/>
                </a:ln>
                <a:solidFill>
                  <a:srgbClr val="073762"/>
                </a:solidFill>
                <a:effectLst/>
                <a:uLnTx/>
                <a:uFillTx/>
                <a:latin typeface="Candara"/>
                <a:ea typeface="+mn-ea"/>
                <a:cs typeface="Candara"/>
              </a:rPr>
              <a:t>D</a:t>
            </a:r>
            <a:r>
              <a:rPr kumimoji="0" sz="900" b="0" i="0" u="none" strike="noStrike" kern="1200" cap="none" spc="-5" normalizeH="0" baseline="0" noProof="0" dirty="0">
                <a:ln>
                  <a:noFill/>
                </a:ln>
                <a:solidFill>
                  <a:srgbClr val="073762"/>
                </a:solidFill>
                <a:effectLst/>
                <a:uLnTx/>
                <a:uFillTx/>
                <a:latin typeface="Candara"/>
                <a:ea typeface="+mn-ea"/>
                <a:cs typeface="Candara"/>
              </a:rPr>
              <a:t>ocu</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10" normalizeH="0" baseline="0" noProof="0" dirty="0">
                <a:ln>
                  <a:noFill/>
                </a:ln>
                <a:solidFill>
                  <a:srgbClr val="073762"/>
                </a:solidFill>
                <a:effectLst/>
                <a:uLnTx/>
                <a:uFillTx/>
                <a:latin typeface="Candara"/>
                <a:ea typeface="+mn-ea"/>
                <a:cs typeface="Candara"/>
              </a:rPr>
              <a:t>e</a:t>
            </a:r>
            <a:r>
              <a:rPr kumimoji="0" sz="900" b="0" i="0" u="none" strike="noStrike" kern="1200" cap="none" spc="-5" normalizeH="0" baseline="0" noProof="0" dirty="0">
                <a:ln>
                  <a:noFill/>
                </a:ln>
                <a:solidFill>
                  <a:srgbClr val="073762"/>
                </a:solidFill>
                <a:effectLst/>
                <a:uLnTx/>
                <a:uFillTx/>
                <a:latin typeface="Candara"/>
                <a:ea typeface="+mn-ea"/>
                <a:cs typeface="Candara"/>
              </a:rPr>
              <a:t>nt-,</a:t>
            </a:r>
            <a:r>
              <a:rPr kumimoji="0" sz="900" b="0" i="0" u="none" strike="noStrike" kern="1200" cap="none" spc="5" normalizeH="0" baseline="0" noProof="0" dirty="0">
                <a:ln>
                  <a:noFill/>
                </a:ln>
                <a:solidFill>
                  <a:srgbClr val="073762"/>
                </a:solidFill>
                <a:effectLst/>
                <a:uLnTx/>
                <a:uFillTx/>
                <a:latin typeface="Candara"/>
                <a:ea typeface="+mn-ea"/>
                <a:cs typeface="Candara"/>
              </a:rPr>
              <a:t> </a:t>
            </a:r>
            <a:r>
              <a:rPr kumimoji="0" sz="900" b="0" i="0" u="none" strike="noStrike" kern="1200" cap="none" spc="-15" normalizeH="0" baseline="0" noProof="0" dirty="0">
                <a:ln>
                  <a:noFill/>
                </a:ln>
                <a:solidFill>
                  <a:srgbClr val="073762"/>
                </a:solidFill>
                <a:effectLst/>
                <a:uLnTx/>
                <a:uFillTx/>
                <a:latin typeface="Candara"/>
                <a:ea typeface="+mn-ea"/>
                <a:cs typeface="Candara"/>
              </a:rPr>
              <a:t>D</a:t>
            </a:r>
            <a:r>
              <a:rPr kumimoji="0" sz="900" b="0" i="0" u="none" strike="noStrike" kern="1200" cap="none" spc="-5" normalizeH="0" baseline="0" noProof="0" dirty="0">
                <a:ln>
                  <a:noFill/>
                </a:ln>
                <a:solidFill>
                  <a:srgbClr val="073762"/>
                </a:solidFill>
                <a:effectLst/>
                <a:uLnTx/>
                <a:uFillTx/>
                <a:latin typeface="Candara"/>
                <a:ea typeface="+mn-ea"/>
                <a:cs typeface="Candara"/>
              </a:rPr>
              <a:t>ata-</a:t>
            </a:r>
            <a:r>
              <a:rPr kumimoji="0" sz="900" b="0" i="0" u="none" strike="noStrike" kern="1200" cap="none" spc="-15" normalizeH="0" baseline="0" noProof="0" dirty="0">
                <a:ln>
                  <a:noFill/>
                </a:ln>
                <a:solidFill>
                  <a:srgbClr val="073762"/>
                </a:solidFill>
                <a:effectLst/>
                <a:uLnTx/>
                <a:uFillTx/>
                <a:latin typeface="Candara"/>
                <a:ea typeface="+mn-ea"/>
                <a:cs typeface="Candara"/>
              </a:rPr>
              <a:t> </a:t>
            </a:r>
            <a:r>
              <a:rPr kumimoji="0" sz="900" b="0" i="0" u="none" strike="noStrike" kern="1200" cap="none" spc="-5" normalizeH="0" baseline="0" noProof="0" dirty="0">
                <a:ln>
                  <a:noFill/>
                </a:ln>
                <a:solidFill>
                  <a:srgbClr val="073762"/>
                </a:solidFill>
                <a:effectLst/>
                <a:uLnTx/>
                <a:uFillTx/>
                <a:latin typeface="Candara"/>
                <a:ea typeface="+mn-ea"/>
                <a:cs typeface="Candara"/>
              </a:rPr>
              <a:t>a</a:t>
            </a:r>
            <a:r>
              <a:rPr kumimoji="0" sz="900" b="0" i="0" u="none" strike="noStrike" kern="1200" cap="none" spc="0" normalizeH="0" baseline="0" noProof="0" dirty="0">
                <a:ln>
                  <a:noFill/>
                </a:ln>
                <a:solidFill>
                  <a:srgbClr val="073762"/>
                </a:solidFill>
                <a:effectLst/>
                <a:uLnTx/>
                <a:uFillTx/>
                <a:latin typeface="Candara"/>
                <a:ea typeface="+mn-ea"/>
                <a:cs typeface="Candara"/>
              </a:rPr>
              <a:t>nd</a:t>
            </a:r>
            <a:r>
              <a:rPr kumimoji="0" sz="900" b="0" i="0" u="none" strike="noStrike" kern="1200" cap="none" spc="5" normalizeH="0" baseline="0" noProof="0" dirty="0">
                <a:ln>
                  <a:noFill/>
                </a:ln>
                <a:solidFill>
                  <a:srgbClr val="073762"/>
                </a:solidFill>
                <a:effectLst/>
                <a:uLnTx/>
                <a:uFillTx/>
                <a:latin typeface="Candara"/>
                <a:ea typeface="+mn-ea"/>
                <a:cs typeface="Candara"/>
              </a:rPr>
              <a:t> </a:t>
            </a:r>
            <a:r>
              <a:rPr kumimoji="0" sz="900" b="0" i="0" u="none" strike="noStrike" kern="1200" cap="none" spc="-10" normalizeH="0" baseline="0" noProof="0" dirty="0">
                <a:ln>
                  <a:noFill/>
                </a:ln>
                <a:solidFill>
                  <a:srgbClr val="073762"/>
                </a:solidFill>
                <a:effectLst/>
                <a:uLnTx/>
                <a:uFillTx/>
                <a:latin typeface="Candara"/>
                <a:ea typeface="+mn-ea"/>
                <a:cs typeface="Candara"/>
              </a:rPr>
              <a:t>Mode</a:t>
            </a:r>
            <a:r>
              <a:rPr kumimoji="0" sz="900" b="0" i="0" u="none" strike="noStrike" kern="1200" cap="none" spc="-5" normalizeH="0" baseline="0" noProof="0" dirty="0">
                <a:ln>
                  <a:noFill/>
                </a:ln>
                <a:solidFill>
                  <a:srgbClr val="073762"/>
                </a:solidFill>
                <a:effectLst/>
                <a:uLnTx/>
                <a:uFillTx/>
                <a:latin typeface="Candara"/>
                <a:ea typeface="+mn-ea"/>
                <a:cs typeface="Candara"/>
              </a:rPr>
              <a:t>l-ba</a:t>
            </a:r>
            <a:r>
              <a:rPr kumimoji="0" sz="900" b="0" i="0" u="none" strike="noStrike" kern="1200" cap="none" spc="-10" normalizeH="0" baseline="0" noProof="0" dirty="0">
                <a:ln>
                  <a:noFill/>
                </a:ln>
                <a:solidFill>
                  <a:srgbClr val="073762"/>
                </a:solidFill>
                <a:effectLst/>
                <a:uLnTx/>
                <a:uFillTx/>
                <a:latin typeface="Candara"/>
                <a:ea typeface="+mn-ea"/>
                <a:cs typeface="Candara"/>
              </a:rPr>
              <a:t>se</a:t>
            </a:r>
            <a:r>
              <a:rPr kumimoji="0" sz="900" b="0" i="0" u="none" strike="noStrike" kern="1200" cap="none" spc="0" normalizeH="0" baseline="0" noProof="0" dirty="0">
                <a:ln>
                  <a:noFill/>
                </a:ln>
                <a:solidFill>
                  <a:srgbClr val="073762"/>
                </a:solidFill>
                <a:effectLst/>
                <a:uLnTx/>
                <a:uFillTx/>
                <a:latin typeface="Candara"/>
                <a:ea typeface="+mn-ea"/>
                <a:cs typeface="Candara"/>
              </a:rPr>
              <a:t>d I</a:t>
            </a:r>
            <a:r>
              <a:rPr kumimoji="0" sz="900" b="0" i="0" u="none" strike="noStrike" kern="1200" cap="none" spc="-5" normalizeH="0" baseline="0" noProof="0" dirty="0">
                <a:ln>
                  <a:noFill/>
                </a:ln>
                <a:solidFill>
                  <a:srgbClr val="073762"/>
                </a:solidFill>
                <a:effectLst/>
                <a:uLnTx/>
                <a:uFillTx/>
                <a:latin typeface="Candara"/>
                <a:ea typeface="+mn-ea"/>
                <a:cs typeface="Candara"/>
              </a:rPr>
              <a:t>n</a:t>
            </a:r>
            <a:r>
              <a:rPr kumimoji="0" sz="900" b="0" i="0" u="none" strike="noStrike" kern="1200" cap="none" spc="-15" normalizeH="0" baseline="0" noProof="0" dirty="0">
                <a:ln>
                  <a:noFill/>
                </a:ln>
                <a:solidFill>
                  <a:srgbClr val="073762"/>
                </a:solidFill>
                <a:effectLst/>
                <a:uLnTx/>
                <a:uFillTx/>
                <a:latin typeface="Candara"/>
                <a:ea typeface="+mn-ea"/>
                <a:cs typeface="Candara"/>
              </a:rPr>
              <a:t>f</a:t>
            </a:r>
            <a:r>
              <a:rPr kumimoji="0" sz="900" b="0" i="0" u="none" strike="noStrike" kern="1200" cap="none" spc="0" normalizeH="0" baseline="0" noProof="0" dirty="0">
                <a:ln>
                  <a:noFill/>
                </a:ln>
                <a:solidFill>
                  <a:srgbClr val="073762"/>
                </a:solidFill>
                <a:effectLst/>
                <a:uLnTx/>
                <a:uFillTx/>
                <a:latin typeface="Candara"/>
                <a:ea typeface="+mn-ea"/>
                <a:cs typeface="Candara"/>
              </a:rPr>
              <a:t>o</a:t>
            </a:r>
            <a:r>
              <a:rPr kumimoji="0" sz="900" b="0" i="0" u="none" strike="noStrike" kern="1200" cap="none" spc="5" normalizeH="0" baseline="0" noProof="0" dirty="0">
                <a:ln>
                  <a:noFill/>
                </a:ln>
                <a:solidFill>
                  <a:srgbClr val="073762"/>
                </a:solidFill>
                <a:effectLst/>
                <a:uLnTx/>
                <a:uFillTx/>
                <a:latin typeface="Candara"/>
                <a:ea typeface="+mn-ea"/>
                <a:cs typeface="Candara"/>
              </a:rPr>
              <a:t>r</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5" normalizeH="0" baseline="0" noProof="0" dirty="0">
                <a:ln>
                  <a:noFill/>
                </a:ln>
                <a:solidFill>
                  <a:srgbClr val="073762"/>
                </a:solidFill>
                <a:effectLst/>
                <a:uLnTx/>
                <a:uFillTx/>
                <a:latin typeface="Candara"/>
                <a:ea typeface="+mn-ea"/>
                <a:cs typeface="Candara"/>
              </a:rPr>
              <a:t>at</a:t>
            </a:r>
            <a:r>
              <a:rPr kumimoji="0" sz="900" b="0" i="0" u="none" strike="noStrike" kern="1200" cap="none" spc="-10" normalizeH="0" baseline="0" noProof="0" dirty="0">
                <a:ln>
                  <a:noFill/>
                </a:ln>
                <a:solidFill>
                  <a:srgbClr val="073762"/>
                </a:solidFill>
                <a:effectLst/>
                <a:uLnTx/>
                <a:uFillTx/>
                <a:latin typeface="Candara"/>
                <a:ea typeface="+mn-ea"/>
                <a:cs typeface="Candara"/>
              </a:rPr>
              <a:t>i</a:t>
            </a:r>
            <a:r>
              <a:rPr kumimoji="0" sz="900" b="0" i="0" u="none" strike="noStrike" kern="1200" cap="none" spc="-5" normalizeH="0" baseline="0" noProof="0" dirty="0">
                <a:ln>
                  <a:noFill/>
                </a:ln>
                <a:solidFill>
                  <a:srgbClr val="073762"/>
                </a:solidFill>
                <a:effectLst/>
                <a:uLnTx/>
                <a:uFillTx/>
                <a:latin typeface="Candara"/>
                <a:ea typeface="+mn-ea"/>
                <a:cs typeface="Candara"/>
              </a:rPr>
              <a:t>on</a:t>
            </a:r>
            <a:endParaRPr kumimoji="0" sz="900" b="0" i="0" u="none" strike="noStrike" kern="1200" cap="none" spc="0" normalizeH="0" baseline="0" noProof="0">
              <a:ln>
                <a:noFill/>
              </a:ln>
              <a:solidFill>
                <a:prstClr val="black"/>
              </a:solidFill>
              <a:effectLst/>
              <a:uLnTx/>
              <a:uFillTx/>
              <a:latin typeface="Candara"/>
              <a:ea typeface="+mn-ea"/>
              <a:cs typeface="Candara"/>
            </a:endParaRPr>
          </a:p>
        </p:txBody>
      </p:sp>
      <p:sp>
        <p:nvSpPr>
          <p:cNvPr id="4" name="object 4"/>
          <p:cNvSpPr/>
          <p:nvPr/>
        </p:nvSpPr>
        <p:spPr>
          <a:xfrm>
            <a:off x="4201667" y="1077467"/>
            <a:ext cx="743712" cy="49987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61103" y="1118616"/>
            <a:ext cx="624840" cy="3810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638399" y="1224152"/>
            <a:ext cx="1388008" cy="17792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113776" y="1054608"/>
            <a:ext cx="743712" cy="5013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173211" y="1095755"/>
            <a:ext cx="624840" cy="38252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831585" y="1216278"/>
            <a:ext cx="1416558" cy="226949"/>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130410" y="1214627"/>
            <a:ext cx="1595501" cy="227075"/>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12884" y="2290572"/>
            <a:ext cx="10440906" cy="38100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12875" y="2290572"/>
            <a:ext cx="10441305" cy="381000"/>
          </a:xfrm>
          <a:custGeom>
            <a:avLst/>
            <a:gdLst/>
            <a:ahLst/>
            <a:cxnLst/>
            <a:rect l="l" t="t" r="r" b="b"/>
            <a:pathLst>
              <a:path w="10441305" h="381000">
                <a:moveTo>
                  <a:pt x="0" y="63500"/>
                </a:moveTo>
                <a:lnTo>
                  <a:pt x="13685" y="24120"/>
                </a:lnTo>
                <a:lnTo>
                  <a:pt x="48093" y="1882"/>
                </a:lnTo>
                <a:lnTo>
                  <a:pt x="10377424" y="0"/>
                </a:lnTo>
                <a:lnTo>
                  <a:pt x="10391837" y="1645"/>
                </a:lnTo>
                <a:lnTo>
                  <a:pt x="10426615" y="23355"/>
                </a:lnTo>
                <a:lnTo>
                  <a:pt x="10440915" y="62445"/>
                </a:lnTo>
                <a:lnTo>
                  <a:pt x="10440924" y="317500"/>
                </a:lnTo>
                <a:lnTo>
                  <a:pt x="10439278" y="331913"/>
                </a:lnTo>
                <a:lnTo>
                  <a:pt x="10417568" y="366691"/>
                </a:lnTo>
                <a:lnTo>
                  <a:pt x="10378478" y="380991"/>
                </a:lnTo>
                <a:lnTo>
                  <a:pt x="63500" y="381000"/>
                </a:lnTo>
                <a:lnTo>
                  <a:pt x="49078" y="379354"/>
                </a:lnTo>
                <a:lnTo>
                  <a:pt x="14300" y="357644"/>
                </a:lnTo>
                <a:lnTo>
                  <a:pt x="8" y="318554"/>
                </a:lnTo>
                <a:lnTo>
                  <a:pt x="0" y="63500"/>
                </a:lnTo>
                <a:close/>
              </a:path>
            </a:pathLst>
          </a:custGeom>
          <a:ln w="6096">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681984" y="2305811"/>
            <a:ext cx="973836" cy="37947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845052" y="2304288"/>
            <a:ext cx="667512" cy="41147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741420" y="2345435"/>
            <a:ext cx="854963" cy="262127"/>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3945763" y="2377144"/>
            <a:ext cx="447040" cy="220979"/>
          </a:xfrm>
          <a:prstGeom prst="rect">
            <a:avLst/>
          </a:prstGeom>
        </p:spPr>
        <p:txBody>
          <a:bodyPr vert="horz" wrap="square" lIns="0" tIns="0" rIns="0" bIns="0" rtlCol="0">
            <a:spAutoFit/>
          </a:bodyPr>
          <a:lstStyle/>
          <a:p>
            <a:pPr marL="96520" marR="5080" lvl="0" indent="-8382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5" normalizeH="0" baseline="0" noProof="0" dirty="0">
                <a:ln>
                  <a:noFill/>
                </a:ln>
                <a:solidFill>
                  <a:srgbClr val="031B30"/>
                </a:solidFill>
                <a:effectLst/>
                <a:uLnTx/>
                <a:uFillTx/>
                <a:latin typeface="Candara"/>
                <a:ea typeface="+mn-ea"/>
                <a:cs typeface="Candara"/>
              </a:rPr>
              <a:t>Pre</a:t>
            </a:r>
            <a:r>
              <a:rPr kumimoji="0" sz="700" b="0" i="0" u="none" strike="noStrike" kern="1200" cap="none" spc="-10" normalizeH="0" baseline="0" noProof="0" dirty="0">
                <a:ln>
                  <a:noFill/>
                </a:ln>
                <a:solidFill>
                  <a:srgbClr val="031B30"/>
                </a:solidFill>
                <a:effectLst/>
                <a:uLnTx/>
                <a:uFillTx/>
                <a:latin typeface="Candara"/>
                <a:ea typeface="+mn-ea"/>
                <a:cs typeface="Candara"/>
              </a:rPr>
              <a:t>l</a:t>
            </a:r>
            <a:r>
              <a:rPr kumimoji="0" sz="700" b="0" i="0" u="none" strike="noStrike" kern="1200" cap="none" spc="-5" normalizeH="0" baseline="0" noProof="0" dirty="0">
                <a:ln>
                  <a:noFill/>
                </a:ln>
                <a:solidFill>
                  <a:srgbClr val="031B30"/>
                </a:solidFill>
                <a:effectLst/>
                <a:uLnTx/>
                <a:uFillTx/>
                <a:latin typeface="Candara"/>
                <a:ea typeface="+mn-ea"/>
                <a:cs typeface="Candara"/>
              </a:rPr>
              <a:t>imi</a:t>
            </a:r>
            <a:r>
              <a:rPr kumimoji="0" sz="700" b="0" i="0" u="none" strike="noStrike" kern="1200" cap="none" spc="-15" normalizeH="0" baseline="0" noProof="0" dirty="0">
                <a:ln>
                  <a:noFill/>
                </a:ln>
                <a:solidFill>
                  <a:srgbClr val="031B30"/>
                </a:solidFill>
                <a:effectLst/>
                <a:uLnTx/>
                <a:uFillTx/>
                <a:latin typeface="Candara"/>
                <a:ea typeface="+mn-ea"/>
                <a:cs typeface="Candara"/>
              </a:rPr>
              <a:t>na</a:t>
            </a:r>
            <a:r>
              <a:rPr kumimoji="0" sz="700" b="0" i="0" u="none" strike="noStrike" kern="1200" cap="none" spc="-5" normalizeH="0" baseline="0" noProof="0" dirty="0">
                <a:ln>
                  <a:noFill/>
                </a:ln>
                <a:solidFill>
                  <a:srgbClr val="031B30"/>
                </a:solidFill>
                <a:effectLst/>
                <a:uLnTx/>
                <a:uFillTx/>
                <a:latin typeface="Candara"/>
                <a:ea typeface="+mn-ea"/>
                <a:cs typeface="Candara"/>
              </a:rPr>
              <a:t>ry </a:t>
            </a:r>
            <a:r>
              <a:rPr kumimoji="0" sz="700" b="0" i="0" u="none" strike="noStrike" kern="1200" cap="none" spc="-10" normalizeH="0" baseline="0" noProof="0" dirty="0">
                <a:ln>
                  <a:noFill/>
                </a:ln>
                <a:solidFill>
                  <a:srgbClr val="031B30"/>
                </a:solidFill>
                <a:effectLst/>
                <a:uLnTx/>
                <a:uFillTx/>
                <a:latin typeface="Candara"/>
                <a:ea typeface="+mn-ea"/>
                <a:cs typeface="Candara"/>
              </a:rPr>
              <a:t>D</a:t>
            </a:r>
            <a:r>
              <a:rPr kumimoji="0" sz="700" b="0" i="0" u="none" strike="noStrike" kern="1200" cap="none" spc="-5" normalizeH="0" baseline="0" noProof="0" dirty="0">
                <a:ln>
                  <a:noFill/>
                </a:ln>
                <a:solidFill>
                  <a:srgbClr val="031B30"/>
                </a:solidFill>
                <a:effectLst/>
                <a:uLnTx/>
                <a:uFillTx/>
                <a:latin typeface="Candara"/>
                <a:ea typeface="+mn-ea"/>
                <a:cs typeface="Candara"/>
              </a:rPr>
              <a:t>e</a:t>
            </a:r>
            <a:r>
              <a:rPr kumimoji="0" sz="700" b="0" i="0" u="none" strike="noStrike" kern="1200" cap="none" spc="-10" normalizeH="0" baseline="0" noProof="0" dirty="0">
                <a:ln>
                  <a:noFill/>
                </a:ln>
                <a:solidFill>
                  <a:srgbClr val="031B30"/>
                </a:solidFill>
                <a:effectLst/>
                <a:uLnTx/>
                <a:uFillTx/>
                <a:latin typeface="Candara"/>
                <a:ea typeface="+mn-ea"/>
                <a:cs typeface="Candara"/>
              </a:rPr>
              <a:t>s</a:t>
            </a:r>
            <a:r>
              <a:rPr kumimoji="0" sz="700" b="0" i="0" u="none" strike="noStrike" kern="1200" cap="none" spc="-5" normalizeH="0" baseline="0" noProof="0" dirty="0">
                <a:ln>
                  <a:noFill/>
                </a:ln>
                <a:solidFill>
                  <a:srgbClr val="031B30"/>
                </a:solidFill>
                <a:effectLst/>
                <a:uLnTx/>
                <a:uFillTx/>
                <a:latin typeface="Candara"/>
                <a:ea typeface="+mn-ea"/>
                <a:cs typeface="Candara"/>
              </a:rPr>
              <a:t>i</a:t>
            </a:r>
            <a:r>
              <a:rPr kumimoji="0" sz="700" b="0" i="0" u="none" strike="noStrike" kern="1200" cap="none" spc="-10" normalizeH="0" baseline="0" noProof="0" dirty="0">
                <a:ln>
                  <a:noFill/>
                </a:ln>
                <a:solidFill>
                  <a:srgbClr val="031B30"/>
                </a:solidFill>
                <a:effectLst/>
                <a:uLnTx/>
                <a:uFillTx/>
                <a:latin typeface="Candara"/>
                <a:ea typeface="+mn-ea"/>
                <a:cs typeface="Candara"/>
              </a:rPr>
              <a:t>g</a:t>
            </a:r>
            <a:r>
              <a:rPr kumimoji="0" sz="700" b="0"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7" name="object 17"/>
          <p:cNvSpPr/>
          <p:nvPr/>
        </p:nvSpPr>
        <p:spPr>
          <a:xfrm>
            <a:off x="5489447" y="2305811"/>
            <a:ext cx="973836" cy="37947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570220" y="2357627"/>
            <a:ext cx="830579" cy="304800"/>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548884" y="2345435"/>
            <a:ext cx="854963" cy="262127"/>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5670930" y="2430484"/>
            <a:ext cx="61087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10" normalizeH="0" baseline="0" noProof="0" dirty="0">
                <a:ln>
                  <a:noFill/>
                </a:ln>
                <a:solidFill>
                  <a:srgbClr val="031B30"/>
                </a:solidFill>
                <a:effectLst/>
                <a:uLnTx/>
                <a:uFillTx/>
                <a:latin typeface="Candara"/>
                <a:ea typeface="+mn-ea"/>
                <a:cs typeface="Candara"/>
              </a:rPr>
              <a:t>D</a:t>
            </a:r>
            <a:r>
              <a:rPr kumimoji="0" sz="700" b="0" i="0" u="none" strike="noStrike" kern="1200" cap="none" spc="-5" normalizeH="0" baseline="0" noProof="0" dirty="0">
                <a:ln>
                  <a:noFill/>
                </a:ln>
                <a:solidFill>
                  <a:srgbClr val="031B30"/>
                </a:solidFill>
                <a:effectLst/>
                <a:uLnTx/>
                <a:uFillTx/>
                <a:latin typeface="Candara"/>
                <a:ea typeface="+mn-ea"/>
                <a:cs typeface="Candara"/>
              </a:rPr>
              <a:t>et</a:t>
            </a:r>
            <a:r>
              <a:rPr kumimoji="0" sz="700" b="0" i="0" u="none" strike="noStrike" kern="1200" cap="none" spc="-15" normalizeH="0" baseline="0" noProof="0" dirty="0">
                <a:ln>
                  <a:noFill/>
                </a:ln>
                <a:solidFill>
                  <a:srgbClr val="031B30"/>
                </a:solidFill>
                <a:effectLst/>
                <a:uLnTx/>
                <a:uFillTx/>
                <a:latin typeface="Candara"/>
                <a:ea typeface="+mn-ea"/>
                <a:cs typeface="Candara"/>
              </a:rPr>
              <a:t>a</a:t>
            </a:r>
            <a:r>
              <a:rPr kumimoji="0" sz="700" b="0" i="0" u="none" strike="noStrike" kern="1200" cap="none" spc="-5" normalizeH="0" baseline="0" noProof="0" dirty="0">
                <a:ln>
                  <a:noFill/>
                </a:ln>
                <a:solidFill>
                  <a:srgbClr val="031B30"/>
                </a:solidFill>
                <a:effectLst/>
                <a:uLnTx/>
                <a:uFillTx/>
                <a:latin typeface="Candara"/>
                <a:ea typeface="+mn-ea"/>
                <a:cs typeface="Candara"/>
              </a:rPr>
              <a:t>i</a:t>
            </a:r>
            <a:r>
              <a:rPr kumimoji="0" sz="700" b="0" i="0" u="none" strike="noStrike" kern="1200" cap="none" spc="-10" normalizeH="0" baseline="0" noProof="0" dirty="0">
                <a:ln>
                  <a:noFill/>
                </a:ln>
                <a:solidFill>
                  <a:srgbClr val="031B30"/>
                </a:solidFill>
                <a:effectLst/>
                <a:uLnTx/>
                <a:uFillTx/>
                <a:latin typeface="Candara"/>
                <a:ea typeface="+mn-ea"/>
                <a:cs typeface="Candara"/>
              </a:rPr>
              <a:t>l</a:t>
            </a:r>
            <a:r>
              <a:rPr kumimoji="0" sz="700" b="0" i="0" u="none" strike="noStrike" kern="1200" cap="none" spc="-5" normalizeH="0" baseline="0" noProof="0" dirty="0">
                <a:ln>
                  <a:noFill/>
                </a:ln>
                <a:solidFill>
                  <a:srgbClr val="031B30"/>
                </a:solidFill>
                <a:effectLst/>
                <a:uLnTx/>
                <a:uFillTx/>
                <a:latin typeface="Candara"/>
                <a:ea typeface="+mn-ea"/>
                <a:cs typeface="Candara"/>
              </a:rPr>
              <a:t>ed</a:t>
            </a:r>
            <a:r>
              <a:rPr kumimoji="0" sz="700" b="0" i="0" u="none" strike="noStrike" kern="1200" cap="none" spc="15" normalizeH="0" baseline="0" noProof="0" dirty="0">
                <a:ln>
                  <a:noFill/>
                </a:ln>
                <a:solidFill>
                  <a:srgbClr val="031B30"/>
                </a:solidFill>
                <a:effectLst/>
                <a:uLnTx/>
                <a:uFillTx/>
                <a:latin typeface="Candara"/>
                <a:ea typeface="+mn-ea"/>
                <a:cs typeface="Candara"/>
              </a:rPr>
              <a:t> </a:t>
            </a:r>
            <a:r>
              <a:rPr kumimoji="0" sz="700" b="0" i="0" u="none" strike="noStrike" kern="1200" cap="none" spc="-10" normalizeH="0" baseline="0" noProof="0" dirty="0">
                <a:ln>
                  <a:noFill/>
                </a:ln>
                <a:solidFill>
                  <a:srgbClr val="031B30"/>
                </a:solidFill>
                <a:effectLst/>
                <a:uLnTx/>
                <a:uFillTx/>
                <a:latin typeface="Candara"/>
                <a:ea typeface="+mn-ea"/>
                <a:cs typeface="Candara"/>
              </a:rPr>
              <a:t>D</a:t>
            </a:r>
            <a:r>
              <a:rPr kumimoji="0" sz="700" b="0" i="0" u="none" strike="noStrike" kern="1200" cap="none" spc="-5" normalizeH="0" baseline="0" noProof="0" dirty="0">
                <a:ln>
                  <a:noFill/>
                </a:ln>
                <a:solidFill>
                  <a:srgbClr val="031B30"/>
                </a:solidFill>
                <a:effectLst/>
                <a:uLnTx/>
                <a:uFillTx/>
                <a:latin typeface="Candara"/>
                <a:ea typeface="+mn-ea"/>
                <a:cs typeface="Candara"/>
              </a:rPr>
              <a:t>e</a:t>
            </a:r>
            <a:r>
              <a:rPr kumimoji="0" sz="700" b="0" i="0" u="none" strike="noStrike" kern="1200" cap="none" spc="-10" normalizeH="0" baseline="0" noProof="0" dirty="0">
                <a:ln>
                  <a:noFill/>
                </a:ln>
                <a:solidFill>
                  <a:srgbClr val="031B30"/>
                </a:solidFill>
                <a:effectLst/>
                <a:uLnTx/>
                <a:uFillTx/>
                <a:latin typeface="Candara"/>
                <a:ea typeface="+mn-ea"/>
                <a:cs typeface="Candara"/>
              </a:rPr>
              <a:t>s</a:t>
            </a:r>
            <a:r>
              <a:rPr kumimoji="0" sz="700" b="0" i="0" u="none" strike="noStrike" kern="1200" cap="none" spc="-5" normalizeH="0" baseline="0" noProof="0" dirty="0">
                <a:ln>
                  <a:noFill/>
                </a:ln>
                <a:solidFill>
                  <a:srgbClr val="031B30"/>
                </a:solidFill>
                <a:effectLst/>
                <a:uLnTx/>
                <a:uFillTx/>
                <a:latin typeface="Candara"/>
                <a:ea typeface="+mn-ea"/>
                <a:cs typeface="Candara"/>
              </a:rPr>
              <a:t>i</a:t>
            </a:r>
            <a:r>
              <a:rPr kumimoji="0" sz="700" b="0" i="0" u="none" strike="noStrike" kern="1200" cap="none" spc="-10" normalizeH="0" baseline="0" noProof="0" dirty="0">
                <a:ln>
                  <a:noFill/>
                </a:ln>
                <a:solidFill>
                  <a:srgbClr val="031B30"/>
                </a:solidFill>
                <a:effectLst/>
                <a:uLnTx/>
                <a:uFillTx/>
                <a:latin typeface="Candara"/>
                <a:ea typeface="+mn-ea"/>
                <a:cs typeface="Candara"/>
              </a:rPr>
              <a:t>g</a:t>
            </a:r>
            <a:r>
              <a:rPr kumimoji="0" sz="700" b="0"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21" name="object 21"/>
          <p:cNvSpPr/>
          <p:nvPr/>
        </p:nvSpPr>
        <p:spPr>
          <a:xfrm>
            <a:off x="7301483" y="2305811"/>
            <a:ext cx="973835" cy="37947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435595" y="2357627"/>
            <a:ext cx="725424" cy="304800"/>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360919" y="2345435"/>
            <a:ext cx="854963" cy="262127"/>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7536306" y="2430484"/>
            <a:ext cx="50609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10" normalizeH="0" baseline="0" noProof="0" dirty="0">
                <a:ln>
                  <a:noFill/>
                </a:ln>
                <a:solidFill>
                  <a:srgbClr val="031B30"/>
                </a:solidFill>
                <a:effectLst/>
                <a:uLnTx/>
                <a:uFillTx/>
                <a:latin typeface="Candara"/>
                <a:ea typeface="+mn-ea"/>
                <a:cs typeface="Candara"/>
              </a:rPr>
              <a:t>Co</a:t>
            </a:r>
            <a:r>
              <a:rPr kumimoji="0" sz="700" b="0" i="0" u="none" strike="noStrike" kern="1200" cap="none" spc="-15" normalizeH="0" baseline="0" noProof="0" dirty="0">
                <a:ln>
                  <a:noFill/>
                </a:ln>
                <a:solidFill>
                  <a:srgbClr val="031B30"/>
                </a:solidFill>
                <a:effectLst/>
                <a:uLnTx/>
                <a:uFillTx/>
                <a:latin typeface="Candara"/>
                <a:ea typeface="+mn-ea"/>
                <a:cs typeface="Candara"/>
              </a:rPr>
              <a:t>n</a:t>
            </a:r>
            <a:r>
              <a:rPr kumimoji="0" sz="700" b="0" i="0" u="none" strike="noStrike" kern="1200" cap="none" spc="-10" normalizeH="0" baseline="0" noProof="0" dirty="0">
                <a:ln>
                  <a:noFill/>
                </a:ln>
                <a:solidFill>
                  <a:srgbClr val="031B30"/>
                </a:solidFill>
                <a:effectLst/>
                <a:uLnTx/>
                <a:uFillTx/>
                <a:latin typeface="Candara"/>
                <a:ea typeface="+mn-ea"/>
                <a:cs typeface="Candara"/>
              </a:rPr>
              <a:t>s</a:t>
            </a:r>
            <a:r>
              <a:rPr kumimoji="0" sz="700" b="0" i="0" u="none" strike="noStrike" kern="1200" cap="none" spc="-5" normalizeH="0" baseline="0" noProof="0" dirty="0">
                <a:ln>
                  <a:noFill/>
                </a:ln>
                <a:solidFill>
                  <a:srgbClr val="031B30"/>
                </a:solidFill>
                <a:effectLst/>
                <a:uLnTx/>
                <a:uFillTx/>
                <a:latin typeface="Candara"/>
                <a:ea typeface="+mn-ea"/>
                <a:cs typeface="Candara"/>
              </a:rPr>
              <a:t>tru</a:t>
            </a:r>
            <a:r>
              <a:rPr kumimoji="0" sz="700" b="0" i="0" u="none" strike="noStrike" kern="1200" cap="none" spc="-10" normalizeH="0" baseline="0" noProof="0" dirty="0">
                <a:ln>
                  <a:noFill/>
                </a:ln>
                <a:solidFill>
                  <a:srgbClr val="031B30"/>
                </a:solidFill>
                <a:effectLst/>
                <a:uLnTx/>
                <a:uFillTx/>
                <a:latin typeface="Candara"/>
                <a:ea typeface="+mn-ea"/>
                <a:cs typeface="Candara"/>
              </a:rPr>
              <a:t>c</a:t>
            </a:r>
            <a:r>
              <a:rPr kumimoji="0" sz="700" b="0" i="0" u="none" strike="noStrike" kern="1200" cap="none" spc="-5" normalizeH="0" baseline="0" noProof="0" dirty="0">
                <a:ln>
                  <a:noFill/>
                </a:ln>
                <a:solidFill>
                  <a:srgbClr val="031B30"/>
                </a:solidFill>
                <a:effectLst/>
                <a:uLnTx/>
                <a:uFillTx/>
                <a:latin typeface="Candara"/>
                <a:ea typeface="+mn-ea"/>
                <a:cs typeface="Candara"/>
              </a:rPr>
              <a:t>ti</a:t>
            </a:r>
            <a:r>
              <a:rPr kumimoji="0" sz="700" b="0" i="0" u="none" strike="noStrike" kern="1200" cap="none" spc="-10" normalizeH="0" baseline="0" noProof="0" dirty="0">
                <a:ln>
                  <a:noFill/>
                </a:ln>
                <a:solidFill>
                  <a:srgbClr val="031B30"/>
                </a:solidFill>
                <a:effectLst/>
                <a:uLnTx/>
                <a:uFillTx/>
                <a:latin typeface="Candara"/>
                <a:ea typeface="+mn-ea"/>
                <a:cs typeface="Candara"/>
              </a:rPr>
              <a:t>o</a:t>
            </a:r>
            <a:r>
              <a:rPr kumimoji="0" sz="700" b="0"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25" name="object 25"/>
          <p:cNvSpPr/>
          <p:nvPr/>
        </p:nvSpPr>
        <p:spPr>
          <a:xfrm>
            <a:off x="9098280" y="2305811"/>
            <a:ext cx="973835" cy="37947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235440" y="2304288"/>
            <a:ext cx="697992" cy="411479"/>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9157716" y="2345435"/>
            <a:ext cx="854963" cy="262127"/>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9337293" y="2377144"/>
            <a:ext cx="498475" cy="220979"/>
          </a:xfrm>
          <a:prstGeom prst="rect">
            <a:avLst/>
          </a:prstGeom>
        </p:spPr>
        <p:txBody>
          <a:bodyPr vert="horz" wrap="square" lIns="0" tIns="0" rIns="0" bIns="0" rtlCol="0">
            <a:spAutoFit/>
          </a:bodyPr>
          <a:lstStyle/>
          <a:p>
            <a:pPr marL="12700" marR="5080" lvl="0" indent="9398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5" normalizeH="0" baseline="0" noProof="0" dirty="0">
                <a:ln>
                  <a:noFill/>
                </a:ln>
                <a:solidFill>
                  <a:srgbClr val="031B30"/>
                </a:solidFill>
                <a:effectLst/>
                <a:uLnTx/>
                <a:uFillTx/>
                <a:latin typeface="Candara"/>
                <a:ea typeface="+mn-ea"/>
                <a:cs typeface="Candara"/>
              </a:rPr>
              <a:t>A</a:t>
            </a:r>
            <a:r>
              <a:rPr kumimoji="0" sz="700" b="0" i="0" u="none" strike="noStrike" kern="1200" cap="none" spc="-10" normalizeH="0" baseline="0" noProof="0" dirty="0">
                <a:ln>
                  <a:noFill/>
                </a:ln>
                <a:solidFill>
                  <a:srgbClr val="031B30"/>
                </a:solidFill>
                <a:effectLst/>
                <a:uLnTx/>
                <a:uFillTx/>
                <a:latin typeface="Candara"/>
                <a:ea typeface="+mn-ea"/>
                <a:cs typeface="Candara"/>
              </a:rPr>
              <a:t>s</a:t>
            </a:r>
            <a:r>
              <a:rPr kumimoji="0" sz="700" b="0" i="0" u="none" strike="noStrike" kern="1200" cap="none" spc="-5" normalizeH="0" baseline="0" noProof="0" dirty="0">
                <a:ln>
                  <a:noFill/>
                </a:ln>
                <a:solidFill>
                  <a:srgbClr val="031B30"/>
                </a:solidFill>
                <a:effectLst/>
                <a:uLnTx/>
                <a:uFillTx/>
                <a:latin typeface="Candara"/>
                <a:ea typeface="+mn-ea"/>
                <a:cs typeface="Candara"/>
              </a:rPr>
              <a:t>-Bui</a:t>
            </a:r>
            <a:r>
              <a:rPr kumimoji="0" sz="700" b="0" i="0" u="none" strike="noStrike" kern="1200" cap="none" spc="-10" normalizeH="0" baseline="0" noProof="0" dirty="0">
                <a:ln>
                  <a:noFill/>
                </a:ln>
                <a:solidFill>
                  <a:srgbClr val="031B30"/>
                </a:solidFill>
                <a:effectLst/>
                <a:uLnTx/>
                <a:uFillTx/>
                <a:latin typeface="Candara"/>
                <a:ea typeface="+mn-ea"/>
                <a:cs typeface="Candara"/>
              </a:rPr>
              <a:t>l</a:t>
            </a:r>
            <a:r>
              <a:rPr kumimoji="0" sz="700" b="0" i="0" u="none" strike="noStrike" kern="1200" cap="none" spc="-5" normalizeH="0" baseline="0" noProof="0" dirty="0">
                <a:ln>
                  <a:noFill/>
                </a:ln>
                <a:solidFill>
                  <a:srgbClr val="031B30"/>
                </a:solidFill>
                <a:effectLst/>
                <a:uLnTx/>
                <a:uFillTx/>
                <a:latin typeface="Candara"/>
                <a:ea typeface="+mn-ea"/>
                <a:cs typeface="Candara"/>
              </a:rPr>
              <a:t>t M</a:t>
            </a:r>
            <a:r>
              <a:rPr kumimoji="0" sz="700" b="0" i="0" u="none" strike="noStrike" kern="1200" cap="none" spc="-10" normalizeH="0" baseline="0" noProof="0" dirty="0">
                <a:ln>
                  <a:noFill/>
                </a:ln>
                <a:solidFill>
                  <a:srgbClr val="031B30"/>
                </a:solidFill>
                <a:effectLst/>
                <a:uLnTx/>
                <a:uFillTx/>
                <a:latin typeface="Candara"/>
                <a:ea typeface="+mn-ea"/>
                <a:cs typeface="Candara"/>
              </a:rPr>
              <a:t>od</a:t>
            </a:r>
            <a:r>
              <a:rPr kumimoji="0" sz="700" b="0" i="0" u="none" strike="noStrike" kern="1200" cap="none" spc="-5" normalizeH="0" baseline="0" noProof="0" dirty="0">
                <a:ln>
                  <a:noFill/>
                </a:ln>
                <a:solidFill>
                  <a:srgbClr val="031B30"/>
                </a:solidFill>
                <a:effectLst/>
                <a:uLnTx/>
                <a:uFillTx/>
                <a:latin typeface="Candara"/>
                <a:ea typeface="+mn-ea"/>
                <a:cs typeface="Candara"/>
              </a:rPr>
              <a:t>e</a:t>
            </a:r>
            <a:r>
              <a:rPr kumimoji="0" sz="700" b="0" i="0" u="none" strike="noStrike" kern="1200" cap="none" spc="-10" normalizeH="0" baseline="0" noProof="0" dirty="0">
                <a:ln>
                  <a:noFill/>
                </a:ln>
                <a:solidFill>
                  <a:srgbClr val="031B30"/>
                </a:solidFill>
                <a:effectLst/>
                <a:uLnTx/>
                <a:uFillTx/>
                <a:latin typeface="Candara"/>
                <a:ea typeface="+mn-ea"/>
                <a:cs typeface="Candara"/>
              </a:rPr>
              <a:t>ls</a:t>
            </a:r>
            <a:r>
              <a:rPr kumimoji="0" sz="700" b="0" i="0" u="none" strike="noStrike" kern="1200" cap="none" spc="-15" normalizeH="0" baseline="0" noProof="0" dirty="0">
                <a:ln>
                  <a:noFill/>
                </a:ln>
                <a:solidFill>
                  <a:srgbClr val="031B30"/>
                </a:solidFill>
                <a:effectLst/>
                <a:uLnTx/>
                <a:uFillTx/>
                <a:latin typeface="Candara"/>
                <a:ea typeface="+mn-ea"/>
                <a:cs typeface="Candara"/>
              </a:rPr>
              <a:t>/</a:t>
            </a:r>
            <a:r>
              <a:rPr kumimoji="0" sz="700" b="0" i="0" u="none" strike="noStrike" kern="1200" cap="none" spc="-10" normalizeH="0" baseline="0" noProof="0" dirty="0">
                <a:ln>
                  <a:noFill/>
                </a:ln>
                <a:solidFill>
                  <a:srgbClr val="031B30"/>
                </a:solidFill>
                <a:effectLst/>
                <a:uLnTx/>
                <a:uFillTx/>
                <a:latin typeface="Candara"/>
                <a:ea typeface="+mn-ea"/>
                <a:cs typeface="Candara"/>
              </a:rPr>
              <a:t>D</a:t>
            </a:r>
            <a:r>
              <a:rPr kumimoji="0" sz="700" b="0" i="0" u="none" strike="noStrike" kern="1200" cap="none" spc="-15" normalizeH="0" baseline="0" noProof="0" dirty="0">
                <a:ln>
                  <a:noFill/>
                </a:ln>
                <a:solidFill>
                  <a:srgbClr val="031B30"/>
                </a:solidFill>
                <a:effectLst/>
                <a:uLnTx/>
                <a:uFillTx/>
                <a:latin typeface="Candara"/>
                <a:ea typeface="+mn-ea"/>
                <a:cs typeface="Candara"/>
              </a:rPr>
              <a:t>a</a:t>
            </a:r>
            <a:r>
              <a:rPr kumimoji="0" sz="700" b="0" i="0" u="none" strike="noStrike" kern="1200" cap="none" spc="-5" normalizeH="0" baseline="0" noProof="0" dirty="0">
                <a:ln>
                  <a:noFill/>
                </a:ln>
                <a:solidFill>
                  <a:srgbClr val="031B30"/>
                </a:solidFill>
                <a:effectLst/>
                <a:uLnTx/>
                <a:uFillTx/>
                <a:latin typeface="Candara"/>
                <a:ea typeface="+mn-ea"/>
                <a:cs typeface="Candara"/>
              </a:rPr>
              <a:t>ta</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29" name="object 29"/>
          <p:cNvSpPr/>
          <p:nvPr/>
        </p:nvSpPr>
        <p:spPr>
          <a:xfrm>
            <a:off x="10323576" y="2305811"/>
            <a:ext cx="998220" cy="379475"/>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10413492" y="2290572"/>
            <a:ext cx="816863" cy="454151"/>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0383011" y="2345435"/>
            <a:ext cx="879348" cy="262127"/>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txBox="1"/>
          <p:nvPr/>
        </p:nvSpPr>
        <p:spPr>
          <a:xfrm>
            <a:off x="10523346" y="2370253"/>
            <a:ext cx="601980" cy="249554"/>
          </a:xfrm>
          <a:prstGeom prst="rect">
            <a:avLst/>
          </a:prstGeom>
        </p:spPr>
        <p:txBody>
          <a:bodyPr vert="horz" wrap="square" lIns="0" tIns="0" rIns="0" bIns="0" rtlCol="0">
            <a:spAutoFit/>
          </a:bodyPr>
          <a:lstStyle/>
          <a:p>
            <a:pPr marL="12700" marR="5080" lvl="0" indent="13843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dirty="0">
                <a:ln>
                  <a:noFill/>
                </a:ln>
                <a:solidFill>
                  <a:srgbClr val="031B30"/>
                </a:solidFill>
                <a:effectLst/>
                <a:uLnTx/>
                <a:uFillTx/>
                <a:latin typeface="Candara"/>
                <a:ea typeface="+mn-ea"/>
                <a:cs typeface="Candara"/>
              </a:rPr>
              <a:t>Faci</a:t>
            </a:r>
            <a:r>
              <a:rPr kumimoji="0" sz="800" b="0" i="0" u="none" strike="noStrike" kern="1200" cap="none" spc="-5" normalizeH="0" baseline="0" noProof="0" dirty="0">
                <a:ln>
                  <a:noFill/>
                </a:ln>
                <a:solidFill>
                  <a:srgbClr val="031B30"/>
                </a:solidFill>
                <a:effectLst/>
                <a:uLnTx/>
                <a:uFillTx/>
                <a:latin typeface="Candara"/>
                <a:ea typeface="+mn-ea"/>
                <a:cs typeface="Candara"/>
              </a:rPr>
              <a:t>l</a:t>
            </a:r>
            <a:r>
              <a:rPr kumimoji="0" sz="800" b="0" i="0" u="none" strike="noStrike" kern="1200" cap="none" spc="0" normalizeH="0" baseline="0" noProof="0" dirty="0">
                <a:ln>
                  <a:noFill/>
                </a:ln>
                <a:solidFill>
                  <a:srgbClr val="031B30"/>
                </a:solidFill>
                <a:effectLst/>
                <a:uLnTx/>
                <a:uFillTx/>
                <a:latin typeface="Candara"/>
                <a:ea typeface="+mn-ea"/>
                <a:cs typeface="Candara"/>
              </a:rPr>
              <a:t>ity </a:t>
            </a:r>
            <a:r>
              <a:rPr kumimoji="0" sz="800" b="0" i="0" u="none" strike="noStrike" kern="1200" cap="none" spc="-5" normalizeH="0" baseline="0" noProof="0" dirty="0">
                <a:ln>
                  <a:noFill/>
                </a:ln>
                <a:solidFill>
                  <a:srgbClr val="031B30"/>
                </a:solidFill>
                <a:effectLst/>
                <a:uLnTx/>
                <a:uFillTx/>
                <a:latin typeface="Candara"/>
                <a:ea typeface="+mn-ea"/>
                <a:cs typeface="Candara"/>
              </a:rPr>
              <a:t>M</a:t>
            </a:r>
            <a:r>
              <a:rPr kumimoji="0" sz="800" b="0" i="0" u="none" strike="noStrike" kern="1200" cap="none" spc="0" normalizeH="0" baseline="0" noProof="0" dirty="0">
                <a:ln>
                  <a:noFill/>
                </a:ln>
                <a:solidFill>
                  <a:srgbClr val="031B30"/>
                </a:solidFill>
                <a:effectLst/>
                <a:uLnTx/>
                <a:uFillTx/>
                <a:latin typeface="Candara"/>
                <a:ea typeface="+mn-ea"/>
                <a:cs typeface="Candara"/>
              </a:rPr>
              <a:t>a</a:t>
            </a:r>
            <a:r>
              <a:rPr kumimoji="0" sz="800" b="0" i="0" u="none" strike="noStrike" kern="1200" cap="none" spc="-5" normalizeH="0" baseline="0" noProof="0" dirty="0">
                <a:ln>
                  <a:noFill/>
                </a:ln>
                <a:solidFill>
                  <a:srgbClr val="031B30"/>
                </a:solidFill>
                <a:effectLst/>
                <a:uLnTx/>
                <a:uFillTx/>
                <a:latin typeface="Candara"/>
                <a:ea typeface="+mn-ea"/>
                <a:cs typeface="Candara"/>
              </a:rPr>
              <a:t>n</a:t>
            </a:r>
            <a:r>
              <a:rPr kumimoji="0" sz="800" b="0" i="0" u="none" strike="noStrike" kern="1200" cap="none" spc="0" normalizeH="0" baseline="0" noProof="0" dirty="0">
                <a:ln>
                  <a:noFill/>
                </a:ln>
                <a:solidFill>
                  <a:srgbClr val="031B30"/>
                </a:solidFill>
                <a:effectLst/>
                <a:uLnTx/>
                <a:uFillTx/>
                <a:latin typeface="Candara"/>
                <a:ea typeface="+mn-ea"/>
                <a:cs typeface="Candara"/>
              </a:rPr>
              <a:t>ag</a:t>
            </a:r>
            <a:r>
              <a:rPr kumimoji="0" sz="800" b="0" i="0" u="none" strike="noStrike" kern="1200" cap="none" spc="-10" normalizeH="0" baseline="0" noProof="0" dirty="0">
                <a:ln>
                  <a:noFill/>
                </a:ln>
                <a:solidFill>
                  <a:srgbClr val="031B30"/>
                </a:solidFill>
                <a:effectLst/>
                <a:uLnTx/>
                <a:uFillTx/>
                <a:latin typeface="Candara"/>
                <a:ea typeface="+mn-ea"/>
                <a:cs typeface="Candara"/>
              </a:rPr>
              <a:t>e</a:t>
            </a:r>
            <a:r>
              <a:rPr kumimoji="0" sz="800" b="0" i="0" u="none" strike="noStrike" kern="1200" cap="none" spc="0" normalizeH="0" baseline="0" noProof="0" dirty="0">
                <a:ln>
                  <a:noFill/>
                </a:ln>
                <a:solidFill>
                  <a:srgbClr val="031B30"/>
                </a:solidFill>
                <a:effectLst/>
                <a:uLnTx/>
                <a:uFillTx/>
                <a:latin typeface="Candara"/>
                <a:ea typeface="+mn-ea"/>
                <a:cs typeface="Candara"/>
              </a:rPr>
              <a:t>m</a:t>
            </a:r>
            <a:r>
              <a:rPr kumimoji="0" sz="800" b="0" i="0" u="none" strike="noStrike" kern="1200" cap="none" spc="-5" normalizeH="0" baseline="0" noProof="0" dirty="0">
                <a:ln>
                  <a:noFill/>
                </a:ln>
                <a:solidFill>
                  <a:srgbClr val="031B30"/>
                </a:solidFill>
                <a:effectLst/>
                <a:uLnTx/>
                <a:uFillTx/>
                <a:latin typeface="Candara"/>
                <a:ea typeface="+mn-ea"/>
                <a:cs typeface="Candara"/>
              </a:rPr>
              <a:t>en</a:t>
            </a:r>
            <a:r>
              <a:rPr kumimoji="0" sz="800" b="0" i="0" u="none" strike="noStrike" kern="1200" cap="none" spc="0" normalizeH="0" baseline="0" noProof="0" dirty="0">
                <a:ln>
                  <a:noFill/>
                </a:ln>
                <a:solidFill>
                  <a:srgbClr val="031B30"/>
                </a:solidFill>
                <a:effectLst/>
                <a:uLnTx/>
                <a:uFillTx/>
                <a:latin typeface="Candara"/>
                <a:ea typeface="+mn-ea"/>
                <a:cs typeface="Candara"/>
              </a:rPr>
              <a:t>t</a:t>
            </a:r>
            <a:endParaRPr kumimoji="0" sz="800" b="0" i="0" u="none" strike="noStrike" kern="1200" cap="none" spc="0" normalizeH="0" baseline="0" noProof="0">
              <a:ln>
                <a:noFill/>
              </a:ln>
              <a:solidFill>
                <a:prstClr val="black"/>
              </a:solidFill>
              <a:effectLst/>
              <a:uLnTx/>
              <a:uFillTx/>
              <a:latin typeface="Candara"/>
              <a:ea typeface="+mn-ea"/>
              <a:cs typeface="Candara"/>
            </a:endParaRPr>
          </a:p>
        </p:txBody>
      </p:sp>
      <p:sp>
        <p:nvSpPr>
          <p:cNvPr id="33" name="object 33"/>
          <p:cNvSpPr/>
          <p:nvPr/>
        </p:nvSpPr>
        <p:spPr>
          <a:xfrm>
            <a:off x="864108" y="1786127"/>
            <a:ext cx="1455419" cy="489203"/>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1063752" y="1799844"/>
            <a:ext cx="1077468" cy="496824"/>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923544" y="1825751"/>
            <a:ext cx="1336548" cy="371856"/>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1179372" y="1886312"/>
            <a:ext cx="821690" cy="276860"/>
          </a:xfrm>
          <a:prstGeom prst="rect">
            <a:avLst/>
          </a:prstGeom>
        </p:spPr>
        <p:txBody>
          <a:bodyPr vert="horz" wrap="square" lIns="0" tIns="0" rIns="0" bIns="0" rtlCol="0">
            <a:spAutoFit/>
          </a:bodyPr>
          <a:lstStyle/>
          <a:p>
            <a:pPr marL="230504" marR="5080" lvl="0" indent="-21844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FFFFFF"/>
                </a:solidFill>
                <a:effectLst/>
                <a:uLnTx/>
                <a:uFillTx/>
                <a:latin typeface="Candara"/>
                <a:ea typeface="+mn-ea"/>
                <a:cs typeface="Candara"/>
              </a:rPr>
              <a:t>D</a:t>
            </a:r>
            <a:r>
              <a:rPr kumimoji="0" sz="900" b="0" i="0" u="none" strike="noStrike" kern="1200" cap="none" spc="0" normalizeH="0" baseline="0" noProof="0" dirty="0">
                <a:ln>
                  <a:noFill/>
                </a:ln>
                <a:solidFill>
                  <a:srgbClr val="FFFFFF"/>
                </a:solidFill>
                <a:effectLst/>
                <a:uLnTx/>
                <a:uFillTx/>
                <a:latin typeface="Candara"/>
                <a:ea typeface="+mn-ea"/>
                <a:cs typeface="Candara"/>
              </a:rPr>
              <a:t>OT</a:t>
            </a:r>
            <a:r>
              <a:rPr kumimoji="0" sz="900" b="0" i="0" u="none" strike="noStrike" kern="1200" cap="none" spc="5" normalizeH="0" baseline="0" noProof="0" dirty="0">
                <a:ln>
                  <a:noFill/>
                </a:ln>
                <a:solidFill>
                  <a:srgbClr val="FFFFFF"/>
                </a:solidFill>
                <a:effectLst/>
                <a:uLnTx/>
                <a:uFillTx/>
                <a:latin typeface="Candara"/>
                <a:ea typeface="+mn-ea"/>
                <a:cs typeface="Candara"/>
              </a:rPr>
              <a:t> </a:t>
            </a:r>
            <a:r>
              <a:rPr kumimoji="0" sz="900" b="0" i="0" u="none" strike="noStrike" kern="1200" cap="none" spc="-10" normalizeH="0" baseline="0" noProof="0" dirty="0">
                <a:ln>
                  <a:noFill/>
                </a:ln>
                <a:solidFill>
                  <a:srgbClr val="FFFFFF"/>
                </a:solidFill>
                <a:effectLst/>
                <a:uLnTx/>
                <a:uFillTx/>
                <a:latin typeface="Candara"/>
                <a:ea typeface="+mn-ea"/>
                <a:cs typeface="Candara"/>
              </a:rPr>
              <a:t>Di</a:t>
            </a:r>
            <a:r>
              <a:rPr kumimoji="0" sz="900" b="0" i="0" u="none" strike="noStrike" kern="1200" cap="none" spc="-15" normalizeH="0" baseline="0" noProof="0" dirty="0">
                <a:ln>
                  <a:noFill/>
                </a:ln>
                <a:solidFill>
                  <a:srgbClr val="FFFFFF"/>
                </a:solidFill>
                <a:effectLst/>
                <a:uLnTx/>
                <a:uFillTx/>
                <a:latin typeface="Candara"/>
                <a:ea typeface="+mn-ea"/>
                <a:cs typeface="Candara"/>
              </a:rPr>
              <a:t>g</a:t>
            </a:r>
            <a:r>
              <a:rPr kumimoji="0" sz="900" b="0" i="0" u="none" strike="noStrike" kern="1200" cap="none" spc="-10" normalizeH="0" baseline="0" noProof="0" dirty="0">
                <a:ln>
                  <a:noFill/>
                </a:ln>
                <a:solidFill>
                  <a:srgbClr val="FFFFFF"/>
                </a:solidFill>
                <a:effectLst/>
                <a:uLnTx/>
                <a:uFillTx/>
                <a:latin typeface="Candara"/>
                <a:ea typeface="+mn-ea"/>
                <a:cs typeface="Candara"/>
              </a:rPr>
              <a:t>i</a:t>
            </a:r>
            <a:r>
              <a:rPr kumimoji="0" sz="900" b="0" i="0" u="none" strike="noStrike" kern="1200" cap="none" spc="-5" normalizeH="0" baseline="0" noProof="0" dirty="0">
                <a:ln>
                  <a:noFill/>
                </a:ln>
                <a:solidFill>
                  <a:srgbClr val="FFFFFF"/>
                </a:solidFill>
                <a:effectLst/>
                <a:uLnTx/>
                <a:uFillTx/>
                <a:latin typeface="Candara"/>
                <a:ea typeface="+mn-ea"/>
                <a:cs typeface="Candara"/>
              </a:rPr>
              <a:t>ta</a:t>
            </a:r>
            <a:r>
              <a:rPr kumimoji="0" sz="900" b="0" i="0" u="none" strike="noStrike" kern="1200" cap="none" spc="0" normalizeH="0" baseline="0" noProof="0" dirty="0">
                <a:ln>
                  <a:noFill/>
                </a:ln>
                <a:solidFill>
                  <a:srgbClr val="FFFFFF"/>
                </a:solidFill>
                <a:effectLst/>
                <a:uLnTx/>
                <a:uFillTx/>
                <a:latin typeface="Candara"/>
                <a:ea typeface="+mn-ea"/>
                <a:cs typeface="Candara"/>
              </a:rPr>
              <a:t>l</a:t>
            </a:r>
            <a:r>
              <a:rPr kumimoji="0" sz="900" b="0" i="0" u="none" strike="noStrike" kern="1200" cap="none" spc="15" normalizeH="0" baseline="0" noProof="0" dirty="0">
                <a:ln>
                  <a:noFill/>
                </a:ln>
                <a:solidFill>
                  <a:srgbClr val="FFFFFF"/>
                </a:solidFill>
                <a:effectLst/>
                <a:uLnTx/>
                <a:uFillTx/>
                <a:latin typeface="Candara"/>
                <a:ea typeface="+mn-ea"/>
                <a:cs typeface="Candara"/>
              </a:rPr>
              <a:t> </a:t>
            </a:r>
            <a:r>
              <a:rPr kumimoji="0" sz="900" b="0" i="0" u="none" strike="noStrike" kern="1200" cap="none" spc="-15" normalizeH="0" baseline="0" noProof="0" dirty="0">
                <a:ln>
                  <a:noFill/>
                </a:ln>
                <a:solidFill>
                  <a:srgbClr val="FFFFFF"/>
                </a:solidFill>
                <a:effectLst/>
                <a:uLnTx/>
                <a:uFillTx/>
                <a:latin typeface="Candara"/>
                <a:ea typeface="+mn-ea"/>
                <a:cs typeface="Candara"/>
              </a:rPr>
              <a:t>D</a:t>
            </a:r>
            <a:r>
              <a:rPr kumimoji="0" sz="900" b="0" i="0" u="none" strike="noStrike" kern="1200" cap="none" spc="-5" normalizeH="0" baseline="0" noProof="0" dirty="0">
                <a:ln>
                  <a:noFill/>
                </a:ln>
                <a:solidFill>
                  <a:srgbClr val="FFFFFF"/>
                </a:solidFill>
                <a:effectLst/>
                <a:uLnTx/>
                <a:uFillTx/>
                <a:latin typeface="Candara"/>
                <a:ea typeface="+mn-ea"/>
                <a:cs typeface="Candara"/>
              </a:rPr>
              <a:t>ata Ar</a:t>
            </a:r>
            <a:r>
              <a:rPr kumimoji="0" sz="900" b="0" i="0" u="none" strike="noStrike" kern="1200" cap="none" spc="0" normalizeH="0" baseline="0" noProof="0" dirty="0">
                <a:ln>
                  <a:noFill/>
                </a:ln>
                <a:solidFill>
                  <a:srgbClr val="FFFFFF"/>
                </a:solidFill>
                <a:effectLst/>
                <a:uLnTx/>
                <a:uFillTx/>
                <a:latin typeface="Candara"/>
                <a:ea typeface="+mn-ea"/>
                <a:cs typeface="Candara"/>
              </a:rPr>
              <a:t>c</a:t>
            </a:r>
            <a:r>
              <a:rPr kumimoji="0" sz="900" b="0" i="0" u="none" strike="noStrike" kern="1200" cap="none" spc="-5" normalizeH="0" baseline="0" noProof="0" dirty="0">
                <a:ln>
                  <a:noFill/>
                </a:ln>
                <a:solidFill>
                  <a:srgbClr val="FFFFFF"/>
                </a:solidFill>
                <a:effectLst/>
                <a:uLnTx/>
                <a:uFillTx/>
                <a:latin typeface="Candara"/>
                <a:ea typeface="+mn-ea"/>
                <a:cs typeface="Candara"/>
              </a:rPr>
              <a:t>h</a:t>
            </a:r>
            <a:r>
              <a:rPr kumimoji="0" sz="900" b="0" i="0" u="none" strike="noStrike" kern="1200" cap="none" spc="-10" normalizeH="0" baseline="0" noProof="0" dirty="0">
                <a:ln>
                  <a:noFill/>
                </a:ln>
                <a:solidFill>
                  <a:srgbClr val="FFFFFF"/>
                </a:solidFill>
                <a:effectLst/>
                <a:uLnTx/>
                <a:uFillTx/>
                <a:latin typeface="Candara"/>
                <a:ea typeface="+mn-ea"/>
                <a:cs typeface="Candara"/>
              </a:rPr>
              <a:t>i</a:t>
            </a:r>
            <a:r>
              <a:rPr kumimoji="0" sz="900" b="0" i="0" u="none" strike="noStrike" kern="1200" cap="none" spc="-5" normalizeH="0" baseline="0" noProof="0" dirty="0">
                <a:ln>
                  <a:noFill/>
                </a:ln>
                <a:solidFill>
                  <a:srgbClr val="FFFFFF"/>
                </a:solidFill>
                <a:effectLst/>
                <a:uLnTx/>
                <a:uFillTx/>
                <a:latin typeface="Candara"/>
                <a:ea typeface="+mn-ea"/>
                <a:cs typeface="Candara"/>
              </a:rPr>
              <a:t>ve</a:t>
            </a:r>
            <a:endParaRPr kumimoji="0" sz="900" b="0" i="0" u="none" strike="noStrike" kern="1200" cap="none" spc="0" normalizeH="0" baseline="0" noProof="0">
              <a:ln>
                <a:noFill/>
              </a:ln>
              <a:solidFill>
                <a:prstClr val="black"/>
              </a:solidFill>
              <a:effectLst/>
              <a:uLnTx/>
              <a:uFillTx/>
              <a:latin typeface="Candara"/>
              <a:ea typeface="+mn-ea"/>
              <a:cs typeface="Candara"/>
            </a:endParaRPr>
          </a:p>
        </p:txBody>
      </p:sp>
      <p:sp>
        <p:nvSpPr>
          <p:cNvPr id="37" name="object 37"/>
          <p:cNvSpPr/>
          <p:nvPr/>
        </p:nvSpPr>
        <p:spPr>
          <a:xfrm>
            <a:off x="879347" y="3084576"/>
            <a:ext cx="1328928" cy="1712976"/>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879347" y="3084576"/>
            <a:ext cx="1329055" cy="1713230"/>
          </a:xfrm>
          <a:custGeom>
            <a:avLst/>
            <a:gdLst/>
            <a:ahLst/>
            <a:cxnLst/>
            <a:rect l="l" t="t" r="r" b="b"/>
            <a:pathLst>
              <a:path w="1329055" h="1713229">
                <a:moveTo>
                  <a:pt x="0" y="221487"/>
                </a:moveTo>
                <a:lnTo>
                  <a:pt x="6436" y="168269"/>
                </a:lnTo>
                <a:lnTo>
                  <a:pt x="24721" y="119711"/>
                </a:lnTo>
                <a:lnTo>
                  <a:pt x="53315" y="77355"/>
                </a:lnTo>
                <a:lnTo>
                  <a:pt x="90679" y="42741"/>
                </a:lnTo>
                <a:lnTo>
                  <a:pt x="135274" y="17408"/>
                </a:lnTo>
                <a:lnTo>
                  <a:pt x="185561" y="2899"/>
                </a:lnTo>
                <a:lnTo>
                  <a:pt x="221488" y="0"/>
                </a:lnTo>
                <a:lnTo>
                  <a:pt x="1107440" y="0"/>
                </a:lnTo>
                <a:lnTo>
                  <a:pt x="1160658" y="6438"/>
                </a:lnTo>
                <a:lnTo>
                  <a:pt x="1209216" y="24726"/>
                </a:lnTo>
                <a:lnTo>
                  <a:pt x="1251572" y="53323"/>
                </a:lnTo>
                <a:lnTo>
                  <a:pt x="1286186" y="90690"/>
                </a:lnTo>
                <a:lnTo>
                  <a:pt x="1311519" y="135284"/>
                </a:lnTo>
                <a:lnTo>
                  <a:pt x="1326028" y="185567"/>
                </a:lnTo>
                <a:lnTo>
                  <a:pt x="1328928" y="221487"/>
                </a:lnTo>
                <a:lnTo>
                  <a:pt x="1328928" y="1491488"/>
                </a:lnTo>
                <a:lnTo>
                  <a:pt x="1322489" y="1544706"/>
                </a:lnTo>
                <a:lnTo>
                  <a:pt x="1304201" y="1593264"/>
                </a:lnTo>
                <a:lnTo>
                  <a:pt x="1275604" y="1635620"/>
                </a:lnTo>
                <a:lnTo>
                  <a:pt x="1238237" y="1670234"/>
                </a:lnTo>
                <a:lnTo>
                  <a:pt x="1193643" y="1695567"/>
                </a:lnTo>
                <a:lnTo>
                  <a:pt x="1143360" y="1710076"/>
                </a:lnTo>
                <a:lnTo>
                  <a:pt x="1107440" y="1712976"/>
                </a:lnTo>
                <a:lnTo>
                  <a:pt x="221488" y="1712976"/>
                </a:lnTo>
                <a:lnTo>
                  <a:pt x="168261" y="1706537"/>
                </a:lnTo>
                <a:lnTo>
                  <a:pt x="119700" y="1688249"/>
                </a:lnTo>
                <a:lnTo>
                  <a:pt x="77345" y="1659652"/>
                </a:lnTo>
                <a:lnTo>
                  <a:pt x="42733" y="1622285"/>
                </a:lnTo>
                <a:lnTo>
                  <a:pt x="17405" y="1577691"/>
                </a:lnTo>
                <a:lnTo>
                  <a:pt x="2898" y="1527408"/>
                </a:lnTo>
                <a:lnTo>
                  <a:pt x="0" y="1491488"/>
                </a:lnTo>
                <a:lnTo>
                  <a:pt x="0" y="221487"/>
                </a:lnTo>
                <a:close/>
              </a:path>
            </a:pathLst>
          </a:custGeom>
          <a:ln w="6096">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txBox="1"/>
          <p:nvPr/>
        </p:nvSpPr>
        <p:spPr>
          <a:xfrm>
            <a:off x="1140358" y="3202263"/>
            <a:ext cx="80518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c</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15" normalizeH="0" baseline="0" noProof="0" dirty="0">
                <a:ln>
                  <a:noFill/>
                </a:ln>
                <a:solidFill>
                  <a:srgbClr val="031B30"/>
                </a:solidFill>
                <a:effectLst/>
                <a:uLnTx/>
                <a:uFillTx/>
                <a:latin typeface="Candara"/>
                <a:ea typeface="+mn-ea"/>
                <a:cs typeface="Candara"/>
              </a:rPr>
              <a:t>pi</a:t>
            </a:r>
            <a:r>
              <a:rPr kumimoji="0" sz="700" b="1" i="0" u="none" strike="noStrike" kern="1200" cap="none" spc="-5" normalizeH="0" baseline="0" noProof="0" dirty="0">
                <a:ln>
                  <a:noFill/>
                </a:ln>
                <a:solidFill>
                  <a:srgbClr val="031B30"/>
                </a:solidFill>
                <a:effectLst/>
                <a:uLnTx/>
                <a:uFillTx/>
                <a:latin typeface="Candara"/>
                <a:ea typeface="+mn-ea"/>
                <a:cs typeface="Candara"/>
              </a:rPr>
              <a:t>ng</a:t>
            </a:r>
            <a:r>
              <a:rPr kumimoji="0" sz="700" b="1" i="0" u="none" strike="noStrike" kern="1200" cap="none" spc="15"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&amp;</a:t>
            </a:r>
            <a:r>
              <a:rPr kumimoji="0" sz="700" b="1" i="0" u="none" strike="noStrike" kern="1200" cap="none" spc="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Surv</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y</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40" name="object 40"/>
          <p:cNvSpPr/>
          <p:nvPr/>
        </p:nvSpPr>
        <p:spPr>
          <a:xfrm>
            <a:off x="934211" y="3383279"/>
            <a:ext cx="1219200" cy="292608"/>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181100" y="3392423"/>
            <a:ext cx="725424" cy="304800"/>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993647" y="3422903"/>
            <a:ext cx="1100328" cy="175260"/>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txBox="1"/>
          <p:nvPr/>
        </p:nvSpPr>
        <p:spPr>
          <a:xfrm>
            <a:off x="1280541" y="3465280"/>
            <a:ext cx="52514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te</a:t>
            </a:r>
            <a:r>
              <a:rPr kumimoji="0" sz="700" b="1" i="0" u="none" strike="noStrike" kern="1200" cap="none" spc="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appi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44" name="object 44"/>
          <p:cNvSpPr/>
          <p:nvPr/>
        </p:nvSpPr>
        <p:spPr>
          <a:xfrm>
            <a:off x="934211" y="3707891"/>
            <a:ext cx="1219200" cy="358139"/>
          </a:xfrm>
          <a:prstGeom prst="rect">
            <a:avLst/>
          </a:prstGeom>
          <a:blipFill>
            <a:blip r:embed="rId2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175003" y="3695700"/>
            <a:ext cx="736091" cy="411480"/>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993647" y="3747515"/>
            <a:ext cx="1100328" cy="240791"/>
          </a:xfrm>
          <a:prstGeom prst="rect">
            <a:avLst/>
          </a:prstGeom>
          <a:blipFill>
            <a:blip r:embed="rId3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txBox="1"/>
          <p:nvPr/>
        </p:nvSpPr>
        <p:spPr>
          <a:xfrm>
            <a:off x="1274825" y="3768937"/>
            <a:ext cx="535940" cy="220979"/>
          </a:xfrm>
          <a:prstGeom prst="rect">
            <a:avLst/>
          </a:prstGeom>
        </p:spPr>
        <p:txBody>
          <a:bodyPr vert="horz" wrap="square" lIns="0" tIns="0" rIns="0" bIns="0" rtlCol="0">
            <a:spAutoFit/>
          </a:bodyPr>
          <a:lstStyle/>
          <a:p>
            <a:pPr marL="12700" marR="5080" lvl="0" indent="6350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R</a:t>
            </a:r>
            <a:r>
              <a:rPr kumimoji="0" sz="700" b="1" i="0" u="none" strike="noStrike" kern="1200" cap="none" spc="-10" normalizeH="0" baseline="0" noProof="0" dirty="0">
                <a:ln>
                  <a:noFill/>
                </a:ln>
                <a:solidFill>
                  <a:srgbClr val="031B30"/>
                </a:solidFill>
                <a:effectLst/>
                <a:uLnTx/>
                <a:uFillTx/>
                <a:latin typeface="Candara"/>
                <a:ea typeface="+mn-ea"/>
                <a:cs typeface="Candara"/>
              </a:rPr>
              <a:t>OW</a:t>
            </a:r>
            <a:r>
              <a:rPr kumimoji="0" sz="700" b="1" i="0" u="none" strike="noStrike" kern="1200" cap="none" spc="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p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5" normalizeH="0" baseline="0" noProof="0" dirty="0">
                <a:ln>
                  <a:noFill/>
                </a:ln>
                <a:solidFill>
                  <a:srgbClr val="031B30"/>
                </a:solidFill>
                <a:effectLst/>
                <a:uLnTx/>
                <a:uFillTx/>
                <a:latin typeface="Candara"/>
                <a:ea typeface="+mn-ea"/>
                <a:cs typeface="Candara"/>
              </a:rPr>
              <a:t>el</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15" normalizeH="0" baseline="0" noProof="0" dirty="0">
                <a:ln>
                  <a:noFill/>
                </a:ln>
                <a:solidFill>
                  <a:srgbClr val="031B30"/>
                </a:solidFill>
                <a:effectLst/>
                <a:uLnTx/>
                <a:uFillTx/>
                <a:latin typeface="Candara"/>
                <a:ea typeface="+mn-ea"/>
                <a:cs typeface="Candara"/>
              </a:rPr>
              <a:t>pm</a:t>
            </a:r>
            <a:r>
              <a:rPr kumimoji="0" sz="700" b="1" i="0" u="none" strike="noStrike" kern="1200" cap="none" spc="-5" normalizeH="0" baseline="0" noProof="0" dirty="0">
                <a:ln>
                  <a:noFill/>
                </a:ln>
                <a:solidFill>
                  <a:srgbClr val="031B30"/>
                </a:solidFill>
                <a:effectLst/>
                <a:uLnTx/>
                <a:uFillTx/>
                <a:latin typeface="Candara"/>
                <a:ea typeface="+mn-ea"/>
                <a:cs typeface="Candara"/>
              </a:rPr>
              <a:t>ent</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48" name="object 48"/>
          <p:cNvSpPr/>
          <p:nvPr/>
        </p:nvSpPr>
        <p:spPr>
          <a:xfrm>
            <a:off x="934211" y="4098035"/>
            <a:ext cx="1219200" cy="359663"/>
          </a:xfrm>
          <a:prstGeom prst="rect">
            <a:avLst/>
          </a:prstGeom>
          <a:blipFill>
            <a:blip r:embed="rId3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995172" y="4140708"/>
            <a:ext cx="1097280" cy="304800"/>
          </a:xfrm>
          <a:prstGeom prst="rect">
            <a:avLst/>
          </a:prstGeom>
          <a:blipFill>
            <a:blip r:embed="rId3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93647" y="4137659"/>
            <a:ext cx="1100328" cy="242315"/>
          </a:xfrm>
          <a:prstGeom prst="rect">
            <a:avLst/>
          </a:prstGeom>
          <a:blipFill>
            <a:blip r:embed="rId3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1094943" y="4213310"/>
            <a:ext cx="89725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En</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ro</a:t>
            </a:r>
            <a:r>
              <a:rPr kumimoji="0" sz="700" b="1" i="0" u="none" strike="noStrike" kern="1200" cap="none" spc="-5" normalizeH="0" baseline="0" noProof="0" dirty="0">
                <a:ln>
                  <a:noFill/>
                </a:ln>
                <a:solidFill>
                  <a:srgbClr val="031B30"/>
                </a:solidFill>
                <a:effectLst/>
                <a:uLnTx/>
                <a:uFillTx/>
                <a:latin typeface="Candara"/>
                <a:ea typeface="+mn-ea"/>
                <a:cs typeface="Candara"/>
              </a:rPr>
              <a:t>nment</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5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Pro</a:t>
            </a:r>
            <a:r>
              <a:rPr kumimoji="0" sz="700" b="1" i="0" u="none" strike="noStrike" kern="1200" cap="none" spc="-5" normalizeH="0" baseline="0" noProof="0" dirty="0">
                <a:ln>
                  <a:noFill/>
                </a:ln>
                <a:solidFill>
                  <a:srgbClr val="031B30"/>
                </a:solidFill>
                <a:effectLst/>
                <a:uLnTx/>
                <a:uFillTx/>
                <a:latin typeface="Candara"/>
                <a:ea typeface="+mn-ea"/>
                <a:cs typeface="Candara"/>
              </a:rPr>
              <a:t>ce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s</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52" name="object 52"/>
          <p:cNvSpPr/>
          <p:nvPr/>
        </p:nvSpPr>
        <p:spPr>
          <a:xfrm>
            <a:off x="934211" y="4489703"/>
            <a:ext cx="1219200" cy="291084"/>
          </a:xfrm>
          <a:prstGeom prst="rect">
            <a:avLst/>
          </a:prstGeom>
          <a:blipFill>
            <a:blip r:embed="rId3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1194816" y="4497323"/>
            <a:ext cx="699516" cy="304800"/>
          </a:xfrm>
          <a:prstGeom prst="rect">
            <a:avLst/>
          </a:prstGeom>
          <a:blipFill>
            <a:blip r:embed="rId3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993647" y="4529328"/>
            <a:ext cx="1100328" cy="173736"/>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txBox="1"/>
          <p:nvPr/>
        </p:nvSpPr>
        <p:spPr>
          <a:xfrm>
            <a:off x="1294257" y="4570561"/>
            <a:ext cx="49974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su</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iz</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56" name="object 56"/>
          <p:cNvSpPr/>
          <p:nvPr/>
        </p:nvSpPr>
        <p:spPr>
          <a:xfrm>
            <a:off x="2601467" y="3084576"/>
            <a:ext cx="1328928" cy="1712976"/>
          </a:xfrm>
          <a:prstGeom prst="rect">
            <a:avLst/>
          </a:prstGeom>
          <a:blipFill>
            <a:blip r:embed="rId3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2601467" y="3084576"/>
            <a:ext cx="1329055" cy="1713230"/>
          </a:xfrm>
          <a:custGeom>
            <a:avLst/>
            <a:gdLst/>
            <a:ahLst/>
            <a:cxnLst/>
            <a:rect l="l" t="t" r="r" b="b"/>
            <a:pathLst>
              <a:path w="1329054" h="1713229">
                <a:moveTo>
                  <a:pt x="0" y="221487"/>
                </a:moveTo>
                <a:lnTo>
                  <a:pt x="6438" y="168269"/>
                </a:lnTo>
                <a:lnTo>
                  <a:pt x="24726" y="119711"/>
                </a:lnTo>
                <a:lnTo>
                  <a:pt x="53323" y="77355"/>
                </a:lnTo>
                <a:lnTo>
                  <a:pt x="90690" y="42741"/>
                </a:lnTo>
                <a:lnTo>
                  <a:pt x="135284" y="17408"/>
                </a:lnTo>
                <a:lnTo>
                  <a:pt x="185567" y="2899"/>
                </a:lnTo>
                <a:lnTo>
                  <a:pt x="221487" y="0"/>
                </a:lnTo>
                <a:lnTo>
                  <a:pt x="1107440" y="0"/>
                </a:lnTo>
                <a:lnTo>
                  <a:pt x="1160658" y="6438"/>
                </a:lnTo>
                <a:lnTo>
                  <a:pt x="1209216" y="24726"/>
                </a:lnTo>
                <a:lnTo>
                  <a:pt x="1251572" y="53323"/>
                </a:lnTo>
                <a:lnTo>
                  <a:pt x="1286186" y="90690"/>
                </a:lnTo>
                <a:lnTo>
                  <a:pt x="1311519" y="135284"/>
                </a:lnTo>
                <a:lnTo>
                  <a:pt x="1326028" y="185567"/>
                </a:lnTo>
                <a:lnTo>
                  <a:pt x="1328928" y="221487"/>
                </a:lnTo>
                <a:lnTo>
                  <a:pt x="1328928" y="1491488"/>
                </a:lnTo>
                <a:lnTo>
                  <a:pt x="1322489" y="1544706"/>
                </a:lnTo>
                <a:lnTo>
                  <a:pt x="1304201" y="1593264"/>
                </a:lnTo>
                <a:lnTo>
                  <a:pt x="1275604" y="1635620"/>
                </a:lnTo>
                <a:lnTo>
                  <a:pt x="1238237" y="1670234"/>
                </a:lnTo>
                <a:lnTo>
                  <a:pt x="1193643" y="1695567"/>
                </a:lnTo>
                <a:lnTo>
                  <a:pt x="1143360" y="1710076"/>
                </a:lnTo>
                <a:lnTo>
                  <a:pt x="1107440" y="1712976"/>
                </a:lnTo>
                <a:lnTo>
                  <a:pt x="221487" y="1712976"/>
                </a:lnTo>
                <a:lnTo>
                  <a:pt x="168269" y="1706537"/>
                </a:lnTo>
                <a:lnTo>
                  <a:pt x="119711" y="1688249"/>
                </a:lnTo>
                <a:lnTo>
                  <a:pt x="77355" y="1659652"/>
                </a:lnTo>
                <a:lnTo>
                  <a:pt x="42741" y="1622285"/>
                </a:lnTo>
                <a:lnTo>
                  <a:pt x="17408" y="1577691"/>
                </a:lnTo>
                <a:lnTo>
                  <a:pt x="2899" y="1527408"/>
                </a:lnTo>
                <a:lnTo>
                  <a:pt x="0" y="1491488"/>
                </a:lnTo>
                <a:lnTo>
                  <a:pt x="0" y="221487"/>
                </a:lnTo>
                <a:close/>
              </a:path>
            </a:pathLst>
          </a:custGeom>
          <a:ln w="6096">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txBox="1"/>
          <p:nvPr/>
        </p:nvSpPr>
        <p:spPr>
          <a:xfrm>
            <a:off x="2893822" y="3202263"/>
            <a:ext cx="74422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Pr</a:t>
            </a:r>
            <a:r>
              <a:rPr kumimoji="0" sz="700" b="1" i="0" u="none" strike="noStrike" kern="1200" cap="none" spc="-5" normalizeH="0" baseline="0" noProof="0" dirty="0">
                <a:ln>
                  <a:noFill/>
                </a:ln>
                <a:solidFill>
                  <a:srgbClr val="031B30"/>
                </a:solidFill>
                <a:effectLst/>
                <a:uLnTx/>
                <a:uFillTx/>
                <a:latin typeface="Candara"/>
                <a:ea typeface="+mn-ea"/>
                <a:cs typeface="Candara"/>
              </a:rPr>
              <a:t>el</a:t>
            </a:r>
            <a:r>
              <a:rPr kumimoji="0" sz="700" b="1" i="0" u="none" strike="noStrike" kern="1200" cap="none" spc="-10" normalizeH="0" baseline="0" noProof="0" dirty="0">
                <a:ln>
                  <a:noFill/>
                </a:ln>
                <a:solidFill>
                  <a:srgbClr val="031B30"/>
                </a:solidFill>
                <a:effectLst/>
                <a:uLnTx/>
                <a:uFillTx/>
                <a:latin typeface="Candara"/>
                <a:ea typeface="+mn-ea"/>
                <a:cs typeface="Candara"/>
              </a:rPr>
              <a:t>im</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0" normalizeH="0" baseline="0" noProof="0" dirty="0">
                <a:ln>
                  <a:noFill/>
                </a:ln>
                <a:solidFill>
                  <a:srgbClr val="031B30"/>
                </a:solidFill>
                <a:effectLst/>
                <a:uLnTx/>
                <a:uFillTx/>
                <a:latin typeface="Candara"/>
                <a:ea typeface="+mn-ea"/>
                <a:cs typeface="Candara"/>
              </a:rPr>
              <a:t>r</a:t>
            </a:r>
            <a:r>
              <a:rPr kumimoji="0" sz="700" b="1" i="0" u="none" strike="noStrike" kern="1200" cap="none" spc="-5" normalizeH="0" baseline="0" noProof="0" dirty="0">
                <a:ln>
                  <a:noFill/>
                </a:ln>
                <a:solidFill>
                  <a:srgbClr val="031B30"/>
                </a:solidFill>
                <a:effectLst/>
                <a:uLnTx/>
                <a:uFillTx/>
                <a:latin typeface="Candara"/>
                <a:ea typeface="+mn-ea"/>
                <a:cs typeface="Candara"/>
              </a:rPr>
              <a:t>y</a:t>
            </a:r>
            <a:r>
              <a:rPr kumimoji="0" sz="700" b="1" i="0" u="none" strike="noStrike" kern="1200" cap="none" spc="4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59" name="object 59"/>
          <p:cNvSpPr/>
          <p:nvPr/>
        </p:nvSpPr>
        <p:spPr>
          <a:xfrm>
            <a:off x="2656332" y="3383279"/>
            <a:ext cx="1220723" cy="292608"/>
          </a:xfrm>
          <a:prstGeom prst="rect">
            <a:avLst/>
          </a:prstGeom>
          <a:blipFill>
            <a:blip r:embed="rId3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2891027" y="3392423"/>
            <a:ext cx="751331" cy="304800"/>
          </a:xfrm>
          <a:prstGeom prst="rect">
            <a:avLst/>
          </a:prstGeom>
          <a:blipFill>
            <a:blip r:embed="rId3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2715767" y="3422903"/>
            <a:ext cx="1101852" cy="175260"/>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txBox="1"/>
          <p:nvPr/>
        </p:nvSpPr>
        <p:spPr>
          <a:xfrm>
            <a:off x="2991357" y="3465280"/>
            <a:ext cx="55118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63" name="object 63"/>
          <p:cNvSpPr/>
          <p:nvPr/>
        </p:nvSpPr>
        <p:spPr>
          <a:xfrm>
            <a:off x="2656332" y="3870959"/>
            <a:ext cx="1220723"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2897123" y="3858767"/>
            <a:ext cx="736091" cy="413004"/>
          </a:xfrm>
          <a:prstGeom prst="rect">
            <a:avLst/>
          </a:prstGeom>
          <a:blipFill>
            <a:blip r:embed="rId4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2715767" y="3910584"/>
            <a:ext cx="1101852" cy="242316"/>
          </a:xfrm>
          <a:prstGeom prst="rect">
            <a:avLst/>
          </a:prstGeom>
          <a:blipFill>
            <a:blip r:embed="rId4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txBox="1"/>
          <p:nvPr/>
        </p:nvSpPr>
        <p:spPr>
          <a:xfrm>
            <a:off x="2997835" y="3932259"/>
            <a:ext cx="535940" cy="220979"/>
          </a:xfrm>
          <a:prstGeom prst="rect">
            <a:avLst/>
          </a:prstGeom>
        </p:spPr>
        <p:txBody>
          <a:bodyPr vert="horz" wrap="square" lIns="0" tIns="0" rIns="0" bIns="0" rtlCol="0">
            <a:spAutoFit/>
          </a:bodyPr>
          <a:lstStyle/>
          <a:p>
            <a:pPr marL="12700" marR="5080" lvl="0" indent="6350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R</a:t>
            </a:r>
            <a:r>
              <a:rPr kumimoji="0" sz="700" b="1" i="0" u="none" strike="noStrike" kern="1200" cap="none" spc="-10" normalizeH="0" baseline="0" noProof="0" dirty="0">
                <a:ln>
                  <a:noFill/>
                </a:ln>
                <a:solidFill>
                  <a:srgbClr val="031B30"/>
                </a:solidFill>
                <a:effectLst/>
                <a:uLnTx/>
                <a:uFillTx/>
                <a:latin typeface="Candara"/>
                <a:ea typeface="+mn-ea"/>
                <a:cs typeface="Candara"/>
              </a:rPr>
              <a:t>OW</a:t>
            </a:r>
            <a:r>
              <a:rPr kumimoji="0" sz="700" b="1" i="0" u="none" strike="noStrike" kern="1200" cap="none" spc="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p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5" normalizeH="0" baseline="0" noProof="0" dirty="0">
                <a:ln>
                  <a:noFill/>
                </a:ln>
                <a:solidFill>
                  <a:srgbClr val="031B30"/>
                </a:solidFill>
                <a:effectLst/>
                <a:uLnTx/>
                <a:uFillTx/>
                <a:latin typeface="Candara"/>
                <a:ea typeface="+mn-ea"/>
                <a:cs typeface="Candara"/>
              </a:rPr>
              <a:t>el</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15" normalizeH="0" baseline="0" noProof="0" dirty="0">
                <a:ln>
                  <a:noFill/>
                </a:ln>
                <a:solidFill>
                  <a:srgbClr val="031B30"/>
                </a:solidFill>
                <a:effectLst/>
                <a:uLnTx/>
                <a:uFillTx/>
                <a:latin typeface="Candara"/>
                <a:ea typeface="+mn-ea"/>
                <a:cs typeface="Candara"/>
              </a:rPr>
              <a:t>pm</a:t>
            </a:r>
            <a:r>
              <a:rPr kumimoji="0" sz="700" b="1" i="0" u="none" strike="noStrike" kern="1200" cap="none" spc="-5" normalizeH="0" baseline="0" noProof="0" dirty="0">
                <a:ln>
                  <a:noFill/>
                </a:ln>
                <a:solidFill>
                  <a:srgbClr val="031B30"/>
                </a:solidFill>
                <a:effectLst/>
                <a:uLnTx/>
                <a:uFillTx/>
                <a:latin typeface="Candara"/>
                <a:ea typeface="+mn-ea"/>
                <a:cs typeface="Candara"/>
              </a:rPr>
              <a:t>ent</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67" name="object 67"/>
          <p:cNvSpPr/>
          <p:nvPr/>
        </p:nvSpPr>
        <p:spPr>
          <a:xfrm>
            <a:off x="2656332" y="4180332"/>
            <a:ext cx="1220723"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717292" y="4221479"/>
            <a:ext cx="1097280" cy="306324"/>
          </a:xfrm>
          <a:prstGeom prst="rect">
            <a:avLst/>
          </a:prstGeom>
          <a:blipFill>
            <a:blip r:embed="rId4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2715767" y="4219955"/>
            <a:ext cx="1101852" cy="242316"/>
          </a:xfrm>
          <a:prstGeom prst="rect">
            <a:avLst/>
          </a:prstGeom>
          <a:blipFill>
            <a:blip r:embed="rId4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txBox="1"/>
          <p:nvPr/>
        </p:nvSpPr>
        <p:spPr>
          <a:xfrm>
            <a:off x="2818002" y="4294971"/>
            <a:ext cx="89725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En</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ro</a:t>
            </a:r>
            <a:r>
              <a:rPr kumimoji="0" sz="700" b="1" i="0" u="none" strike="noStrike" kern="1200" cap="none" spc="-5" normalizeH="0" baseline="0" noProof="0" dirty="0">
                <a:ln>
                  <a:noFill/>
                </a:ln>
                <a:solidFill>
                  <a:srgbClr val="031B30"/>
                </a:solidFill>
                <a:effectLst/>
                <a:uLnTx/>
                <a:uFillTx/>
                <a:latin typeface="Candara"/>
                <a:ea typeface="+mn-ea"/>
                <a:cs typeface="Candara"/>
              </a:rPr>
              <a:t>nment</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5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Pro</a:t>
            </a:r>
            <a:r>
              <a:rPr kumimoji="0" sz="700" b="1" i="0" u="none" strike="noStrike" kern="1200" cap="none" spc="-5" normalizeH="0" baseline="0" noProof="0" dirty="0">
                <a:ln>
                  <a:noFill/>
                </a:ln>
                <a:solidFill>
                  <a:srgbClr val="031B30"/>
                </a:solidFill>
                <a:effectLst/>
                <a:uLnTx/>
                <a:uFillTx/>
                <a:latin typeface="Candara"/>
                <a:ea typeface="+mn-ea"/>
                <a:cs typeface="Candara"/>
              </a:rPr>
              <a:t>ce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s</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71" name="object 71"/>
          <p:cNvSpPr/>
          <p:nvPr/>
        </p:nvSpPr>
        <p:spPr>
          <a:xfrm>
            <a:off x="2656332" y="4489703"/>
            <a:ext cx="1220723" cy="291084"/>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2916935" y="4497323"/>
            <a:ext cx="699515" cy="304800"/>
          </a:xfrm>
          <a:prstGeom prst="rect">
            <a:avLst/>
          </a:prstGeom>
          <a:blipFill>
            <a:blip r:embed="rId4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715767" y="4529328"/>
            <a:ext cx="1101852" cy="173736"/>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3017647" y="4570561"/>
            <a:ext cx="49974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su</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iz</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75" name="object 75"/>
          <p:cNvSpPr/>
          <p:nvPr/>
        </p:nvSpPr>
        <p:spPr>
          <a:xfrm>
            <a:off x="2656332" y="3625596"/>
            <a:ext cx="1220723" cy="295656"/>
          </a:xfrm>
          <a:prstGeom prst="rect">
            <a:avLst/>
          </a:prstGeom>
          <a:blipFill>
            <a:blip r:embed="rId4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860548" y="3634740"/>
            <a:ext cx="812291" cy="306324"/>
          </a:xfrm>
          <a:prstGeom prst="rect">
            <a:avLst/>
          </a:prstGeom>
          <a:blipFill>
            <a:blip r:embed="rId4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715767" y="3665220"/>
            <a:ext cx="1101852" cy="178307"/>
          </a:xfrm>
          <a:prstGeom prst="rect">
            <a:avLst/>
          </a:prstGeom>
          <a:blipFill>
            <a:blip r:embed="rId4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txBox="1"/>
          <p:nvPr/>
        </p:nvSpPr>
        <p:spPr>
          <a:xfrm>
            <a:off x="2961258" y="3708612"/>
            <a:ext cx="61214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U</a:t>
            </a:r>
            <a:r>
              <a:rPr kumimoji="0" sz="700" b="1" i="0" u="none" strike="noStrike" kern="1200" cap="none" spc="-10"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ty</a:t>
            </a:r>
            <a:r>
              <a:rPr kumimoji="0" sz="700" b="1" i="0" u="none" strike="noStrike" kern="1200" cap="none" spc="1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appi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79" name="object 79"/>
          <p:cNvSpPr/>
          <p:nvPr/>
        </p:nvSpPr>
        <p:spPr>
          <a:xfrm>
            <a:off x="4404359" y="3084576"/>
            <a:ext cx="1330452" cy="1712976"/>
          </a:xfrm>
          <a:prstGeom prst="rect">
            <a:avLst/>
          </a:prstGeom>
          <a:blipFill>
            <a:blip r:embed="rId3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4404359" y="3084576"/>
            <a:ext cx="1330960" cy="1713230"/>
          </a:xfrm>
          <a:custGeom>
            <a:avLst/>
            <a:gdLst/>
            <a:ahLst/>
            <a:cxnLst/>
            <a:rect l="l" t="t" r="r" b="b"/>
            <a:pathLst>
              <a:path w="1330960" h="1713229">
                <a:moveTo>
                  <a:pt x="0" y="221741"/>
                </a:moveTo>
                <a:lnTo>
                  <a:pt x="6446" y="168466"/>
                </a:lnTo>
                <a:lnTo>
                  <a:pt x="24757" y="119854"/>
                </a:lnTo>
                <a:lnTo>
                  <a:pt x="53389" y="77449"/>
                </a:lnTo>
                <a:lnTo>
                  <a:pt x="90799" y="42793"/>
                </a:lnTo>
                <a:lnTo>
                  <a:pt x="135445" y="17430"/>
                </a:lnTo>
                <a:lnTo>
                  <a:pt x="185783" y="2903"/>
                </a:lnTo>
                <a:lnTo>
                  <a:pt x="221741" y="0"/>
                </a:lnTo>
                <a:lnTo>
                  <a:pt x="1108710" y="0"/>
                </a:lnTo>
                <a:lnTo>
                  <a:pt x="1161985" y="6446"/>
                </a:lnTo>
                <a:lnTo>
                  <a:pt x="1210597" y="24757"/>
                </a:lnTo>
                <a:lnTo>
                  <a:pt x="1253002" y="53389"/>
                </a:lnTo>
                <a:lnTo>
                  <a:pt x="1287658" y="90799"/>
                </a:lnTo>
                <a:lnTo>
                  <a:pt x="1313021" y="135445"/>
                </a:lnTo>
                <a:lnTo>
                  <a:pt x="1327548" y="185783"/>
                </a:lnTo>
                <a:lnTo>
                  <a:pt x="1330452" y="221741"/>
                </a:lnTo>
                <a:lnTo>
                  <a:pt x="1330452" y="1491234"/>
                </a:lnTo>
                <a:lnTo>
                  <a:pt x="1324005" y="1544509"/>
                </a:lnTo>
                <a:lnTo>
                  <a:pt x="1305694" y="1593121"/>
                </a:lnTo>
                <a:lnTo>
                  <a:pt x="1277062" y="1635526"/>
                </a:lnTo>
                <a:lnTo>
                  <a:pt x="1239652" y="1670182"/>
                </a:lnTo>
                <a:lnTo>
                  <a:pt x="1195006" y="1695545"/>
                </a:lnTo>
                <a:lnTo>
                  <a:pt x="1144668" y="1710072"/>
                </a:lnTo>
                <a:lnTo>
                  <a:pt x="1108710" y="1712976"/>
                </a:lnTo>
                <a:lnTo>
                  <a:pt x="221741" y="1712976"/>
                </a:lnTo>
                <a:lnTo>
                  <a:pt x="168466" y="1706529"/>
                </a:lnTo>
                <a:lnTo>
                  <a:pt x="119854" y="1688218"/>
                </a:lnTo>
                <a:lnTo>
                  <a:pt x="77449" y="1659586"/>
                </a:lnTo>
                <a:lnTo>
                  <a:pt x="42793" y="1622176"/>
                </a:lnTo>
                <a:lnTo>
                  <a:pt x="17430" y="1577530"/>
                </a:lnTo>
                <a:lnTo>
                  <a:pt x="2903" y="1527192"/>
                </a:lnTo>
                <a:lnTo>
                  <a:pt x="0" y="1491234"/>
                </a:lnTo>
                <a:lnTo>
                  <a:pt x="0" y="221741"/>
                </a:lnTo>
                <a:close/>
              </a:path>
            </a:pathLst>
          </a:custGeom>
          <a:ln w="6096">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txBox="1"/>
          <p:nvPr/>
        </p:nvSpPr>
        <p:spPr>
          <a:xfrm>
            <a:off x="4759833" y="3202263"/>
            <a:ext cx="62103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et</a:t>
            </a:r>
            <a:r>
              <a:rPr kumimoji="0" sz="700" b="1" i="0" u="none" strike="noStrike" kern="1200" cap="none" spc="-15" normalizeH="0" baseline="0" noProof="0" dirty="0">
                <a:ln>
                  <a:noFill/>
                </a:ln>
                <a:solidFill>
                  <a:srgbClr val="031B30"/>
                </a:solidFill>
                <a:effectLst/>
                <a:uLnTx/>
                <a:uFillTx/>
                <a:latin typeface="Candara"/>
                <a:ea typeface="+mn-ea"/>
                <a:cs typeface="Candara"/>
              </a:rPr>
              <a:t>ai</a:t>
            </a:r>
            <a:r>
              <a:rPr kumimoji="0" sz="700" b="1" i="0" u="none" strike="noStrike" kern="1200" cap="none" spc="-5" normalizeH="0" baseline="0" noProof="0" dirty="0">
                <a:ln>
                  <a:noFill/>
                </a:ln>
                <a:solidFill>
                  <a:srgbClr val="031B30"/>
                </a:solidFill>
                <a:effectLst/>
                <a:uLnTx/>
                <a:uFillTx/>
                <a:latin typeface="Candara"/>
                <a:ea typeface="+mn-ea"/>
                <a:cs typeface="Candara"/>
              </a:rPr>
              <a:t>led</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82" name="object 82"/>
          <p:cNvSpPr/>
          <p:nvPr/>
        </p:nvSpPr>
        <p:spPr>
          <a:xfrm>
            <a:off x="4459223" y="3383279"/>
            <a:ext cx="1220724" cy="292608"/>
          </a:xfrm>
          <a:prstGeom prst="rect">
            <a:avLst/>
          </a:prstGeom>
          <a:blipFill>
            <a:blip r:embed="rId3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4693920" y="3392423"/>
            <a:ext cx="751331" cy="304800"/>
          </a:xfrm>
          <a:prstGeom prst="rect">
            <a:avLst/>
          </a:prstGeom>
          <a:blipFill>
            <a:blip r:embed="rId4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4518659" y="3422903"/>
            <a:ext cx="1101852" cy="175260"/>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txBox="1"/>
          <p:nvPr/>
        </p:nvSpPr>
        <p:spPr>
          <a:xfrm>
            <a:off x="4794884" y="3465280"/>
            <a:ext cx="55118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86" name="object 86"/>
          <p:cNvSpPr/>
          <p:nvPr/>
        </p:nvSpPr>
        <p:spPr>
          <a:xfrm>
            <a:off x="4459223" y="3691128"/>
            <a:ext cx="1220724" cy="358139"/>
          </a:xfrm>
          <a:prstGeom prst="rect">
            <a:avLst/>
          </a:prstGeom>
          <a:blipFill>
            <a:blip r:embed="rId5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4530852" y="3678935"/>
            <a:ext cx="1094231" cy="411480"/>
          </a:xfrm>
          <a:prstGeom prst="rect">
            <a:avLst/>
          </a:prstGeom>
          <a:blipFill>
            <a:blip r:embed="rId5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4518659" y="3730752"/>
            <a:ext cx="1101852" cy="240792"/>
          </a:xfrm>
          <a:prstGeom prst="rect">
            <a:avLst/>
          </a:prstGeom>
          <a:blipFill>
            <a:blip r:embed="rId5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txBox="1"/>
          <p:nvPr/>
        </p:nvSpPr>
        <p:spPr>
          <a:xfrm>
            <a:off x="4631816" y="3752173"/>
            <a:ext cx="875030" cy="220979"/>
          </a:xfrm>
          <a:prstGeom prst="rect">
            <a:avLst/>
          </a:prstGeom>
        </p:spPr>
        <p:txBody>
          <a:bodyPr vert="horz" wrap="square" lIns="0" tIns="0" rIns="0" bIns="0" rtlCol="0">
            <a:spAutoFit/>
          </a:bodyPr>
          <a:lstStyle/>
          <a:p>
            <a:pPr marL="22860" marR="5080" lvl="0" indent="-10795"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D</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gn</a:t>
            </a:r>
            <a:r>
              <a:rPr kumimoji="0" sz="700" b="1" i="0" u="none" strike="noStrike" kern="1200" cap="none" spc="15"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c</a:t>
            </a:r>
            <a:r>
              <a:rPr kumimoji="0" sz="700" b="1" i="0" u="none" strike="noStrike" kern="1200" cap="none" spc="-10" normalizeH="0" baseline="0" noProof="0" dirty="0">
                <a:ln>
                  <a:noFill/>
                </a:ln>
                <a:solidFill>
                  <a:srgbClr val="031B30"/>
                </a:solidFill>
                <a:effectLst/>
                <a:uLnTx/>
                <a:uFillTx/>
                <a:latin typeface="Candara"/>
                <a:ea typeface="+mn-ea"/>
                <a:cs typeface="Candara"/>
              </a:rPr>
              <a:t>oordi</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60"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&amp; </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ss</a:t>
            </a:r>
            <a:r>
              <a:rPr kumimoji="0" sz="700" b="1" i="0" u="none" strike="noStrike" kern="1200" cap="none" spc="-5" normalizeH="0" baseline="0" noProof="0" dirty="0">
                <a:ln>
                  <a:noFill/>
                </a:ln>
                <a:solidFill>
                  <a:srgbClr val="031B30"/>
                </a:solidFill>
                <a:effectLst/>
                <a:uLnTx/>
                <a:uFillTx/>
                <a:latin typeface="Candara"/>
                <a:ea typeface="+mn-ea"/>
                <a:cs typeface="Candara"/>
              </a:rPr>
              <a:t>et</a:t>
            </a:r>
            <a:r>
              <a:rPr kumimoji="0" sz="700" b="1" i="0" u="none" strike="noStrike" kern="1200" cap="none" spc="1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da</a:t>
            </a:r>
            <a:r>
              <a:rPr kumimoji="0" sz="700" b="1" i="0" u="none" strike="noStrike" kern="1200" cap="none" spc="-5" normalizeH="0" baseline="0" noProof="0" dirty="0">
                <a:ln>
                  <a:noFill/>
                </a:ln>
                <a:solidFill>
                  <a:srgbClr val="031B30"/>
                </a:solidFill>
                <a:effectLst/>
                <a:uLnTx/>
                <a:uFillTx/>
                <a:latin typeface="Candara"/>
                <a:ea typeface="+mn-ea"/>
                <a:cs typeface="Candara"/>
              </a:rPr>
              <a:t>ta</a:t>
            </a:r>
            <a:r>
              <a:rPr kumimoji="0" sz="700" b="1" i="0" u="none" strike="noStrike" kern="1200" cap="none" spc="20" normalizeH="0" baseline="0" noProof="0" dirty="0">
                <a:ln>
                  <a:noFill/>
                </a:ln>
                <a:solidFill>
                  <a:srgbClr val="031B30"/>
                </a:solidFill>
                <a:effectLst/>
                <a:uLnTx/>
                <a:uFillTx/>
                <a:latin typeface="Candara"/>
                <a:ea typeface="+mn-ea"/>
                <a:cs typeface="Candara"/>
              </a:rPr>
              <a:t> </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nteg</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90" name="object 90"/>
          <p:cNvSpPr/>
          <p:nvPr/>
        </p:nvSpPr>
        <p:spPr>
          <a:xfrm>
            <a:off x="4459223" y="4064508"/>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4518659" y="4107179"/>
            <a:ext cx="1098803" cy="304800"/>
          </a:xfrm>
          <a:prstGeom prst="rect">
            <a:avLst/>
          </a:prstGeom>
          <a:blipFill>
            <a:blip r:embed="rId5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4518659" y="4104132"/>
            <a:ext cx="1101852" cy="242316"/>
          </a:xfrm>
          <a:prstGeom prst="rect">
            <a:avLst/>
          </a:prstGeom>
          <a:blipFill>
            <a:blip r:embed="rId5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txBox="1"/>
          <p:nvPr/>
        </p:nvSpPr>
        <p:spPr>
          <a:xfrm>
            <a:off x="4619625" y="4179782"/>
            <a:ext cx="89916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U</a:t>
            </a:r>
            <a:r>
              <a:rPr kumimoji="0" sz="700" b="1" i="0" u="none" strike="noStrike" kern="1200" cap="none" spc="-10"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ty</a:t>
            </a:r>
            <a:r>
              <a:rPr kumimoji="0" sz="700" b="1" i="0" u="none" strike="noStrike" kern="1200" cap="none" spc="1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nfl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ct</a:t>
            </a:r>
            <a:r>
              <a:rPr kumimoji="0" sz="700" b="1" i="0" u="none" strike="noStrike" kern="1200" cap="none" spc="0" normalizeH="0" baseline="0" noProof="0" dirty="0">
                <a:ln>
                  <a:noFill/>
                </a:ln>
                <a:solidFill>
                  <a:srgbClr val="031B30"/>
                </a:solidFill>
                <a:effectLst/>
                <a:uLnTx/>
                <a:uFillTx/>
                <a:latin typeface="Candara"/>
                <a:ea typeface="+mn-ea"/>
                <a:cs typeface="Candara"/>
              </a:rPr>
              <a:t> A</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ys</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s</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94" name="object 94"/>
          <p:cNvSpPr/>
          <p:nvPr/>
        </p:nvSpPr>
        <p:spPr>
          <a:xfrm>
            <a:off x="4459223" y="4439411"/>
            <a:ext cx="1220724" cy="291083"/>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4719828" y="4447032"/>
            <a:ext cx="699515" cy="304800"/>
          </a:xfrm>
          <a:prstGeom prst="rect">
            <a:avLst/>
          </a:prstGeom>
          <a:blipFill>
            <a:blip r:embed="rId5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4518659" y="4479035"/>
            <a:ext cx="1101852" cy="173736"/>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txBox="1"/>
          <p:nvPr/>
        </p:nvSpPr>
        <p:spPr>
          <a:xfrm>
            <a:off x="4820792" y="4520269"/>
            <a:ext cx="49974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su</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iz</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98" name="object 98"/>
          <p:cNvSpPr/>
          <p:nvPr/>
        </p:nvSpPr>
        <p:spPr>
          <a:xfrm>
            <a:off x="1473708" y="2608326"/>
            <a:ext cx="819785" cy="476250"/>
          </a:xfrm>
          <a:custGeom>
            <a:avLst/>
            <a:gdLst/>
            <a:ahLst/>
            <a:cxnLst/>
            <a:rect l="l" t="t" r="r" b="b"/>
            <a:pathLst>
              <a:path w="819785" h="476250">
                <a:moveTo>
                  <a:pt x="771397" y="228219"/>
                </a:moveTo>
                <a:lnTo>
                  <a:pt x="0" y="228219"/>
                </a:lnTo>
                <a:lnTo>
                  <a:pt x="0" y="476123"/>
                </a:lnTo>
                <a:lnTo>
                  <a:pt x="19811" y="476123"/>
                </a:lnTo>
                <a:lnTo>
                  <a:pt x="19811" y="248031"/>
                </a:lnTo>
                <a:lnTo>
                  <a:pt x="9905" y="248031"/>
                </a:lnTo>
                <a:lnTo>
                  <a:pt x="19811" y="238125"/>
                </a:lnTo>
                <a:lnTo>
                  <a:pt x="771397" y="238125"/>
                </a:lnTo>
                <a:lnTo>
                  <a:pt x="771397" y="228219"/>
                </a:lnTo>
                <a:close/>
              </a:path>
              <a:path w="819785" h="476250">
                <a:moveTo>
                  <a:pt x="19811" y="238125"/>
                </a:moveTo>
                <a:lnTo>
                  <a:pt x="9905" y="248031"/>
                </a:lnTo>
                <a:lnTo>
                  <a:pt x="19811" y="248031"/>
                </a:lnTo>
                <a:lnTo>
                  <a:pt x="19811" y="238125"/>
                </a:lnTo>
                <a:close/>
              </a:path>
              <a:path w="819785" h="476250">
                <a:moveTo>
                  <a:pt x="791210" y="228219"/>
                </a:moveTo>
                <a:lnTo>
                  <a:pt x="781304" y="228219"/>
                </a:lnTo>
                <a:lnTo>
                  <a:pt x="771397" y="238125"/>
                </a:lnTo>
                <a:lnTo>
                  <a:pt x="19811" y="238125"/>
                </a:lnTo>
                <a:lnTo>
                  <a:pt x="19811" y="248031"/>
                </a:lnTo>
                <a:lnTo>
                  <a:pt x="791210" y="248031"/>
                </a:lnTo>
                <a:lnTo>
                  <a:pt x="791210" y="228219"/>
                </a:lnTo>
                <a:close/>
              </a:path>
              <a:path w="819785" h="476250">
                <a:moveTo>
                  <a:pt x="791210" y="63500"/>
                </a:moveTo>
                <a:lnTo>
                  <a:pt x="771397" y="63500"/>
                </a:lnTo>
                <a:lnTo>
                  <a:pt x="771397" y="238125"/>
                </a:lnTo>
                <a:lnTo>
                  <a:pt x="781304" y="228219"/>
                </a:lnTo>
                <a:lnTo>
                  <a:pt x="791210" y="228219"/>
                </a:lnTo>
                <a:lnTo>
                  <a:pt x="791210" y="63500"/>
                </a:lnTo>
                <a:close/>
              </a:path>
              <a:path w="819785" h="476250">
                <a:moveTo>
                  <a:pt x="781304" y="0"/>
                </a:moveTo>
                <a:lnTo>
                  <a:pt x="743204" y="76200"/>
                </a:lnTo>
                <a:lnTo>
                  <a:pt x="771397" y="76200"/>
                </a:lnTo>
                <a:lnTo>
                  <a:pt x="771397" y="63500"/>
                </a:lnTo>
                <a:lnTo>
                  <a:pt x="813054" y="63500"/>
                </a:lnTo>
                <a:lnTo>
                  <a:pt x="781304" y="0"/>
                </a:lnTo>
                <a:close/>
              </a:path>
              <a:path w="819785" h="476250">
                <a:moveTo>
                  <a:pt x="813054" y="63500"/>
                </a:moveTo>
                <a:lnTo>
                  <a:pt x="791210" y="63500"/>
                </a:lnTo>
                <a:lnTo>
                  <a:pt x="791210" y="76200"/>
                </a:lnTo>
                <a:lnTo>
                  <a:pt x="819404" y="76200"/>
                </a:lnTo>
                <a:lnTo>
                  <a:pt x="813054"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2485644" y="2608326"/>
            <a:ext cx="731520" cy="476250"/>
          </a:xfrm>
          <a:custGeom>
            <a:avLst/>
            <a:gdLst/>
            <a:ahLst/>
            <a:cxnLst/>
            <a:rect l="l" t="t" r="r" b="b"/>
            <a:pathLst>
              <a:path w="731519" h="476250">
                <a:moveTo>
                  <a:pt x="683387" y="399923"/>
                </a:moveTo>
                <a:lnTo>
                  <a:pt x="655193" y="399923"/>
                </a:lnTo>
                <a:lnTo>
                  <a:pt x="693293" y="476123"/>
                </a:lnTo>
                <a:lnTo>
                  <a:pt x="725043" y="412623"/>
                </a:lnTo>
                <a:lnTo>
                  <a:pt x="683387" y="412623"/>
                </a:lnTo>
                <a:lnTo>
                  <a:pt x="683387" y="399923"/>
                </a:lnTo>
                <a:close/>
              </a:path>
              <a:path w="731519" h="476250">
                <a:moveTo>
                  <a:pt x="683387" y="238125"/>
                </a:moveTo>
                <a:lnTo>
                  <a:pt x="683387" y="412623"/>
                </a:lnTo>
                <a:lnTo>
                  <a:pt x="703199" y="412623"/>
                </a:lnTo>
                <a:lnTo>
                  <a:pt x="703199" y="248031"/>
                </a:lnTo>
                <a:lnTo>
                  <a:pt x="693293" y="248031"/>
                </a:lnTo>
                <a:lnTo>
                  <a:pt x="683387" y="238125"/>
                </a:lnTo>
                <a:close/>
              </a:path>
              <a:path w="731519" h="476250">
                <a:moveTo>
                  <a:pt x="731393" y="399923"/>
                </a:moveTo>
                <a:lnTo>
                  <a:pt x="703199" y="399923"/>
                </a:lnTo>
                <a:lnTo>
                  <a:pt x="703199" y="412623"/>
                </a:lnTo>
                <a:lnTo>
                  <a:pt x="725043" y="412623"/>
                </a:lnTo>
                <a:lnTo>
                  <a:pt x="731393" y="399923"/>
                </a:lnTo>
                <a:close/>
              </a:path>
              <a:path w="731519" h="476250">
                <a:moveTo>
                  <a:pt x="19812" y="0"/>
                </a:moveTo>
                <a:lnTo>
                  <a:pt x="0" y="0"/>
                </a:lnTo>
                <a:lnTo>
                  <a:pt x="0" y="248031"/>
                </a:lnTo>
                <a:lnTo>
                  <a:pt x="683387" y="248031"/>
                </a:lnTo>
                <a:lnTo>
                  <a:pt x="683387" y="238125"/>
                </a:lnTo>
                <a:lnTo>
                  <a:pt x="19812" y="238125"/>
                </a:lnTo>
                <a:lnTo>
                  <a:pt x="9906" y="228219"/>
                </a:lnTo>
                <a:lnTo>
                  <a:pt x="19812" y="228219"/>
                </a:lnTo>
                <a:lnTo>
                  <a:pt x="19812" y="0"/>
                </a:lnTo>
                <a:close/>
              </a:path>
              <a:path w="731519" h="476250">
                <a:moveTo>
                  <a:pt x="703199" y="228219"/>
                </a:moveTo>
                <a:lnTo>
                  <a:pt x="19812" y="228219"/>
                </a:lnTo>
                <a:lnTo>
                  <a:pt x="19812" y="238125"/>
                </a:lnTo>
                <a:lnTo>
                  <a:pt x="683387" y="238125"/>
                </a:lnTo>
                <a:lnTo>
                  <a:pt x="693293" y="248031"/>
                </a:lnTo>
                <a:lnTo>
                  <a:pt x="703199" y="248031"/>
                </a:lnTo>
                <a:lnTo>
                  <a:pt x="703199" y="228219"/>
                </a:lnTo>
                <a:close/>
              </a:path>
              <a:path w="731519" h="476250">
                <a:moveTo>
                  <a:pt x="19812" y="228219"/>
                </a:moveTo>
                <a:lnTo>
                  <a:pt x="9906" y="228219"/>
                </a:lnTo>
                <a:lnTo>
                  <a:pt x="19812" y="238125"/>
                </a:lnTo>
                <a:lnTo>
                  <a:pt x="19812" y="22821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1891283" y="2305811"/>
            <a:ext cx="973836" cy="37947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2080260" y="2357627"/>
            <a:ext cx="594360" cy="304800"/>
          </a:xfrm>
          <a:prstGeom prst="rect">
            <a:avLst/>
          </a:prstGeom>
          <a:blipFill>
            <a:blip r:embed="rId5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1950720" y="2345435"/>
            <a:ext cx="854963" cy="262127"/>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txBox="1"/>
          <p:nvPr/>
        </p:nvSpPr>
        <p:spPr>
          <a:xfrm>
            <a:off x="2180970" y="2430484"/>
            <a:ext cx="39433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5" normalizeH="0" baseline="0" noProof="0" dirty="0">
                <a:ln>
                  <a:noFill/>
                </a:ln>
                <a:solidFill>
                  <a:srgbClr val="031B30"/>
                </a:solidFill>
                <a:effectLst/>
                <a:uLnTx/>
                <a:uFillTx/>
                <a:latin typeface="Candara"/>
                <a:ea typeface="+mn-ea"/>
                <a:cs typeface="Candara"/>
              </a:rPr>
              <a:t>Sur</a:t>
            </a:r>
            <a:r>
              <a:rPr kumimoji="0" sz="700" b="0" i="0" u="none" strike="noStrike" kern="1200" cap="none" spc="-10" normalizeH="0" baseline="0" noProof="0" dirty="0">
                <a:ln>
                  <a:noFill/>
                </a:ln>
                <a:solidFill>
                  <a:srgbClr val="031B30"/>
                </a:solidFill>
                <a:effectLst/>
                <a:uLnTx/>
                <a:uFillTx/>
                <a:latin typeface="Candara"/>
                <a:ea typeface="+mn-ea"/>
                <a:cs typeface="Candara"/>
              </a:rPr>
              <a:t>v</a:t>
            </a:r>
            <a:r>
              <a:rPr kumimoji="0" sz="700" b="0" i="0" u="none" strike="noStrike" kern="1200" cap="none" spc="-5" normalizeH="0" baseline="0" noProof="0" dirty="0">
                <a:ln>
                  <a:noFill/>
                </a:ln>
                <a:solidFill>
                  <a:srgbClr val="031B30"/>
                </a:solidFill>
                <a:effectLst/>
                <a:uLnTx/>
                <a:uFillTx/>
                <a:latin typeface="Candara"/>
                <a:ea typeface="+mn-ea"/>
                <a:cs typeface="Candara"/>
              </a:rPr>
              <a:t>eyi</a:t>
            </a:r>
            <a:r>
              <a:rPr kumimoji="0" sz="700" b="0" i="0" u="none" strike="noStrike" kern="1200" cap="none" spc="-15" normalizeH="0" baseline="0" noProof="0" dirty="0">
                <a:ln>
                  <a:noFill/>
                </a:ln>
                <a:solidFill>
                  <a:srgbClr val="031B30"/>
                </a:solidFill>
                <a:effectLst/>
                <a:uLnTx/>
                <a:uFillTx/>
                <a:latin typeface="Candara"/>
                <a:ea typeface="+mn-ea"/>
                <a:cs typeface="Candara"/>
              </a:rPr>
              <a:t>n</a:t>
            </a:r>
            <a:r>
              <a:rPr kumimoji="0" sz="700" b="0" i="0" u="none" strike="noStrike" kern="1200" cap="none" spc="-5" normalizeH="0" baseline="0" noProof="0" dirty="0">
                <a:ln>
                  <a:noFill/>
                </a:ln>
                <a:solidFill>
                  <a:srgbClr val="031B30"/>
                </a:solidFill>
                <a:effectLst/>
                <a:uLnTx/>
                <a:uFillTx/>
                <a:latin typeface="Candara"/>
                <a:ea typeface="+mn-ea"/>
                <a:cs typeface="Candara"/>
              </a:rPr>
              <a:t>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04" name="object 104"/>
          <p:cNvSpPr/>
          <p:nvPr/>
        </p:nvSpPr>
        <p:spPr>
          <a:xfrm>
            <a:off x="3262884" y="2608326"/>
            <a:ext cx="819785" cy="476250"/>
          </a:xfrm>
          <a:custGeom>
            <a:avLst/>
            <a:gdLst/>
            <a:ahLst/>
            <a:cxnLst/>
            <a:rect l="l" t="t" r="r" b="b"/>
            <a:pathLst>
              <a:path w="819785" h="476250">
                <a:moveTo>
                  <a:pt x="771398" y="228219"/>
                </a:moveTo>
                <a:lnTo>
                  <a:pt x="0" y="228219"/>
                </a:lnTo>
                <a:lnTo>
                  <a:pt x="0" y="476123"/>
                </a:lnTo>
                <a:lnTo>
                  <a:pt x="19812" y="476123"/>
                </a:lnTo>
                <a:lnTo>
                  <a:pt x="19812" y="248031"/>
                </a:lnTo>
                <a:lnTo>
                  <a:pt x="9905" y="248031"/>
                </a:lnTo>
                <a:lnTo>
                  <a:pt x="19812" y="238125"/>
                </a:lnTo>
                <a:lnTo>
                  <a:pt x="771398" y="238125"/>
                </a:lnTo>
                <a:lnTo>
                  <a:pt x="771398" y="228219"/>
                </a:lnTo>
                <a:close/>
              </a:path>
              <a:path w="819785" h="476250">
                <a:moveTo>
                  <a:pt x="19812" y="238125"/>
                </a:moveTo>
                <a:lnTo>
                  <a:pt x="9905" y="248031"/>
                </a:lnTo>
                <a:lnTo>
                  <a:pt x="19812" y="248031"/>
                </a:lnTo>
                <a:lnTo>
                  <a:pt x="19812" y="238125"/>
                </a:lnTo>
                <a:close/>
              </a:path>
              <a:path w="819785" h="476250">
                <a:moveTo>
                  <a:pt x="791210" y="228219"/>
                </a:moveTo>
                <a:lnTo>
                  <a:pt x="781303" y="228219"/>
                </a:lnTo>
                <a:lnTo>
                  <a:pt x="771398" y="238125"/>
                </a:lnTo>
                <a:lnTo>
                  <a:pt x="19812" y="238125"/>
                </a:lnTo>
                <a:lnTo>
                  <a:pt x="19812" y="248031"/>
                </a:lnTo>
                <a:lnTo>
                  <a:pt x="791210" y="248031"/>
                </a:lnTo>
                <a:lnTo>
                  <a:pt x="791210" y="228219"/>
                </a:lnTo>
                <a:close/>
              </a:path>
              <a:path w="819785" h="476250">
                <a:moveTo>
                  <a:pt x="791210" y="63500"/>
                </a:moveTo>
                <a:lnTo>
                  <a:pt x="771398" y="63500"/>
                </a:lnTo>
                <a:lnTo>
                  <a:pt x="771398" y="238125"/>
                </a:lnTo>
                <a:lnTo>
                  <a:pt x="781303" y="228219"/>
                </a:lnTo>
                <a:lnTo>
                  <a:pt x="791210" y="228219"/>
                </a:lnTo>
                <a:lnTo>
                  <a:pt x="791210" y="63500"/>
                </a:lnTo>
                <a:close/>
              </a:path>
              <a:path w="819785" h="476250">
                <a:moveTo>
                  <a:pt x="781303" y="0"/>
                </a:moveTo>
                <a:lnTo>
                  <a:pt x="743203" y="76200"/>
                </a:lnTo>
                <a:lnTo>
                  <a:pt x="771398" y="76200"/>
                </a:lnTo>
                <a:lnTo>
                  <a:pt x="771398" y="63500"/>
                </a:lnTo>
                <a:lnTo>
                  <a:pt x="813053" y="63500"/>
                </a:lnTo>
                <a:lnTo>
                  <a:pt x="781303" y="0"/>
                </a:lnTo>
                <a:close/>
              </a:path>
              <a:path w="819785" h="476250">
                <a:moveTo>
                  <a:pt x="813053" y="63500"/>
                </a:moveTo>
                <a:lnTo>
                  <a:pt x="791210" y="63500"/>
                </a:lnTo>
                <a:lnTo>
                  <a:pt x="791210" y="76200"/>
                </a:lnTo>
                <a:lnTo>
                  <a:pt x="819403" y="76200"/>
                </a:lnTo>
                <a:lnTo>
                  <a:pt x="813053"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4302252" y="2608326"/>
            <a:ext cx="731520" cy="476250"/>
          </a:xfrm>
          <a:custGeom>
            <a:avLst/>
            <a:gdLst/>
            <a:ahLst/>
            <a:cxnLst/>
            <a:rect l="l" t="t" r="r" b="b"/>
            <a:pathLst>
              <a:path w="731520" h="476250">
                <a:moveTo>
                  <a:pt x="683387" y="399923"/>
                </a:moveTo>
                <a:lnTo>
                  <a:pt x="655193" y="399923"/>
                </a:lnTo>
                <a:lnTo>
                  <a:pt x="693293" y="476123"/>
                </a:lnTo>
                <a:lnTo>
                  <a:pt x="725043" y="412623"/>
                </a:lnTo>
                <a:lnTo>
                  <a:pt x="683387" y="412623"/>
                </a:lnTo>
                <a:lnTo>
                  <a:pt x="683387" y="399923"/>
                </a:lnTo>
                <a:close/>
              </a:path>
              <a:path w="731520" h="476250">
                <a:moveTo>
                  <a:pt x="683387" y="238125"/>
                </a:moveTo>
                <a:lnTo>
                  <a:pt x="683387" y="412623"/>
                </a:lnTo>
                <a:lnTo>
                  <a:pt x="703199" y="412623"/>
                </a:lnTo>
                <a:lnTo>
                  <a:pt x="703199" y="248031"/>
                </a:lnTo>
                <a:lnTo>
                  <a:pt x="693293" y="248031"/>
                </a:lnTo>
                <a:lnTo>
                  <a:pt x="683387" y="238125"/>
                </a:lnTo>
                <a:close/>
              </a:path>
              <a:path w="731520" h="476250">
                <a:moveTo>
                  <a:pt x="731393" y="399923"/>
                </a:moveTo>
                <a:lnTo>
                  <a:pt x="703199" y="399923"/>
                </a:lnTo>
                <a:lnTo>
                  <a:pt x="703199" y="412623"/>
                </a:lnTo>
                <a:lnTo>
                  <a:pt x="725043" y="412623"/>
                </a:lnTo>
                <a:lnTo>
                  <a:pt x="731393" y="399923"/>
                </a:lnTo>
                <a:close/>
              </a:path>
              <a:path w="731520" h="476250">
                <a:moveTo>
                  <a:pt x="19812" y="0"/>
                </a:moveTo>
                <a:lnTo>
                  <a:pt x="0" y="0"/>
                </a:lnTo>
                <a:lnTo>
                  <a:pt x="0" y="248031"/>
                </a:lnTo>
                <a:lnTo>
                  <a:pt x="683387" y="248031"/>
                </a:lnTo>
                <a:lnTo>
                  <a:pt x="683387" y="238125"/>
                </a:lnTo>
                <a:lnTo>
                  <a:pt x="19812" y="238125"/>
                </a:lnTo>
                <a:lnTo>
                  <a:pt x="9906" y="228219"/>
                </a:lnTo>
                <a:lnTo>
                  <a:pt x="19812" y="228219"/>
                </a:lnTo>
                <a:lnTo>
                  <a:pt x="19812" y="0"/>
                </a:lnTo>
                <a:close/>
              </a:path>
              <a:path w="731520" h="476250">
                <a:moveTo>
                  <a:pt x="703199" y="228219"/>
                </a:moveTo>
                <a:lnTo>
                  <a:pt x="19812" y="228219"/>
                </a:lnTo>
                <a:lnTo>
                  <a:pt x="19812" y="238125"/>
                </a:lnTo>
                <a:lnTo>
                  <a:pt x="683387" y="238125"/>
                </a:lnTo>
                <a:lnTo>
                  <a:pt x="693293" y="248031"/>
                </a:lnTo>
                <a:lnTo>
                  <a:pt x="703199" y="248031"/>
                </a:lnTo>
                <a:lnTo>
                  <a:pt x="703199" y="228219"/>
                </a:lnTo>
                <a:close/>
              </a:path>
              <a:path w="731520" h="476250">
                <a:moveTo>
                  <a:pt x="19812" y="228219"/>
                </a:moveTo>
                <a:lnTo>
                  <a:pt x="9906" y="228219"/>
                </a:lnTo>
                <a:lnTo>
                  <a:pt x="19812" y="238125"/>
                </a:lnTo>
                <a:lnTo>
                  <a:pt x="19812" y="22821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5052059" y="2608326"/>
            <a:ext cx="819785" cy="476250"/>
          </a:xfrm>
          <a:custGeom>
            <a:avLst/>
            <a:gdLst/>
            <a:ahLst/>
            <a:cxnLst/>
            <a:rect l="l" t="t" r="r" b="b"/>
            <a:pathLst>
              <a:path w="819785" h="476250">
                <a:moveTo>
                  <a:pt x="771398" y="228219"/>
                </a:moveTo>
                <a:lnTo>
                  <a:pt x="0" y="228219"/>
                </a:lnTo>
                <a:lnTo>
                  <a:pt x="0" y="476123"/>
                </a:lnTo>
                <a:lnTo>
                  <a:pt x="19812" y="476123"/>
                </a:lnTo>
                <a:lnTo>
                  <a:pt x="19812" y="248031"/>
                </a:lnTo>
                <a:lnTo>
                  <a:pt x="9905" y="248031"/>
                </a:lnTo>
                <a:lnTo>
                  <a:pt x="19812" y="238125"/>
                </a:lnTo>
                <a:lnTo>
                  <a:pt x="771398" y="238125"/>
                </a:lnTo>
                <a:lnTo>
                  <a:pt x="771398" y="228219"/>
                </a:lnTo>
                <a:close/>
              </a:path>
              <a:path w="819785" h="476250">
                <a:moveTo>
                  <a:pt x="19812" y="238125"/>
                </a:moveTo>
                <a:lnTo>
                  <a:pt x="9905" y="248031"/>
                </a:lnTo>
                <a:lnTo>
                  <a:pt x="19812" y="248031"/>
                </a:lnTo>
                <a:lnTo>
                  <a:pt x="19812" y="238125"/>
                </a:lnTo>
                <a:close/>
              </a:path>
              <a:path w="819785" h="476250">
                <a:moveTo>
                  <a:pt x="791210" y="228219"/>
                </a:moveTo>
                <a:lnTo>
                  <a:pt x="781303" y="228219"/>
                </a:lnTo>
                <a:lnTo>
                  <a:pt x="771398" y="238125"/>
                </a:lnTo>
                <a:lnTo>
                  <a:pt x="19812" y="238125"/>
                </a:lnTo>
                <a:lnTo>
                  <a:pt x="19812" y="248031"/>
                </a:lnTo>
                <a:lnTo>
                  <a:pt x="791210" y="248031"/>
                </a:lnTo>
                <a:lnTo>
                  <a:pt x="791210" y="228219"/>
                </a:lnTo>
                <a:close/>
              </a:path>
              <a:path w="819785" h="476250">
                <a:moveTo>
                  <a:pt x="791210" y="63500"/>
                </a:moveTo>
                <a:lnTo>
                  <a:pt x="771398" y="63500"/>
                </a:lnTo>
                <a:lnTo>
                  <a:pt x="771398" y="238125"/>
                </a:lnTo>
                <a:lnTo>
                  <a:pt x="781303" y="228219"/>
                </a:lnTo>
                <a:lnTo>
                  <a:pt x="791210" y="228219"/>
                </a:lnTo>
                <a:lnTo>
                  <a:pt x="791210" y="63500"/>
                </a:lnTo>
                <a:close/>
              </a:path>
              <a:path w="819785" h="476250">
                <a:moveTo>
                  <a:pt x="781303" y="0"/>
                </a:moveTo>
                <a:lnTo>
                  <a:pt x="743203" y="76200"/>
                </a:lnTo>
                <a:lnTo>
                  <a:pt x="771398" y="76200"/>
                </a:lnTo>
                <a:lnTo>
                  <a:pt x="771398" y="63500"/>
                </a:lnTo>
                <a:lnTo>
                  <a:pt x="813053" y="63500"/>
                </a:lnTo>
                <a:lnTo>
                  <a:pt x="781303" y="0"/>
                </a:lnTo>
                <a:close/>
              </a:path>
              <a:path w="819785" h="476250">
                <a:moveTo>
                  <a:pt x="813053" y="63500"/>
                </a:moveTo>
                <a:lnTo>
                  <a:pt x="791210" y="63500"/>
                </a:lnTo>
                <a:lnTo>
                  <a:pt x="791210" y="76200"/>
                </a:lnTo>
                <a:lnTo>
                  <a:pt x="819403" y="76200"/>
                </a:lnTo>
                <a:lnTo>
                  <a:pt x="813053"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6114288" y="2608326"/>
            <a:ext cx="731520" cy="476250"/>
          </a:xfrm>
          <a:custGeom>
            <a:avLst/>
            <a:gdLst/>
            <a:ahLst/>
            <a:cxnLst/>
            <a:rect l="l" t="t" r="r" b="b"/>
            <a:pathLst>
              <a:path w="731520" h="476250">
                <a:moveTo>
                  <a:pt x="683387" y="399923"/>
                </a:moveTo>
                <a:lnTo>
                  <a:pt x="655192" y="399923"/>
                </a:lnTo>
                <a:lnTo>
                  <a:pt x="693292" y="476123"/>
                </a:lnTo>
                <a:lnTo>
                  <a:pt x="725042" y="412623"/>
                </a:lnTo>
                <a:lnTo>
                  <a:pt x="683387" y="412623"/>
                </a:lnTo>
                <a:lnTo>
                  <a:pt x="683387" y="399923"/>
                </a:lnTo>
                <a:close/>
              </a:path>
              <a:path w="731520" h="476250">
                <a:moveTo>
                  <a:pt x="683387" y="238125"/>
                </a:moveTo>
                <a:lnTo>
                  <a:pt x="683387" y="412623"/>
                </a:lnTo>
                <a:lnTo>
                  <a:pt x="703198" y="412623"/>
                </a:lnTo>
                <a:lnTo>
                  <a:pt x="703198" y="248031"/>
                </a:lnTo>
                <a:lnTo>
                  <a:pt x="693292" y="248031"/>
                </a:lnTo>
                <a:lnTo>
                  <a:pt x="683387" y="238125"/>
                </a:lnTo>
                <a:close/>
              </a:path>
              <a:path w="731520" h="476250">
                <a:moveTo>
                  <a:pt x="731392" y="399923"/>
                </a:moveTo>
                <a:lnTo>
                  <a:pt x="703198" y="399923"/>
                </a:lnTo>
                <a:lnTo>
                  <a:pt x="703198" y="412623"/>
                </a:lnTo>
                <a:lnTo>
                  <a:pt x="725042" y="412623"/>
                </a:lnTo>
                <a:lnTo>
                  <a:pt x="731392" y="399923"/>
                </a:lnTo>
                <a:close/>
              </a:path>
              <a:path w="731520" h="476250">
                <a:moveTo>
                  <a:pt x="19812" y="0"/>
                </a:moveTo>
                <a:lnTo>
                  <a:pt x="0" y="0"/>
                </a:lnTo>
                <a:lnTo>
                  <a:pt x="0" y="248031"/>
                </a:lnTo>
                <a:lnTo>
                  <a:pt x="683387" y="248031"/>
                </a:lnTo>
                <a:lnTo>
                  <a:pt x="683387" y="238125"/>
                </a:lnTo>
                <a:lnTo>
                  <a:pt x="19812" y="238125"/>
                </a:lnTo>
                <a:lnTo>
                  <a:pt x="9906" y="228219"/>
                </a:lnTo>
                <a:lnTo>
                  <a:pt x="19812" y="228219"/>
                </a:lnTo>
                <a:lnTo>
                  <a:pt x="19812" y="0"/>
                </a:lnTo>
                <a:close/>
              </a:path>
              <a:path w="731520" h="476250">
                <a:moveTo>
                  <a:pt x="703198" y="228219"/>
                </a:moveTo>
                <a:lnTo>
                  <a:pt x="19812" y="228219"/>
                </a:lnTo>
                <a:lnTo>
                  <a:pt x="19812" y="238125"/>
                </a:lnTo>
                <a:lnTo>
                  <a:pt x="683387" y="238125"/>
                </a:lnTo>
                <a:lnTo>
                  <a:pt x="693292" y="248031"/>
                </a:lnTo>
                <a:lnTo>
                  <a:pt x="703198" y="248031"/>
                </a:lnTo>
                <a:lnTo>
                  <a:pt x="703198" y="228219"/>
                </a:lnTo>
                <a:close/>
              </a:path>
              <a:path w="731520" h="476250">
                <a:moveTo>
                  <a:pt x="19812" y="228219"/>
                </a:moveTo>
                <a:lnTo>
                  <a:pt x="9906" y="228219"/>
                </a:lnTo>
                <a:lnTo>
                  <a:pt x="19812" y="238125"/>
                </a:lnTo>
                <a:lnTo>
                  <a:pt x="19812" y="22821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6868668" y="2608326"/>
            <a:ext cx="819785" cy="476250"/>
          </a:xfrm>
          <a:custGeom>
            <a:avLst/>
            <a:gdLst/>
            <a:ahLst/>
            <a:cxnLst/>
            <a:rect l="l" t="t" r="r" b="b"/>
            <a:pathLst>
              <a:path w="819784" h="476250">
                <a:moveTo>
                  <a:pt x="771398" y="228219"/>
                </a:moveTo>
                <a:lnTo>
                  <a:pt x="0" y="228219"/>
                </a:lnTo>
                <a:lnTo>
                  <a:pt x="0" y="476123"/>
                </a:lnTo>
                <a:lnTo>
                  <a:pt x="19811" y="476123"/>
                </a:lnTo>
                <a:lnTo>
                  <a:pt x="19811" y="248031"/>
                </a:lnTo>
                <a:lnTo>
                  <a:pt x="9905" y="248031"/>
                </a:lnTo>
                <a:lnTo>
                  <a:pt x="19811" y="238125"/>
                </a:lnTo>
                <a:lnTo>
                  <a:pt x="771398" y="238125"/>
                </a:lnTo>
                <a:lnTo>
                  <a:pt x="771398" y="228219"/>
                </a:lnTo>
                <a:close/>
              </a:path>
              <a:path w="819784" h="476250">
                <a:moveTo>
                  <a:pt x="19811" y="238125"/>
                </a:moveTo>
                <a:lnTo>
                  <a:pt x="9905" y="248031"/>
                </a:lnTo>
                <a:lnTo>
                  <a:pt x="19811" y="248031"/>
                </a:lnTo>
                <a:lnTo>
                  <a:pt x="19811" y="238125"/>
                </a:lnTo>
                <a:close/>
              </a:path>
              <a:path w="819784" h="476250">
                <a:moveTo>
                  <a:pt x="791209" y="228219"/>
                </a:moveTo>
                <a:lnTo>
                  <a:pt x="781303" y="228219"/>
                </a:lnTo>
                <a:lnTo>
                  <a:pt x="771398" y="238125"/>
                </a:lnTo>
                <a:lnTo>
                  <a:pt x="19811" y="238125"/>
                </a:lnTo>
                <a:lnTo>
                  <a:pt x="19811" y="248031"/>
                </a:lnTo>
                <a:lnTo>
                  <a:pt x="791209" y="248031"/>
                </a:lnTo>
                <a:lnTo>
                  <a:pt x="791209" y="228219"/>
                </a:lnTo>
                <a:close/>
              </a:path>
              <a:path w="819784" h="476250">
                <a:moveTo>
                  <a:pt x="791209" y="63500"/>
                </a:moveTo>
                <a:lnTo>
                  <a:pt x="771398" y="63500"/>
                </a:lnTo>
                <a:lnTo>
                  <a:pt x="771398" y="238125"/>
                </a:lnTo>
                <a:lnTo>
                  <a:pt x="781303" y="228219"/>
                </a:lnTo>
                <a:lnTo>
                  <a:pt x="791209" y="228219"/>
                </a:lnTo>
                <a:lnTo>
                  <a:pt x="791209" y="63500"/>
                </a:lnTo>
                <a:close/>
              </a:path>
              <a:path w="819784" h="476250">
                <a:moveTo>
                  <a:pt x="781303" y="0"/>
                </a:moveTo>
                <a:lnTo>
                  <a:pt x="743203" y="76200"/>
                </a:lnTo>
                <a:lnTo>
                  <a:pt x="771398" y="76200"/>
                </a:lnTo>
                <a:lnTo>
                  <a:pt x="771398" y="63500"/>
                </a:lnTo>
                <a:lnTo>
                  <a:pt x="813053" y="63500"/>
                </a:lnTo>
                <a:lnTo>
                  <a:pt x="781303" y="0"/>
                </a:lnTo>
                <a:close/>
              </a:path>
              <a:path w="819784" h="476250">
                <a:moveTo>
                  <a:pt x="813053" y="63500"/>
                </a:moveTo>
                <a:lnTo>
                  <a:pt x="791209" y="63500"/>
                </a:lnTo>
                <a:lnTo>
                  <a:pt x="791209" y="76200"/>
                </a:lnTo>
                <a:lnTo>
                  <a:pt x="819403" y="76200"/>
                </a:lnTo>
                <a:lnTo>
                  <a:pt x="813053"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7930895" y="2608326"/>
            <a:ext cx="731520" cy="476250"/>
          </a:xfrm>
          <a:custGeom>
            <a:avLst/>
            <a:gdLst/>
            <a:ahLst/>
            <a:cxnLst/>
            <a:rect l="l" t="t" r="r" b="b"/>
            <a:pathLst>
              <a:path w="731520" h="476250">
                <a:moveTo>
                  <a:pt x="683386" y="399923"/>
                </a:moveTo>
                <a:lnTo>
                  <a:pt x="655193" y="399923"/>
                </a:lnTo>
                <a:lnTo>
                  <a:pt x="693293" y="476123"/>
                </a:lnTo>
                <a:lnTo>
                  <a:pt x="725043" y="412623"/>
                </a:lnTo>
                <a:lnTo>
                  <a:pt x="683386" y="412623"/>
                </a:lnTo>
                <a:lnTo>
                  <a:pt x="683386" y="399923"/>
                </a:lnTo>
                <a:close/>
              </a:path>
              <a:path w="731520" h="476250">
                <a:moveTo>
                  <a:pt x="683386" y="238125"/>
                </a:moveTo>
                <a:lnTo>
                  <a:pt x="683386" y="412623"/>
                </a:lnTo>
                <a:lnTo>
                  <a:pt x="703199" y="412623"/>
                </a:lnTo>
                <a:lnTo>
                  <a:pt x="703199" y="248031"/>
                </a:lnTo>
                <a:lnTo>
                  <a:pt x="693293" y="248031"/>
                </a:lnTo>
                <a:lnTo>
                  <a:pt x="683386" y="238125"/>
                </a:lnTo>
                <a:close/>
              </a:path>
              <a:path w="731520" h="476250">
                <a:moveTo>
                  <a:pt x="731393" y="399923"/>
                </a:moveTo>
                <a:lnTo>
                  <a:pt x="703199" y="399923"/>
                </a:lnTo>
                <a:lnTo>
                  <a:pt x="703199" y="412623"/>
                </a:lnTo>
                <a:lnTo>
                  <a:pt x="725043" y="412623"/>
                </a:lnTo>
                <a:lnTo>
                  <a:pt x="731393" y="399923"/>
                </a:lnTo>
                <a:close/>
              </a:path>
              <a:path w="731520" h="476250">
                <a:moveTo>
                  <a:pt x="19811" y="0"/>
                </a:moveTo>
                <a:lnTo>
                  <a:pt x="0" y="0"/>
                </a:lnTo>
                <a:lnTo>
                  <a:pt x="0" y="248031"/>
                </a:lnTo>
                <a:lnTo>
                  <a:pt x="683386" y="248031"/>
                </a:lnTo>
                <a:lnTo>
                  <a:pt x="683386" y="238125"/>
                </a:lnTo>
                <a:lnTo>
                  <a:pt x="19811" y="238125"/>
                </a:lnTo>
                <a:lnTo>
                  <a:pt x="9905" y="228219"/>
                </a:lnTo>
                <a:lnTo>
                  <a:pt x="19811" y="228219"/>
                </a:lnTo>
                <a:lnTo>
                  <a:pt x="19811" y="0"/>
                </a:lnTo>
                <a:close/>
              </a:path>
              <a:path w="731520" h="476250">
                <a:moveTo>
                  <a:pt x="703199" y="228219"/>
                </a:moveTo>
                <a:lnTo>
                  <a:pt x="19811" y="228219"/>
                </a:lnTo>
                <a:lnTo>
                  <a:pt x="19811" y="238125"/>
                </a:lnTo>
                <a:lnTo>
                  <a:pt x="683386" y="238125"/>
                </a:lnTo>
                <a:lnTo>
                  <a:pt x="693293" y="248031"/>
                </a:lnTo>
                <a:lnTo>
                  <a:pt x="703199" y="248031"/>
                </a:lnTo>
                <a:lnTo>
                  <a:pt x="703199" y="228219"/>
                </a:lnTo>
                <a:close/>
              </a:path>
              <a:path w="731520" h="476250">
                <a:moveTo>
                  <a:pt x="19811" y="228219"/>
                </a:moveTo>
                <a:lnTo>
                  <a:pt x="9905" y="228219"/>
                </a:lnTo>
                <a:lnTo>
                  <a:pt x="19811" y="238125"/>
                </a:lnTo>
                <a:lnTo>
                  <a:pt x="19811" y="22821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8676131" y="2623566"/>
            <a:ext cx="819785" cy="476250"/>
          </a:xfrm>
          <a:custGeom>
            <a:avLst/>
            <a:gdLst/>
            <a:ahLst/>
            <a:cxnLst/>
            <a:rect l="l" t="t" r="r" b="b"/>
            <a:pathLst>
              <a:path w="819784" h="476250">
                <a:moveTo>
                  <a:pt x="771398" y="228219"/>
                </a:moveTo>
                <a:lnTo>
                  <a:pt x="0" y="228219"/>
                </a:lnTo>
                <a:lnTo>
                  <a:pt x="0" y="476123"/>
                </a:lnTo>
                <a:lnTo>
                  <a:pt x="19812" y="476123"/>
                </a:lnTo>
                <a:lnTo>
                  <a:pt x="19812" y="248031"/>
                </a:lnTo>
                <a:lnTo>
                  <a:pt x="9906" y="248031"/>
                </a:lnTo>
                <a:lnTo>
                  <a:pt x="19812" y="238125"/>
                </a:lnTo>
                <a:lnTo>
                  <a:pt x="771398" y="238125"/>
                </a:lnTo>
                <a:lnTo>
                  <a:pt x="771398" y="228219"/>
                </a:lnTo>
                <a:close/>
              </a:path>
              <a:path w="819784" h="476250">
                <a:moveTo>
                  <a:pt x="19812" y="238125"/>
                </a:moveTo>
                <a:lnTo>
                  <a:pt x="9906" y="248031"/>
                </a:lnTo>
                <a:lnTo>
                  <a:pt x="19812" y="248031"/>
                </a:lnTo>
                <a:lnTo>
                  <a:pt x="19812" y="238125"/>
                </a:lnTo>
                <a:close/>
              </a:path>
              <a:path w="819784" h="476250">
                <a:moveTo>
                  <a:pt x="791210" y="228219"/>
                </a:moveTo>
                <a:lnTo>
                  <a:pt x="781303" y="228219"/>
                </a:lnTo>
                <a:lnTo>
                  <a:pt x="771398" y="238125"/>
                </a:lnTo>
                <a:lnTo>
                  <a:pt x="19812" y="238125"/>
                </a:lnTo>
                <a:lnTo>
                  <a:pt x="19812" y="248031"/>
                </a:lnTo>
                <a:lnTo>
                  <a:pt x="791210" y="248031"/>
                </a:lnTo>
                <a:lnTo>
                  <a:pt x="791210" y="228219"/>
                </a:lnTo>
                <a:close/>
              </a:path>
              <a:path w="819784" h="476250">
                <a:moveTo>
                  <a:pt x="791210" y="63500"/>
                </a:moveTo>
                <a:lnTo>
                  <a:pt x="771398" y="63500"/>
                </a:lnTo>
                <a:lnTo>
                  <a:pt x="771398" y="238125"/>
                </a:lnTo>
                <a:lnTo>
                  <a:pt x="781303" y="228219"/>
                </a:lnTo>
                <a:lnTo>
                  <a:pt x="791210" y="228219"/>
                </a:lnTo>
                <a:lnTo>
                  <a:pt x="791210" y="63500"/>
                </a:lnTo>
                <a:close/>
              </a:path>
              <a:path w="819784" h="476250">
                <a:moveTo>
                  <a:pt x="781303" y="0"/>
                </a:moveTo>
                <a:lnTo>
                  <a:pt x="743203" y="76200"/>
                </a:lnTo>
                <a:lnTo>
                  <a:pt x="771398" y="76200"/>
                </a:lnTo>
                <a:lnTo>
                  <a:pt x="771398" y="63500"/>
                </a:lnTo>
                <a:lnTo>
                  <a:pt x="813053" y="63500"/>
                </a:lnTo>
                <a:lnTo>
                  <a:pt x="781303" y="0"/>
                </a:lnTo>
                <a:close/>
              </a:path>
              <a:path w="819784" h="476250">
                <a:moveTo>
                  <a:pt x="813053" y="63500"/>
                </a:moveTo>
                <a:lnTo>
                  <a:pt x="791210" y="63500"/>
                </a:lnTo>
                <a:lnTo>
                  <a:pt x="791210" y="76200"/>
                </a:lnTo>
                <a:lnTo>
                  <a:pt x="819403" y="76200"/>
                </a:lnTo>
                <a:lnTo>
                  <a:pt x="813053"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9738359" y="2623566"/>
            <a:ext cx="731520" cy="476250"/>
          </a:xfrm>
          <a:custGeom>
            <a:avLst/>
            <a:gdLst/>
            <a:ahLst/>
            <a:cxnLst/>
            <a:rect l="l" t="t" r="r" b="b"/>
            <a:pathLst>
              <a:path w="731520" h="476250">
                <a:moveTo>
                  <a:pt x="683387" y="399923"/>
                </a:moveTo>
                <a:lnTo>
                  <a:pt x="655193" y="399923"/>
                </a:lnTo>
                <a:lnTo>
                  <a:pt x="693293" y="476123"/>
                </a:lnTo>
                <a:lnTo>
                  <a:pt x="725043" y="412623"/>
                </a:lnTo>
                <a:lnTo>
                  <a:pt x="683387" y="412623"/>
                </a:lnTo>
                <a:lnTo>
                  <a:pt x="683387" y="399923"/>
                </a:lnTo>
                <a:close/>
              </a:path>
              <a:path w="731520" h="476250">
                <a:moveTo>
                  <a:pt x="683387" y="238125"/>
                </a:moveTo>
                <a:lnTo>
                  <a:pt x="683387" y="412623"/>
                </a:lnTo>
                <a:lnTo>
                  <a:pt x="703199" y="412623"/>
                </a:lnTo>
                <a:lnTo>
                  <a:pt x="703199" y="248031"/>
                </a:lnTo>
                <a:lnTo>
                  <a:pt x="693293" y="248031"/>
                </a:lnTo>
                <a:lnTo>
                  <a:pt x="683387" y="238125"/>
                </a:lnTo>
                <a:close/>
              </a:path>
              <a:path w="731520" h="476250">
                <a:moveTo>
                  <a:pt x="731393" y="399923"/>
                </a:moveTo>
                <a:lnTo>
                  <a:pt x="703199" y="399923"/>
                </a:lnTo>
                <a:lnTo>
                  <a:pt x="703199" y="412623"/>
                </a:lnTo>
                <a:lnTo>
                  <a:pt x="725043" y="412623"/>
                </a:lnTo>
                <a:lnTo>
                  <a:pt x="731393" y="399923"/>
                </a:lnTo>
                <a:close/>
              </a:path>
              <a:path w="731520" h="476250">
                <a:moveTo>
                  <a:pt x="19812" y="0"/>
                </a:moveTo>
                <a:lnTo>
                  <a:pt x="0" y="0"/>
                </a:lnTo>
                <a:lnTo>
                  <a:pt x="0" y="248031"/>
                </a:lnTo>
                <a:lnTo>
                  <a:pt x="683387" y="248031"/>
                </a:lnTo>
                <a:lnTo>
                  <a:pt x="683387" y="238125"/>
                </a:lnTo>
                <a:lnTo>
                  <a:pt x="19812" y="238125"/>
                </a:lnTo>
                <a:lnTo>
                  <a:pt x="9906" y="228219"/>
                </a:lnTo>
                <a:lnTo>
                  <a:pt x="19812" y="228219"/>
                </a:lnTo>
                <a:lnTo>
                  <a:pt x="19812" y="0"/>
                </a:lnTo>
                <a:close/>
              </a:path>
              <a:path w="731520" h="476250">
                <a:moveTo>
                  <a:pt x="703199" y="228219"/>
                </a:moveTo>
                <a:lnTo>
                  <a:pt x="19812" y="228219"/>
                </a:lnTo>
                <a:lnTo>
                  <a:pt x="19812" y="238125"/>
                </a:lnTo>
                <a:lnTo>
                  <a:pt x="683387" y="238125"/>
                </a:lnTo>
                <a:lnTo>
                  <a:pt x="693293" y="248031"/>
                </a:lnTo>
                <a:lnTo>
                  <a:pt x="703199" y="248031"/>
                </a:lnTo>
                <a:lnTo>
                  <a:pt x="703199" y="228219"/>
                </a:lnTo>
                <a:close/>
              </a:path>
              <a:path w="731520" h="476250">
                <a:moveTo>
                  <a:pt x="19812" y="228219"/>
                </a:moveTo>
                <a:lnTo>
                  <a:pt x="9906" y="228219"/>
                </a:lnTo>
                <a:lnTo>
                  <a:pt x="19812" y="238125"/>
                </a:lnTo>
                <a:lnTo>
                  <a:pt x="19812" y="22821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10616183" y="2623566"/>
            <a:ext cx="428625" cy="476250"/>
          </a:xfrm>
          <a:custGeom>
            <a:avLst/>
            <a:gdLst/>
            <a:ahLst/>
            <a:cxnLst/>
            <a:rect l="l" t="t" r="r" b="b"/>
            <a:pathLst>
              <a:path w="428625" h="476250">
                <a:moveTo>
                  <a:pt x="19812" y="416687"/>
                </a:moveTo>
                <a:lnTo>
                  <a:pt x="0" y="416687"/>
                </a:lnTo>
                <a:lnTo>
                  <a:pt x="0" y="476123"/>
                </a:lnTo>
                <a:lnTo>
                  <a:pt x="19812" y="476123"/>
                </a:lnTo>
                <a:lnTo>
                  <a:pt x="19812" y="416687"/>
                </a:lnTo>
                <a:close/>
              </a:path>
              <a:path w="428625" h="476250">
                <a:moveTo>
                  <a:pt x="19812" y="337438"/>
                </a:moveTo>
                <a:lnTo>
                  <a:pt x="0" y="337438"/>
                </a:lnTo>
                <a:lnTo>
                  <a:pt x="0" y="396875"/>
                </a:lnTo>
                <a:lnTo>
                  <a:pt x="19812" y="396875"/>
                </a:lnTo>
                <a:lnTo>
                  <a:pt x="19812" y="337438"/>
                </a:lnTo>
                <a:close/>
              </a:path>
              <a:path w="428625" h="476250">
                <a:moveTo>
                  <a:pt x="19812" y="258191"/>
                </a:moveTo>
                <a:lnTo>
                  <a:pt x="0" y="258191"/>
                </a:lnTo>
                <a:lnTo>
                  <a:pt x="0" y="317626"/>
                </a:lnTo>
                <a:lnTo>
                  <a:pt x="19812" y="317626"/>
                </a:lnTo>
                <a:lnTo>
                  <a:pt x="19812" y="258191"/>
                </a:lnTo>
                <a:close/>
              </a:path>
              <a:path w="428625" h="476250">
                <a:moveTo>
                  <a:pt x="19812" y="238125"/>
                </a:moveTo>
                <a:lnTo>
                  <a:pt x="9906" y="248031"/>
                </a:lnTo>
                <a:lnTo>
                  <a:pt x="68961" y="248031"/>
                </a:lnTo>
                <a:lnTo>
                  <a:pt x="68961" y="238379"/>
                </a:lnTo>
                <a:lnTo>
                  <a:pt x="19812" y="238379"/>
                </a:lnTo>
                <a:lnTo>
                  <a:pt x="19812" y="238125"/>
                </a:lnTo>
                <a:close/>
              </a:path>
              <a:path w="428625" h="476250">
                <a:moveTo>
                  <a:pt x="68961" y="228219"/>
                </a:moveTo>
                <a:lnTo>
                  <a:pt x="0" y="228219"/>
                </a:lnTo>
                <a:lnTo>
                  <a:pt x="0" y="238379"/>
                </a:lnTo>
                <a:lnTo>
                  <a:pt x="19558" y="238379"/>
                </a:lnTo>
                <a:lnTo>
                  <a:pt x="19812" y="238125"/>
                </a:lnTo>
                <a:lnTo>
                  <a:pt x="68961" y="238125"/>
                </a:lnTo>
                <a:lnTo>
                  <a:pt x="68961" y="228219"/>
                </a:lnTo>
                <a:close/>
              </a:path>
              <a:path w="428625" h="476250">
                <a:moveTo>
                  <a:pt x="68961" y="238125"/>
                </a:moveTo>
                <a:lnTo>
                  <a:pt x="19812" y="238125"/>
                </a:lnTo>
                <a:lnTo>
                  <a:pt x="19812" y="238379"/>
                </a:lnTo>
                <a:lnTo>
                  <a:pt x="68961" y="238379"/>
                </a:lnTo>
                <a:lnTo>
                  <a:pt x="68961" y="238125"/>
                </a:lnTo>
                <a:close/>
              </a:path>
              <a:path w="428625" h="476250">
                <a:moveTo>
                  <a:pt x="148209" y="228219"/>
                </a:moveTo>
                <a:lnTo>
                  <a:pt x="88773" y="228219"/>
                </a:lnTo>
                <a:lnTo>
                  <a:pt x="88773" y="248031"/>
                </a:lnTo>
                <a:lnTo>
                  <a:pt x="148209" y="248031"/>
                </a:lnTo>
                <a:lnTo>
                  <a:pt x="148209" y="228219"/>
                </a:lnTo>
                <a:close/>
              </a:path>
              <a:path w="428625" h="476250">
                <a:moveTo>
                  <a:pt x="227457" y="228219"/>
                </a:moveTo>
                <a:lnTo>
                  <a:pt x="168021" y="228219"/>
                </a:lnTo>
                <a:lnTo>
                  <a:pt x="168021" y="248031"/>
                </a:lnTo>
                <a:lnTo>
                  <a:pt x="227457" y="248031"/>
                </a:lnTo>
                <a:lnTo>
                  <a:pt x="227457" y="228219"/>
                </a:lnTo>
                <a:close/>
              </a:path>
              <a:path w="428625" h="476250">
                <a:moveTo>
                  <a:pt x="306705" y="228219"/>
                </a:moveTo>
                <a:lnTo>
                  <a:pt x="247269" y="228219"/>
                </a:lnTo>
                <a:lnTo>
                  <a:pt x="247269" y="248031"/>
                </a:lnTo>
                <a:lnTo>
                  <a:pt x="306705" y="248031"/>
                </a:lnTo>
                <a:lnTo>
                  <a:pt x="306705" y="228219"/>
                </a:lnTo>
                <a:close/>
              </a:path>
              <a:path w="428625" h="476250">
                <a:moveTo>
                  <a:pt x="385952" y="228219"/>
                </a:moveTo>
                <a:lnTo>
                  <a:pt x="326517" y="228219"/>
                </a:lnTo>
                <a:lnTo>
                  <a:pt x="326517" y="248031"/>
                </a:lnTo>
                <a:lnTo>
                  <a:pt x="385952" y="248031"/>
                </a:lnTo>
                <a:lnTo>
                  <a:pt x="385952" y="228219"/>
                </a:lnTo>
                <a:close/>
              </a:path>
              <a:path w="428625" h="476250">
                <a:moveTo>
                  <a:pt x="399923" y="162813"/>
                </a:moveTo>
                <a:lnTo>
                  <a:pt x="380111" y="162813"/>
                </a:lnTo>
                <a:lnTo>
                  <a:pt x="380111" y="222250"/>
                </a:lnTo>
                <a:lnTo>
                  <a:pt x="399923" y="222250"/>
                </a:lnTo>
                <a:lnTo>
                  <a:pt x="399923" y="162813"/>
                </a:lnTo>
                <a:close/>
              </a:path>
              <a:path w="428625" h="476250">
                <a:moveTo>
                  <a:pt x="399923" y="83566"/>
                </a:moveTo>
                <a:lnTo>
                  <a:pt x="380111" y="83566"/>
                </a:lnTo>
                <a:lnTo>
                  <a:pt x="380111" y="143001"/>
                </a:lnTo>
                <a:lnTo>
                  <a:pt x="399923" y="143001"/>
                </a:lnTo>
                <a:lnTo>
                  <a:pt x="399923" y="83566"/>
                </a:lnTo>
                <a:close/>
              </a:path>
              <a:path w="428625" h="476250">
                <a:moveTo>
                  <a:pt x="390017" y="0"/>
                </a:moveTo>
                <a:lnTo>
                  <a:pt x="351917" y="76200"/>
                </a:lnTo>
                <a:lnTo>
                  <a:pt x="428117" y="76200"/>
                </a:lnTo>
                <a:lnTo>
                  <a:pt x="421894" y="63754"/>
                </a:lnTo>
                <a:lnTo>
                  <a:pt x="380111" y="63754"/>
                </a:lnTo>
                <a:lnTo>
                  <a:pt x="380111" y="63500"/>
                </a:lnTo>
                <a:lnTo>
                  <a:pt x="421767" y="63500"/>
                </a:lnTo>
                <a:lnTo>
                  <a:pt x="390017" y="0"/>
                </a:lnTo>
                <a:close/>
              </a:path>
              <a:path w="428625" h="476250">
                <a:moveTo>
                  <a:pt x="399923" y="63500"/>
                </a:moveTo>
                <a:lnTo>
                  <a:pt x="380111" y="63500"/>
                </a:lnTo>
                <a:lnTo>
                  <a:pt x="380111" y="63754"/>
                </a:lnTo>
                <a:lnTo>
                  <a:pt x="399923" y="63754"/>
                </a:lnTo>
                <a:lnTo>
                  <a:pt x="399923" y="63500"/>
                </a:lnTo>
                <a:close/>
              </a:path>
              <a:path w="428625" h="476250">
                <a:moveTo>
                  <a:pt x="421767" y="63500"/>
                </a:moveTo>
                <a:lnTo>
                  <a:pt x="399923" y="63500"/>
                </a:lnTo>
                <a:lnTo>
                  <a:pt x="399923" y="63754"/>
                </a:lnTo>
                <a:lnTo>
                  <a:pt x="421894" y="63754"/>
                </a:lnTo>
                <a:lnTo>
                  <a:pt x="421767"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1530858" y="1614805"/>
            <a:ext cx="9279255" cy="730250"/>
          </a:xfrm>
          <a:custGeom>
            <a:avLst/>
            <a:gdLst/>
            <a:ahLst/>
            <a:cxnLst/>
            <a:rect l="l" t="t" r="r" b="b"/>
            <a:pathLst>
              <a:path w="9279255" h="730250">
                <a:moveTo>
                  <a:pt x="9278874" y="670814"/>
                </a:moveTo>
                <a:lnTo>
                  <a:pt x="9259062" y="670814"/>
                </a:lnTo>
                <a:lnTo>
                  <a:pt x="9259062" y="730250"/>
                </a:lnTo>
                <a:lnTo>
                  <a:pt x="9278874" y="730250"/>
                </a:lnTo>
                <a:lnTo>
                  <a:pt x="9278874" y="670814"/>
                </a:lnTo>
                <a:close/>
              </a:path>
              <a:path w="9279255" h="730250">
                <a:moveTo>
                  <a:pt x="9278874" y="591566"/>
                </a:moveTo>
                <a:lnTo>
                  <a:pt x="9259062" y="591566"/>
                </a:lnTo>
                <a:lnTo>
                  <a:pt x="9259062" y="651002"/>
                </a:lnTo>
                <a:lnTo>
                  <a:pt x="9278874" y="651002"/>
                </a:lnTo>
                <a:lnTo>
                  <a:pt x="9278874" y="591566"/>
                </a:lnTo>
                <a:close/>
              </a:path>
              <a:path w="9279255" h="730250">
                <a:moveTo>
                  <a:pt x="9278874" y="512318"/>
                </a:moveTo>
                <a:lnTo>
                  <a:pt x="9259062" y="512318"/>
                </a:lnTo>
                <a:lnTo>
                  <a:pt x="9259062" y="571754"/>
                </a:lnTo>
                <a:lnTo>
                  <a:pt x="9278874" y="571754"/>
                </a:lnTo>
                <a:lnTo>
                  <a:pt x="9278874" y="512318"/>
                </a:lnTo>
                <a:close/>
              </a:path>
              <a:path w="9279255" h="730250">
                <a:moveTo>
                  <a:pt x="9278874" y="433070"/>
                </a:moveTo>
                <a:lnTo>
                  <a:pt x="9259062" y="433070"/>
                </a:lnTo>
                <a:lnTo>
                  <a:pt x="9259062" y="492506"/>
                </a:lnTo>
                <a:lnTo>
                  <a:pt x="9278874" y="492506"/>
                </a:lnTo>
                <a:lnTo>
                  <a:pt x="9278874" y="433070"/>
                </a:lnTo>
                <a:close/>
              </a:path>
              <a:path w="9279255" h="730250">
                <a:moveTo>
                  <a:pt x="9278874" y="353822"/>
                </a:moveTo>
                <a:lnTo>
                  <a:pt x="9259062" y="353822"/>
                </a:lnTo>
                <a:lnTo>
                  <a:pt x="9259062" y="413258"/>
                </a:lnTo>
                <a:lnTo>
                  <a:pt x="9278874" y="413258"/>
                </a:lnTo>
                <a:lnTo>
                  <a:pt x="9278874" y="353822"/>
                </a:lnTo>
                <a:close/>
              </a:path>
              <a:path w="9279255" h="730250">
                <a:moveTo>
                  <a:pt x="9278874" y="274574"/>
                </a:moveTo>
                <a:lnTo>
                  <a:pt x="9259062" y="274574"/>
                </a:lnTo>
                <a:lnTo>
                  <a:pt x="9259062" y="334010"/>
                </a:lnTo>
                <a:lnTo>
                  <a:pt x="9278874" y="334010"/>
                </a:lnTo>
                <a:lnTo>
                  <a:pt x="9278874" y="274574"/>
                </a:lnTo>
                <a:close/>
              </a:path>
              <a:path w="9279255" h="730250">
                <a:moveTo>
                  <a:pt x="9278874" y="195325"/>
                </a:moveTo>
                <a:lnTo>
                  <a:pt x="9259062" y="195325"/>
                </a:lnTo>
                <a:lnTo>
                  <a:pt x="9259062" y="254762"/>
                </a:lnTo>
                <a:lnTo>
                  <a:pt x="9278874" y="254762"/>
                </a:lnTo>
                <a:lnTo>
                  <a:pt x="9278874" y="195325"/>
                </a:lnTo>
                <a:close/>
              </a:path>
              <a:path w="9279255" h="730250">
                <a:moveTo>
                  <a:pt x="9278874" y="116078"/>
                </a:moveTo>
                <a:lnTo>
                  <a:pt x="9259062" y="116078"/>
                </a:lnTo>
                <a:lnTo>
                  <a:pt x="9259062" y="175514"/>
                </a:lnTo>
                <a:lnTo>
                  <a:pt x="9278874" y="175514"/>
                </a:lnTo>
                <a:lnTo>
                  <a:pt x="9278874" y="116078"/>
                </a:lnTo>
                <a:close/>
              </a:path>
              <a:path w="9279255" h="730250">
                <a:moveTo>
                  <a:pt x="9278874" y="36830"/>
                </a:moveTo>
                <a:lnTo>
                  <a:pt x="9259062" y="36830"/>
                </a:lnTo>
                <a:lnTo>
                  <a:pt x="9259062" y="96266"/>
                </a:lnTo>
                <a:lnTo>
                  <a:pt x="9278874" y="96266"/>
                </a:lnTo>
                <a:lnTo>
                  <a:pt x="9278874" y="36830"/>
                </a:lnTo>
                <a:close/>
              </a:path>
              <a:path w="9279255" h="730250">
                <a:moveTo>
                  <a:pt x="9278874" y="0"/>
                </a:moveTo>
                <a:lnTo>
                  <a:pt x="9216644" y="0"/>
                </a:lnTo>
                <a:lnTo>
                  <a:pt x="9216644" y="19812"/>
                </a:lnTo>
                <a:lnTo>
                  <a:pt x="9268968" y="19812"/>
                </a:lnTo>
                <a:lnTo>
                  <a:pt x="9266174" y="17018"/>
                </a:lnTo>
                <a:lnTo>
                  <a:pt x="9259062" y="17018"/>
                </a:lnTo>
                <a:lnTo>
                  <a:pt x="9259062" y="9906"/>
                </a:lnTo>
                <a:lnTo>
                  <a:pt x="9278874" y="9906"/>
                </a:lnTo>
                <a:lnTo>
                  <a:pt x="9278874" y="0"/>
                </a:lnTo>
                <a:close/>
              </a:path>
              <a:path w="9279255" h="730250">
                <a:moveTo>
                  <a:pt x="9259062" y="9906"/>
                </a:moveTo>
                <a:lnTo>
                  <a:pt x="9259062" y="17018"/>
                </a:lnTo>
                <a:lnTo>
                  <a:pt x="9266174" y="17018"/>
                </a:lnTo>
                <a:lnTo>
                  <a:pt x="9259062" y="9906"/>
                </a:lnTo>
                <a:close/>
              </a:path>
              <a:path w="9279255" h="730250">
                <a:moveTo>
                  <a:pt x="9278874" y="9906"/>
                </a:moveTo>
                <a:lnTo>
                  <a:pt x="9259062" y="9906"/>
                </a:lnTo>
                <a:lnTo>
                  <a:pt x="9266174" y="17018"/>
                </a:lnTo>
                <a:lnTo>
                  <a:pt x="9278874" y="17018"/>
                </a:lnTo>
                <a:lnTo>
                  <a:pt x="9278874" y="9906"/>
                </a:lnTo>
                <a:close/>
              </a:path>
              <a:path w="9279255" h="730250">
                <a:moveTo>
                  <a:pt x="9196832" y="0"/>
                </a:moveTo>
                <a:lnTo>
                  <a:pt x="9137396" y="0"/>
                </a:lnTo>
                <a:lnTo>
                  <a:pt x="9137396" y="19812"/>
                </a:lnTo>
                <a:lnTo>
                  <a:pt x="9196832" y="19812"/>
                </a:lnTo>
                <a:lnTo>
                  <a:pt x="9196832" y="0"/>
                </a:lnTo>
                <a:close/>
              </a:path>
              <a:path w="9279255" h="730250">
                <a:moveTo>
                  <a:pt x="9117584" y="0"/>
                </a:moveTo>
                <a:lnTo>
                  <a:pt x="9058148" y="0"/>
                </a:lnTo>
                <a:lnTo>
                  <a:pt x="9058148" y="19812"/>
                </a:lnTo>
                <a:lnTo>
                  <a:pt x="9117584" y="19812"/>
                </a:lnTo>
                <a:lnTo>
                  <a:pt x="9117584" y="0"/>
                </a:lnTo>
                <a:close/>
              </a:path>
              <a:path w="9279255" h="730250">
                <a:moveTo>
                  <a:pt x="9038336" y="0"/>
                </a:moveTo>
                <a:lnTo>
                  <a:pt x="8978900" y="0"/>
                </a:lnTo>
                <a:lnTo>
                  <a:pt x="8978900" y="19812"/>
                </a:lnTo>
                <a:lnTo>
                  <a:pt x="9038336" y="19812"/>
                </a:lnTo>
                <a:lnTo>
                  <a:pt x="9038336" y="0"/>
                </a:lnTo>
                <a:close/>
              </a:path>
              <a:path w="9279255" h="730250">
                <a:moveTo>
                  <a:pt x="8959088" y="0"/>
                </a:moveTo>
                <a:lnTo>
                  <a:pt x="8899652" y="0"/>
                </a:lnTo>
                <a:lnTo>
                  <a:pt x="8899652" y="19812"/>
                </a:lnTo>
                <a:lnTo>
                  <a:pt x="8959088" y="19812"/>
                </a:lnTo>
                <a:lnTo>
                  <a:pt x="8959088" y="0"/>
                </a:lnTo>
                <a:close/>
              </a:path>
              <a:path w="9279255" h="730250">
                <a:moveTo>
                  <a:pt x="8879840" y="0"/>
                </a:moveTo>
                <a:lnTo>
                  <a:pt x="8820404" y="0"/>
                </a:lnTo>
                <a:lnTo>
                  <a:pt x="8820404" y="19812"/>
                </a:lnTo>
                <a:lnTo>
                  <a:pt x="8879840" y="19812"/>
                </a:lnTo>
                <a:lnTo>
                  <a:pt x="8879840" y="0"/>
                </a:lnTo>
                <a:close/>
              </a:path>
              <a:path w="9279255" h="730250">
                <a:moveTo>
                  <a:pt x="8800592" y="0"/>
                </a:moveTo>
                <a:lnTo>
                  <a:pt x="8741156" y="0"/>
                </a:lnTo>
                <a:lnTo>
                  <a:pt x="8741156" y="19812"/>
                </a:lnTo>
                <a:lnTo>
                  <a:pt x="8800592" y="19812"/>
                </a:lnTo>
                <a:lnTo>
                  <a:pt x="8800592" y="0"/>
                </a:lnTo>
                <a:close/>
              </a:path>
              <a:path w="9279255" h="730250">
                <a:moveTo>
                  <a:pt x="8721344" y="0"/>
                </a:moveTo>
                <a:lnTo>
                  <a:pt x="8661908" y="0"/>
                </a:lnTo>
                <a:lnTo>
                  <a:pt x="8661908" y="19812"/>
                </a:lnTo>
                <a:lnTo>
                  <a:pt x="8721344" y="19812"/>
                </a:lnTo>
                <a:lnTo>
                  <a:pt x="8721344" y="0"/>
                </a:lnTo>
                <a:close/>
              </a:path>
              <a:path w="9279255" h="730250">
                <a:moveTo>
                  <a:pt x="8642096" y="0"/>
                </a:moveTo>
                <a:lnTo>
                  <a:pt x="8582660" y="0"/>
                </a:lnTo>
                <a:lnTo>
                  <a:pt x="8582660" y="19812"/>
                </a:lnTo>
                <a:lnTo>
                  <a:pt x="8642096" y="19812"/>
                </a:lnTo>
                <a:lnTo>
                  <a:pt x="8642096" y="0"/>
                </a:lnTo>
                <a:close/>
              </a:path>
              <a:path w="9279255" h="730250">
                <a:moveTo>
                  <a:pt x="8562848" y="0"/>
                </a:moveTo>
                <a:lnTo>
                  <a:pt x="8503412" y="0"/>
                </a:lnTo>
                <a:lnTo>
                  <a:pt x="8503412" y="19812"/>
                </a:lnTo>
                <a:lnTo>
                  <a:pt x="8562848" y="19812"/>
                </a:lnTo>
                <a:lnTo>
                  <a:pt x="8562848" y="0"/>
                </a:lnTo>
                <a:close/>
              </a:path>
              <a:path w="9279255" h="730250">
                <a:moveTo>
                  <a:pt x="8483600" y="0"/>
                </a:moveTo>
                <a:lnTo>
                  <a:pt x="8424164" y="0"/>
                </a:lnTo>
                <a:lnTo>
                  <a:pt x="8424164" y="19812"/>
                </a:lnTo>
                <a:lnTo>
                  <a:pt x="8483600" y="19812"/>
                </a:lnTo>
                <a:lnTo>
                  <a:pt x="8483600" y="0"/>
                </a:lnTo>
                <a:close/>
              </a:path>
              <a:path w="9279255" h="730250">
                <a:moveTo>
                  <a:pt x="8404352" y="0"/>
                </a:moveTo>
                <a:lnTo>
                  <a:pt x="8344916" y="0"/>
                </a:lnTo>
                <a:lnTo>
                  <a:pt x="8344916" y="19812"/>
                </a:lnTo>
                <a:lnTo>
                  <a:pt x="8404352" y="19812"/>
                </a:lnTo>
                <a:lnTo>
                  <a:pt x="8404352" y="0"/>
                </a:lnTo>
                <a:close/>
              </a:path>
              <a:path w="9279255" h="730250">
                <a:moveTo>
                  <a:pt x="8325104" y="0"/>
                </a:moveTo>
                <a:lnTo>
                  <a:pt x="8265668" y="0"/>
                </a:lnTo>
                <a:lnTo>
                  <a:pt x="8265668" y="19812"/>
                </a:lnTo>
                <a:lnTo>
                  <a:pt x="8325104" y="19812"/>
                </a:lnTo>
                <a:lnTo>
                  <a:pt x="8325104" y="0"/>
                </a:lnTo>
                <a:close/>
              </a:path>
              <a:path w="9279255" h="730250">
                <a:moveTo>
                  <a:pt x="8245856" y="0"/>
                </a:moveTo>
                <a:lnTo>
                  <a:pt x="8186420" y="0"/>
                </a:lnTo>
                <a:lnTo>
                  <a:pt x="8186420" y="19812"/>
                </a:lnTo>
                <a:lnTo>
                  <a:pt x="8245856" y="19812"/>
                </a:lnTo>
                <a:lnTo>
                  <a:pt x="8245856" y="0"/>
                </a:lnTo>
                <a:close/>
              </a:path>
              <a:path w="9279255" h="730250">
                <a:moveTo>
                  <a:pt x="8166608" y="0"/>
                </a:moveTo>
                <a:lnTo>
                  <a:pt x="8107172" y="0"/>
                </a:lnTo>
                <a:lnTo>
                  <a:pt x="8107172" y="19812"/>
                </a:lnTo>
                <a:lnTo>
                  <a:pt x="8166608" y="19812"/>
                </a:lnTo>
                <a:lnTo>
                  <a:pt x="8166608" y="0"/>
                </a:lnTo>
                <a:close/>
              </a:path>
              <a:path w="9279255" h="730250">
                <a:moveTo>
                  <a:pt x="8087360" y="0"/>
                </a:moveTo>
                <a:lnTo>
                  <a:pt x="8027924" y="0"/>
                </a:lnTo>
                <a:lnTo>
                  <a:pt x="8027924" y="19812"/>
                </a:lnTo>
                <a:lnTo>
                  <a:pt x="8087360" y="19812"/>
                </a:lnTo>
                <a:lnTo>
                  <a:pt x="8087360" y="0"/>
                </a:lnTo>
                <a:close/>
              </a:path>
              <a:path w="9279255" h="730250">
                <a:moveTo>
                  <a:pt x="8008112" y="0"/>
                </a:moveTo>
                <a:lnTo>
                  <a:pt x="7948676" y="0"/>
                </a:lnTo>
                <a:lnTo>
                  <a:pt x="7948676" y="19812"/>
                </a:lnTo>
                <a:lnTo>
                  <a:pt x="8008112" y="19812"/>
                </a:lnTo>
                <a:lnTo>
                  <a:pt x="8008112" y="0"/>
                </a:lnTo>
                <a:close/>
              </a:path>
              <a:path w="9279255" h="730250">
                <a:moveTo>
                  <a:pt x="7928864" y="0"/>
                </a:moveTo>
                <a:lnTo>
                  <a:pt x="7869428" y="0"/>
                </a:lnTo>
                <a:lnTo>
                  <a:pt x="7869428" y="19812"/>
                </a:lnTo>
                <a:lnTo>
                  <a:pt x="7928864" y="19812"/>
                </a:lnTo>
                <a:lnTo>
                  <a:pt x="7928864" y="0"/>
                </a:lnTo>
                <a:close/>
              </a:path>
              <a:path w="9279255" h="730250">
                <a:moveTo>
                  <a:pt x="7849616" y="0"/>
                </a:moveTo>
                <a:lnTo>
                  <a:pt x="7790180" y="0"/>
                </a:lnTo>
                <a:lnTo>
                  <a:pt x="7790180" y="19812"/>
                </a:lnTo>
                <a:lnTo>
                  <a:pt x="7849616" y="19812"/>
                </a:lnTo>
                <a:lnTo>
                  <a:pt x="7849616" y="0"/>
                </a:lnTo>
                <a:close/>
              </a:path>
              <a:path w="9279255" h="730250">
                <a:moveTo>
                  <a:pt x="7770368" y="0"/>
                </a:moveTo>
                <a:lnTo>
                  <a:pt x="7710932" y="0"/>
                </a:lnTo>
                <a:lnTo>
                  <a:pt x="7710932" y="19812"/>
                </a:lnTo>
                <a:lnTo>
                  <a:pt x="7770368" y="19812"/>
                </a:lnTo>
                <a:lnTo>
                  <a:pt x="7770368" y="0"/>
                </a:lnTo>
                <a:close/>
              </a:path>
              <a:path w="9279255" h="730250">
                <a:moveTo>
                  <a:pt x="7691120" y="0"/>
                </a:moveTo>
                <a:lnTo>
                  <a:pt x="7631684" y="0"/>
                </a:lnTo>
                <a:lnTo>
                  <a:pt x="7631684" y="19812"/>
                </a:lnTo>
                <a:lnTo>
                  <a:pt x="7691120" y="19812"/>
                </a:lnTo>
                <a:lnTo>
                  <a:pt x="7691120" y="0"/>
                </a:lnTo>
                <a:close/>
              </a:path>
              <a:path w="9279255" h="730250">
                <a:moveTo>
                  <a:pt x="7611872" y="0"/>
                </a:moveTo>
                <a:lnTo>
                  <a:pt x="7552436" y="0"/>
                </a:lnTo>
                <a:lnTo>
                  <a:pt x="7552436" y="19812"/>
                </a:lnTo>
                <a:lnTo>
                  <a:pt x="7611872" y="19812"/>
                </a:lnTo>
                <a:lnTo>
                  <a:pt x="7611872" y="0"/>
                </a:lnTo>
                <a:close/>
              </a:path>
              <a:path w="9279255" h="730250">
                <a:moveTo>
                  <a:pt x="7532624" y="0"/>
                </a:moveTo>
                <a:lnTo>
                  <a:pt x="7473188" y="0"/>
                </a:lnTo>
                <a:lnTo>
                  <a:pt x="7473188" y="19812"/>
                </a:lnTo>
                <a:lnTo>
                  <a:pt x="7532624" y="19812"/>
                </a:lnTo>
                <a:lnTo>
                  <a:pt x="7532624" y="0"/>
                </a:lnTo>
                <a:close/>
              </a:path>
              <a:path w="9279255" h="730250">
                <a:moveTo>
                  <a:pt x="7453376" y="0"/>
                </a:moveTo>
                <a:lnTo>
                  <a:pt x="7393940" y="0"/>
                </a:lnTo>
                <a:lnTo>
                  <a:pt x="7393940" y="19812"/>
                </a:lnTo>
                <a:lnTo>
                  <a:pt x="7453376" y="19812"/>
                </a:lnTo>
                <a:lnTo>
                  <a:pt x="7453376" y="0"/>
                </a:lnTo>
                <a:close/>
              </a:path>
              <a:path w="9279255" h="730250">
                <a:moveTo>
                  <a:pt x="7374128" y="0"/>
                </a:moveTo>
                <a:lnTo>
                  <a:pt x="7314692" y="0"/>
                </a:lnTo>
                <a:lnTo>
                  <a:pt x="7314692" y="19812"/>
                </a:lnTo>
                <a:lnTo>
                  <a:pt x="7374128" y="19812"/>
                </a:lnTo>
                <a:lnTo>
                  <a:pt x="7374128" y="0"/>
                </a:lnTo>
                <a:close/>
              </a:path>
              <a:path w="9279255" h="730250">
                <a:moveTo>
                  <a:pt x="7294880" y="0"/>
                </a:moveTo>
                <a:lnTo>
                  <a:pt x="7235444" y="0"/>
                </a:lnTo>
                <a:lnTo>
                  <a:pt x="7235444" y="19812"/>
                </a:lnTo>
                <a:lnTo>
                  <a:pt x="7294880" y="19812"/>
                </a:lnTo>
                <a:lnTo>
                  <a:pt x="7294880" y="0"/>
                </a:lnTo>
                <a:close/>
              </a:path>
              <a:path w="9279255" h="730250">
                <a:moveTo>
                  <a:pt x="7215632" y="0"/>
                </a:moveTo>
                <a:lnTo>
                  <a:pt x="7156196" y="0"/>
                </a:lnTo>
                <a:lnTo>
                  <a:pt x="7156196" y="19812"/>
                </a:lnTo>
                <a:lnTo>
                  <a:pt x="7215632" y="19812"/>
                </a:lnTo>
                <a:lnTo>
                  <a:pt x="7215632" y="0"/>
                </a:lnTo>
                <a:close/>
              </a:path>
              <a:path w="9279255" h="730250">
                <a:moveTo>
                  <a:pt x="7136384" y="0"/>
                </a:moveTo>
                <a:lnTo>
                  <a:pt x="7076948" y="0"/>
                </a:lnTo>
                <a:lnTo>
                  <a:pt x="7076948" y="19812"/>
                </a:lnTo>
                <a:lnTo>
                  <a:pt x="7136384" y="19812"/>
                </a:lnTo>
                <a:lnTo>
                  <a:pt x="7136384" y="0"/>
                </a:lnTo>
                <a:close/>
              </a:path>
              <a:path w="9279255" h="730250">
                <a:moveTo>
                  <a:pt x="7057136" y="0"/>
                </a:moveTo>
                <a:lnTo>
                  <a:pt x="6997700" y="0"/>
                </a:lnTo>
                <a:lnTo>
                  <a:pt x="6997700" y="19812"/>
                </a:lnTo>
                <a:lnTo>
                  <a:pt x="7057136" y="19812"/>
                </a:lnTo>
                <a:lnTo>
                  <a:pt x="7057136" y="0"/>
                </a:lnTo>
                <a:close/>
              </a:path>
              <a:path w="9279255" h="730250">
                <a:moveTo>
                  <a:pt x="6977888" y="0"/>
                </a:moveTo>
                <a:lnTo>
                  <a:pt x="6918452" y="0"/>
                </a:lnTo>
                <a:lnTo>
                  <a:pt x="6918452" y="19812"/>
                </a:lnTo>
                <a:lnTo>
                  <a:pt x="6977888" y="19812"/>
                </a:lnTo>
                <a:lnTo>
                  <a:pt x="6977888" y="0"/>
                </a:lnTo>
                <a:close/>
              </a:path>
              <a:path w="9279255" h="730250">
                <a:moveTo>
                  <a:pt x="6898640" y="0"/>
                </a:moveTo>
                <a:lnTo>
                  <a:pt x="6839204" y="0"/>
                </a:lnTo>
                <a:lnTo>
                  <a:pt x="6839204" y="19812"/>
                </a:lnTo>
                <a:lnTo>
                  <a:pt x="6898640" y="19812"/>
                </a:lnTo>
                <a:lnTo>
                  <a:pt x="6898640" y="0"/>
                </a:lnTo>
                <a:close/>
              </a:path>
              <a:path w="9279255" h="730250">
                <a:moveTo>
                  <a:pt x="6819392" y="0"/>
                </a:moveTo>
                <a:lnTo>
                  <a:pt x="6759956" y="0"/>
                </a:lnTo>
                <a:lnTo>
                  <a:pt x="6759956" y="19812"/>
                </a:lnTo>
                <a:lnTo>
                  <a:pt x="6819392" y="19812"/>
                </a:lnTo>
                <a:lnTo>
                  <a:pt x="6819392" y="0"/>
                </a:lnTo>
                <a:close/>
              </a:path>
              <a:path w="9279255" h="730250">
                <a:moveTo>
                  <a:pt x="6740144" y="0"/>
                </a:moveTo>
                <a:lnTo>
                  <a:pt x="6680708" y="0"/>
                </a:lnTo>
                <a:lnTo>
                  <a:pt x="6680708" y="19812"/>
                </a:lnTo>
                <a:lnTo>
                  <a:pt x="6740144" y="19812"/>
                </a:lnTo>
                <a:lnTo>
                  <a:pt x="6740144" y="0"/>
                </a:lnTo>
                <a:close/>
              </a:path>
              <a:path w="9279255" h="730250">
                <a:moveTo>
                  <a:pt x="6660896" y="0"/>
                </a:moveTo>
                <a:lnTo>
                  <a:pt x="6601460" y="0"/>
                </a:lnTo>
                <a:lnTo>
                  <a:pt x="6601460" y="19812"/>
                </a:lnTo>
                <a:lnTo>
                  <a:pt x="6660896" y="19812"/>
                </a:lnTo>
                <a:lnTo>
                  <a:pt x="6660896" y="0"/>
                </a:lnTo>
                <a:close/>
              </a:path>
              <a:path w="9279255" h="730250">
                <a:moveTo>
                  <a:pt x="6581648" y="0"/>
                </a:moveTo>
                <a:lnTo>
                  <a:pt x="6522212" y="0"/>
                </a:lnTo>
                <a:lnTo>
                  <a:pt x="6522212" y="19812"/>
                </a:lnTo>
                <a:lnTo>
                  <a:pt x="6581648" y="19812"/>
                </a:lnTo>
                <a:lnTo>
                  <a:pt x="6581648" y="0"/>
                </a:lnTo>
                <a:close/>
              </a:path>
              <a:path w="9279255" h="730250">
                <a:moveTo>
                  <a:pt x="6502399" y="0"/>
                </a:moveTo>
                <a:lnTo>
                  <a:pt x="6442964" y="0"/>
                </a:lnTo>
                <a:lnTo>
                  <a:pt x="6442964" y="19812"/>
                </a:lnTo>
                <a:lnTo>
                  <a:pt x="6502399" y="19812"/>
                </a:lnTo>
                <a:lnTo>
                  <a:pt x="6502399" y="0"/>
                </a:lnTo>
                <a:close/>
              </a:path>
              <a:path w="9279255" h="730250">
                <a:moveTo>
                  <a:pt x="6423151" y="0"/>
                </a:moveTo>
                <a:lnTo>
                  <a:pt x="6363716" y="0"/>
                </a:lnTo>
                <a:lnTo>
                  <a:pt x="6363716" y="19812"/>
                </a:lnTo>
                <a:lnTo>
                  <a:pt x="6423151" y="19812"/>
                </a:lnTo>
                <a:lnTo>
                  <a:pt x="6423151" y="0"/>
                </a:lnTo>
                <a:close/>
              </a:path>
              <a:path w="9279255" h="730250">
                <a:moveTo>
                  <a:pt x="6343903" y="0"/>
                </a:moveTo>
                <a:lnTo>
                  <a:pt x="6284468" y="0"/>
                </a:lnTo>
                <a:lnTo>
                  <a:pt x="6284468" y="19812"/>
                </a:lnTo>
                <a:lnTo>
                  <a:pt x="6343903" y="19812"/>
                </a:lnTo>
                <a:lnTo>
                  <a:pt x="6343903" y="0"/>
                </a:lnTo>
                <a:close/>
              </a:path>
              <a:path w="9279255" h="730250">
                <a:moveTo>
                  <a:pt x="6264656" y="0"/>
                </a:moveTo>
                <a:lnTo>
                  <a:pt x="6205220" y="0"/>
                </a:lnTo>
                <a:lnTo>
                  <a:pt x="6205220" y="19812"/>
                </a:lnTo>
                <a:lnTo>
                  <a:pt x="6264656" y="19812"/>
                </a:lnTo>
                <a:lnTo>
                  <a:pt x="6264656" y="0"/>
                </a:lnTo>
                <a:close/>
              </a:path>
              <a:path w="9279255" h="730250">
                <a:moveTo>
                  <a:pt x="6185408" y="0"/>
                </a:moveTo>
                <a:lnTo>
                  <a:pt x="6125971" y="0"/>
                </a:lnTo>
                <a:lnTo>
                  <a:pt x="6125971" y="19812"/>
                </a:lnTo>
                <a:lnTo>
                  <a:pt x="6185408" y="19812"/>
                </a:lnTo>
                <a:lnTo>
                  <a:pt x="6185408" y="0"/>
                </a:lnTo>
                <a:close/>
              </a:path>
              <a:path w="9279255" h="730250">
                <a:moveTo>
                  <a:pt x="6106160" y="0"/>
                </a:moveTo>
                <a:lnTo>
                  <a:pt x="6046723" y="0"/>
                </a:lnTo>
                <a:lnTo>
                  <a:pt x="6046723" y="19812"/>
                </a:lnTo>
                <a:lnTo>
                  <a:pt x="6106160" y="19812"/>
                </a:lnTo>
                <a:lnTo>
                  <a:pt x="6106160" y="0"/>
                </a:lnTo>
                <a:close/>
              </a:path>
              <a:path w="9279255" h="730250">
                <a:moveTo>
                  <a:pt x="6026912" y="0"/>
                </a:moveTo>
                <a:lnTo>
                  <a:pt x="5967475" y="0"/>
                </a:lnTo>
                <a:lnTo>
                  <a:pt x="5967475" y="19812"/>
                </a:lnTo>
                <a:lnTo>
                  <a:pt x="6026912" y="19812"/>
                </a:lnTo>
                <a:lnTo>
                  <a:pt x="6026912" y="0"/>
                </a:lnTo>
                <a:close/>
              </a:path>
              <a:path w="9279255" h="730250">
                <a:moveTo>
                  <a:pt x="5947664" y="0"/>
                </a:moveTo>
                <a:lnTo>
                  <a:pt x="5888227" y="0"/>
                </a:lnTo>
                <a:lnTo>
                  <a:pt x="5888227" y="19812"/>
                </a:lnTo>
                <a:lnTo>
                  <a:pt x="5947664" y="19812"/>
                </a:lnTo>
                <a:lnTo>
                  <a:pt x="5947664" y="0"/>
                </a:lnTo>
                <a:close/>
              </a:path>
              <a:path w="9279255" h="730250">
                <a:moveTo>
                  <a:pt x="5868416" y="0"/>
                </a:moveTo>
                <a:lnTo>
                  <a:pt x="5808980" y="0"/>
                </a:lnTo>
                <a:lnTo>
                  <a:pt x="5808980" y="19812"/>
                </a:lnTo>
                <a:lnTo>
                  <a:pt x="5868416" y="19812"/>
                </a:lnTo>
                <a:lnTo>
                  <a:pt x="5868416" y="0"/>
                </a:lnTo>
                <a:close/>
              </a:path>
              <a:path w="9279255" h="730250">
                <a:moveTo>
                  <a:pt x="5789168" y="0"/>
                </a:moveTo>
                <a:lnTo>
                  <a:pt x="5729732" y="0"/>
                </a:lnTo>
                <a:lnTo>
                  <a:pt x="5729732" y="19812"/>
                </a:lnTo>
                <a:lnTo>
                  <a:pt x="5789168" y="19812"/>
                </a:lnTo>
                <a:lnTo>
                  <a:pt x="5789168" y="0"/>
                </a:lnTo>
                <a:close/>
              </a:path>
              <a:path w="9279255" h="730250">
                <a:moveTo>
                  <a:pt x="5709920" y="0"/>
                </a:moveTo>
                <a:lnTo>
                  <a:pt x="5650484" y="0"/>
                </a:lnTo>
                <a:lnTo>
                  <a:pt x="5650484" y="19812"/>
                </a:lnTo>
                <a:lnTo>
                  <a:pt x="5709920" y="19812"/>
                </a:lnTo>
                <a:lnTo>
                  <a:pt x="5709920" y="0"/>
                </a:lnTo>
                <a:close/>
              </a:path>
              <a:path w="9279255" h="730250">
                <a:moveTo>
                  <a:pt x="5630671" y="0"/>
                </a:moveTo>
                <a:lnTo>
                  <a:pt x="5571236" y="0"/>
                </a:lnTo>
                <a:lnTo>
                  <a:pt x="5571236" y="19812"/>
                </a:lnTo>
                <a:lnTo>
                  <a:pt x="5630671" y="19812"/>
                </a:lnTo>
                <a:lnTo>
                  <a:pt x="5630671" y="0"/>
                </a:lnTo>
                <a:close/>
              </a:path>
              <a:path w="9279255" h="730250">
                <a:moveTo>
                  <a:pt x="5551423" y="0"/>
                </a:moveTo>
                <a:lnTo>
                  <a:pt x="5491988" y="0"/>
                </a:lnTo>
                <a:lnTo>
                  <a:pt x="5491988" y="19812"/>
                </a:lnTo>
                <a:lnTo>
                  <a:pt x="5551423" y="19812"/>
                </a:lnTo>
                <a:lnTo>
                  <a:pt x="5551423" y="0"/>
                </a:lnTo>
                <a:close/>
              </a:path>
              <a:path w="9279255" h="730250">
                <a:moveTo>
                  <a:pt x="5472175" y="0"/>
                </a:moveTo>
                <a:lnTo>
                  <a:pt x="5412740" y="0"/>
                </a:lnTo>
                <a:lnTo>
                  <a:pt x="5412740" y="19812"/>
                </a:lnTo>
                <a:lnTo>
                  <a:pt x="5472175" y="19812"/>
                </a:lnTo>
                <a:lnTo>
                  <a:pt x="5472175" y="0"/>
                </a:lnTo>
                <a:close/>
              </a:path>
              <a:path w="9279255" h="730250">
                <a:moveTo>
                  <a:pt x="5392927" y="0"/>
                </a:moveTo>
                <a:lnTo>
                  <a:pt x="5333492" y="0"/>
                </a:lnTo>
                <a:lnTo>
                  <a:pt x="5333492" y="19812"/>
                </a:lnTo>
                <a:lnTo>
                  <a:pt x="5392927" y="19812"/>
                </a:lnTo>
                <a:lnTo>
                  <a:pt x="5392927" y="0"/>
                </a:lnTo>
                <a:close/>
              </a:path>
              <a:path w="9279255" h="730250">
                <a:moveTo>
                  <a:pt x="5313680" y="0"/>
                </a:moveTo>
                <a:lnTo>
                  <a:pt x="5254244" y="0"/>
                </a:lnTo>
                <a:lnTo>
                  <a:pt x="5254244" y="19812"/>
                </a:lnTo>
                <a:lnTo>
                  <a:pt x="5313680" y="19812"/>
                </a:lnTo>
                <a:lnTo>
                  <a:pt x="5313680" y="0"/>
                </a:lnTo>
                <a:close/>
              </a:path>
              <a:path w="9279255" h="730250">
                <a:moveTo>
                  <a:pt x="5234432" y="0"/>
                </a:moveTo>
                <a:lnTo>
                  <a:pt x="5174995" y="0"/>
                </a:lnTo>
                <a:lnTo>
                  <a:pt x="5174995" y="19812"/>
                </a:lnTo>
                <a:lnTo>
                  <a:pt x="5234432" y="19812"/>
                </a:lnTo>
                <a:lnTo>
                  <a:pt x="5234432" y="0"/>
                </a:lnTo>
                <a:close/>
              </a:path>
              <a:path w="9279255" h="730250">
                <a:moveTo>
                  <a:pt x="5155184" y="0"/>
                </a:moveTo>
                <a:lnTo>
                  <a:pt x="5095747" y="0"/>
                </a:lnTo>
                <a:lnTo>
                  <a:pt x="5095747" y="19812"/>
                </a:lnTo>
                <a:lnTo>
                  <a:pt x="5155184" y="19812"/>
                </a:lnTo>
                <a:lnTo>
                  <a:pt x="5155184" y="0"/>
                </a:lnTo>
                <a:close/>
              </a:path>
              <a:path w="9279255" h="730250">
                <a:moveTo>
                  <a:pt x="5075936" y="0"/>
                </a:moveTo>
                <a:lnTo>
                  <a:pt x="5016499" y="0"/>
                </a:lnTo>
                <a:lnTo>
                  <a:pt x="5016499" y="19812"/>
                </a:lnTo>
                <a:lnTo>
                  <a:pt x="5075936" y="19812"/>
                </a:lnTo>
                <a:lnTo>
                  <a:pt x="5075936" y="0"/>
                </a:lnTo>
                <a:close/>
              </a:path>
              <a:path w="9279255" h="730250">
                <a:moveTo>
                  <a:pt x="4996688" y="0"/>
                </a:moveTo>
                <a:lnTo>
                  <a:pt x="4937252" y="0"/>
                </a:lnTo>
                <a:lnTo>
                  <a:pt x="4937252" y="19812"/>
                </a:lnTo>
                <a:lnTo>
                  <a:pt x="4996688" y="19812"/>
                </a:lnTo>
                <a:lnTo>
                  <a:pt x="4996688" y="0"/>
                </a:lnTo>
                <a:close/>
              </a:path>
              <a:path w="9279255" h="730250">
                <a:moveTo>
                  <a:pt x="4917440" y="0"/>
                </a:moveTo>
                <a:lnTo>
                  <a:pt x="4858004" y="0"/>
                </a:lnTo>
                <a:lnTo>
                  <a:pt x="4858004" y="19812"/>
                </a:lnTo>
                <a:lnTo>
                  <a:pt x="4917440" y="19812"/>
                </a:lnTo>
                <a:lnTo>
                  <a:pt x="4917440" y="0"/>
                </a:lnTo>
                <a:close/>
              </a:path>
              <a:path w="9279255" h="730250">
                <a:moveTo>
                  <a:pt x="4838192" y="0"/>
                </a:moveTo>
                <a:lnTo>
                  <a:pt x="4778756" y="0"/>
                </a:lnTo>
                <a:lnTo>
                  <a:pt x="4778756" y="19812"/>
                </a:lnTo>
                <a:lnTo>
                  <a:pt x="4838192" y="19812"/>
                </a:lnTo>
                <a:lnTo>
                  <a:pt x="4838192" y="0"/>
                </a:lnTo>
                <a:close/>
              </a:path>
              <a:path w="9279255" h="730250">
                <a:moveTo>
                  <a:pt x="4758944" y="0"/>
                </a:moveTo>
                <a:lnTo>
                  <a:pt x="4699508" y="0"/>
                </a:lnTo>
                <a:lnTo>
                  <a:pt x="4699508" y="19812"/>
                </a:lnTo>
                <a:lnTo>
                  <a:pt x="4758944" y="19812"/>
                </a:lnTo>
                <a:lnTo>
                  <a:pt x="4758944" y="0"/>
                </a:lnTo>
                <a:close/>
              </a:path>
              <a:path w="9279255" h="730250">
                <a:moveTo>
                  <a:pt x="4679695" y="0"/>
                </a:moveTo>
                <a:lnTo>
                  <a:pt x="4620259" y="0"/>
                </a:lnTo>
                <a:lnTo>
                  <a:pt x="4620259" y="19812"/>
                </a:lnTo>
                <a:lnTo>
                  <a:pt x="4679695" y="19812"/>
                </a:lnTo>
                <a:lnTo>
                  <a:pt x="4679695" y="0"/>
                </a:lnTo>
                <a:close/>
              </a:path>
              <a:path w="9279255" h="730250">
                <a:moveTo>
                  <a:pt x="4600447" y="0"/>
                </a:moveTo>
                <a:lnTo>
                  <a:pt x="4541012" y="0"/>
                </a:lnTo>
                <a:lnTo>
                  <a:pt x="4541012" y="19812"/>
                </a:lnTo>
                <a:lnTo>
                  <a:pt x="4600447" y="19812"/>
                </a:lnTo>
                <a:lnTo>
                  <a:pt x="4600447" y="0"/>
                </a:lnTo>
                <a:close/>
              </a:path>
              <a:path w="9279255" h="730250">
                <a:moveTo>
                  <a:pt x="4521200" y="0"/>
                </a:moveTo>
                <a:lnTo>
                  <a:pt x="4461764" y="0"/>
                </a:lnTo>
                <a:lnTo>
                  <a:pt x="4461764" y="19812"/>
                </a:lnTo>
                <a:lnTo>
                  <a:pt x="4521200" y="19812"/>
                </a:lnTo>
                <a:lnTo>
                  <a:pt x="4521200" y="0"/>
                </a:lnTo>
                <a:close/>
              </a:path>
              <a:path w="9279255" h="730250">
                <a:moveTo>
                  <a:pt x="4441952" y="0"/>
                </a:moveTo>
                <a:lnTo>
                  <a:pt x="4382516" y="0"/>
                </a:lnTo>
                <a:lnTo>
                  <a:pt x="4382516" y="19812"/>
                </a:lnTo>
                <a:lnTo>
                  <a:pt x="4441952" y="19812"/>
                </a:lnTo>
                <a:lnTo>
                  <a:pt x="4441952" y="0"/>
                </a:lnTo>
                <a:close/>
              </a:path>
              <a:path w="9279255" h="730250">
                <a:moveTo>
                  <a:pt x="4362704" y="0"/>
                </a:moveTo>
                <a:lnTo>
                  <a:pt x="4303268" y="0"/>
                </a:lnTo>
                <a:lnTo>
                  <a:pt x="4303268" y="19812"/>
                </a:lnTo>
                <a:lnTo>
                  <a:pt x="4362704" y="19812"/>
                </a:lnTo>
                <a:lnTo>
                  <a:pt x="4362704" y="0"/>
                </a:lnTo>
                <a:close/>
              </a:path>
              <a:path w="9279255" h="730250">
                <a:moveTo>
                  <a:pt x="4283456" y="0"/>
                </a:moveTo>
                <a:lnTo>
                  <a:pt x="4224020" y="0"/>
                </a:lnTo>
                <a:lnTo>
                  <a:pt x="4224020" y="19812"/>
                </a:lnTo>
                <a:lnTo>
                  <a:pt x="4283456" y="19812"/>
                </a:lnTo>
                <a:lnTo>
                  <a:pt x="4283456" y="0"/>
                </a:lnTo>
                <a:close/>
              </a:path>
              <a:path w="9279255" h="730250">
                <a:moveTo>
                  <a:pt x="4204208" y="0"/>
                </a:moveTo>
                <a:lnTo>
                  <a:pt x="4144771" y="0"/>
                </a:lnTo>
                <a:lnTo>
                  <a:pt x="4144771" y="19812"/>
                </a:lnTo>
                <a:lnTo>
                  <a:pt x="4204208" y="19812"/>
                </a:lnTo>
                <a:lnTo>
                  <a:pt x="4204208" y="0"/>
                </a:lnTo>
                <a:close/>
              </a:path>
              <a:path w="9279255" h="730250">
                <a:moveTo>
                  <a:pt x="4124959" y="0"/>
                </a:moveTo>
                <a:lnTo>
                  <a:pt x="4065524" y="0"/>
                </a:lnTo>
                <a:lnTo>
                  <a:pt x="4065524" y="19812"/>
                </a:lnTo>
                <a:lnTo>
                  <a:pt x="4124959" y="19812"/>
                </a:lnTo>
                <a:lnTo>
                  <a:pt x="4124959" y="0"/>
                </a:lnTo>
                <a:close/>
              </a:path>
              <a:path w="9279255" h="730250">
                <a:moveTo>
                  <a:pt x="4045712" y="0"/>
                </a:moveTo>
                <a:lnTo>
                  <a:pt x="3986276" y="0"/>
                </a:lnTo>
                <a:lnTo>
                  <a:pt x="3986276" y="19812"/>
                </a:lnTo>
                <a:lnTo>
                  <a:pt x="4045712" y="19812"/>
                </a:lnTo>
                <a:lnTo>
                  <a:pt x="4045712" y="0"/>
                </a:lnTo>
                <a:close/>
              </a:path>
              <a:path w="9279255" h="730250">
                <a:moveTo>
                  <a:pt x="3966464" y="0"/>
                </a:moveTo>
                <a:lnTo>
                  <a:pt x="3907028" y="0"/>
                </a:lnTo>
                <a:lnTo>
                  <a:pt x="3907028" y="19812"/>
                </a:lnTo>
                <a:lnTo>
                  <a:pt x="3966464" y="19812"/>
                </a:lnTo>
                <a:lnTo>
                  <a:pt x="3966464" y="0"/>
                </a:lnTo>
                <a:close/>
              </a:path>
              <a:path w="9279255" h="730250">
                <a:moveTo>
                  <a:pt x="3887216" y="0"/>
                </a:moveTo>
                <a:lnTo>
                  <a:pt x="3827779" y="0"/>
                </a:lnTo>
                <a:lnTo>
                  <a:pt x="3827779" y="19812"/>
                </a:lnTo>
                <a:lnTo>
                  <a:pt x="3887216" y="19812"/>
                </a:lnTo>
                <a:lnTo>
                  <a:pt x="3887216" y="0"/>
                </a:lnTo>
                <a:close/>
              </a:path>
              <a:path w="9279255" h="730250">
                <a:moveTo>
                  <a:pt x="3807967" y="0"/>
                </a:moveTo>
                <a:lnTo>
                  <a:pt x="3748531" y="0"/>
                </a:lnTo>
                <a:lnTo>
                  <a:pt x="3748531" y="19812"/>
                </a:lnTo>
                <a:lnTo>
                  <a:pt x="3807967" y="19812"/>
                </a:lnTo>
                <a:lnTo>
                  <a:pt x="3807967" y="0"/>
                </a:lnTo>
                <a:close/>
              </a:path>
              <a:path w="9279255" h="730250">
                <a:moveTo>
                  <a:pt x="3728719" y="0"/>
                </a:moveTo>
                <a:lnTo>
                  <a:pt x="3669283" y="0"/>
                </a:lnTo>
                <a:lnTo>
                  <a:pt x="3669283" y="19812"/>
                </a:lnTo>
                <a:lnTo>
                  <a:pt x="3728719" y="19812"/>
                </a:lnTo>
                <a:lnTo>
                  <a:pt x="3728719" y="0"/>
                </a:lnTo>
                <a:close/>
              </a:path>
              <a:path w="9279255" h="730250">
                <a:moveTo>
                  <a:pt x="3649471" y="0"/>
                </a:moveTo>
                <a:lnTo>
                  <a:pt x="3590036" y="0"/>
                </a:lnTo>
                <a:lnTo>
                  <a:pt x="3590036" y="19812"/>
                </a:lnTo>
                <a:lnTo>
                  <a:pt x="3649471" y="19812"/>
                </a:lnTo>
                <a:lnTo>
                  <a:pt x="3649471" y="0"/>
                </a:lnTo>
                <a:close/>
              </a:path>
              <a:path w="9279255" h="730250">
                <a:moveTo>
                  <a:pt x="3570224" y="0"/>
                </a:moveTo>
                <a:lnTo>
                  <a:pt x="3510788" y="0"/>
                </a:lnTo>
                <a:lnTo>
                  <a:pt x="3510788" y="19812"/>
                </a:lnTo>
                <a:lnTo>
                  <a:pt x="3570224" y="19812"/>
                </a:lnTo>
                <a:lnTo>
                  <a:pt x="3570224" y="0"/>
                </a:lnTo>
                <a:close/>
              </a:path>
              <a:path w="9279255" h="730250">
                <a:moveTo>
                  <a:pt x="3490976" y="0"/>
                </a:moveTo>
                <a:lnTo>
                  <a:pt x="3431540" y="0"/>
                </a:lnTo>
                <a:lnTo>
                  <a:pt x="3431540" y="19812"/>
                </a:lnTo>
                <a:lnTo>
                  <a:pt x="3490976" y="19812"/>
                </a:lnTo>
                <a:lnTo>
                  <a:pt x="3490976" y="0"/>
                </a:lnTo>
                <a:close/>
              </a:path>
              <a:path w="9279255" h="730250">
                <a:moveTo>
                  <a:pt x="3411728" y="0"/>
                </a:moveTo>
                <a:lnTo>
                  <a:pt x="3352291" y="0"/>
                </a:lnTo>
                <a:lnTo>
                  <a:pt x="3352291" y="19812"/>
                </a:lnTo>
                <a:lnTo>
                  <a:pt x="3411728" y="19812"/>
                </a:lnTo>
                <a:lnTo>
                  <a:pt x="3411728" y="0"/>
                </a:lnTo>
                <a:close/>
              </a:path>
              <a:path w="9279255" h="730250">
                <a:moveTo>
                  <a:pt x="3332479" y="0"/>
                </a:moveTo>
                <a:lnTo>
                  <a:pt x="3273043" y="0"/>
                </a:lnTo>
                <a:lnTo>
                  <a:pt x="3273043" y="19812"/>
                </a:lnTo>
                <a:lnTo>
                  <a:pt x="3332479" y="19812"/>
                </a:lnTo>
                <a:lnTo>
                  <a:pt x="3332479" y="0"/>
                </a:lnTo>
                <a:close/>
              </a:path>
              <a:path w="9279255" h="730250">
                <a:moveTo>
                  <a:pt x="3253231" y="0"/>
                </a:moveTo>
                <a:lnTo>
                  <a:pt x="3193795" y="0"/>
                </a:lnTo>
                <a:lnTo>
                  <a:pt x="3193795" y="19812"/>
                </a:lnTo>
                <a:lnTo>
                  <a:pt x="3253231" y="19812"/>
                </a:lnTo>
                <a:lnTo>
                  <a:pt x="3253231" y="0"/>
                </a:lnTo>
                <a:close/>
              </a:path>
              <a:path w="9279255" h="730250">
                <a:moveTo>
                  <a:pt x="3173983" y="0"/>
                </a:moveTo>
                <a:lnTo>
                  <a:pt x="3114547" y="0"/>
                </a:lnTo>
                <a:lnTo>
                  <a:pt x="3114547" y="19812"/>
                </a:lnTo>
                <a:lnTo>
                  <a:pt x="3173983" y="19812"/>
                </a:lnTo>
                <a:lnTo>
                  <a:pt x="3173983" y="0"/>
                </a:lnTo>
                <a:close/>
              </a:path>
              <a:path w="9279255" h="730250">
                <a:moveTo>
                  <a:pt x="3094736" y="0"/>
                </a:moveTo>
                <a:lnTo>
                  <a:pt x="3035300" y="0"/>
                </a:lnTo>
                <a:lnTo>
                  <a:pt x="3035300" y="19812"/>
                </a:lnTo>
                <a:lnTo>
                  <a:pt x="3094736" y="19812"/>
                </a:lnTo>
                <a:lnTo>
                  <a:pt x="3094736" y="0"/>
                </a:lnTo>
                <a:close/>
              </a:path>
              <a:path w="9279255" h="730250">
                <a:moveTo>
                  <a:pt x="3015488" y="0"/>
                </a:moveTo>
                <a:lnTo>
                  <a:pt x="2956052" y="0"/>
                </a:lnTo>
                <a:lnTo>
                  <a:pt x="2956052" y="19812"/>
                </a:lnTo>
                <a:lnTo>
                  <a:pt x="3015488" y="19812"/>
                </a:lnTo>
                <a:lnTo>
                  <a:pt x="3015488" y="0"/>
                </a:lnTo>
                <a:close/>
              </a:path>
              <a:path w="9279255" h="730250">
                <a:moveTo>
                  <a:pt x="2936240" y="0"/>
                </a:moveTo>
                <a:lnTo>
                  <a:pt x="2876804" y="0"/>
                </a:lnTo>
                <a:lnTo>
                  <a:pt x="2876804" y="19812"/>
                </a:lnTo>
                <a:lnTo>
                  <a:pt x="2936240" y="19812"/>
                </a:lnTo>
                <a:lnTo>
                  <a:pt x="2936240" y="0"/>
                </a:lnTo>
                <a:close/>
              </a:path>
              <a:path w="9279255" h="730250">
                <a:moveTo>
                  <a:pt x="2856991" y="0"/>
                </a:moveTo>
                <a:lnTo>
                  <a:pt x="2797555" y="0"/>
                </a:lnTo>
                <a:lnTo>
                  <a:pt x="2797555" y="19812"/>
                </a:lnTo>
                <a:lnTo>
                  <a:pt x="2856991" y="19812"/>
                </a:lnTo>
                <a:lnTo>
                  <a:pt x="2856991" y="0"/>
                </a:lnTo>
                <a:close/>
              </a:path>
              <a:path w="9279255" h="730250">
                <a:moveTo>
                  <a:pt x="2777743" y="0"/>
                </a:moveTo>
                <a:lnTo>
                  <a:pt x="2718307" y="0"/>
                </a:lnTo>
                <a:lnTo>
                  <a:pt x="2718307" y="19812"/>
                </a:lnTo>
                <a:lnTo>
                  <a:pt x="2777743" y="19812"/>
                </a:lnTo>
                <a:lnTo>
                  <a:pt x="2777743" y="0"/>
                </a:lnTo>
                <a:close/>
              </a:path>
              <a:path w="9279255" h="730250">
                <a:moveTo>
                  <a:pt x="2698495" y="0"/>
                </a:moveTo>
                <a:lnTo>
                  <a:pt x="2639059" y="0"/>
                </a:lnTo>
                <a:lnTo>
                  <a:pt x="2639059" y="19812"/>
                </a:lnTo>
                <a:lnTo>
                  <a:pt x="2698495" y="19812"/>
                </a:lnTo>
                <a:lnTo>
                  <a:pt x="2698495" y="0"/>
                </a:lnTo>
                <a:close/>
              </a:path>
              <a:path w="9279255" h="730250">
                <a:moveTo>
                  <a:pt x="2619247" y="0"/>
                </a:moveTo>
                <a:lnTo>
                  <a:pt x="2559812" y="0"/>
                </a:lnTo>
                <a:lnTo>
                  <a:pt x="2559812" y="19812"/>
                </a:lnTo>
                <a:lnTo>
                  <a:pt x="2619247" y="19812"/>
                </a:lnTo>
                <a:lnTo>
                  <a:pt x="2619247" y="0"/>
                </a:lnTo>
                <a:close/>
              </a:path>
              <a:path w="9279255" h="730250">
                <a:moveTo>
                  <a:pt x="2540000" y="0"/>
                </a:moveTo>
                <a:lnTo>
                  <a:pt x="2480564" y="0"/>
                </a:lnTo>
                <a:lnTo>
                  <a:pt x="2480564" y="19812"/>
                </a:lnTo>
                <a:lnTo>
                  <a:pt x="2540000" y="19812"/>
                </a:lnTo>
                <a:lnTo>
                  <a:pt x="2540000" y="0"/>
                </a:lnTo>
                <a:close/>
              </a:path>
              <a:path w="9279255" h="730250">
                <a:moveTo>
                  <a:pt x="2460752" y="0"/>
                </a:moveTo>
                <a:lnTo>
                  <a:pt x="2401316" y="0"/>
                </a:lnTo>
                <a:lnTo>
                  <a:pt x="2401316" y="19812"/>
                </a:lnTo>
                <a:lnTo>
                  <a:pt x="2460752" y="19812"/>
                </a:lnTo>
                <a:lnTo>
                  <a:pt x="2460752" y="0"/>
                </a:lnTo>
                <a:close/>
              </a:path>
              <a:path w="9279255" h="730250">
                <a:moveTo>
                  <a:pt x="2381504" y="0"/>
                </a:moveTo>
                <a:lnTo>
                  <a:pt x="2322067" y="0"/>
                </a:lnTo>
                <a:lnTo>
                  <a:pt x="2322067" y="19812"/>
                </a:lnTo>
                <a:lnTo>
                  <a:pt x="2381504" y="19812"/>
                </a:lnTo>
                <a:lnTo>
                  <a:pt x="2381504" y="0"/>
                </a:lnTo>
                <a:close/>
              </a:path>
              <a:path w="9279255" h="730250">
                <a:moveTo>
                  <a:pt x="2302255" y="0"/>
                </a:moveTo>
                <a:lnTo>
                  <a:pt x="2242819" y="0"/>
                </a:lnTo>
                <a:lnTo>
                  <a:pt x="2242819" y="19812"/>
                </a:lnTo>
                <a:lnTo>
                  <a:pt x="2302255" y="19812"/>
                </a:lnTo>
                <a:lnTo>
                  <a:pt x="2302255" y="0"/>
                </a:lnTo>
                <a:close/>
              </a:path>
              <a:path w="9279255" h="730250">
                <a:moveTo>
                  <a:pt x="2223007" y="0"/>
                </a:moveTo>
                <a:lnTo>
                  <a:pt x="2163571" y="0"/>
                </a:lnTo>
                <a:lnTo>
                  <a:pt x="2163571" y="19812"/>
                </a:lnTo>
                <a:lnTo>
                  <a:pt x="2223007" y="19812"/>
                </a:lnTo>
                <a:lnTo>
                  <a:pt x="2223007" y="0"/>
                </a:lnTo>
                <a:close/>
              </a:path>
              <a:path w="9279255" h="730250">
                <a:moveTo>
                  <a:pt x="2143759" y="0"/>
                </a:moveTo>
                <a:lnTo>
                  <a:pt x="2084324" y="0"/>
                </a:lnTo>
                <a:lnTo>
                  <a:pt x="2084324" y="19812"/>
                </a:lnTo>
                <a:lnTo>
                  <a:pt x="2143759" y="19812"/>
                </a:lnTo>
                <a:lnTo>
                  <a:pt x="2143759" y="0"/>
                </a:lnTo>
                <a:close/>
              </a:path>
              <a:path w="9279255" h="730250">
                <a:moveTo>
                  <a:pt x="2064512" y="0"/>
                </a:moveTo>
                <a:lnTo>
                  <a:pt x="2005076" y="0"/>
                </a:lnTo>
                <a:lnTo>
                  <a:pt x="2005076" y="19812"/>
                </a:lnTo>
                <a:lnTo>
                  <a:pt x="2064512" y="19812"/>
                </a:lnTo>
                <a:lnTo>
                  <a:pt x="2064512" y="0"/>
                </a:lnTo>
                <a:close/>
              </a:path>
              <a:path w="9279255" h="730250">
                <a:moveTo>
                  <a:pt x="1985264" y="0"/>
                </a:moveTo>
                <a:lnTo>
                  <a:pt x="1925827" y="0"/>
                </a:lnTo>
                <a:lnTo>
                  <a:pt x="1925827" y="19812"/>
                </a:lnTo>
                <a:lnTo>
                  <a:pt x="1985264" y="19812"/>
                </a:lnTo>
                <a:lnTo>
                  <a:pt x="1985264" y="0"/>
                </a:lnTo>
                <a:close/>
              </a:path>
              <a:path w="9279255" h="730250">
                <a:moveTo>
                  <a:pt x="1906015" y="0"/>
                </a:moveTo>
                <a:lnTo>
                  <a:pt x="1846579" y="0"/>
                </a:lnTo>
                <a:lnTo>
                  <a:pt x="1846579" y="19812"/>
                </a:lnTo>
                <a:lnTo>
                  <a:pt x="1906015" y="19812"/>
                </a:lnTo>
                <a:lnTo>
                  <a:pt x="1906015" y="0"/>
                </a:lnTo>
                <a:close/>
              </a:path>
              <a:path w="9279255" h="730250">
                <a:moveTo>
                  <a:pt x="1826767" y="0"/>
                </a:moveTo>
                <a:lnTo>
                  <a:pt x="1767331" y="0"/>
                </a:lnTo>
                <a:lnTo>
                  <a:pt x="1767331" y="19812"/>
                </a:lnTo>
                <a:lnTo>
                  <a:pt x="1826767" y="19812"/>
                </a:lnTo>
                <a:lnTo>
                  <a:pt x="1826767" y="0"/>
                </a:lnTo>
                <a:close/>
              </a:path>
              <a:path w="9279255" h="730250">
                <a:moveTo>
                  <a:pt x="1747519" y="0"/>
                </a:moveTo>
                <a:lnTo>
                  <a:pt x="1688084" y="0"/>
                </a:lnTo>
                <a:lnTo>
                  <a:pt x="1688084" y="19812"/>
                </a:lnTo>
                <a:lnTo>
                  <a:pt x="1747519" y="19812"/>
                </a:lnTo>
                <a:lnTo>
                  <a:pt x="1747519" y="0"/>
                </a:lnTo>
                <a:close/>
              </a:path>
              <a:path w="9279255" h="730250">
                <a:moveTo>
                  <a:pt x="1668272" y="0"/>
                </a:moveTo>
                <a:lnTo>
                  <a:pt x="1608836" y="0"/>
                </a:lnTo>
                <a:lnTo>
                  <a:pt x="1608836" y="19812"/>
                </a:lnTo>
                <a:lnTo>
                  <a:pt x="1668272" y="19812"/>
                </a:lnTo>
                <a:lnTo>
                  <a:pt x="1668272" y="0"/>
                </a:lnTo>
                <a:close/>
              </a:path>
              <a:path w="9279255" h="730250">
                <a:moveTo>
                  <a:pt x="1589023" y="0"/>
                </a:moveTo>
                <a:lnTo>
                  <a:pt x="1529587" y="0"/>
                </a:lnTo>
                <a:lnTo>
                  <a:pt x="1529587" y="19812"/>
                </a:lnTo>
                <a:lnTo>
                  <a:pt x="1589023" y="19812"/>
                </a:lnTo>
                <a:lnTo>
                  <a:pt x="1589023" y="0"/>
                </a:lnTo>
                <a:close/>
              </a:path>
              <a:path w="9279255" h="730250">
                <a:moveTo>
                  <a:pt x="1509775" y="0"/>
                </a:moveTo>
                <a:lnTo>
                  <a:pt x="1450340" y="0"/>
                </a:lnTo>
                <a:lnTo>
                  <a:pt x="1450340" y="19812"/>
                </a:lnTo>
                <a:lnTo>
                  <a:pt x="1509775" y="19812"/>
                </a:lnTo>
                <a:lnTo>
                  <a:pt x="1509775" y="0"/>
                </a:lnTo>
                <a:close/>
              </a:path>
              <a:path w="9279255" h="730250">
                <a:moveTo>
                  <a:pt x="1430528" y="0"/>
                </a:moveTo>
                <a:lnTo>
                  <a:pt x="1371092" y="0"/>
                </a:lnTo>
                <a:lnTo>
                  <a:pt x="1371092" y="19812"/>
                </a:lnTo>
                <a:lnTo>
                  <a:pt x="1430528" y="19812"/>
                </a:lnTo>
                <a:lnTo>
                  <a:pt x="1430528" y="0"/>
                </a:lnTo>
                <a:close/>
              </a:path>
              <a:path w="9279255" h="730250">
                <a:moveTo>
                  <a:pt x="1351280" y="0"/>
                </a:moveTo>
                <a:lnTo>
                  <a:pt x="1291843" y="0"/>
                </a:lnTo>
                <a:lnTo>
                  <a:pt x="1291843" y="19812"/>
                </a:lnTo>
                <a:lnTo>
                  <a:pt x="1351280" y="19812"/>
                </a:lnTo>
                <a:lnTo>
                  <a:pt x="1351280" y="0"/>
                </a:lnTo>
                <a:close/>
              </a:path>
              <a:path w="9279255" h="730250">
                <a:moveTo>
                  <a:pt x="1272031" y="0"/>
                </a:moveTo>
                <a:lnTo>
                  <a:pt x="1212596" y="0"/>
                </a:lnTo>
                <a:lnTo>
                  <a:pt x="1212596" y="19812"/>
                </a:lnTo>
                <a:lnTo>
                  <a:pt x="1272031" y="19812"/>
                </a:lnTo>
                <a:lnTo>
                  <a:pt x="1272031" y="0"/>
                </a:lnTo>
                <a:close/>
              </a:path>
              <a:path w="9279255" h="730250">
                <a:moveTo>
                  <a:pt x="1192784" y="0"/>
                </a:moveTo>
                <a:lnTo>
                  <a:pt x="1133348" y="0"/>
                </a:lnTo>
                <a:lnTo>
                  <a:pt x="1133348" y="19812"/>
                </a:lnTo>
                <a:lnTo>
                  <a:pt x="1192784" y="19812"/>
                </a:lnTo>
                <a:lnTo>
                  <a:pt x="1192784" y="0"/>
                </a:lnTo>
                <a:close/>
              </a:path>
              <a:path w="9279255" h="730250">
                <a:moveTo>
                  <a:pt x="1113536" y="0"/>
                </a:moveTo>
                <a:lnTo>
                  <a:pt x="1054099" y="0"/>
                </a:lnTo>
                <a:lnTo>
                  <a:pt x="1054099" y="19812"/>
                </a:lnTo>
                <a:lnTo>
                  <a:pt x="1113536" y="19812"/>
                </a:lnTo>
                <a:lnTo>
                  <a:pt x="1113536" y="0"/>
                </a:lnTo>
                <a:close/>
              </a:path>
              <a:path w="9279255" h="730250">
                <a:moveTo>
                  <a:pt x="1034287" y="0"/>
                </a:moveTo>
                <a:lnTo>
                  <a:pt x="974852" y="0"/>
                </a:lnTo>
                <a:lnTo>
                  <a:pt x="974852" y="19812"/>
                </a:lnTo>
                <a:lnTo>
                  <a:pt x="1034287" y="19812"/>
                </a:lnTo>
                <a:lnTo>
                  <a:pt x="1034287" y="0"/>
                </a:lnTo>
                <a:close/>
              </a:path>
              <a:path w="9279255" h="730250">
                <a:moveTo>
                  <a:pt x="955040" y="0"/>
                </a:moveTo>
                <a:lnTo>
                  <a:pt x="895604" y="0"/>
                </a:lnTo>
                <a:lnTo>
                  <a:pt x="895604" y="19812"/>
                </a:lnTo>
                <a:lnTo>
                  <a:pt x="955040" y="19812"/>
                </a:lnTo>
                <a:lnTo>
                  <a:pt x="955040" y="0"/>
                </a:lnTo>
                <a:close/>
              </a:path>
              <a:path w="9279255" h="730250">
                <a:moveTo>
                  <a:pt x="875791" y="0"/>
                </a:moveTo>
                <a:lnTo>
                  <a:pt x="816355" y="0"/>
                </a:lnTo>
                <a:lnTo>
                  <a:pt x="816355" y="19812"/>
                </a:lnTo>
                <a:lnTo>
                  <a:pt x="875791" y="19812"/>
                </a:lnTo>
                <a:lnTo>
                  <a:pt x="875791" y="0"/>
                </a:lnTo>
                <a:close/>
              </a:path>
              <a:path w="9279255" h="730250">
                <a:moveTo>
                  <a:pt x="796543" y="0"/>
                </a:moveTo>
                <a:lnTo>
                  <a:pt x="737108" y="0"/>
                </a:lnTo>
                <a:lnTo>
                  <a:pt x="737108" y="19812"/>
                </a:lnTo>
                <a:lnTo>
                  <a:pt x="796543" y="19812"/>
                </a:lnTo>
                <a:lnTo>
                  <a:pt x="796543" y="0"/>
                </a:lnTo>
                <a:close/>
              </a:path>
              <a:path w="9279255" h="730250">
                <a:moveTo>
                  <a:pt x="717296" y="0"/>
                </a:moveTo>
                <a:lnTo>
                  <a:pt x="657860" y="0"/>
                </a:lnTo>
                <a:lnTo>
                  <a:pt x="657860" y="19812"/>
                </a:lnTo>
                <a:lnTo>
                  <a:pt x="717296" y="19812"/>
                </a:lnTo>
                <a:lnTo>
                  <a:pt x="717296" y="0"/>
                </a:lnTo>
                <a:close/>
              </a:path>
              <a:path w="9279255" h="730250">
                <a:moveTo>
                  <a:pt x="638047" y="0"/>
                </a:moveTo>
                <a:lnTo>
                  <a:pt x="578611" y="0"/>
                </a:lnTo>
                <a:lnTo>
                  <a:pt x="578611" y="19812"/>
                </a:lnTo>
                <a:lnTo>
                  <a:pt x="638047" y="19812"/>
                </a:lnTo>
                <a:lnTo>
                  <a:pt x="638047" y="0"/>
                </a:lnTo>
                <a:close/>
              </a:path>
              <a:path w="9279255" h="730250">
                <a:moveTo>
                  <a:pt x="558799" y="0"/>
                </a:moveTo>
                <a:lnTo>
                  <a:pt x="499364" y="0"/>
                </a:lnTo>
                <a:lnTo>
                  <a:pt x="499364" y="19812"/>
                </a:lnTo>
                <a:lnTo>
                  <a:pt x="558799" y="19812"/>
                </a:lnTo>
                <a:lnTo>
                  <a:pt x="558799" y="0"/>
                </a:lnTo>
                <a:close/>
              </a:path>
              <a:path w="9279255" h="730250">
                <a:moveTo>
                  <a:pt x="479552" y="0"/>
                </a:moveTo>
                <a:lnTo>
                  <a:pt x="420116" y="0"/>
                </a:lnTo>
                <a:lnTo>
                  <a:pt x="420116" y="19812"/>
                </a:lnTo>
                <a:lnTo>
                  <a:pt x="479552" y="19812"/>
                </a:lnTo>
                <a:lnTo>
                  <a:pt x="479552" y="0"/>
                </a:lnTo>
                <a:close/>
              </a:path>
              <a:path w="9279255" h="730250">
                <a:moveTo>
                  <a:pt x="400303" y="0"/>
                </a:moveTo>
                <a:lnTo>
                  <a:pt x="340867" y="0"/>
                </a:lnTo>
                <a:lnTo>
                  <a:pt x="340867" y="19812"/>
                </a:lnTo>
                <a:lnTo>
                  <a:pt x="400303" y="19812"/>
                </a:lnTo>
                <a:lnTo>
                  <a:pt x="400303" y="0"/>
                </a:lnTo>
                <a:close/>
              </a:path>
              <a:path w="9279255" h="730250">
                <a:moveTo>
                  <a:pt x="321055" y="0"/>
                </a:moveTo>
                <a:lnTo>
                  <a:pt x="261619" y="0"/>
                </a:lnTo>
                <a:lnTo>
                  <a:pt x="261619" y="19812"/>
                </a:lnTo>
                <a:lnTo>
                  <a:pt x="321055" y="19812"/>
                </a:lnTo>
                <a:lnTo>
                  <a:pt x="321055" y="0"/>
                </a:lnTo>
                <a:close/>
              </a:path>
              <a:path w="9279255" h="730250">
                <a:moveTo>
                  <a:pt x="241808" y="0"/>
                </a:moveTo>
                <a:lnTo>
                  <a:pt x="182372" y="0"/>
                </a:lnTo>
                <a:lnTo>
                  <a:pt x="182372" y="19812"/>
                </a:lnTo>
                <a:lnTo>
                  <a:pt x="241808" y="19812"/>
                </a:lnTo>
                <a:lnTo>
                  <a:pt x="241808" y="0"/>
                </a:lnTo>
                <a:close/>
              </a:path>
              <a:path w="9279255" h="730250">
                <a:moveTo>
                  <a:pt x="162559" y="0"/>
                </a:moveTo>
                <a:lnTo>
                  <a:pt x="103123" y="0"/>
                </a:lnTo>
                <a:lnTo>
                  <a:pt x="103123" y="19812"/>
                </a:lnTo>
                <a:lnTo>
                  <a:pt x="162559" y="19812"/>
                </a:lnTo>
                <a:lnTo>
                  <a:pt x="162559" y="0"/>
                </a:lnTo>
                <a:close/>
              </a:path>
              <a:path w="9279255" h="730250">
                <a:moveTo>
                  <a:pt x="83311" y="0"/>
                </a:moveTo>
                <a:lnTo>
                  <a:pt x="28193" y="0"/>
                </a:lnTo>
                <a:lnTo>
                  <a:pt x="28193" y="24130"/>
                </a:lnTo>
                <a:lnTo>
                  <a:pt x="48005" y="24130"/>
                </a:lnTo>
                <a:lnTo>
                  <a:pt x="48005" y="19812"/>
                </a:lnTo>
                <a:lnTo>
                  <a:pt x="38100" y="19812"/>
                </a:lnTo>
                <a:lnTo>
                  <a:pt x="48005" y="9906"/>
                </a:lnTo>
                <a:lnTo>
                  <a:pt x="83311" y="9906"/>
                </a:lnTo>
                <a:lnTo>
                  <a:pt x="83311" y="0"/>
                </a:lnTo>
                <a:close/>
              </a:path>
              <a:path w="9279255" h="730250">
                <a:moveTo>
                  <a:pt x="48005" y="9906"/>
                </a:moveTo>
                <a:lnTo>
                  <a:pt x="38100" y="19812"/>
                </a:lnTo>
                <a:lnTo>
                  <a:pt x="48005" y="19812"/>
                </a:lnTo>
                <a:lnTo>
                  <a:pt x="48005" y="9906"/>
                </a:lnTo>
                <a:close/>
              </a:path>
              <a:path w="9279255" h="730250">
                <a:moveTo>
                  <a:pt x="83311" y="9906"/>
                </a:moveTo>
                <a:lnTo>
                  <a:pt x="48005" y="9906"/>
                </a:lnTo>
                <a:lnTo>
                  <a:pt x="48005" y="19812"/>
                </a:lnTo>
                <a:lnTo>
                  <a:pt x="83311" y="19812"/>
                </a:lnTo>
                <a:lnTo>
                  <a:pt x="83311" y="9906"/>
                </a:lnTo>
                <a:close/>
              </a:path>
              <a:path w="9279255" h="730250">
                <a:moveTo>
                  <a:pt x="48005" y="43942"/>
                </a:moveTo>
                <a:lnTo>
                  <a:pt x="28193" y="43942"/>
                </a:lnTo>
                <a:lnTo>
                  <a:pt x="28193" y="103378"/>
                </a:lnTo>
                <a:lnTo>
                  <a:pt x="48005" y="103378"/>
                </a:lnTo>
                <a:lnTo>
                  <a:pt x="48005" y="43942"/>
                </a:lnTo>
                <a:close/>
              </a:path>
              <a:path w="9279255" h="730250">
                <a:moveTo>
                  <a:pt x="28193" y="135509"/>
                </a:moveTo>
                <a:lnTo>
                  <a:pt x="0" y="135509"/>
                </a:lnTo>
                <a:lnTo>
                  <a:pt x="38100" y="211709"/>
                </a:lnTo>
                <a:lnTo>
                  <a:pt x="69850" y="148209"/>
                </a:lnTo>
                <a:lnTo>
                  <a:pt x="28193" y="148209"/>
                </a:lnTo>
                <a:lnTo>
                  <a:pt x="28193" y="135509"/>
                </a:lnTo>
                <a:close/>
              </a:path>
              <a:path w="9279255" h="730250">
                <a:moveTo>
                  <a:pt x="48005" y="123190"/>
                </a:moveTo>
                <a:lnTo>
                  <a:pt x="28193" y="123190"/>
                </a:lnTo>
                <a:lnTo>
                  <a:pt x="28193" y="148209"/>
                </a:lnTo>
                <a:lnTo>
                  <a:pt x="48005" y="148209"/>
                </a:lnTo>
                <a:lnTo>
                  <a:pt x="48005" y="123190"/>
                </a:lnTo>
                <a:close/>
              </a:path>
              <a:path w="9279255" h="730250">
                <a:moveTo>
                  <a:pt x="76200" y="135509"/>
                </a:moveTo>
                <a:lnTo>
                  <a:pt x="48005" y="135509"/>
                </a:lnTo>
                <a:lnTo>
                  <a:pt x="48005" y="148209"/>
                </a:lnTo>
                <a:lnTo>
                  <a:pt x="69850" y="148209"/>
                </a:lnTo>
                <a:lnTo>
                  <a:pt x="76200" y="135509"/>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656539" y="2002535"/>
            <a:ext cx="267970" cy="1977389"/>
          </a:xfrm>
          <a:custGeom>
            <a:avLst/>
            <a:gdLst/>
            <a:ahLst/>
            <a:cxnLst/>
            <a:rect l="l" t="t" r="r" b="b"/>
            <a:pathLst>
              <a:path w="267969" h="1977389">
                <a:moveTo>
                  <a:pt x="147370" y="1900682"/>
                </a:moveTo>
                <a:lnTo>
                  <a:pt x="147370" y="1976882"/>
                </a:lnTo>
                <a:lnTo>
                  <a:pt x="203758" y="1948688"/>
                </a:lnTo>
                <a:lnTo>
                  <a:pt x="160070" y="1948688"/>
                </a:lnTo>
                <a:lnTo>
                  <a:pt x="160070" y="1928876"/>
                </a:lnTo>
                <a:lnTo>
                  <a:pt x="203758" y="1928876"/>
                </a:lnTo>
                <a:lnTo>
                  <a:pt x="147370" y="1900682"/>
                </a:lnTo>
                <a:close/>
              </a:path>
              <a:path w="267969" h="1977389">
                <a:moveTo>
                  <a:pt x="267817" y="0"/>
                </a:moveTo>
                <a:lnTo>
                  <a:pt x="0" y="0"/>
                </a:lnTo>
                <a:lnTo>
                  <a:pt x="0" y="1948688"/>
                </a:lnTo>
                <a:lnTo>
                  <a:pt x="147370" y="1948688"/>
                </a:lnTo>
                <a:lnTo>
                  <a:pt x="147370" y="1938782"/>
                </a:lnTo>
                <a:lnTo>
                  <a:pt x="19812" y="1938782"/>
                </a:lnTo>
                <a:lnTo>
                  <a:pt x="9906" y="1928876"/>
                </a:lnTo>
                <a:lnTo>
                  <a:pt x="19812" y="1928876"/>
                </a:lnTo>
                <a:lnTo>
                  <a:pt x="19812" y="19812"/>
                </a:lnTo>
                <a:lnTo>
                  <a:pt x="9906" y="19812"/>
                </a:lnTo>
                <a:lnTo>
                  <a:pt x="19812" y="9905"/>
                </a:lnTo>
                <a:lnTo>
                  <a:pt x="267817" y="9905"/>
                </a:lnTo>
                <a:lnTo>
                  <a:pt x="267817" y="0"/>
                </a:lnTo>
                <a:close/>
              </a:path>
              <a:path w="267969" h="1977389">
                <a:moveTo>
                  <a:pt x="203758" y="1928876"/>
                </a:moveTo>
                <a:lnTo>
                  <a:pt x="160070" y="1928876"/>
                </a:lnTo>
                <a:lnTo>
                  <a:pt x="160070" y="1948688"/>
                </a:lnTo>
                <a:lnTo>
                  <a:pt x="203758" y="1948688"/>
                </a:lnTo>
                <a:lnTo>
                  <a:pt x="223570" y="1938782"/>
                </a:lnTo>
                <a:lnTo>
                  <a:pt x="203758" y="1928876"/>
                </a:lnTo>
                <a:close/>
              </a:path>
              <a:path w="267969" h="1977389">
                <a:moveTo>
                  <a:pt x="19812" y="1928876"/>
                </a:moveTo>
                <a:lnTo>
                  <a:pt x="9906" y="1928876"/>
                </a:lnTo>
                <a:lnTo>
                  <a:pt x="19812" y="1938782"/>
                </a:lnTo>
                <a:lnTo>
                  <a:pt x="19812" y="1928876"/>
                </a:lnTo>
                <a:close/>
              </a:path>
              <a:path w="267969" h="1977389">
                <a:moveTo>
                  <a:pt x="147370" y="1928876"/>
                </a:moveTo>
                <a:lnTo>
                  <a:pt x="19812" y="1928876"/>
                </a:lnTo>
                <a:lnTo>
                  <a:pt x="19812" y="1938782"/>
                </a:lnTo>
                <a:lnTo>
                  <a:pt x="147370" y="1938782"/>
                </a:lnTo>
                <a:lnTo>
                  <a:pt x="147370" y="1928876"/>
                </a:lnTo>
                <a:close/>
              </a:path>
              <a:path w="267969" h="1977389">
                <a:moveTo>
                  <a:pt x="19812" y="9905"/>
                </a:moveTo>
                <a:lnTo>
                  <a:pt x="9906" y="19812"/>
                </a:lnTo>
                <a:lnTo>
                  <a:pt x="19812" y="19812"/>
                </a:lnTo>
                <a:lnTo>
                  <a:pt x="19812" y="9905"/>
                </a:lnTo>
                <a:close/>
              </a:path>
              <a:path w="267969" h="1977389">
                <a:moveTo>
                  <a:pt x="267817" y="9905"/>
                </a:moveTo>
                <a:lnTo>
                  <a:pt x="19812" y="9905"/>
                </a:lnTo>
                <a:lnTo>
                  <a:pt x="19812" y="19812"/>
                </a:lnTo>
                <a:lnTo>
                  <a:pt x="267817" y="19812"/>
                </a:lnTo>
                <a:lnTo>
                  <a:pt x="267817" y="9905"/>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2236470" y="1974342"/>
            <a:ext cx="7336155" cy="371475"/>
          </a:xfrm>
          <a:custGeom>
            <a:avLst/>
            <a:gdLst/>
            <a:ahLst/>
            <a:cxnLst/>
            <a:rect l="l" t="t" r="r" b="b"/>
            <a:pathLst>
              <a:path w="7336155" h="371475">
                <a:moveTo>
                  <a:pt x="7316343" y="38100"/>
                </a:moveTo>
                <a:lnTo>
                  <a:pt x="7316343" y="370967"/>
                </a:lnTo>
                <a:lnTo>
                  <a:pt x="7336155" y="370967"/>
                </a:lnTo>
                <a:lnTo>
                  <a:pt x="7336155" y="48006"/>
                </a:lnTo>
                <a:lnTo>
                  <a:pt x="7326249" y="48006"/>
                </a:lnTo>
                <a:lnTo>
                  <a:pt x="7316343" y="38100"/>
                </a:lnTo>
                <a:close/>
              </a:path>
              <a:path w="7336155" h="371475">
                <a:moveTo>
                  <a:pt x="76200" y="0"/>
                </a:moveTo>
                <a:lnTo>
                  <a:pt x="0" y="38100"/>
                </a:lnTo>
                <a:lnTo>
                  <a:pt x="76200" y="76200"/>
                </a:lnTo>
                <a:lnTo>
                  <a:pt x="76200" y="48006"/>
                </a:lnTo>
                <a:lnTo>
                  <a:pt x="63500" y="48006"/>
                </a:lnTo>
                <a:lnTo>
                  <a:pt x="63500" y="28194"/>
                </a:lnTo>
                <a:lnTo>
                  <a:pt x="76200" y="28194"/>
                </a:lnTo>
                <a:lnTo>
                  <a:pt x="76200" y="0"/>
                </a:lnTo>
                <a:close/>
              </a:path>
              <a:path w="7336155" h="371475">
                <a:moveTo>
                  <a:pt x="76200" y="28194"/>
                </a:moveTo>
                <a:lnTo>
                  <a:pt x="63500" y="28194"/>
                </a:lnTo>
                <a:lnTo>
                  <a:pt x="63500" y="48006"/>
                </a:lnTo>
                <a:lnTo>
                  <a:pt x="76200" y="48006"/>
                </a:lnTo>
                <a:lnTo>
                  <a:pt x="76200" y="28194"/>
                </a:lnTo>
                <a:close/>
              </a:path>
              <a:path w="7336155" h="371475">
                <a:moveTo>
                  <a:pt x="7336155" y="28194"/>
                </a:moveTo>
                <a:lnTo>
                  <a:pt x="76200" y="28194"/>
                </a:lnTo>
                <a:lnTo>
                  <a:pt x="76200" y="48006"/>
                </a:lnTo>
                <a:lnTo>
                  <a:pt x="7316343" y="48006"/>
                </a:lnTo>
                <a:lnTo>
                  <a:pt x="7316343" y="38100"/>
                </a:lnTo>
                <a:lnTo>
                  <a:pt x="7336155" y="38100"/>
                </a:lnTo>
                <a:lnTo>
                  <a:pt x="7336155" y="28194"/>
                </a:lnTo>
                <a:close/>
              </a:path>
              <a:path w="7336155" h="371475">
                <a:moveTo>
                  <a:pt x="7336155" y="38100"/>
                </a:moveTo>
                <a:lnTo>
                  <a:pt x="7316343" y="38100"/>
                </a:lnTo>
                <a:lnTo>
                  <a:pt x="7326249" y="48006"/>
                </a:lnTo>
                <a:lnTo>
                  <a:pt x="7336155" y="48006"/>
                </a:lnTo>
                <a:lnTo>
                  <a:pt x="7336155" y="381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8010143" y="3084576"/>
            <a:ext cx="1330452" cy="2063496"/>
          </a:xfrm>
          <a:prstGeom prst="rect">
            <a:avLst/>
          </a:prstGeom>
          <a:blipFill>
            <a:blip r:embed="rId5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8010143" y="3084576"/>
            <a:ext cx="1330960" cy="2063750"/>
          </a:xfrm>
          <a:custGeom>
            <a:avLst/>
            <a:gdLst/>
            <a:ahLst/>
            <a:cxnLst/>
            <a:rect l="l" t="t" r="r" b="b"/>
            <a:pathLst>
              <a:path w="1330959" h="2063750">
                <a:moveTo>
                  <a:pt x="0" y="221741"/>
                </a:moveTo>
                <a:lnTo>
                  <a:pt x="6446" y="168466"/>
                </a:lnTo>
                <a:lnTo>
                  <a:pt x="24757" y="119854"/>
                </a:lnTo>
                <a:lnTo>
                  <a:pt x="53389" y="77449"/>
                </a:lnTo>
                <a:lnTo>
                  <a:pt x="90799" y="42793"/>
                </a:lnTo>
                <a:lnTo>
                  <a:pt x="135445" y="17430"/>
                </a:lnTo>
                <a:lnTo>
                  <a:pt x="185783" y="2903"/>
                </a:lnTo>
                <a:lnTo>
                  <a:pt x="221741" y="0"/>
                </a:lnTo>
                <a:lnTo>
                  <a:pt x="1108709" y="0"/>
                </a:lnTo>
                <a:lnTo>
                  <a:pt x="1161985" y="6446"/>
                </a:lnTo>
                <a:lnTo>
                  <a:pt x="1210597" y="24757"/>
                </a:lnTo>
                <a:lnTo>
                  <a:pt x="1253002" y="53389"/>
                </a:lnTo>
                <a:lnTo>
                  <a:pt x="1287658" y="90799"/>
                </a:lnTo>
                <a:lnTo>
                  <a:pt x="1313021" y="135445"/>
                </a:lnTo>
                <a:lnTo>
                  <a:pt x="1327548" y="185783"/>
                </a:lnTo>
                <a:lnTo>
                  <a:pt x="1330452" y="221741"/>
                </a:lnTo>
                <a:lnTo>
                  <a:pt x="1330452" y="1841754"/>
                </a:lnTo>
                <a:lnTo>
                  <a:pt x="1324005" y="1895029"/>
                </a:lnTo>
                <a:lnTo>
                  <a:pt x="1305694" y="1943641"/>
                </a:lnTo>
                <a:lnTo>
                  <a:pt x="1277062" y="1986046"/>
                </a:lnTo>
                <a:lnTo>
                  <a:pt x="1239652" y="2020702"/>
                </a:lnTo>
                <a:lnTo>
                  <a:pt x="1195006" y="2046065"/>
                </a:lnTo>
                <a:lnTo>
                  <a:pt x="1144668" y="2060592"/>
                </a:lnTo>
                <a:lnTo>
                  <a:pt x="1108709" y="2063496"/>
                </a:lnTo>
                <a:lnTo>
                  <a:pt x="221741" y="2063496"/>
                </a:lnTo>
                <a:lnTo>
                  <a:pt x="168466" y="2057049"/>
                </a:lnTo>
                <a:lnTo>
                  <a:pt x="119854" y="2038738"/>
                </a:lnTo>
                <a:lnTo>
                  <a:pt x="77449" y="2010106"/>
                </a:lnTo>
                <a:lnTo>
                  <a:pt x="42793" y="1972696"/>
                </a:lnTo>
                <a:lnTo>
                  <a:pt x="17430" y="1928050"/>
                </a:lnTo>
                <a:lnTo>
                  <a:pt x="2903" y="1877712"/>
                </a:lnTo>
                <a:lnTo>
                  <a:pt x="0" y="1841754"/>
                </a:lnTo>
                <a:lnTo>
                  <a:pt x="0" y="221741"/>
                </a:lnTo>
                <a:close/>
              </a:path>
            </a:pathLst>
          </a:custGeom>
          <a:ln w="6096">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txBox="1"/>
          <p:nvPr/>
        </p:nvSpPr>
        <p:spPr>
          <a:xfrm>
            <a:off x="8421116" y="3202263"/>
            <a:ext cx="51117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0" normalizeH="0" baseline="0" noProof="0" dirty="0">
                <a:ln>
                  <a:noFill/>
                </a:ln>
                <a:solidFill>
                  <a:srgbClr val="031B30"/>
                </a:solidFill>
                <a:effectLst/>
                <a:uLnTx/>
                <a:uFillTx/>
                <a:latin typeface="Candara"/>
                <a:ea typeface="+mn-ea"/>
                <a:cs typeface="Candara"/>
              </a:rPr>
              <a:t>ru</a:t>
            </a:r>
            <a:r>
              <a:rPr kumimoji="0" sz="700" b="1" i="0" u="none" strike="noStrike" kern="1200" cap="none" spc="-5" normalizeH="0" baseline="0" noProof="0" dirty="0">
                <a:ln>
                  <a:noFill/>
                </a:ln>
                <a:solidFill>
                  <a:srgbClr val="031B30"/>
                </a:solidFill>
                <a:effectLst/>
                <a:uLnTx/>
                <a:uFillTx/>
                <a:latin typeface="Candara"/>
                <a:ea typeface="+mn-ea"/>
                <a:cs typeface="Candara"/>
              </a:rPr>
              <a:t>ct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19" name="object 119"/>
          <p:cNvSpPr/>
          <p:nvPr/>
        </p:nvSpPr>
        <p:spPr>
          <a:xfrm>
            <a:off x="8065007" y="3383279"/>
            <a:ext cx="1220724" cy="359664"/>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8191500" y="3372611"/>
            <a:ext cx="987551" cy="411480"/>
          </a:xfrm>
          <a:prstGeom prst="rect">
            <a:avLst/>
          </a:prstGeom>
          <a:blipFill>
            <a:blip r:embed="rId5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8124443" y="3422903"/>
            <a:ext cx="1101852" cy="242316"/>
          </a:xfrm>
          <a:prstGeom prst="rect">
            <a:avLst/>
          </a:prstGeom>
          <a:blipFill>
            <a:blip r:embed="rId5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txBox="1"/>
          <p:nvPr/>
        </p:nvSpPr>
        <p:spPr>
          <a:xfrm>
            <a:off x="8293354" y="3445849"/>
            <a:ext cx="763905" cy="220979"/>
          </a:xfrm>
          <a:prstGeom prst="rect">
            <a:avLst/>
          </a:prstGeom>
        </p:spPr>
        <p:txBody>
          <a:bodyPr vert="horz" wrap="square" lIns="0" tIns="0" rIns="0" bIns="0" rtlCol="0">
            <a:spAutoFit/>
          </a:bodyPr>
          <a:lstStyle/>
          <a:p>
            <a:pPr marL="71755" marR="5080" lvl="0" indent="-5969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0"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u</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oma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c</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ch</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ne G</a:t>
            </a:r>
            <a:r>
              <a:rPr kumimoji="0" sz="700" b="1" i="0" u="none" strike="noStrike" kern="1200" cap="none" spc="-15" normalizeH="0" baseline="0" noProof="0" dirty="0">
                <a:ln>
                  <a:noFill/>
                </a:ln>
                <a:solidFill>
                  <a:srgbClr val="031B30"/>
                </a:solidFill>
                <a:effectLst/>
                <a:uLnTx/>
                <a:uFillTx/>
                <a:latin typeface="Candara"/>
                <a:ea typeface="+mn-ea"/>
                <a:cs typeface="Candara"/>
              </a:rPr>
              <a:t>ui</a:t>
            </a:r>
            <a:r>
              <a:rPr kumimoji="0" sz="700" b="1" i="0" u="none" strike="noStrike" kern="1200" cap="none" spc="-10" normalizeH="0" baseline="0" noProof="0" dirty="0">
                <a:ln>
                  <a:noFill/>
                </a:ln>
                <a:solidFill>
                  <a:srgbClr val="031B30"/>
                </a:solidFill>
                <a:effectLst/>
                <a:uLnTx/>
                <a:uFillTx/>
                <a:latin typeface="Candara"/>
                <a:ea typeface="+mn-ea"/>
                <a:cs typeface="Candara"/>
              </a:rPr>
              <a:t>da</a:t>
            </a:r>
            <a:r>
              <a:rPr kumimoji="0" sz="700" b="1" i="0" u="none" strike="noStrike" kern="1200" cap="none" spc="-5" normalizeH="0" baseline="0" noProof="0" dirty="0">
                <a:ln>
                  <a:noFill/>
                </a:ln>
                <a:solidFill>
                  <a:srgbClr val="031B30"/>
                </a:solidFill>
                <a:effectLst/>
                <a:uLnTx/>
                <a:uFillTx/>
                <a:latin typeface="Candara"/>
                <a:ea typeface="+mn-ea"/>
                <a:cs typeface="Candara"/>
              </a:rPr>
              <a:t>nce</a:t>
            </a:r>
            <a:r>
              <a:rPr kumimoji="0" sz="700" b="1" i="0" u="none" strike="noStrike" kern="1200" cap="none" spc="40" normalizeH="0" baseline="0" noProof="0" dirty="0">
                <a:ln>
                  <a:noFill/>
                </a:ln>
                <a:solidFill>
                  <a:srgbClr val="031B30"/>
                </a:solidFill>
                <a:effectLst/>
                <a:uLnTx/>
                <a:uFillTx/>
                <a:latin typeface="Candara"/>
                <a:ea typeface="+mn-ea"/>
                <a:cs typeface="Candara"/>
              </a:rPr>
              <a:t> </a:t>
            </a:r>
            <a:r>
              <a:rPr kumimoji="0" sz="700" b="1" i="0" u="none" strike="noStrike" kern="1200" cap="none" spc="-15" normalizeH="0" baseline="0" noProof="0" dirty="0">
                <a:ln>
                  <a:noFill/>
                </a:ln>
                <a:solidFill>
                  <a:srgbClr val="031B30"/>
                </a:solidFill>
                <a:effectLst/>
                <a:uLnTx/>
                <a:uFillTx/>
                <a:latin typeface="Candara"/>
                <a:ea typeface="+mn-ea"/>
                <a:cs typeface="Candara"/>
              </a:rPr>
              <a:t>(</a:t>
            </a:r>
            <a:r>
              <a:rPr kumimoji="0" sz="700" b="1" i="0" u="none" strike="noStrike" kern="1200" cap="none" spc="0"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MG</a:t>
            </a:r>
            <a:r>
              <a:rPr kumimoji="0" sz="700" b="1" i="0" u="none" strike="noStrike" kern="1200" cap="none" spc="-5" normalizeH="0" baseline="0" noProof="0" dirty="0">
                <a:ln>
                  <a:noFill/>
                </a:ln>
                <a:solidFill>
                  <a:srgbClr val="031B30"/>
                </a:solidFill>
                <a:effectLst/>
                <a:uLnTx/>
                <a:uFillTx/>
                <a:latin typeface="Candara"/>
                <a:ea typeface="+mn-ea"/>
                <a:cs typeface="Candara"/>
              </a:rPr>
              <a:t>)</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23" name="object 123"/>
          <p:cNvSpPr/>
          <p:nvPr/>
        </p:nvSpPr>
        <p:spPr>
          <a:xfrm>
            <a:off x="8065007" y="3712464"/>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8127492" y="3755135"/>
            <a:ext cx="1092707" cy="304800"/>
          </a:xfrm>
          <a:prstGeom prst="rect">
            <a:avLst/>
          </a:prstGeom>
          <a:blipFill>
            <a:blip r:embed="rId6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8124443" y="3752088"/>
            <a:ext cx="1101852" cy="242316"/>
          </a:xfrm>
          <a:prstGeom prst="rect">
            <a:avLst/>
          </a:prstGeom>
          <a:blipFill>
            <a:blip r:embed="rId6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txBox="1"/>
          <p:nvPr/>
        </p:nvSpPr>
        <p:spPr>
          <a:xfrm>
            <a:off x="8229345" y="3828373"/>
            <a:ext cx="89217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ntell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gent</a:t>
            </a:r>
            <a:r>
              <a:rPr kumimoji="0" sz="700" b="1" i="0" u="none" strike="noStrike" kern="1200" cap="none" spc="1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ompa</a:t>
            </a:r>
            <a:r>
              <a:rPr kumimoji="0" sz="700" b="1" i="0" u="none" strike="noStrike" kern="1200" cap="none" spc="-5" normalizeH="0" baseline="0" noProof="0" dirty="0">
                <a:ln>
                  <a:noFill/>
                </a:ln>
                <a:solidFill>
                  <a:srgbClr val="031B30"/>
                </a:solidFill>
                <a:effectLst/>
                <a:uLnTx/>
                <a:uFillTx/>
                <a:latin typeface="Candara"/>
                <a:ea typeface="+mn-ea"/>
                <a:cs typeface="Candara"/>
              </a:rPr>
              <a:t>ct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27" name="object 127"/>
          <p:cNvSpPr/>
          <p:nvPr/>
        </p:nvSpPr>
        <p:spPr>
          <a:xfrm>
            <a:off x="8065007" y="4041647"/>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8284464" y="4030979"/>
            <a:ext cx="801624" cy="411480"/>
          </a:xfrm>
          <a:prstGeom prst="rect">
            <a:avLst/>
          </a:prstGeom>
          <a:blipFill>
            <a:blip r:embed="rId6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8124443" y="4081271"/>
            <a:ext cx="1101852" cy="242315"/>
          </a:xfrm>
          <a:prstGeom prst="rect">
            <a:avLst/>
          </a:prstGeom>
          <a:blipFill>
            <a:blip r:embed="rId5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txBox="1"/>
          <p:nvPr/>
        </p:nvSpPr>
        <p:spPr>
          <a:xfrm>
            <a:off x="8386064" y="4103836"/>
            <a:ext cx="579120" cy="220979"/>
          </a:xfrm>
          <a:prstGeom prst="rect">
            <a:avLst/>
          </a:prstGeom>
        </p:spPr>
        <p:txBody>
          <a:bodyPr vert="horz" wrap="square" lIns="0" tIns="0" rIns="0" bIns="0" rtlCol="0">
            <a:spAutoFit/>
          </a:bodyPr>
          <a:lstStyle/>
          <a:p>
            <a:pPr marL="74930" marR="5080" lvl="0" indent="-62865"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Re</a:t>
            </a:r>
            <a:r>
              <a:rPr kumimoji="0" sz="700" b="1" i="0" u="none" strike="noStrike" kern="1200" cap="none" spc="-10" normalizeH="0" baseline="0" noProof="0" dirty="0">
                <a:ln>
                  <a:noFill/>
                </a:ln>
                <a:solidFill>
                  <a:srgbClr val="031B30"/>
                </a:solidFill>
                <a:effectLst/>
                <a:uLnTx/>
                <a:uFillTx/>
                <a:latin typeface="Candara"/>
                <a:ea typeface="+mn-ea"/>
                <a:cs typeface="Candara"/>
              </a:rPr>
              <a:t>mo</a:t>
            </a:r>
            <a:r>
              <a:rPr kumimoji="0" sz="700" b="1" i="0" u="none" strike="noStrike" kern="1200" cap="none" spc="-5" normalizeH="0" baseline="0" noProof="0" dirty="0">
                <a:ln>
                  <a:noFill/>
                </a:ln>
                <a:solidFill>
                  <a:srgbClr val="031B30"/>
                </a:solidFill>
                <a:effectLst/>
                <a:uLnTx/>
                <a:uFillTx/>
                <a:latin typeface="Candara"/>
                <a:ea typeface="+mn-ea"/>
                <a:cs typeface="Candara"/>
              </a:rPr>
              <a:t>te</a:t>
            </a:r>
            <a:r>
              <a:rPr kumimoji="0" sz="700" b="1" i="0" u="none" strike="noStrike" kern="1200" cap="none" spc="5"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qu</a:t>
            </a:r>
            <a:r>
              <a:rPr kumimoji="0" sz="700" b="1" i="0" u="none" strike="noStrike" kern="1200" cap="none" spc="-15" normalizeH="0" baseline="0" noProof="0" dirty="0">
                <a:ln>
                  <a:noFill/>
                </a:ln>
                <a:solidFill>
                  <a:srgbClr val="031B30"/>
                </a:solidFill>
                <a:effectLst/>
                <a:uLnTx/>
                <a:uFillTx/>
                <a:latin typeface="Candara"/>
                <a:ea typeface="+mn-ea"/>
                <a:cs typeface="Candara"/>
              </a:rPr>
              <a:t>ip</a:t>
            </a:r>
            <a:r>
              <a:rPr kumimoji="0" sz="700" b="1" i="0" u="none" strike="noStrike" kern="1200" cap="none" spc="-5" normalizeH="0" baseline="0" noProof="0" dirty="0">
                <a:ln>
                  <a:noFill/>
                </a:ln>
                <a:solidFill>
                  <a:srgbClr val="031B30"/>
                </a:solidFill>
                <a:effectLst/>
                <a:uLnTx/>
                <a:uFillTx/>
                <a:latin typeface="Candara"/>
                <a:ea typeface="+mn-ea"/>
                <a:cs typeface="Candara"/>
              </a:rPr>
              <a:t>. M</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31" name="object 131"/>
          <p:cNvSpPr/>
          <p:nvPr/>
        </p:nvSpPr>
        <p:spPr>
          <a:xfrm>
            <a:off x="8065007" y="4370832"/>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132"/>
          <p:cNvSpPr/>
          <p:nvPr/>
        </p:nvSpPr>
        <p:spPr>
          <a:xfrm>
            <a:off x="8171688" y="4360164"/>
            <a:ext cx="1027176" cy="411480"/>
          </a:xfrm>
          <a:prstGeom prst="rect">
            <a:avLst/>
          </a:prstGeom>
          <a:blipFill>
            <a:blip r:embed="rId6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8124443" y="4410455"/>
            <a:ext cx="1101852" cy="242316"/>
          </a:xfrm>
          <a:prstGeom prst="rect">
            <a:avLst/>
          </a:prstGeom>
          <a:blipFill>
            <a:blip r:embed="rId6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9814559" y="3090672"/>
            <a:ext cx="1328928" cy="1947671"/>
          </a:xfrm>
          <a:prstGeom prst="rect">
            <a:avLst/>
          </a:prstGeom>
          <a:blipFill>
            <a:blip r:embed="rId6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p:nvPr/>
        </p:nvSpPr>
        <p:spPr>
          <a:xfrm>
            <a:off x="9814559" y="3090672"/>
            <a:ext cx="1329055" cy="1948180"/>
          </a:xfrm>
          <a:custGeom>
            <a:avLst/>
            <a:gdLst/>
            <a:ahLst/>
            <a:cxnLst/>
            <a:rect l="l" t="t" r="r" b="b"/>
            <a:pathLst>
              <a:path w="1329054" h="1948179">
                <a:moveTo>
                  <a:pt x="0" y="221487"/>
                </a:moveTo>
                <a:lnTo>
                  <a:pt x="6438" y="168269"/>
                </a:lnTo>
                <a:lnTo>
                  <a:pt x="24726" y="119711"/>
                </a:lnTo>
                <a:lnTo>
                  <a:pt x="53323" y="77355"/>
                </a:lnTo>
                <a:lnTo>
                  <a:pt x="90690" y="42741"/>
                </a:lnTo>
                <a:lnTo>
                  <a:pt x="135284" y="17408"/>
                </a:lnTo>
                <a:lnTo>
                  <a:pt x="185567" y="2899"/>
                </a:lnTo>
                <a:lnTo>
                  <a:pt x="221488" y="0"/>
                </a:lnTo>
                <a:lnTo>
                  <a:pt x="1107440" y="0"/>
                </a:lnTo>
                <a:lnTo>
                  <a:pt x="1160658" y="6438"/>
                </a:lnTo>
                <a:lnTo>
                  <a:pt x="1209216" y="24726"/>
                </a:lnTo>
                <a:lnTo>
                  <a:pt x="1251572" y="53323"/>
                </a:lnTo>
                <a:lnTo>
                  <a:pt x="1286186" y="90690"/>
                </a:lnTo>
                <a:lnTo>
                  <a:pt x="1311519" y="135284"/>
                </a:lnTo>
                <a:lnTo>
                  <a:pt x="1326028" y="185567"/>
                </a:lnTo>
                <a:lnTo>
                  <a:pt x="1328928" y="221487"/>
                </a:lnTo>
                <a:lnTo>
                  <a:pt x="1328928" y="1726183"/>
                </a:lnTo>
                <a:lnTo>
                  <a:pt x="1322489" y="1779402"/>
                </a:lnTo>
                <a:lnTo>
                  <a:pt x="1304201" y="1827960"/>
                </a:lnTo>
                <a:lnTo>
                  <a:pt x="1275604" y="1870316"/>
                </a:lnTo>
                <a:lnTo>
                  <a:pt x="1238237" y="1904930"/>
                </a:lnTo>
                <a:lnTo>
                  <a:pt x="1193643" y="1930263"/>
                </a:lnTo>
                <a:lnTo>
                  <a:pt x="1143360" y="1944772"/>
                </a:lnTo>
                <a:lnTo>
                  <a:pt x="1107440" y="1947671"/>
                </a:lnTo>
                <a:lnTo>
                  <a:pt x="221488" y="1947671"/>
                </a:lnTo>
                <a:lnTo>
                  <a:pt x="168269" y="1941233"/>
                </a:lnTo>
                <a:lnTo>
                  <a:pt x="119711" y="1922945"/>
                </a:lnTo>
                <a:lnTo>
                  <a:pt x="77355" y="1894348"/>
                </a:lnTo>
                <a:lnTo>
                  <a:pt x="42741" y="1856981"/>
                </a:lnTo>
                <a:lnTo>
                  <a:pt x="17408" y="1812387"/>
                </a:lnTo>
                <a:lnTo>
                  <a:pt x="2899" y="1762104"/>
                </a:lnTo>
                <a:lnTo>
                  <a:pt x="0" y="1726183"/>
                </a:lnTo>
                <a:lnTo>
                  <a:pt x="0" y="221487"/>
                </a:lnTo>
                <a:close/>
              </a:path>
            </a:pathLst>
          </a:custGeom>
          <a:ln w="6095">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136"/>
          <p:cNvSpPr/>
          <p:nvPr/>
        </p:nvSpPr>
        <p:spPr>
          <a:xfrm>
            <a:off x="9867900" y="3390900"/>
            <a:ext cx="1220724" cy="291083"/>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137"/>
          <p:cNvSpPr/>
          <p:nvPr/>
        </p:nvSpPr>
        <p:spPr>
          <a:xfrm>
            <a:off x="10002011" y="3398520"/>
            <a:ext cx="950976" cy="306323"/>
          </a:xfrm>
          <a:prstGeom prst="rect">
            <a:avLst/>
          </a:prstGeom>
          <a:blipFill>
            <a:blip r:embed="rId6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9927335" y="3430523"/>
            <a:ext cx="1101852" cy="173736"/>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p:nvPr/>
        </p:nvSpPr>
        <p:spPr>
          <a:xfrm>
            <a:off x="9867900" y="3646932"/>
            <a:ext cx="1220724" cy="291083"/>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40"/>
          <p:cNvSpPr/>
          <p:nvPr/>
        </p:nvSpPr>
        <p:spPr>
          <a:xfrm>
            <a:off x="10000488" y="3654552"/>
            <a:ext cx="955548" cy="306324"/>
          </a:xfrm>
          <a:prstGeom prst="rect">
            <a:avLst/>
          </a:prstGeom>
          <a:blipFill>
            <a:blip r:embed="rId6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9927335" y="3686555"/>
            <a:ext cx="1101852" cy="173736"/>
          </a:xfrm>
          <a:prstGeom prst="rect">
            <a:avLst/>
          </a:prstGeom>
          <a:blipFill>
            <a:blip r:embed="rId6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9867900" y="3902964"/>
            <a:ext cx="1220724" cy="292607"/>
          </a:xfrm>
          <a:prstGeom prst="rect">
            <a:avLst/>
          </a:prstGeom>
          <a:blipFill>
            <a:blip r:embed="rId3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p:nvPr/>
        </p:nvSpPr>
        <p:spPr>
          <a:xfrm>
            <a:off x="10244328" y="3910584"/>
            <a:ext cx="466344" cy="306324"/>
          </a:xfrm>
          <a:prstGeom prst="rect">
            <a:avLst/>
          </a:prstGeom>
          <a:blipFill>
            <a:blip r:embed="rId6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44"/>
          <p:cNvSpPr/>
          <p:nvPr/>
        </p:nvSpPr>
        <p:spPr>
          <a:xfrm>
            <a:off x="9927335" y="3942588"/>
            <a:ext cx="1101852" cy="175260"/>
          </a:xfrm>
          <a:prstGeom prst="rect">
            <a:avLst/>
          </a:prstGeom>
          <a:blipFill>
            <a:blip r:embed="rId6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9867900" y="4158996"/>
            <a:ext cx="1220724" cy="292607"/>
          </a:xfrm>
          <a:prstGeom prst="rect">
            <a:avLst/>
          </a:prstGeom>
          <a:blipFill>
            <a:blip r:embed="rId3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10187940" y="4166615"/>
            <a:ext cx="579120" cy="306324"/>
          </a:xfrm>
          <a:prstGeom prst="rect">
            <a:avLst/>
          </a:prstGeom>
          <a:blipFill>
            <a:blip r:embed="rId6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p:nvPr/>
        </p:nvSpPr>
        <p:spPr>
          <a:xfrm>
            <a:off x="9927335" y="4198620"/>
            <a:ext cx="1101852" cy="175260"/>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48"/>
          <p:cNvSpPr/>
          <p:nvPr/>
        </p:nvSpPr>
        <p:spPr>
          <a:xfrm>
            <a:off x="9867900" y="4407408"/>
            <a:ext cx="1220724" cy="291083"/>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49"/>
          <p:cNvSpPr/>
          <p:nvPr/>
        </p:nvSpPr>
        <p:spPr>
          <a:xfrm>
            <a:off x="9979152" y="4415028"/>
            <a:ext cx="996696" cy="306324"/>
          </a:xfrm>
          <a:prstGeom prst="rect">
            <a:avLst/>
          </a:prstGeom>
          <a:blipFill>
            <a:blip r:embed="rId7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50"/>
          <p:cNvSpPr/>
          <p:nvPr/>
        </p:nvSpPr>
        <p:spPr>
          <a:xfrm>
            <a:off x="9927335" y="4447032"/>
            <a:ext cx="1101852" cy="173736"/>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151"/>
          <p:cNvSpPr/>
          <p:nvPr/>
        </p:nvSpPr>
        <p:spPr>
          <a:xfrm>
            <a:off x="9867900" y="4663440"/>
            <a:ext cx="1220724" cy="327660"/>
          </a:xfrm>
          <a:prstGeom prst="rect">
            <a:avLst/>
          </a:prstGeom>
          <a:blipFill>
            <a:blip r:embed="rId7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152"/>
          <p:cNvSpPr/>
          <p:nvPr/>
        </p:nvSpPr>
        <p:spPr>
          <a:xfrm>
            <a:off x="9986771" y="4636008"/>
            <a:ext cx="999744" cy="411480"/>
          </a:xfrm>
          <a:prstGeom prst="rect">
            <a:avLst/>
          </a:prstGeom>
          <a:blipFill>
            <a:blip r:embed="rId7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9927335" y="4703064"/>
            <a:ext cx="1101852" cy="210312"/>
          </a:xfrm>
          <a:prstGeom prst="rect">
            <a:avLst/>
          </a:prstGeom>
          <a:blipFill>
            <a:blip r:embed="rId7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txBox="1"/>
          <p:nvPr/>
        </p:nvSpPr>
        <p:spPr>
          <a:xfrm>
            <a:off x="10089006" y="4709245"/>
            <a:ext cx="780415" cy="220979"/>
          </a:xfrm>
          <a:prstGeom prst="rect">
            <a:avLst/>
          </a:prstGeom>
        </p:spPr>
        <p:txBody>
          <a:bodyPr vert="horz" wrap="square" lIns="0" tIns="0" rIns="0" bIns="0" rtlCol="0">
            <a:spAutoFit/>
          </a:bodyPr>
          <a:lstStyle/>
          <a:p>
            <a:pPr marL="230504" marR="5080" lvl="0" indent="-21844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5" normalizeH="0" baseline="0" noProof="0" dirty="0">
                <a:ln>
                  <a:noFill/>
                </a:ln>
                <a:solidFill>
                  <a:srgbClr val="031B30"/>
                </a:solidFill>
                <a:effectLst/>
                <a:uLnTx/>
                <a:uFillTx/>
                <a:latin typeface="Candara"/>
                <a:ea typeface="+mn-ea"/>
                <a:cs typeface="Candara"/>
              </a:rPr>
              <a:t>ent</a:t>
            </a:r>
            <a:r>
              <a:rPr kumimoji="0" sz="700" b="1" i="0" u="none" strike="noStrike" kern="1200" cap="none" spc="-10" normalizeH="0" baseline="0" noProof="0" dirty="0">
                <a:ln>
                  <a:noFill/>
                </a:ln>
                <a:solidFill>
                  <a:srgbClr val="031B30"/>
                </a:solidFill>
                <a:effectLst/>
                <a:uLnTx/>
                <a:uFillTx/>
                <a:latin typeface="Candara"/>
                <a:ea typeface="+mn-ea"/>
                <a:cs typeface="Candara"/>
              </a:rPr>
              <a:t>or</a:t>
            </a:r>
            <a:r>
              <a:rPr kumimoji="0" sz="700" b="1" i="0" u="none" strike="noStrike" kern="1200" cap="none" spc="-5" normalizeH="0" baseline="0" noProof="0" dirty="0">
                <a:ln>
                  <a:noFill/>
                </a:ln>
                <a:solidFill>
                  <a:srgbClr val="031B30"/>
                </a:solidFill>
                <a:effectLst/>
                <a:uLnTx/>
                <a:uFillTx/>
                <a:latin typeface="Candara"/>
                <a:ea typeface="+mn-ea"/>
                <a:cs typeface="Candara"/>
              </a:rPr>
              <a:t>y</a:t>
            </a:r>
            <a:r>
              <a:rPr kumimoji="0" sz="700" b="1" i="0" u="none" strike="noStrike" kern="1200" cap="none" spc="20"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Re</a:t>
            </a:r>
            <a:r>
              <a:rPr kumimoji="0" sz="700" b="1" i="0" u="none" strike="noStrike" kern="1200" cap="none" spc="-15" normalizeH="0" baseline="0" noProof="0" dirty="0">
                <a:ln>
                  <a:noFill/>
                </a:ln>
                <a:solidFill>
                  <a:srgbClr val="031B30"/>
                </a:solidFill>
                <a:effectLst/>
                <a:uLnTx/>
                <a:uFillTx/>
                <a:latin typeface="Candara"/>
                <a:ea typeface="+mn-ea"/>
                <a:cs typeface="Candara"/>
              </a:rPr>
              <a:t>pai</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5" normalizeH="0" baseline="0" noProof="0" dirty="0">
                <a:ln>
                  <a:noFill/>
                </a:ln>
                <a:solidFill>
                  <a:srgbClr val="031B30"/>
                </a:solidFill>
                <a:effectLst/>
                <a:uLnTx/>
                <a:uFillTx/>
                <a:latin typeface="Candara"/>
                <a:ea typeface="+mn-ea"/>
                <a:cs typeface="Candara"/>
              </a:rPr>
              <a:t>s</a:t>
            </a:r>
            <a:r>
              <a:rPr kumimoji="0" sz="700" b="1" i="0" u="none" strike="noStrike" kern="1200" cap="none" spc="20"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&amp; </a:t>
            </a:r>
            <a:r>
              <a:rPr kumimoji="0" sz="700" b="1" i="0" u="none" strike="noStrike" kern="1200" cap="none" spc="-10" normalizeH="0" baseline="0" noProof="0" dirty="0">
                <a:ln>
                  <a:noFill/>
                </a:ln>
                <a:solidFill>
                  <a:srgbClr val="031B30"/>
                </a:solidFill>
                <a:effectLst/>
                <a:uLnTx/>
                <a:uFillTx/>
                <a:latin typeface="Candara"/>
                <a:ea typeface="+mn-ea"/>
                <a:cs typeface="Candara"/>
              </a:rPr>
              <a:t>Cha</a:t>
            </a:r>
            <a:r>
              <a:rPr kumimoji="0" sz="700" b="1" i="0" u="none" strike="noStrike" kern="1200" cap="none" spc="-5" normalizeH="0" baseline="0" noProof="0" dirty="0">
                <a:ln>
                  <a:noFill/>
                </a:ln>
                <a:solidFill>
                  <a:srgbClr val="031B30"/>
                </a:solidFill>
                <a:effectLst/>
                <a:uLnTx/>
                <a:uFillTx/>
                <a:latin typeface="Candara"/>
                <a:ea typeface="+mn-ea"/>
                <a:cs typeface="Candara"/>
              </a:rPr>
              <a:t>nges</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55" name="object 155"/>
          <p:cNvSpPr/>
          <p:nvPr/>
        </p:nvSpPr>
        <p:spPr>
          <a:xfrm>
            <a:off x="6207252" y="3084576"/>
            <a:ext cx="1330452" cy="1712976"/>
          </a:xfrm>
          <a:prstGeom prst="rect">
            <a:avLst/>
          </a:prstGeom>
          <a:blipFill>
            <a:blip r:embed="rId3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6207252" y="3084576"/>
            <a:ext cx="1330960" cy="1713230"/>
          </a:xfrm>
          <a:custGeom>
            <a:avLst/>
            <a:gdLst/>
            <a:ahLst/>
            <a:cxnLst/>
            <a:rect l="l" t="t" r="r" b="b"/>
            <a:pathLst>
              <a:path w="1330959" h="1713229">
                <a:moveTo>
                  <a:pt x="0" y="221741"/>
                </a:moveTo>
                <a:lnTo>
                  <a:pt x="6446" y="168466"/>
                </a:lnTo>
                <a:lnTo>
                  <a:pt x="24757" y="119854"/>
                </a:lnTo>
                <a:lnTo>
                  <a:pt x="53389" y="77449"/>
                </a:lnTo>
                <a:lnTo>
                  <a:pt x="90799" y="42793"/>
                </a:lnTo>
                <a:lnTo>
                  <a:pt x="135445" y="17430"/>
                </a:lnTo>
                <a:lnTo>
                  <a:pt x="185783" y="2903"/>
                </a:lnTo>
                <a:lnTo>
                  <a:pt x="221742" y="0"/>
                </a:lnTo>
                <a:lnTo>
                  <a:pt x="1108709" y="0"/>
                </a:lnTo>
                <a:lnTo>
                  <a:pt x="1161985" y="6446"/>
                </a:lnTo>
                <a:lnTo>
                  <a:pt x="1210597" y="24757"/>
                </a:lnTo>
                <a:lnTo>
                  <a:pt x="1253002" y="53389"/>
                </a:lnTo>
                <a:lnTo>
                  <a:pt x="1287658" y="90799"/>
                </a:lnTo>
                <a:lnTo>
                  <a:pt x="1313021" y="135445"/>
                </a:lnTo>
                <a:lnTo>
                  <a:pt x="1327548" y="185783"/>
                </a:lnTo>
                <a:lnTo>
                  <a:pt x="1330452" y="221741"/>
                </a:lnTo>
                <a:lnTo>
                  <a:pt x="1330452" y="1491234"/>
                </a:lnTo>
                <a:lnTo>
                  <a:pt x="1324005" y="1544509"/>
                </a:lnTo>
                <a:lnTo>
                  <a:pt x="1305694" y="1593121"/>
                </a:lnTo>
                <a:lnTo>
                  <a:pt x="1277062" y="1635526"/>
                </a:lnTo>
                <a:lnTo>
                  <a:pt x="1239652" y="1670182"/>
                </a:lnTo>
                <a:lnTo>
                  <a:pt x="1195006" y="1695545"/>
                </a:lnTo>
                <a:lnTo>
                  <a:pt x="1144668" y="1710072"/>
                </a:lnTo>
                <a:lnTo>
                  <a:pt x="1108709" y="1712976"/>
                </a:lnTo>
                <a:lnTo>
                  <a:pt x="221742" y="1712976"/>
                </a:lnTo>
                <a:lnTo>
                  <a:pt x="168466" y="1706529"/>
                </a:lnTo>
                <a:lnTo>
                  <a:pt x="119854" y="1688218"/>
                </a:lnTo>
                <a:lnTo>
                  <a:pt x="77449" y="1659586"/>
                </a:lnTo>
                <a:lnTo>
                  <a:pt x="42793" y="1622176"/>
                </a:lnTo>
                <a:lnTo>
                  <a:pt x="17430" y="1577530"/>
                </a:lnTo>
                <a:lnTo>
                  <a:pt x="2903" y="1527192"/>
                </a:lnTo>
                <a:lnTo>
                  <a:pt x="0" y="1491234"/>
                </a:lnTo>
                <a:lnTo>
                  <a:pt x="0" y="221741"/>
                </a:lnTo>
                <a:close/>
              </a:path>
            </a:pathLst>
          </a:custGeom>
          <a:ln w="6096">
            <a:solidFill>
              <a:srgbClr val="0737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6262115" y="3383279"/>
            <a:ext cx="1220724" cy="292608"/>
          </a:xfrm>
          <a:prstGeom prst="rect">
            <a:avLst/>
          </a:prstGeom>
          <a:blipFill>
            <a:blip r:embed="rId3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6489191" y="3392423"/>
            <a:ext cx="766571" cy="304800"/>
          </a:xfrm>
          <a:prstGeom prst="rect">
            <a:avLst/>
          </a:prstGeom>
          <a:blipFill>
            <a:blip r:embed="rId7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6321552" y="3422903"/>
            <a:ext cx="1101852" cy="175260"/>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p:nvPr/>
        </p:nvSpPr>
        <p:spPr>
          <a:xfrm>
            <a:off x="6262115" y="3613403"/>
            <a:ext cx="1220724" cy="291084"/>
          </a:xfrm>
          <a:prstGeom prst="rect">
            <a:avLst/>
          </a:prstGeom>
          <a:blipFill>
            <a:blip r:embed="rId4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161"/>
          <p:cNvSpPr/>
          <p:nvPr/>
        </p:nvSpPr>
        <p:spPr>
          <a:xfrm>
            <a:off x="6498335" y="3621023"/>
            <a:ext cx="746760" cy="304800"/>
          </a:xfrm>
          <a:prstGeom prst="rect">
            <a:avLst/>
          </a:prstGeom>
          <a:blipFill>
            <a:blip r:embed="rId7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6321552" y="3653028"/>
            <a:ext cx="1101852" cy="173736"/>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6262115" y="3842003"/>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6371844" y="3829811"/>
            <a:ext cx="1025651" cy="413004"/>
          </a:xfrm>
          <a:prstGeom prst="rect">
            <a:avLst/>
          </a:prstGeom>
          <a:blipFill>
            <a:blip r:embed="rId7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p:nvPr/>
        </p:nvSpPr>
        <p:spPr>
          <a:xfrm>
            <a:off x="6321552" y="3881628"/>
            <a:ext cx="1101852" cy="242316"/>
          </a:xfrm>
          <a:prstGeom prst="rect">
            <a:avLst/>
          </a:prstGeom>
          <a:blipFill>
            <a:blip r:embed="rId4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166"/>
          <p:cNvSpPr/>
          <p:nvPr/>
        </p:nvSpPr>
        <p:spPr>
          <a:xfrm>
            <a:off x="6262115" y="4139184"/>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6316979" y="4180332"/>
            <a:ext cx="1107948" cy="306324"/>
          </a:xfrm>
          <a:prstGeom prst="rect">
            <a:avLst/>
          </a:prstGeom>
          <a:blipFill>
            <a:blip r:embed="rId7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6321552" y="4178808"/>
            <a:ext cx="1101852" cy="242316"/>
          </a:xfrm>
          <a:prstGeom prst="rect">
            <a:avLst/>
          </a:prstGeom>
          <a:blipFill>
            <a:blip r:embed="rId7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6262115" y="4436364"/>
            <a:ext cx="1220724" cy="294131"/>
          </a:xfrm>
          <a:prstGeom prst="rect">
            <a:avLst/>
          </a:prstGeom>
          <a:blipFill>
            <a:blip r:embed="rId7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6522719" y="4445508"/>
            <a:ext cx="699516" cy="304800"/>
          </a:xfrm>
          <a:prstGeom prst="rect">
            <a:avLst/>
          </a:prstGeom>
          <a:blipFill>
            <a:blip r:embed="rId8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6321552" y="4475988"/>
            <a:ext cx="1101852" cy="176784"/>
          </a:xfrm>
          <a:prstGeom prst="rect">
            <a:avLst/>
          </a:prstGeom>
          <a:blipFill>
            <a:blip r:embed="rId3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p:nvPr/>
        </p:nvSpPr>
        <p:spPr>
          <a:xfrm>
            <a:off x="8282178" y="5044440"/>
            <a:ext cx="2383155" cy="966469"/>
          </a:xfrm>
          <a:custGeom>
            <a:avLst/>
            <a:gdLst/>
            <a:ahLst/>
            <a:cxnLst/>
            <a:rect l="l" t="t" r="r" b="b"/>
            <a:pathLst>
              <a:path w="2383154" h="966470">
                <a:moveTo>
                  <a:pt x="2362962" y="9906"/>
                </a:moveTo>
                <a:lnTo>
                  <a:pt x="2362962" y="62484"/>
                </a:lnTo>
                <a:lnTo>
                  <a:pt x="2382774" y="62484"/>
                </a:lnTo>
                <a:lnTo>
                  <a:pt x="2382774" y="19812"/>
                </a:lnTo>
                <a:lnTo>
                  <a:pt x="2366010" y="19812"/>
                </a:lnTo>
                <a:lnTo>
                  <a:pt x="2366010" y="12954"/>
                </a:lnTo>
                <a:lnTo>
                  <a:pt x="2362962" y="9906"/>
                </a:lnTo>
                <a:close/>
              </a:path>
              <a:path w="2383154" h="966470">
                <a:moveTo>
                  <a:pt x="2366010" y="12954"/>
                </a:moveTo>
                <a:lnTo>
                  <a:pt x="2366010" y="19812"/>
                </a:lnTo>
                <a:lnTo>
                  <a:pt x="2372868" y="19812"/>
                </a:lnTo>
                <a:lnTo>
                  <a:pt x="2366010" y="12954"/>
                </a:lnTo>
                <a:close/>
              </a:path>
              <a:path w="2383154" h="966470">
                <a:moveTo>
                  <a:pt x="2382774" y="0"/>
                </a:moveTo>
                <a:lnTo>
                  <a:pt x="2366010" y="0"/>
                </a:lnTo>
                <a:lnTo>
                  <a:pt x="2366010" y="12954"/>
                </a:lnTo>
                <a:lnTo>
                  <a:pt x="2372868" y="19812"/>
                </a:lnTo>
                <a:lnTo>
                  <a:pt x="2382774" y="19812"/>
                </a:lnTo>
                <a:lnTo>
                  <a:pt x="2382774" y="0"/>
                </a:lnTo>
                <a:close/>
              </a:path>
              <a:path w="2383154" h="966470">
                <a:moveTo>
                  <a:pt x="2382774" y="82296"/>
                </a:moveTo>
                <a:lnTo>
                  <a:pt x="2362962" y="82296"/>
                </a:lnTo>
                <a:lnTo>
                  <a:pt x="2362962" y="141732"/>
                </a:lnTo>
                <a:lnTo>
                  <a:pt x="2382774" y="141732"/>
                </a:lnTo>
                <a:lnTo>
                  <a:pt x="2382774" y="82296"/>
                </a:lnTo>
                <a:close/>
              </a:path>
              <a:path w="2383154" h="966470">
                <a:moveTo>
                  <a:pt x="2382774" y="161544"/>
                </a:moveTo>
                <a:lnTo>
                  <a:pt x="2362962" y="161544"/>
                </a:lnTo>
                <a:lnTo>
                  <a:pt x="2362962" y="220980"/>
                </a:lnTo>
                <a:lnTo>
                  <a:pt x="2382774" y="220980"/>
                </a:lnTo>
                <a:lnTo>
                  <a:pt x="2382774" y="161544"/>
                </a:lnTo>
                <a:close/>
              </a:path>
              <a:path w="2383154" h="966470">
                <a:moveTo>
                  <a:pt x="2382774" y="240792"/>
                </a:moveTo>
                <a:lnTo>
                  <a:pt x="2362962" y="240792"/>
                </a:lnTo>
                <a:lnTo>
                  <a:pt x="2362962" y="300228"/>
                </a:lnTo>
                <a:lnTo>
                  <a:pt x="2382774" y="300228"/>
                </a:lnTo>
                <a:lnTo>
                  <a:pt x="2382774" y="240792"/>
                </a:lnTo>
                <a:close/>
              </a:path>
              <a:path w="2383154" h="966470">
                <a:moveTo>
                  <a:pt x="2382774" y="320040"/>
                </a:moveTo>
                <a:lnTo>
                  <a:pt x="2362962" y="320040"/>
                </a:lnTo>
                <a:lnTo>
                  <a:pt x="2362962" y="379476"/>
                </a:lnTo>
                <a:lnTo>
                  <a:pt x="2382774" y="379476"/>
                </a:lnTo>
                <a:lnTo>
                  <a:pt x="2382774" y="320040"/>
                </a:lnTo>
                <a:close/>
              </a:path>
              <a:path w="2383154" h="966470">
                <a:moveTo>
                  <a:pt x="2382774" y="399288"/>
                </a:moveTo>
                <a:lnTo>
                  <a:pt x="2362962" y="399288"/>
                </a:lnTo>
                <a:lnTo>
                  <a:pt x="2362962" y="458724"/>
                </a:lnTo>
                <a:lnTo>
                  <a:pt x="2382774" y="458724"/>
                </a:lnTo>
                <a:lnTo>
                  <a:pt x="2382774" y="399288"/>
                </a:lnTo>
                <a:close/>
              </a:path>
              <a:path w="2383154" h="966470">
                <a:moveTo>
                  <a:pt x="2382774" y="478536"/>
                </a:moveTo>
                <a:lnTo>
                  <a:pt x="2362962" y="478536"/>
                </a:lnTo>
                <a:lnTo>
                  <a:pt x="2362962" y="537972"/>
                </a:lnTo>
                <a:lnTo>
                  <a:pt x="2382774" y="537972"/>
                </a:lnTo>
                <a:lnTo>
                  <a:pt x="2382774" y="478536"/>
                </a:lnTo>
                <a:close/>
              </a:path>
              <a:path w="2383154" h="966470">
                <a:moveTo>
                  <a:pt x="2382774" y="557758"/>
                </a:moveTo>
                <a:lnTo>
                  <a:pt x="2362962" y="557758"/>
                </a:lnTo>
                <a:lnTo>
                  <a:pt x="2362962" y="617194"/>
                </a:lnTo>
                <a:lnTo>
                  <a:pt x="2382774" y="617194"/>
                </a:lnTo>
                <a:lnTo>
                  <a:pt x="2382774" y="557758"/>
                </a:lnTo>
                <a:close/>
              </a:path>
              <a:path w="2383154" h="966470">
                <a:moveTo>
                  <a:pt x="2382774" y="637006"/>
                </a:moveTo>
                <a:lnTo>
                  <a:pt x="2362962" y="637006"/>
                </a:lnTo>
                <a:lnTo>
                  <a:pt x="2362962" y="696442"/>
                </a:lnTo>
                <a:lnTo>
                  <a:pt x="2382774" y="696442"/>
                </a:lnTo>
                <a:lnTo>
                  <a:pt x="2382774" y="637006"/>
                </a:lnTo>
                <a:close/>
              </a:path>
              <a:path w="2383154" h="966470">
                <a:moveTo>
                  <a:pt x="2382774" y="716254"/>
                </a:moveTo>
                <a:lnTo>
                  <a:pt x="2362962" y="716254"/>
                </a:lnTo>
                <a:lnTo>
                  <a:pt x="2362962" y="775690"/>
                </a:lnTo>
                <a:lnTo>
                  <a:pt x="2382774" y="775690"/>
                </a:lnTo>
                <a:lnTo>
                  <a:pt x="2382774" y="716254"/>
                </a:lnTo>
                <a:close/>
              </a:path>
              <a:path w="2383154" h="966470">
                <a:moveTo>
                  <a:pt x="2382774" y="795502"/>
                </a:moveTo>
                <a:lnTo>
                  <a:pt x="2362962" y="795502"/>
                </a:lnTo>
                <a:lnTo>
                  <a:pt x="2362962" y="854938"/>
                </a:lnTo>
                <a:lnTo>
                  <a:pt x="2382774" y="854938"/>
                </a:lnTo>
                <a:lnTo>
                  <a:pt x="2382774" y="795502"/>
                </a:lnTo>
                <a:close/>
              </a:path>
              <a:path w="2383154" h="966470">
                <a:moveTo>
                  <a:pt x="2382774" y="918108"/>
                </a:moveTo>
                <a:lnTo>
                  <a:pt x="2372868" y="918108"/>
                </a:lnTo>
                <a:lnTo>
                  <a:pt x="2366772" y="924204"/>
                </a:lnTo>
                <a:lnTo>
                  <a:pt x="2366772" y="937920"/>
                </a:lnTo>
                <a:lnTo>
                  <a:pt x="2382774" y="937920"/>
                </a:lnTo>
                <a:lnTo>
                  <a:pt x="2382774" y="918108"/>
                </a:lnTo>
                <a:close/>
              </a:path>
              <a:path w="2383154" h="966470">
                <a:moveTo>
                  <a:pt x="2382774" y="874750"/>
                </a:moveTo>
                <a:lnTo>
                  <a:pt x="2362962" y="874750"/>
                </a:lnTo>
                <a:lnTo>
                  <a:pt x="2362962" y="928014"/>
                </a:lnTo>
                <a:lnTo>
                  <a:pt x="2366772" y="924204"/>
                </a:lnTo>
                <a:lnTo>
                  <a:pt x="2366772" y="918108"/>
                </a:lnTo>
                <a:lnTo>
                  <a:pt x="2382774" y="918108"/>
                </a:lnTo>
                <a:lnTo>
                  <a:pt x="2382774" y="874750"/>
                </a:lnTo>
                <a:close/>
              </a:path>
              <a:path w="2383154" h="966470">
                <a:moveTo>
                  <a:pt x="2372868" y="918108"/>
                </a:moveTo>
                <a:lnTo>
                  <a:pt x="2366772" y="918108"/>
                </a:lnTo>
                <a:lnTo>
                  <a:pt x="2366772" y="924204"/>
                </a:lnTo>
                <a:lnTo>
                  <a:pt x="2372868" y="918108"/>
                </a:lnTo>
                <a:close/>
              </a:path>
              <a:path w="2383154" h="966470">
                <a:moveTo>
                  <a:pt x="2346960" y="918108"/>
                </a:moveTo>
                <a:lnTo>
                  <a:pt x="2287524" y="918108"/>
                </a:lnTo>
                <a:lnTo>
                  <a:pt x="2287524" y="937920"/>
                </a:lnTo>
                <a:lnTo>
                  <a:pt x="2346960" y="937920"/>
                </a:lnTo>
                <a:lnTo>
                  <a:pt x="2346960" y="918108"/>
                </a:lnTo>
                <a:close/>
              </a:path>
              <a:path w="2383154" h="966470">
                <a:moveTo>
                  <a:pt x="2267712" y="918108"/>
                </a:moveTo>
                <a:lnTo>
                  <a:pt x="2208276" y="918108"/>
                </a:lnTo>
                <a:lnTo>
                  <a:pt x="2208276" y="937920"/>
                </a:lnTo>
                <a:lnTo>
                  <a:pt x="2267712" y="937920"/>
                </a:lnTo>
                <a:lnTo>
                  <a:pt x="2267712" y="918108"/>
                </a:lnTo>
                <a:close/>
              </a:path>
              <a:path w="2383154" h="966470">
                <a:moveTo>
                  <a:pt x="2188464" y="918108"/>
                </a:moveTo>
                <a:lnTo>
                  <a:pt x="2129028" y="918108"/>
                </a:lnTo>
                <a:lnTo>
                  <a:pt x="2129028" y="937920"/>
                </a:lnTo>
                <a:lnTo>
                  <a:pt x="2188464" y="937920"/>
                </a:lnTo>
                <a:lnTo>
                  <a:pt x="2188464" y="918108"/>
                </a:lnTo>
                <a:close/>
              </a:path>
              <a:path w="2383154" h="966470">
                <a:moveTo>
                  <a:pt x="2109216" y="918108"/>
                </a:moveTo>
                <a:lnTo>
                  <a:pt x="2049779" y="918108"/>
                </a:lnTo>
                <a:lnTo>
                  <a:pt x="2049779" y="937920"/>
                </a:lnTo>
                <a:lnTo>
                  <a:pt x="2109216" y="937920"/>
                </a:lnTo>
                <a:lnTo>
                  <a:pt x="2109216" y="918108"/>
                </a:lnTo>
                <a:close/>
              </a:path>
              <a:path w="2383154" h="966470">
                <a:moveTo>
                  <a:pt x="2029968" y="918108"/>
                </a:moveTo>
                <a:lnTo>
                  <a:pt x="1970531" y="918108"/>
                </a:lnTo>
                <a:lnTo>
                  <a:pt x="1970531" y="937920"/>
                </a:lnTo>
                <a:lnTo>
                  <a:pt x="2029968" y="937920"/>
                </a:lnTo>
                <a:lnTo>
                  <a:pt x="2029968" y="918108"/>
                </a:lnTo>
                <a:close/>
              </a:path>
              <a:path w="2383154" h="966470">
                <a:moveTo>
                  <a:pt x="1950720" y="918108"/>
                </a:moveTo>
                <a:lnTo>
                  <a:pt x="1891283" y="918108"/>
                </a:lnTo>
                <a:lnTo>
                  <a:pt x="1891283" y="937920"/>
                </a:lnTo>
                <a:lnTo>
                  <a:pt x="1950720" y="937920"/>
                </a:lnTo>
                <a:lnTo>
                  <a:pt x="1950720" y="918108"/>
                </a:lnTo>
                <a:close/>
              </a:path>
              <a:path w="2383154" h="966470">
                <a:moveTo>
                  <a:pt x="1871472" y="918108"/>
                </a:moveTo>
                <a:lnTo>
                  <a:pt x="1812036" y="918108"/>
                </a:lnTo>
                <a:lnTo>
                  <a:pt x="1812036" y="937920"/>
                </a:lnTo>
                <a:lnTo>
                  <a:pt x="1871472" y="937920"/>
                </a:lnTo>
                <a:lnTo>
                  <a:pt x="1871472" y="918108"/>
                </a:lnTo>
                <a:close/>
              </a:path>
              <a:path w="2383154" h="966470">
                <a:moveTo>
                  <a:pt x="1792224" y="918108"/>
                </a:moveTo>
                <a:lnTo>
                  <a:pt x="1732788" y="918108"/>
                </a:lnTo>
                <a:lnTo>
                  <a:pt x="1732788" y="937920"/>
                </a:lnTo>
                <a:lnTo>
                  <a:pt x="1792224" y="937920"/>
                </a:lnTo>
                <a:lnTo>
                  <a:pt x="1792224" y="918108"/>
                </a:lnTo>
                <a:close/>
              </a:path>
              <a:path w="2383154" h="966470">
                <a:moveTo>
                  <a:pt x="1712976" y="918108"/>
                </a:moveTo>
                <a:lnTo>
                  <a:pt x="1653540" y="918108"/>
                </a:lnTo>
                <a:lnTo>
                  <a:pt x="1653540" y="937920"/>
                </a:lnTo>
                <a:lnTo>
                  <a:pt x="1712976" y="937920"/>
                </a:lnTo>
                <a:lnTo>
                  <a:pt x="1712976" y="918108"/>
                </a:lnTo>
                <a:close/>
              </a:path>
              <a:path w="2383154" h="966470">
                <a:moveTo>
                  <a:pt x="1633727" y="918108"/>
                </a:moveTo>
                <a:lnTo>
                  <a:pt x="1574292" y="918108"/>
                </a:lnTo>
                <a:lnTo>
                  <a:pt x="1574292" y="937920"/>
                </a:lnTo>
                <a:lnTo>
                  <a:pt x="1633727" y="937920"/>
                </a:lnTo>
                <a:lnTo>
                  <a:pt x="1633727" y="918108"/>
                </a:lnTo>
                <a:close/>
              </a:path>
              <a:path w="2383154" h="966470">
                <a:moveTo>
                  <a:pt x="1554479" y="918108"/>
                </a:moveTo>
                <a:lnTo>
                  <a:pt x="1495044" y="918108"/>
                </a:lnTo>
                <a:lnTo>
                  <a:pt x="1495044" y="937920"/>
                </a:lnTo>
                <a:lnTo>
                  <a:pt x="1554479" y="937920"/>
                </a:lnTo>
                <a:lnTo>
                  <a:pt x="1554479" y="918108"/>
                </a:lnTo>
                <a:close/>
              </a:path>
              <a:path w="2383154" h="966470">
                <a:moveTo>
                  <a:pt x="1475231" y="918108"/>
                </a:moveTo>
                <a:lnTo>
                  <a:pt x="1415796" y="918108"/>
                </a:lnTo>
                <a:lnTo>
                  <a:pt x="1415796" y="937920"/>
                </a:lnTo>
                <a:lnTo>
                  <a:pt x="1475231" y="937920"/>
                </a:lnTo>
                <a:lnTo>
                  <a:pt x="1475231" y="918108"/>
                </a:lnTo>
                <a:close/>
              </a:path>
              <a:path w="2383154" h="966470">
                <a:moveTo>
                  <a:pt x="1395983" y="918108"/>
                </a:moveTo>
                <a:lnTo>
                  <a:pt x="1336548" y="918108"/>
                </a:lnTo>
                <a:lnTo>
                  <a:pt x="1336548" y="937920"/>
                </a:lnTo>
                <a:lnTo>
                  <a:pt x="1395983" y="937920"/>
                </a:lnTo>
                <a:lnTo>
                  <a:pt x="1395983" y="918108"/>
                </a:lnTo>
                <a:close/>
              </a:path>
              <a:path w="2383154" h="966470">
                <a:moveTo>
                  <a:pt x="1316736" y="918108"/>
                </a:moveTo>
                <a:lnTo>
                  <a:pt x="1257300" y="918108"/>
                </a:lnTo>
                <a:lnTo>
                  <a:pt x="1257300" y="937920"/>
                </a:lnTo>
                <a:lnTo>
                  <a:pt x="1316736" y="937920"/>
                </a:lnTo>
                <a:lnTo>
                  <a:pt x="1316736" y="918108"/>
                </a:lnTo>
                <a:close/>
              </a:path>
              <a:path w="2383154" h="966470">
                <a:moveTo>
                  <a:pt x="1237488" y="918108"/>
                </a:moveTo>
                <a:lnTo>
                  <a:pt x="1178052" y="918108"/>
                </a:lnTo>
                <a:lnTo>
                  <a:pt x="1178052" y="937920"/>
                </a:lnTo>
                <a:lnTo>
                  <a:pt x="1237488" y="937920"/>
                </a:lnTo>
                <a:lnTo>
                  <a:pt x="1237488" y="918108"/>
                </a:lnTo>
                <a:close/>
              </a:path>
              <a:path w="2383154" h="966470">
                <a:moveTo>
                  <a:pt x="1158240" y="918108"/>
                </a:moveTo>
                <a:lnTo>
                  <a:pt x="1098803" y="918108"/>
                </a:lnTo>
                <a:lnTo>
                  <a:pt x="1098803" y="937920"/>
                </a:lnTo>
                <a:lnTo>
                  <a:pt x="1158240" y="937920"/>
                </a:lnTo>
                <a:lnTo>
                  <a:pt x="1158240" y="918108"/>
                </a:lnTo>
                <a:close/>
              </a:path>
              <a:path w="2383154" h="966470">
                <a:moveTo>
                  <a:pt x="1078992" y="918108"/>
                </a:moveTo>
                <a:lnTo>
                  <a:pt x="1019555" y="918108"/>
                </a:lnTo>
                <a:lnTo>
                  <a:pt x="1019555" y="937920"/>
                </a:lnTo>
                <a:lnTo>
                  <a:pt x="1078992" y="937920"/>
                </a:lnTo>
                <a:lnTo>
                  <a:pt x="1078992" y="918108"/>
                </a:lnTo>
                <a:close/>
              </a:path>
              <a:path w="2383154" h="966470">
                <a:moveTo>
                  <a:pt x="999744" y="918108"/>
                </a:moveTo>
                <a:lnTo>
                  <a:pt x="940307" y="918108"/>
                </a:lnTo>
                <a:lnTo>
                  <a:pt x="940307" y="937920"/>
                </a:lnTo>
                <a:lnTo>
                  <a:pt x="999744" y="937920"/>
                </a:lnTo>
                <a:lnTo>
                  <a:pt x="999744" y="918108"/>
                </a:lnTo>
                <a:close/>
              </a:path>
              <a:path w="2383154" h="966470">
                <a:moveTo>
                  <a:pt x="920496" y="918108"/>
                </a:moveTo>
                <a:lnTo>
                  <a:pt x="861060" y="918108"/>
                </a:lnTo>
                <a:lnTo>
                  <a:pt x="861060" y="937920"/>
                </a:lnTo>
                <a:lnTo>
                  <a:pt x="920496" y="937920"/>
                </a:lnTo>
                <a:lnTo>
                  <a:pt x="920496" y="918108"/>
                </a:lnTo>
                <a:close/>
              </a:path>
              <a:path w="2383154" h="966470">
                <a:moveTo>
                  <a:pt x="841248" y="918108"/>
                </a:moveTo>
                <a:lnTo>
                  <a:pt x="781812" y="918108"/>
                </a:lnTo>
                <a:lnTo>
                  <a:pt x="781812" y="937920"/>
                </a:lnTo>
                <a:lnTo>
                  <a:pt x="841248" y="937920"/>
                </a:lnTo>
                <a:lnTo>
                  <a:pt x="841248" y="918108"/>
                </a:lnTo>
                <a:close/>
              </a:path>
              <a:path w="2383154" h="966470">
                <a:moveTo>
                  <a:pt x="762000" y="918108"/>
                </a:moveTo>
                <a:lnTo>
                  <a:pt x="702564" y="918108"/>
                </a:lnTo>
                <a:lnTo>
                  <a:pt x="702564" y="937920"/>
                </a:lnTo>
                <a:lnTo>
                  <a:pt x="762000" y="937920"/>
                </a:lnTo>
                <a:lnTo>
                  <a:pt x="762000" y="918108"/>
                </a:lnTo>
                <a:close/>
              </a:path>
              <a:path w="2383154" h="966470">
                <a:moveTo>
                  <a:pt x="682751" y="918108"/>
                </a:moveTo>
                <a:lnTo>
                  <a:pt x="623316" y="918108"/>
                </a:lnTo>
                <a:lnTo>
                  <a:pt x="623316" y="937920"/>
                </a:lnTo>
                <a:lnTo>
                  <a:pt x="682751" y="937920"/>
                </a:lnTo>
                <a:lnTo>
                  <a:pt x="682751" y="918108"/>
                </a:lnTo>
                <a:close/>
              </a:path>
              <a:path w="2383154" h="966470">
                <a:moveTo>
                  <a:pt x="603503" y="918108"/>
                </a:moveTo>
                <a:lnTo>
                  <a:pt x="544068" y="918108"/>
                </a:lnTo>
                <a:lnTo>
                  <a:pt x="544068" y="937920"/>
                </a:lnTo>
                <a:lnTo>
                  <a:pt x="603503" y="937920"/>
                </a:lnTo>
                <a:lnTo>
                  <a:pt x="603503" y="918108"/>
                </a:lnTo>
                <a:close/>
              </a:path>
              <a:path w="2383154" h="966470">
                <a:moveTo>
                  <a:pt x="524255" y="918108"/>
                </a:moveTo>
                <a:lnTo>
                  <a:pt x="464820" y="918108"/>
                </a:lnTo>
                <a:lnTo>
                  <a:pt x="464820" y="937920"/>
                </a:lnTo>
                <a:lnTo>
                  <a:pt x="524255" y="937920"/>
                </a:lnTo>
                <a:lnTo>
                  <a:pt x="524255" y="918108"/>
                </a:lnTo>
                <a:close/>
              </a:path>
              <a:path w="2383154" h="966470">
                <a:moveTo>
                  <a:pt x="445007" y="918108"/>
                </a:moveTo>
                <a:lnTo>
                  <a:pt x="385572" y="918108"/>
                </a:lnTo>
                <a:lnTo>
                  <a:pt x="385572" y="937920"/>
                </a:lnTo>
                <a:lnTo>
                  <a:pt x="445007" y="937920"/>
                </a:lnTo>
                <a:lnTo>
                  <a:pt x="445007" y="918108"/>
                </a:lnTo>
                <a:close/>
              </a:path>
              <a:path w="2383154" h="966470">
                <a:moveTo>
                  <a:pt x="365760" y="918108"/>
                </a:moveTo>
                <a:lnTo>
                  <a:pt x="306324" y="918108"/>
                </a:lnTo>
                <a:lnTo>
                  <a:pt x="306324" y="937920"/>
                </a:lnTo>
                <a:lnTo>
                  <a:pt x="365760" y="937920"/>
                </a:lnTo>
                <a:lnTo>
                  <a:pt x="365760" y="918108"/>
                </a:lnTo>
                <a:close/>
              </a:path>
              <a:path w="2383154" h="966470">
                <a:moveTo>
                  <a:pt x="286512" y="918108"/>
                </a:moveTo>
                <a:lnTo>
                  <a:pt x="227075" y="918108"/>
                </a:lnTo>
                <a:lnTo>
                  <a:pt x="227075" y="937920"/>
                </a:lnTo>
                <a:lnTo>
                  <a:pt x="286512" y="937920"/>
                </a:lnTo>
                <a:lnTo>
                  <a:pt x="286512" y="918108"/>
                </a:lnTo>
                <a:close/>
              </a:path>
              <a:path w="2383154" h="966470">
                <a:moveTo>
                  <a:pt x="207264" y="918108"/>
                </a:moveTo>
                <a:lnTo>
                  <a:pt x="147827" y="918108"/>
                </a:lnTo>
                <a:lnTo>
                  <a:pt x="147827" y="937920"/>
                </a:lnTo>
                <a:lnTo>
                  <a:pt x="207264" y="937920"/>
                </a:lnTo>
                <a:lnTo>
                  <a:pt x="207264" y="918108"/>
                </a:lnTo>
                <a:close/>
              </a:path>
              <a:path w="2383154" h="966470">
                <a:moveTo>
                  <a:pt x="76200" y="889914"/>
                </a:moveTo>
                <a:lnTo>
                  <a:pt x="0" y="928014"/>
                </a:lnTo>
                <a:lnTo>
                  <a:pt x="76200" y="966114"/>
                </a:lnTo>
                <a:lnTo>
                  <a:pt x="76200" y="937920"/>
                </a:lnTo>
                <a:lnTo>
                  <a:pt x="68579" y="937920"/>
                </a:lnTo>
                <a:lnTo>
                  <a:pt x="68579" y="918108"/>
                </a:lnTo>
                <a:lnTo>
                  <a:pt x="76200" y="918108"/>
                </a:lnTo>
                <a:lnTo>
                  <a:pt x="76200" y="889914"/>
                </a:lnTo>
                <a:close/>
              </a:path>
              <a:path w="2383154" h="966470">
                <a:moveTo>
                  <a:pt x="76200" y="918108"/>
                </a:moveTo>
                <a:lnTo>
                  <a:pt x="68579" y="918108"/>
                </a:lnTo>
                <a:lnTo>
                  <a:pt x="68579" y="937920"/>
                </a:lnTo>
                <a:lnTo>
                  <a:pt x="76200" y="937920"/>
                </a:lnTo>
                <a:lnTo>
                  <a:pt x="76200" y="918108"/>
                </a:lnTo>
                <a:close/>
              </a:path>
              <a:path w="2383154" h="966470">
                <a:moveTo>
                  <a:pt x="128016" y="918108"/>
                </a:moveTo>
                <a:lnTo>
                  <a:pt x="76200" y="918108"/>
                </a:lnTo>
                <a:lnTo>
                  <a:pt x="76200" y="937920"/>
                </a:lnTo>
                <a:lnTo>
                  <a:pt x="128016" y="937920"/>
                </a:lnTo>
                <a:lnTo>
                  <a:pt x="128016" y="918108"/>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173"/>
          <p:cNvSpPr/>
          <p:nvPr/>
        </p:nvSpPr>
        <p:spPr>
          <a:xfrm>
            <a:off x="8216645" y="5039105"/>
            <a:ext cx="2165350" cy="655320"/>
          </a:xfrm>
          <a:custGeom>
            <a:avLst/>
            <a:gdLst/>
            <a:ahLst/>
            <a:cxnLst/>
            <a:rect l="l" t="t" r="r" b="b"/>
            <a:pathLst>
              <a:path w="2165350" h="655320">
                <a:moveTo>
                  <a:pt x="59435" y="634961"/>
                </a:moveTo>
                <a:lnTo>
                  <a:pt x="0" y="634961"/>
                </a:lnTo>
                <a:lnTo>
                  <a:pt x="0" y="654773"/>
                </a:lnTo>
                <a:lnTo>
                  <a:pt x="59435" y="654773"/>
                </a:lnTo>
                <a:lnTo>
                  <a:pt x="59435" y="634961"/>
                </a:lnTo>
                <a:close/>
              </a:path>
              <a:path w="2165350" h="655320">
                <a:moveTo>
                  <a:pt x="138683" y="634961"/>
                </a:moveTo>
                <a:lnTo>
                  <a:pt x="79248" y="634961"/>
                </a:lnTo>
                <a:lnTo>
                  <a:pt x="79248" y="654773"/>
                </a:lnTo>
                <a:lnTo>
                  <a:pt x="138683" y="654773"/>
                </a:lnTo>
                <a:lnTo>
                  <a:pt x="138683" y="634961"/>
                </a:lnTo>
                <a:close/>
              </a:path>
              <a:path w="2165350" h="655320">
                <a:moveTo>
                  <a:pt x="217931" y="634961"/>
                </a:moveTo>
                <a:lnTo>
                  <a:pt x="158496" y="634961"/>
                </a:lnTo>
                <a:lnTo>
                  <a:pt x="158496" y="654773"/>
                </a:lnTo>
                <a:lnTo>
                  <a:pt x="217931" y="654773"/>
                </a:lnTo>
                <a:lnTo>
                  <a:pt x="217931" y="634961"/>
                </a:lnTo>
                <a:close/>
              </a:path>
              <a:path w="2165350" h="655320">
                <a:moveTo>
                  <a:pt x="297179" y="634961"/>
                </a:moveTo>
                <a:lnTo>
                  <a:pt x="237744" y="634961"/>
                </a:lnTo>
                <a:lnTo>
                  <a:pt x="237744" y="654773"/>
                </a:lnTo>
                <a:lnTo>
                  <a:pt x="297179" y="654773"/>
                </a:lnTo>
                <a:lnTo>
                  <a:pt x="297179" y="634961"/>
                </a:lnTo>
                <a:close/>
              </a:path>
              <a:path w="2165350" h="655320">
                <a:moveTo>
                  <a:pt x="376427" y="634961"/>
                </a:moveTo>
                <a:lnTo>
                  <a:pt x="316992" y="634961"/>
                </a:lnTo>
                <a:lnTo>
                  <a:pt x="316992" y="654773"/>
                </a:lnTo>
                <a:lnTo>
                  <a:pt x="376427" y="654773"/>
                </a:lnTo>
                <a:lnTo>
                  <a:pt x="376427" y="634961"/>
                </a:lnTo>
                <a:close/>
              </a:path>
              <a:path w="2165350" h="655320">
                <a:moveTo>
                  <a:pt x="455675" y="634961"/>
                </a:moveTo>
                <a:lnTo>
                  <a:pt x="396239" y="634961"/>
                </a:lnTo>
                <a:lnTo>
                  <a:pt x="396239" y="654773"/>
                </a:lnTo>
                <a:lnTo>
                  <a:pt x="455675" y="654773"/>
                </a:lnTo>
                <a:lnTo>
                  <a:pt x="455675" y="634961"/>
                </a:lnTo>
                <a:close/>
              </a:path>
              <a:path w="2165350" h="655320">
                <a:moveTo>
                  <a:pt x="534924" y="634961"/>
                </a:moveTo>
                <a:lnTo>
                  <a:pt x="475487" y="634961"/>
                </a:lnTo>
                <a:lnTo>
                  <a:pt x="475487" y="654773"/>
                </a:lnTo>
                <a:lnTo>
                  <a:pt x="534924" y="654773"/>
                </a:lnTo>
                <a:lnTo>
                  <a:pt x="534924" y="634961"/>
                </a:lnTo>
                <a:close/>
              </a:path>
              <a:path w="2165350" h="655320">
                <a:moveTo>
                  <a:pt x="614172" y="634961"/>
                </a:moveTo>
                <a:lnTo>
                  <a:pt x="554735" y="634961"/>
                </a:lnTo>
                <a:lnTo>
                  <a:pt x="554735" y="654773"/>
                </a:lnTo>
                <a:lnTo>
                  <a:pt x="614172" y="654773"/>
                </a:lnTo>
                <a:lnTo>
                  <a:pt x="614172" y="634961"/>
                </a:lnTo>
                <a:close/>
              </a:path>
              <a:path w="2165350" h="655320">
                <a:moveTo>
                  <a:pt x="693420" y="634961"/>
                </a:moveTo>
                <a:lnTo>
                  <a:pt x="633983" y="634961"/>
                </a:lnTo>
                <a:lnTo>
                  <a:pt x="633983" y="654773"/>
                </a:lnTo>
                <a:lnTo>
                  <a:pt x="693420" y="654773"/>
                </a:lnTo>
                <a:lnTo>
                  <a:pt x="693420" y="634961"/>
                </a:lnTo>
                <a:close/>
              </a:path>
              <a:path w="2165350" h="655320">
                <a:moveTo>
                  <a:pt x="772668" y="634961"/>
                </a:moveTo>
                <a:lnTo>
                  <a:pt x="713231" y="634961"/>
                </a:lnTo>
                <a:lnTo>
                  <a:pt x="713231" y="654773"/>
                </a:lnTo>
                <a:lnTo>
                  <a:pt x="772668" y="654773"/>
                </a:lnTo>
                <a:lnTo>
                  <a:pt x="772668" y="634961"/>
                </a:lnTo>
                <a:close/>
              </a:path>
              <a:path w="2165350" h="655320">
                <a:moveTo>
                  <a:pt x="851915" y="634961"/>
                </a:moveTo>
                <a:lnTo>
                  <a:pt x="792479" y="634961"/>
                </a:lnTo>
                <a:lnTo>
                  <a:pt x="792479" y="654773"/>
                </a:lnTo>
                <a:lnTo>
                  <a:pt x="851915" y="654773"/>
                </a:lnTo>
                <a:lnTo>
                  <a:pt x="851915" y="634961"/>
                </a:lnTo>
                <a:close/>
              </a:path>
              <a:path w="2165350" h="655320">
                <a:moveTo>
                  <a:pt x="931163" y="634961"/>
                </a:moveTo>
                <a:lnTo>
                  <a:pt x="871727" y="634961"/>
                </a:lnTo>
                <a:lnTo>
                  <a:pt x="871727" y="654773"/>
                </a:lnTo>
                <a:lnTo>
                  <a:pt x="931163" y="654773"/>
                </a:lnTo>
                <a:lnTo>
                  <a:pt x="931163" y="634961"/>
                </a:lnTo>
                <a:close/>
              </a:path>
              <a:path w="2165350" h="655320">
                <a:moveTo>
                  <a:pt x="1010411" y="634961"/>
                </a:moveTo>
                <a:lnTo>
                  <a:pt x="950976" y="634961"/>
                </a:lnTo>
                <a:lnTo>
                  <a:pt x="950976" y="654773"/>
                </a:lnTo>
                <a:lnTo>
                  <a:pt x="1010411" y="654773"/>
                </a:lnTo>
                <a:lnTo>
                  <a:pt x="1010411" y="634961"/>
                </a:lnTo>
                <a:close/>
              </a:path>
              <a:path w="2165350" h="655320">
                <a:moveTo>
                  <a:pt x="1089659" y="634961"/>
                </a:moveTo>
                <a:lnTo>
                  <a:pt x="1030224" y="634961"/>
                </a:lnTo>
                <a:lnTo>
                  <a:pt x="1030224" y="654773"/>
                </a:lnTo>
                <a:lnTo>
                  <a:pt x="1089659" y="654773"/>
                </a:lnTo>
                <a:lnTo>
                  <a:pt x="1089659" y="634961"/>
                </a:lnTo>
                <a:close/>
              </a:path>
              <a:path w="2165350" h="655320">
                <a:moveTo>
                  <a:pt x="1168907" y="634961"/>
                </a:moveTo>
                <a:lnTo>
                  <a:pt x="1109472" y="634961"/>
                </a:lnTo>
                <a:lnTo>
                  <a:pt x="1109472" y="654773"/>
                </a:lnTo>
                <a:lnTo>
                  <a:pt x="1168907" y="654773"/>
                </a:lnTo>
                <a:lnTo>
                  <a:pt x="1168907" y="634961"/>
                </a:lnTo>
                <a:close/>
              </a:path>
              <a:path w="2165350" h="655320">
                <a:moveTo>
                  <a:pt x="1248155" y="634961"/>
                </a:moveTo>
                <a:lnTo>
                  <a:pt x="1188720" y="634961"/>
                </a:lnTo>
                <a:lnTo>
                  <a:pt x="1188720" y="654773"/>
                </a:lnTo>
                <a:lnTo>
                  <a:pt x="1248155" y="654773"/>
                </a:lnTo>
                <a:lnTo>
                  <a:pt x="1248155" y="634961"/>
                </a:lnTo>
                <a:close/>
              </a:path>
              <a:path w="2165350" h="655320">
                <a:moveTo>
                  <a:pt x="1327403" y="634961"/>
                </a:moveTo>
                <a:lnTo>
                  <a:pt x="1267968" y="634961"/>
                </a:lnTo>
                <a:lnTo>
                  <a:pt x="1267968" y="654773"/>
                </a:lnTo>
                <a:lnTo>
                  <a:pt x="1327403" y="654773"/>
                </a:lnTo>
                <a:lnTo>
                  <a:pt x="1327403" y="634961"/>
                </a:lnTo>
                <a:close/>
              </a:path>
              <a:path w="2165350" h="655320">
                <a:moveTo>
                  <a:pt x="1406652" y="634961"/>
                </a:moveTo>
                <a:lnTo>
                  <a:pt x="1347215" y="634961"/>
                </a:lnTo>
                <a:lnTo>
                  <a:pt x="1347215" y="654773"/>
                </a:lnTo>
                <a:lnTo>
                  <a:pt x="1406652" y="654773"/>
                </a:lnTo>
                <a:lnTo>
                  <a:pt x="1406652" y="634961"/>
                </a:lnTo>
                <a:close/>
              </a:path>
              <a:path w="2165350" h="655320">
                <a:moveTo>
                  <a:pt x="1485900" y="634961"/>
                </a:moveTo>
                <a:lnTo>
                  <a:pt x="1426463" y="634961"/>
                </a:lnTo>
                <a:lnTo>
                  <a:pt x="1426463" y="654773"/>
                </a:lnTo>
                <a:lnTo>
                  <a:pt x="1485900" y="654773"/>
                </a:lnTo>
                <a:lnTo>
                  <a:pt x="1485900" y="634961"/>
                </a:lnTo>
                <a:close/>
              </a:path>
              <a:path w="2165350" h="655320">
                <a:moveTo>
                  <a:pt x="1565148" y="634961"/>
                </a:moveTo>
                <a:lnTo>
                  <a:pt x="1505711" y="634961"/>
                </a:lnTo>
                <a:lnTo>
                  <a:pt x="1505711" y="654773"/>
                </a:lnTo>
                <a:lnTo>
                  <a:pt x="1565148" y="654773"/>
                </a:lnTo>
                <a:lnTo>
                  <a:pt x="1565148" y="634961"/>
                </a:lnTo>
                <a:close/>
              </a:path>
              <a:path w="2165350" h="655320">
                <a:moveTo>
                  <a:pt x="1644396" y="634961"/>
                </a:moveTo>
                <a:lnTo>
                  <a:pt x="1584959" y="634961"/>
                </a:lnTo>
                <a:lnTo>
                  <a:pt x="1584959" y="654773"/>
                </a:lnTo>
                <a:lnTo>
                  <a:pt x="1644396" y="654773"/>
                </a:lnTo>
                <a:lnTo>
                  <a:pt x="1644396" y="634961"/>
                </a:lnTo>
                <a:close/>
              </a:path>
              <a:path w="2165350" h="655320">
                <a:moveTo>
                  <a:pt x="1723644" y="634961"/>
                </a:moveTo>
                <a:lnTo>
                  <a:pt x="1664207" y="634961"/>
                </a:lnTo>
                <a:lnTo>
                  <a:pt x="1664207" y="654773"/>
                </a:lnTo>
                <a:lnTo>
                  <a:pt x="1723644" y="654773"/>
                </a:lnTo>
                <a:lnTo>
                  <a:pt x="1723644" y="634961"/>
                </a:lnTo>
                <a:close/>
              </a:path>
              <a:path w="2165350" h="655320">
                <a:moveTo>
                  <a:pt x="1802892" y="634961"/>
                </a:moveTo>
                <a:lnTo>
                  <a:pt x="1743455" y="634961"/>
                </a:lnTo>
                <a:lnTo>
                  <a:pt x="1743455" y="654773"/>
                </a:lnTo>
                <a:lnTo>
                  <a:pt x="1802892" y="654773"/>
                </a:lnTo>
                <a:lnTo>
                  <a:pt x="1802892" y="634961"/>
                </a:lnTo>
                <a:close/>
              </a:path>
              <a:path w="2165350" h="655320">
                <a:moveTo>
                  <a:pt x="1882139" y="634961"/>
                </a:moveTo>
                <a:lnTo>
                  <a:pt x="1822703" y="634961"/>
                </a:lnTo>
                <a:lnTo>
                  <a:pt x="1822703" y="654773"/>
                </a:lnTo>
                <a:lnTo>
                  <a:pt x="1882139" y="654773"/>
                </a:lnTo>
                <a:lnTo>
                  <a:pt x="1882139" y="634961"/>
                </a:lnTo>
                <a:close/>
              </a:path>
              <a:path w="2165350" h="655320">
                <a:moveTo>
                  <a:pt x="1961387" y="634961"/>
                </a:moveTo>
                <a:lnTo>
                  <a:pt x="1901952" y="634961"/>
                </a:lnTo>
                <a:lnTo>
                  <a:pt x="1901952" y="654773"/>
                </a:lnTo>
                <a:lnTo>
                  <a:pt x="1961387" y="654773"/>
                </a:lnTo>
                <a:lnTo>
                  <a:pt x="1961387" y="634961"/>
                </a:lnTo>
                <a:close/>
              </a:path>
              <a:path w="2165350" h="655320">
                <a:moveTo>
                  <a:pt x="2040635" y="634961"/>
                </a:moveTo>
                <a:lnTo>
                  <a:pt x="1981200" y="634961"/>
                </a:lnTo>
                <a:lnTo>
                  <a:pt x="1981200" y="654773"/>
                </a:lnTo>
                <a:lnTo>
                  <a:pt x="2040635" y="654773"/>
                </a:lnTo>
                <a:lnTo>
                  <a:pt x="2040635" y="634961"/>
                </a:lnTo>
                <a:close/>
              </a:path>
              <a:path w="2165350" h="655320">
                <a:moveTo>
                  <a:pt x="2119883" y="634961"/>
                </a:moveTo>
                <a:lnTo>
                  <a:pt x="2060448" y="634961"/>
                </a:lnTo>
                <a:lnTo>
                  <a:pt x="2060448" y="654773"/>
                </a:lnTo>
                <a:lnTo>
                  <a:pt x="2119883" y="654773"/>
                </a:lnTo>
                <a:lnTo>
                  <a:pt x="2119883" y="634961"/>
                </a:lnTo>
                <a:close/>
              </a:path>
              <a:path w="2165350" h="655320">
                <a:moveTo>
                  <a:pt x="2137029" y="572922"/>
                </a:moveTo>
                <a:lnTo>
                  <a:pt x="2117217" y="572935"/>
                </a:lnTo>
                <a:lnTo>
                  <a:pt x="2117344" y="632371"/>
                </a:lnTo>
                <a:lnTo>
                  <a:pt x="2137155" y="632358"/>
                </a:lnTo>
                <a:lnTo>
                  <a:pt x="2137029" y="572922"/>
                </a:lnTo>
                <a:close/>
              </a:path>
              <a:path w="2165350" h="655320">
                <a:moveTo>
                  <a:pt x="2137029" y="493649"/>
                </a:moveTo>
                <a:lnTo>
                  <a:pt x="2117217" y="493649"/>
                </a:lnTo>
                <a:lnTo>
                  <a:pt x="2117217" y="553123"/>
                </a:lnTo>
                <a:lnTo>
                  <a:pt x="2137029" y="553110"/>
                </a:lnTo>
                <a:lnTo>
                  <a:pt x="2137029" y="493649"/>
                </a:lnTo>
                <a:close/>
              </a:path>
              <a:path w="2165350" h="655320">
                <a:moveTo>
                  <a:pt x="2137029" y="414401"/>
                </a:moveTo>
                <a:lnTo>
                  <a:pt x="2117217" y="414401"/>
                </a:lnTo>
                <a:lnTo>
                  <a:pt x="2117217" y="473837"/>
                </a:lnTo>
                <a:lnTo>
                  <a:pt x="2137029" y="473837"/>
                </a:lnTo>
                <a:lnTo>
                  <a:pt x="2137029" y="414401"/>
                </a:lnTo>
                <a:close/>
              </a:path>
              <a:path w="2165350" h="655320">
                <a:moveTo>
                  <a:pt x="2137029" y="335153"/>
                </a:moveTo>
                <a:lnTo>
                  <a:pt x="2117217" y="335153"/>
                </a:lnTo>
                <a:lnTo>
                  <a:pt x="2117217" y="394589"/>
                </a:lnTo>
                <a:lnTo>
                  <a:pt x="2137029" y="394589"/>
                </a:lnTo>
                <a:lnTo>
                  <a:pt x="2137029" y="335153"/>
                </a:lnTo>
                <a:close/>
              </a:path>
              <a:path w="2165350" h="655320">
                <a:moveTo>
                  <a:pt x="2137029" y="255905"/>
                </a:moveTo>
                <a:lnTo>
                  <a:pt x="2117217" y="255905"/>
                </a:lnTo>
                <a:lnTo>
                  <a:pt x="2117217" y="315341"/>
                </a:lnTo>
                <a:lnTo>
                  <a:pt x="2137029" y="315341"/>
                </a:lnTo>
                <a:lnTo>
                  <a:pt x="2137029" y="255905"/>
                </a:lnTo>
                <a:close/>
              </a:path>
              <a:path w="2165350" h="655320">
                <a:moveTo>
                  <a:pt x="2137029" y="176657"/>
                </a:moveTo>
                <a:lnTo>
                  <a:pt x="2117217" y="176657"/>
                </a:lnTo>
                <a:lnTo>
                  <a:pt x="2117217" y="236093"/>
                </a:lnTo>
                <a:lnTo>
                  <a:pt x="2137029" y="236093"/>
                </a:lnTo>
                <a:lnTo>
                  <a:pt x="2137029" y="176657"/>
                </a:lnTo>
                <a:close/>
              </a:path>
              <a:path w="2165350" h="655320">
                <a:moveTo>
                  <a:pt x="2137029" y="97409"/>
                </a:moveTo>
                <a:lnTo>
                  <a:pt x="2117217" y="97409"/>
                </a:lnTo>
                <a:lnTo>
                  <a:pt x="2117217" y="156845"/>
                </a:lnTo>
                <a:lnTo>
                  <a:pt x="2137029" y="156845"/>
                </a:lnTo>
                <a:lnTo>
                  <a:pt x="2137029" y="97409"/>
                </a:lnTo>
                <a:close/>
              </a:path>
              <a:path w="2165350" h="655320">
                <a:moveTo>
                  <a:pt x="2137029" y="76134"/>
                </a:moveTo>
                <a:lnTo>
                  <a:pt x="2117217" y="76266"/>
                </a:lnTo>
                <a:lnTo>
                  <a:pt x="2117217" y="77597"/>
                </a:lnTo>
                <a:lnTo>
                  <a:pt x="2137029" y="77597"/>
                </a:lnTo>
                <a:lnTo>
                  <a:pt x="2137029" y="76134"/>
                </a:lnTo>
                <a:close/>
              </a:path>
              <a:path w="2165350" h="655320">
                <a:moveTo>
                  <a:pt x="2126614" y="0"/>
                </a:moveTo>
                <a:lnTo>
                  <a:pt x="2089150" y="76454"/>
                </a:lnTo>
                <a:lnTo>
                  <a:pt x="2117217" y="76266"/>
                </a:lnTo>
                <a:lnTo>
                  <a:pt x="2117217" y="63500"/>
                </a:lnTo>
                <a:lnTo>
                  <a:pt x="2159002" y="63500"/>
                </a:lnTo>
                <a:lnTo>
                  <a:pt x="2126614" y="0"/>
                </a:lnTo>
                <a:close/>
              </a:path>
              <a:path w="2165350" h="655320">
                <a:moveTo>
                  <a:pt x="2137029" y="63500"/>
                </a:moveTo>
                <a:lnTo>
                  <a:pt x="2117217" y="63500"/>
                </a:lnTo>
                <a:lnTo>
                  <a:pt x="2117217" y="76266"/>
                </a:lnTo>
                <a:lnTo>
                  <a:pt x="2137029" y="76134"/>
                </a:lnTo>
                <a:lnTo>
                  <a:pt x="2137029" y="63500"/>
                </a:lnTo>
                <a:close/>
              </a:path>
              <a:path w="2165350" h="655320">
                <a:moveTo>
                  <a:pt x="2159002" y="63500"/>
                </a:moveTo>
                <a:lnTo>
                  <a:pt x="2137029" y="63500"/>
                </a:lnTo>
                <a:lnTo>
                  <a:pt x="2137029" y="76134"/>
                </a:lnTo>
                <a:lnTo>
                  <a:pt x="2165350" y="75946"/>
                </a:lnTo>
                <a:lnTo>
                  <a:pt x="2159002" y="63500"/>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txBox="1"/>
          <p:nvPr/>
        </p:nvSpPr>
        <p:spPr>
          <a:xfrm>
            <a:off x="902004" y="5740482"/>
            <a:ext cx="1645920" cy="27686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15" normalizeH="0" baseline="0" noProof="0" dirty="0">
                <a:ln>
                  <a:noFill/>
                </a:ln>
                <a:solidFill>
                  <a:srgbClr val="073762"/>
                </a:solidFill>
                <a:effectLst/>
                <a:uLnTx/>
                <a:uFillTx/>
                <a:latin typeface="Candara"/>
                <a:ea typeface="+mn-ea"/>
                <a:cs typeface="Candara"/>
              </a:rPr>
              <a:t>P</a:t>
            </a:r>
            <a:r>
              <a:rPr kumimoji="0" sz="900" b="0" i="0" u="none" strike="noStrike" kern="1200" cap="none" spc="0" normalizeH="0" baseline="0" noProof="0" dirty="0">
                <a:ln>
                  <a:noFill/>
                </a:ln>
                <a:solidFill>
                  <a:srgbClr val="073762"/>
                </a:solidFill>
                <a:effectLst/>
                <a:uLnTx/>
                <a:uFillTx/>
                <a:latin typeface="Candara"/>
                <a:ea typeface="+mn-ea"/>
                <a:cs typeface="Candara"/>
              </a:rPr>
              <a:t>r</a:t>
            </a:r>
            <a:r>
              <a:rPr kumimoji="0" sz="900" b="0" i="0" u="none" strike="noStrike" kern="1200" cap="none" spc="-5" normalizeH="0" baseline="0" noProof="0" dirty="0">
                <a:ln>
                  <a:noFill/>
                </a:ln>
                <a:solidFill>
                  <a:srgbClr val="073762"/>
                </a:solidFill>
                <a:effectLst/>
                <a:uLnTx/>
                <a:uFillTx/>
                <a:latin typeface="Candara"/>
                <a:ea typeface="+mn-ea"/>
                <a:cs typeface="Candara"/>
              </a:rPr>
              <a:t>o</a:t>
            </a:r>
            <a:r>
              <a:rPr kumimoji="0" sz="900" b="0" i="0" u="none" strike="noStrike" kern="1200" cap="none" spc="-10" normalizeH="0" baseline="0" noProof="0" dirty="0">
                <a:ln>
                  <a:noFill/>
                </a:ln>
                <a:solidFill>
                  <a:srgbClr val="073762"/>
                </a:solidFill>
                <a:effectLst/>
                <a:uLnTx/>
                <a:uFillTx/>
                <a:latin typeface="Candara"/>
                <a:ea typeface="+mn-ea"/>
                <a:cs typeface="Candara"/>
              </a:rPr>
              <a:t>je</a:t>
            </a:r>
            <a:r>
              <a:rPr kumimoji="0" sz="900" b="0" i="0" u="none" strike="noStrike" kern="1200" cap="none" spc="-5" normalizeH="0" baseline="0" noProof="0" dirty="0">
                <a:ln>
                  <a:noFill/>
                </a:ln>
                <a:solidFill>
                  <a:srgbClr val="073762"/>
                </a:solidFill>
                <a:effectLst/>
                <a:uLnTx/>
                <a:uFillTx/>
                <a:latin typeface="Candara"/>
                <a:ea typeface="+mn-ea"/>
                <a:cs typeface="Candara"/>
              </a:rPr>
              <a:t>ct</a:t>
            </a:r>
            <a:r>
              <a:rPr kumimoji="0" sz="900" b="0" i="0" u="none" strike="noStrike" kern="1200" cap="none" spc="30" normalizeH="0" baseline="0" noProof="0" dirty="0">
                <a:ln>
                  <a:noFill/>
                </a:ln>
                <a:solidFill>
                  <a:srgbClr val="073762"/>
                </a:solidFill>
                <a:effectLst/>
                <a:uLnTx/>
                <a:uFillTx/>
                <a:latin typeface="Candara"/>
                <a:ea typeface="+mn-ea"/>
                <a:cs typeface="Candara"/>
              </a:rPr>
              <a:t> </a:t>
            </a:r>
            <a:r>
              <a:rPr kumimoji="0" sz="900" b="0" i="0" u="none" strike="noStrike" kern="1200" cap="none" spc="0" normalizeH="0" baseline="0" noProof="0" dirty="0">
                <a:ln>
                  <a:noFill/>
                </a:ln>
                <a:solidFill>
                  <a:srgbClr val="073762"/>
                </a:solidFill>
                <a:effectLst/>
                <a:uLnTx/>
                <a:uFillTx/>
                <a:latin typeface="Candara"/>
                <a:ea typeface="+mn-ea"/>
                <a:cs typeface="Candara"/>
              </a:rPr>
              <a:t>I</a:t>
            </a:r>
            <a:r>
              <a:rPr kumimoji="0" sz="900" b="0" i="0" u="none" strike="noStrike" kern="1200" cap="none" spc="-5" normalizeH="0" baseline="0" noProof="0" dirty="0">
                <a:ln>
                  <a:noFill/>
                </a:ln>
                <a:solidFill>
                  <a:srgbClr val="073762"/>
                </a:solidFill>
                <a:effectLst/>
                <a:uLnTx/>
                <a:uFillTx/>
                <a:latin typeface="Candara"/>
                <a:ea typeface="+mn-ea"/>
                <a:cs typeface="Candara"/>
              </a:rPr>
              <a:t>n</a:t>
            </a:r>
            <a:r>
              <a:rPr kumimoji="0" sz="900" b="0" i="0" u="none" strike="noStrike" kern="1200" cap="none" spc="-15" normalizeH="0" baseline="0" noProof="0" dirty="0">
                <a:ln>
                  <a:noFill/>
                </a:ln>
                <a:solidFill>
                  <a:srgbClr val="073762"/>
                </a:solidFill>
                <a:effectLst/>
                <a:uLnTx/>
                <a:uFillTx/>
                <a:latin typeface="Candara"/>
                <a:ea typeface="+mn-ea"/>
                <a:cs typeface="Candara"/>
              </a:rPr>
              <a:t>f</a:t>
            </a:r>
            <a:r>
              <a:rPr kumimoji="0" sz="900" b="0" i="0" u="none" strike="noStrike" kern="1200" cap="none" spc="0" normalizeH="0" baseline="0" noProof="0" dirty="0">
                <a:ln>
                  <a:noFill/>
                </a:ln>
                <a:solidFill>
                  <a:srgbClr val="073762"/>
                </a:solidFill>
                <a:effectLst/>
                <a:uLnTx/>
                <a:uFillTx/>
                <a:latin typeface="Candara"/>
                <a:ea typeface="+mn-ea"/>
                <a:cs typeface="Candara"/>
              </a:rPr>
              <a:t>o</a:t>
            </a:r>
            <a:r>
              <a:rPr kumimoji="0" sz="900" b="0" i="0" u="none" strike="noStrike" kern="1200" cap="none" spc="5" normalizeH="0" baseline="0" noProof="0" dirty="0">
                <a:ln>
                  <a:noFill/>
                </a:ln>
                <a:solidFill>
                  <a:srgbClr val="073762"/>
                </a:solidFill>
                <a:effectLst/>
                <a:uLnTx/>
                <a:uFillTx/>
                <a:latin typeface="Candara"/>
                <a:ea typeface="+mn-ea"/>
                <a:cs typeface="Candara"/>
              </a:rPr>
              <a:t>r</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5" normalizeH="0" baseline="0" noProof="0" dirty="0">
                <a:ln>
                  <a:noFill/>
                </a:ln>
                <a:solidFill>
                  <a:srgbClr val="073762"/>
                </a:solidFill>
                <a:effectLst/>
                <a:uLnTx/>
                <a:uFillTx/>
                <a:latin typeface="Candara"/>
                <a:ea typeface="+mn-ea"/>
                <a:cs typeface="Candara"/>
              </a:rPr>
              <a:t>at</a:t>
            </a:r>
            <a:r>
              <a:rPr kumimoji="0" sz="900" b="0" i="0" u="none" strike="noStrike" kern="1200" cap="none" spc="-10" normalizeH="0" baseline="0" noProof="0" dirty="0">
                <a:ln>
                  <a:noFill/>
                </a:ln>
                <a:solidFill>
                  <a:srgbClr val="073762"/>
                </a:solidFill>
                <a:effectLst/>
                <a:uLnTx/>
                <a:uFillTx/>
                <a:latin typeface="Candara"/>
                <a:ea typeface="+mn-ea"/>
                <a:cs typeface="Candara"/>
              </a:rPr>
              <a:t>i</a:t>
            </a:r>
            <a:r>
              <a:rPr kumimoji="0" sz="900" b="0" i="0" u="none" strike="noStrike" kern="1200" cap="none" spc="-5" normalizeH="0" baseline="0" noProof="0" dirty="0">
                <a:ln>
                  <a:noFill/>
                </a:ln>
                <a:solidFill>
                  <a:srgbClr val="073762"/>
                </a:solidFill>
                <a:effectLst/>
                <a:uLnTx/>
                <a:uFillTx/>
                <a:latin typeface="Candara"/>
                <a:ea typeface="+mn-ea"/>
                <a:cs typeface="Candara"/>
              </a:rPr>
              <a:t>on</a:t>
            </a:r>
            <a:r>
              <a:rPr kumimoji="0" sz="900" b="0" i="0" u="none" strike="noStrike" kern="1200" cap="none" spc="0" normalizeH="0" baseline="0" noProof="0" dirty="0">
                <a:ln>
                  <a:noFill/>
                </a:ln>
                <a:solidFill>
                  <a:srgbClr val="073762"/>
                </a:solidFill>
                <a:effectLst/>
                <a:uLnTx/>
                <a:uFillTx/>
                <a:latin typeface="Candara"/>
                <a:ea typeface="+mn-ea"/>
                <a:cs typeface="Candara"/>
              </a:rPr>
              <a:t> </a:t>
            </a:r>
            <a:r>
              <a:rPr kumimoji="0" sz="900" b="0" i="0" u="none" strike="noStrike" kern="1200" cap="none" spc="-10" normalizeH="0" baseline="0" noProof="0" dirty="0">
                <a:ln>
                  <a:noFill/>
                </a:ln>
                <a:solidFill>
                  <a:srgbClr val="073762"/>
                </a:solidFill>
                <a:effectLst/>
                <a:uLnTx/>
                <a:uFillTx/>
                <a:latin typeface="Candara"/>
                <a:ea typeface="+mn-ea"/>
                <a:cs typeface="Candara"/>
              </a:rPr>
              <a:t>Manage</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10" normalizeH="0" baseline="0" noProof="0" dirty="0">
                <a:ln>
                  <a:noFill/>
                </a:ln>
                <a:solidFill>
                  <a:srgbClr val="073762"/>
                </a:solidFill>
                <a:effectLst/>
                <a:uLnTx/>
                <a:uFillTx/>
                <a:latin typeface="Candara"/>
                <a:ea typeface="+mn-ea"/>
                <a:cs typeface="Candara"/>
              </a:rPr>
              <a:t>e</a:t>
            </a:r>
            <a:r>
              <a:rPr kumimoji="0" sz="900" b="0" i="0" u="none" strike="noStrike" kern="1200" cap="none" spc="-5" normalizeH="0" baseline="0" noProof="0" dirty="0">
                <a:ln>
                  <a:noFill/>
                </a:ln>
                <a:solidFill>
                  <a:srgbClr val="073762"/>
                </a:solidFill>
                <a:effectLst/>
                <a:uLnTx/>
                <a:uFillTx/>
                <a:latin typeface="Candara"/>
                <a:ea typeface="+mn-ea"/>
                <a:cs typeface="Candara"/>
              </a:rPr>
              <a:t>nt A</a:t>
            </a:r>
            <a:r>
              <a:rPr kumimoji="0" sz="900" b="0" i="0" u="none" strike="noStrike" kern="1200" cap="none" spc="-10" normalizeH="0" baseline="0" noProof="0" dirty="0">
                <a:ln>
                  <a:noFill/>
                </a:ln>
                <a:solidFill>
                  <a:srgbClr val="073762"/>
                </a:solidFill>
                <a:effectLst/>
                <a:uLnTx/>
                <a:uFillTx/>
                <a:latin typeface="Candara"/>
                <a:ea typeface="+mn-ea"/>
                <a:cs typeface="Candara"/>
              </a:rPr>
              <a:t>s</a:t>
            </a:r>
            <a:r>
              <a:rPr kumimoji="0" sz="900" b="0" i="0" u="none" strike="noStrike" kern="1200" cap="none" spc="-15" normalizeH="0" baseline="0" noProof="0" dirty="0">
                <a:ln>
                  <a:noFill/>
                </a:ln>
                <a:solidFill>
                  <a:srgbClr val="073762"/>
                </a:solidFill>
                <a:effectLst/>
                <a:uLnTx/>
                <a:uFillTx/>
                <a:latin typeface="Candara"/>
                <a:ea typeface="+mn-ea"/>
                <a:cs typeface="Candara"/>
              </a:rPr>
              <a:t>s</a:t>
            </a:r>
            <a:r>
              <a:rPr kumimoji="0" sz="900" b="0" i="0" u="none" strike="noStrike" kern="1200" cap="none" spc="-10" normalizeH="0" baseline="0" noProof="0" dirty="0">
                <a:ln>
                  <a:noFill/>
                </a:ln>
                <a:solidFill>
                  <a:srgbClr val="073762"/>
                </a:solidFill>
                <a:effectLst/>
                <a:uLnTx/>
                <a:uFillTx/>
                <a:latin typeface="Candara"/>
                <a:ea typeface="+mn-ea"/>
                <a:cs typeface="Candara"/>
              </a:rPr>
              <a:t>e</a:t>
            </a:r>
            <a:r>
              <a:rPr kumimoji="0" sz="900" b="0" i="0" u="none" strike="noStrike" kern="1200" cap="none" spc="-5" normalizeH="0" baseline="0" noProof="0" dirty="0">
                <a:ln>
                  <a:noFill/>
                </a:ln>
                <a:solidFill>
                  <a:srgbClr val="073762"/>
                </a:solidFill>
                <a:effectLst/>
                <a:uLnTx/>
                <a:uFillTx/>
                <a:latin typeface="Candara"/>
                <a:ea typeface="+mn-ea"/>
                <a:cs typeface="Candara"/>
              </a:rPr>
              <a:t>t</a:t>
            </a:r>
            <a:r>
              <a:rPr kumimoji="0" sz="900" b="0" i="0" u="none" strike="noStrike" kern="1200" cap="none" spc="20" normalizeH="0" baseline="0" noProof="0" dirty="0">
                <a:ln>
                  <a:noFill/>
                </a:ln>
                <a:solidFill>
                  <a:srgbClr val="073762"/>
                </a:solidFill>
                <a:effectLst/>
                <a:uLnTx/>
                <a:uFillTx/>
                <a:latin typeface="Candara"/>
                <a:ea typeface="+mn-ea"/>
                <a:cs typeface="Candara"/>
              </a:rPr>
              <a:t> </a:t>
            </a:r>
            <a:r>
              <a:rPr kumimoji="0" sz="900" b="0" i="0" u="none" strike="noStrike" kern="1200" cap="none" spc="0" normalizeH="0" baseline="0" noProof="0" dirty="0">
                <a:ln>
                  <a:noFill/>
                </a:ln>
                <a:solidFill>
                  <a:srgbClr val="073762"/>
                </a:solidFill>
                <a:effectLst/>
                <a:uLnTx/>
                <a:uFillTx/>
                <a:latin typeface="Candara"/>
                <a:ea typeface="+mn-ea"/>
                <a:cs typeface="Candara"/>
              </a:rPr>
              <a:t>I</a:t>
            </a:r>
            <a:r>
              <a:rPr kumimoji="0" sz="900" b="0" i="0" u="none" strike="noStrike" kern="1200" cap="none" spc="-5" normalizeH="0" baseline="0" noProof="0" dirty="0">
                <a:ln>
                  <a:noFill/>
                </a:ln>
                <a:solidFill>
                  <a:srgbClr val="073762"/>
                </a:solidFill>
                <a:effectLst/>
                <a:uLnTx/>
                <a:uFillTx/>
                <a:latin typeface="Candara"/>
                <a:ea typeface="+mn-ea"/>
                <a:cs typeface="Candara"/>
              </a:rPr>
              <a:t>n</a:t>
            </a:r>
            <a:r>
              <a:rPr kumimoji="0" sz="900" b="0" i="0" u="none" strike="noStrike" kern="1200" cap="none" spc="-15" normalizeH="0" baseline="0" noProof="0" dirty="0">
                <a:ln>
                  <a:noFill/>
                </a:ln>
                <a:solidFill>
                  <a:srgbClr val="073762"/>
                </a:solidFill>
                <a:effectLst/>
                <a:uLnTx/>
                <a:uFillTx/>
                <a:latin typeface="Candara"/>
                <a:ea typeface="+mn-ea"/>
                <a:cs typeface="Candara"/>
              </a:rPr>
              <a:t>f</a:t>
            </a:r>
            <a:r>
              <a:rPr kumimoji="0" sz="900" b="0" i="0" u="none" strike="noStrike" kern="1200" cap="none" spc="0" normalizeH="0" baseline="0" noProof="0" dirty="0">
                <a:ln>
                  <a:noFill/>
                </a:ln>
                <a:solidFill>
                  <a:srgbClr val="073762"/>
                </a:solidFill>
                <a:effectLst/>
                <a:uLnTx/>
                <a:uFillTx/>
                <a:latin typeface="Candara"/>
                <a:ea typeface="+mn-ea"/>
                <a:cs typeface="Candara"/>
              </a:rPr>
              <a:t>o</a:t>
            </a:r>
            <a:r>
              <a:rPr kumimoji="0" sz="900" b="0" i="0" u="none" strike="noStrike" kern="1200" cap="none" spc="5" normalizeH="0" baseline="0" noProof="0" dirty="0">
                <a:ln>
                  <a:noFill/>
                </a:ln>
                <a:solidFill>
                  <a:srgbClr val="073762"/>
                </a:solidFill>
                <a:effectLst/>
                <a:uLnTx/>
                <a:uFillTx/>
                <a:latin typeface="Candara"/>
                <a:ea typeface="+mn-ea"/>
                <a:cs typeface="Candara"/>
              </a:rPr>
              <a:t>r</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5" normalizeH="0" baseline="0" noProof="0" dirty="0">
                <a:ln>
                  <a:noFill/>
                </a:ln>
                <a:solidFill>
                  <a:srgbClr val="073762"/>
                </a:solidFill>
                <a:effectLst/>
                <a:uLnTx/>
                <a:uFillTx/>
                <a:latin typeface="Candara"/>
                <a:ea typeface="+mn-ea"/>
                <a:cs typeface="Candara"/>
              </a:rPr>
              <a:t>at</a:t>
            </a:r>
            <a:r>
              <a:rPr kumimoji="0" sz="900" b="0" i="0" u="none" strike="noStrike" kern="1200" cap="none" spc="-10" normalizeH="0" baseline="0" noProof="0" dirty="0">
                <a:ln>
                  <a:noFill/>
                </a:ln>
                <a:solidFill>
                  <a:srgbClr val="073762"/>
                </a:solidFill>
                <a:effectLst/>
                <a:uLnTx/>
                <a:uFillTx/>
                <a:latin typeface="Candara"/>
                <a:ea typeface="+mn-ea"/>
                <a:cs typeface="Candara"/>
              </a:rPr>
              <a:t>i</a:t>
            </a:r>
            <a:r>
              <a:rPr kumimoji="0" sz="900" b="0" i="0" u="none" strike="noStrike" kern="1200" cap="none" spc="-5" normalizeH="0" baseline="0" noProof="0" dirty="0">
                <a:ln>
                  <a:noFill/>
                </a:ln>
                <a:solidFill>
                  <a:srgbClr val="073762"/>
                </a:solidFill>
                <a:effectLst/>
                <a:uLnTx/>
                <a:uFillTx/>
                <a:latin typeface="Candara"/>
                <a:ea typeface="+mn-ea"/>
                <a:cs typeface="Candara"/>
              </a:rPr>
              <a:t>on</a:t>
            </a:r>
            <a:r>
              <a:rPr kumimoji="0" sz="900" b="0" i="0" u="none" strike="noStrike" kern="1200" cap="none" spc="-15" normalizeH="0" baseline="0" noProof="0" dirty="0">
                <a:ln>
                  <a:noFill/>
                </a:ln>
                <a:solidFill>
                  <a:srgbClr val="073762"/>
                </a:solidFill>
                <a:effectLst/>
                <a:uLnTx/>
                <a:uFillTx/>
                <a:latin typeface="Candara"/>
                <a:ea typeface="+mn-ea"/>
                <a:cs typeface="Candara"/>
              </a:rPr>
              <a:t> </a:t>
            </a:r>
            <a:r>
              <a:rPr kumimoji="0" sz="900" b="0" i="0" u="none" strike="noStrike" kern="1200" cap="none" spc="-10" normalizeH="0" baseline="0" noProof="0" dirty="0">
                <a:ln>
                  <a:noFill/>
                </a:ln>
                <a:solidFill>
                  <a:srgbClr val="073762"/>
                </a:solidFill>
                <a:effectLst/>
                <a:uLnTx/>
                <a:uFillTx/>
                <a:latin typeface="Candara"/>
                <a:ea typeface="+mn-ea"/>
                <a:cs typeface="Candara"/>
              </a:rPr>
              <a:t>Manage</a:t>
            </a:r>
            <a:r>
              <a:rPr kumimoji="0" sz="900" b="0" i="0" u="none" strike="noStrike" kern="1200" cap="none" spc="-20" normalizeH="0" baseline="0" noProof="0" dirty="0">
                <a:ln>
                  <a:noFill/>
                </a:ln>
                <a:solidFill>
                  <a:srgbClr val="073762"/>
                </a:solidFill>
                <a:effectLst/>
                <a:uLnTx/>
                <a:uFillTx/>
                <a:latin typeface="Candara"/>
                <a:ea typeface="+mn-ea"/>
                <a:cs typeface="Candara"/>
              </a:rPr>
              <a:t>m</a:t>
            </a:r>
            <a:r>
              <a:rPr kumimoji="0" sz="900" b="0" i="0" u="none" strike="noStrike" kern="1200" cap="none" spc="-10" normalizeH="0" baseline="0" noProof="0" dirty="0">
                <a:ln>
                  <a:noFill/>
                </a:ln>
                <a:solidFill>
                  <a:srgbClr val="073762"/>
                </a:solidFill>
                <a:effectLst/>
                <a:uLnTx/>
                <a:uFillTx/>
                <a:latin typeface="Candara"/>
                <a:ea typeface="+mn-ea"/>
                <a:cs typeface="Candara"/>
              </a:rPr>
              <a:t>e</a:t>
            </a:r>
            <a:r>
              <a:rPr kumimoji="0" sz="900" b="0" i="0" u="none" strike="noStrike" kern="1200" cap="none" spc="-5" normalizeH="0" baseline="0" noProof="0" dirty="0">
                <a:ln>
                  <a:noFill/>
                </a:ln>
                <a:solidFill>
                  <a:srgbClr val="073762"/>
                </a:solidFill>
                <a:effectLst/>
                <a:uLnTx/>
                <a:uFillTx/>
                <a:latin typeface="Candara"/>
                <a:ea typeface="+mn-ea"/>
                <a:cs typeface="Candara"/>
              </a:rPr>
              <a:t>nt</a:t>
            </a:r>
            <a:endParaRPr kumimoji="0" sz="900" b="0" i="0" u="none" strike="noStrike" kern="1200" cap="none" spc="0" normalizeH="0" baseline="0" noProof="0">
              <a:ln>
                <a:noFill/>
              </a:ln>
              <a:solidFill>
                <a:prstClr val="black"/>
              </a:solidFill>
              <a:effectLst/>
              <a:uLnTx/>
              <a:uFillTx/>
              <a:latin typeface="Candara"/>
              <a:ea typeface="+mn-ea"/>
              <a:cs typeface="Candara"/>
            </a:endParaRPr>
          </a:p>
        </p:txBody>
      </p:sp>
      <p:sp>
        <p:nvSpPr>
          <p:cNvPr id="175" name="object 175"/>
          <p:cNvSpPr/>
          <p:nvPr/>
        </p:nvSpPr>
        <p:spPr>
          <a:xfrm>
            <a:off x="520445" y="5767578"/>
            <a:ext cx="331470" cy="76200"/>
          </a:xfrm>
          <a:custGeom>
            <a:avLst/>
            <a:gdLst/>
            <a:ahLst/>
            <a:cxnLst/>
            <a:rect l="l" t="t" r="r" b="b"/>
            <a:pathLst>
              <a:path w="331469" h="76200">
                <a:moveTo>
                  <a:pt x="76200" y="0"/>
                </a:moveTo>
                <a:lnTo>
                  <a:pt x="0" y="38100"/>
                </a:lnTo>
                <a:lnTo>
                  <a:pt x="76200" y="76200"/>
                </a:lnTo>
                <a:lnTo>
                  <a:pt x="76200" y="48006"/>
                </a:lnTo>
                <a:lnTo>
                  <a:pt x="63500" y="48006"/>
                </a:lnTo>
                <a:lnTo>
                  <a:pt x="63500" y="28194"/>
                </a:lnTo>
                <a:lnTo>
                  <a:pt x="76200" y="28194"/>
                </a:lnTo>
                <a:lnTo>
                  <a:pt x="76200" y="0"/>
                </a:lnTo>
                <a:close/>
              </a:path>
              <a:path w="331469" h="76200">
                <a:moveTo>
                  <a:pt x="76200" y="28194"/>
                </a:moveTo>
                <a:lnTo>
                  <a:pt x="63500" y="28194"/>
                </a:lnTo>
                <a:lnTo>
                  <a:pt x="63500" y="48006"/>
                </a:lnTo>
                <a:lnTo>
                  <a:pt x="76200" y="48006"/>
                </a:lnTo>
                <a:lnTo>
                  <a:pt x="76200" y="28194"/>
                </a:lnTo>
                <a:close/>
              </a:path>
              <a:path w="331469" h="76200">
                <a:moveTo>
                  <a:pt x="331000" y="28194"/>
                </a:moveTo>
                <a:lnTo>
                  <a:pt x="76200" y="28194"/>
                </a:lnTo>
                <a:lnTo>
                  <a:pt x="76200" y="48006"/>
                </a:lnTo>
                <a:lnTo>
                  <a:pt x="331000" y="48006"/>
                </a:lnTo>
                <a:lnTo>
                  <a:pt x="331000" y="28194"/>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176"/>
          <p:cNvSpPr/>
          <p:nvPr/>
        </p:nvSpPr>
        <p:spPr>
          <a:xfrm>
            <a:off x="520445" y="5915405"/>
            <a:ext cx="331470" cy="76200"/>
          </a:xfrm>
          <a:custGeom>
            <a:avLst/>
            <a:gdLst/>
            <a:ahLst/>
            <a:cxnLst/>
            <a:rect l="l" t="t" r="r" b="b"/>
            <a:pathLst>
              <a:path w="331469" h="76200">
                <a:moveTo>
                  <a:pt x="331000" y="28194"/>
                </a:moveTo>
                <a:lnTo>
                  <a:pt x="271564" y="28194"/>
                </a:lnTo>
                <a:lnTo>
                  <a:pt x="271564" y="48006"/>
                </a:lnTo>
                <a:lnTo>
                  <a:pt x="331000" y="48006"/>
                </a:lnTo>
                <a:lnTo>
                  <a:pt x="331000" y="28194"/>
                </a:lnTo>
                <a:close/>
              </a:path>
              <a:path w="331469" h="76200">
                <a:moveTo>
                  <a:pt x="251752" y="28194"/>
                </a:moveTo>
                <a:lnTo>
                  <a:pt x="192316" y="28194"/>
                </a:lnTo>
                <a:lnTo>
                  <a:pt x="192316" y="48006"/>
                </a:lnTo>
                <a:lnTo>
                  <a:pt x="251752" y="48006"/>
                </a:lnTo>
                <a:lnTo>
                  <a:pt x="251752" y="28194"/>
                </a:lnTo>
                <a:close/>
              </a:path>
              <a:path w="331469" h="76200">
                <a:moveTo>
                  <a:pt x="172504" y="28194"/>
                </a:moveTo>
                <a:lnTo>
                  <a:pt x="113068" y="28194"/>
                </a:lnTo>
                <a:lnTo>
                  <a:pt x="113068" y="48006"/>
                </a:lnTo>
                <a:lnTo>
                  <a:pt x="172504" y="48006"/>
                </a:lnTo>
                <a:lnTo>
                  <a:pt x="172504" y="28194"/>
                </a:lnTo>
                <a:close/>
              </a:path>
              <a:path w="331469" h="76200">
                <a:moveTo>
                  <a:pt x="76200" y="0"/>
                </a:moveTo>
                <a:lnTo>
                  <a:pt x="0" y="38100"/>
                </a:lnTo>
                <a:lnTo>
                  <a:pt x="76200" y="76200"/>
                </a:lnTo>
                <a:lnTo>
                  <a:pt x="76200" y="48006"/>
                </a:lnTo>
                <a:lnTo>
                  <a:pt x="63500" y="48006"/>
                </a:lnTo>
                <a:lnTo>
                  <a:pt x="63500" y="28194"/>
                </a:lnTo>
                <a:lnTo>
                  <a:pt x="76200" y="28194"/>
                </a:lnTo>
                <a:lnTo>
                  <a:pt x="76200" y="0"/>
                </a:lnTo>
                <a:close/>
              </a:path>
              <a:path w="331469" h="76200">
                <a:moveTo>
                  <a:pt x="76200" y="28194"/>
                </a:moveTo>
                <a:lnTo>
                  <a:pt x="63500" y="28194"/>
                </a:lnTo>
                <a:lnTo>
                  <a:pt x="63500" y="48006"/>
                </a:lnTo>
                <a:lnTo>
                  <a:pt x="76200" y="48006"/>
                </a:lnTo>
                <a:lnTo>
                  <a:pt x="76200" y="28194"/>
                </a:lnTo>
                <a:close/>
              </a:path>
              <a:path w="331469" h="76200">
                <a:moveTo>
                  <a:pt x="93256" y="28194"/>
                </a:moveTo>
                <a:lnTo>
                  <a:pt x="76200" y="28194"/>
                </a:lnTo>
                <a:lnTo>
                  <a:pt x="76200" y="48006"/>
                </a:lnTo>
                <a:lnTo>
                  <a:pt x="93256" y="48006"/>
                </a:lnTo>
                <a:lnTo>
                  <a:pt x="93256" y="28194"/>
                </a:lnTo>
                <a:close/>
              </a:path>
            </a:pathLst>
          </a:custGeom>
          <a:solidFill>
            <a:srgbClr val="0529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3803903" y="5024626"/>
            <a:ext cx="4584192" cy="1833370"/>
          </a:xfrm>
          <a:prstGeom prst="rect">
            <a:avLst/>
          </a:prstGeom>
          <a:blipFill>
            <a:blip r:embed="rId8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8065007" y="4370832"/>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8241792" y="4360164"/>
            <a:ext cx="883920" cy="411480"/>
          </a:xfrm>
          <a:prstGeom prst="rect">
            <a:avLst/>
          </a:prstGeom>
          <a:blipFill>
            <a:blip r:embed="rId8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p:nvPr/>
        </p:nvSpPr>
        <p:spPr>
          <a:xfrm>
            <a:off x="8124443" y="4410455"/>
            <a:ext cx="1101852" cy="242316"/>
          </a:xfrm>
          <a:prstGeom prst="rect">
            <a:avLst/>
          </a:prstGeom>
          <a:blipFill>
            <a:blip r:embed="rId6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181"/>
          <p:cNvSpPr txBox="1"/>
          <p:nvPr/>
        </p:nvSpPr>
        <p:spPr>
          <a:xfrm>
            <a:off x="8273288" y="4433020"/>
            <a:ext cx="804545" cy="220979"/>
          </a:xfrm>
          <a:prstGeom prst="rect">
            <a:avLst/>
          </a:prstGeom>
        </p:spPr>
        <p:txBody>
          <a:bodyPr vert="horz" wrap="square" lIns="0" tIns="0" rIns="0" bIns="0" rtlCol="0">
            <a:spAutoFit/>
          </a:bodyPr>
          <a:lstStyle/>
          <a:p>
            <a:pPr marL="257810" marR="5080" lvl="0" indent="-245745"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229" normalizeH="0" baseline="0" noProof="0" dirty="0">
                <a:ln>
                  <a:noFill/>
                </a:ln>
                <a:solidFill>
                  <a:srgbClr val="031B30"/>
                </a:solidFill>
                <a:effectLst/>
                <a:uLnTx/>
                <a:uFillTx/>
                <a:latin typeface="Candara"/>
                <a:ea typeface="+mn-ea"/>
                <a:cs typeface="Candara"/>
              </a:rPr>
              <a:t>o</a:t>
            </a:r>
            <a:r>
              <a:rPr kumimoji="0" sz="700" b="1" i="0" u="none" strike="noStrike" kern="1200" cap="none" spc="-160" normalizeH="0" baseline="0" noProof="0" dirty="0">
                <a:ln>
                  <a:noFill/>
                </a:ln>
                <a:solidFill>
                  <a:srgbClr val="031B30"/>
                </a:solidFill>
                <a:effectLst/>
                <a:uLnTx/>
                <a:uFillTx/>
                <a:latin typeface="Candara"/>
                <a:ea typeface="+mn-ea"/>
                <a:cs typeface="Candara"/>
              </a:rPr>
              <a:t>E</a:t>
            </a:r>
            <a:r>
              <a:rPr kumimoji="0" sz="700" b="1" i="0" u="none" strike="noStrike" kern="1200" cap="none" spc="-235" normalizeH="0" baseline="0" noProof="0" dirty="0">
                <a:ln>
                  <a:noFill/>
                </a:ln>
                <a:solidFill>
                  <a:srgbClr val="031B30"/>
                </a:solidFill>
                <a:effectLst/>
                <a:uLnTx/>
                <a:uFillTx/>
                <a:latin typeface="Candara"/>
                <a:ea typeface="+mn-ea"/>
                <a:cs typeface="Candara"/>
              </a:rPr>
              <a:t>n</a:t>
            </a:r>
            <a:r>
              <a:rPr kumimoji="0" sz="700" b="1" i="0" u="none" strike="noStrike" kern="1200" cap="none" spc="-5" normalizeH="0" baseline="0" noProof="0" dirty="0">
                <a:ln>
                  <a:noFill/>
                </a:ln>
                <a:solidFill>
                  <a:srgbClr val="031B30"/>
                </a:solidFill>
                <a:effectLst/>
                <a:uLnTx/>
                <a:uFillTx/>
                <a:latin typeface="Candara"/>
                <a:ea typeface="+mn-ea"/>
                <a:cs typeface="Candara"/>
              </a:rPr>
              <a:t>-</a:t>
            </a:r>
            <a:r>
              <a:rPr kumimoji="0" sz="700" b="1" i="0" u="none" strike="noStrike" kern="1200" cap="none" spc="-345" normalizeH="0" baseline="0" noProof="0" dirty="0">
                <a:ln>
                  <a:noFill/>
                </a:ln>
                <a:solidFill>
                  <a:srgbClr val="031B30"/>
                </a:solidFill>
                <a:effectLst/>
                <a:uLnTx/>
                <a:uFillTx/>
                <a:latin typeface="Candara"/>
                <a:ea typeface="+mn-ea"/>
                <a:cs typeface="Candara"/>
              </a:rPr>
              <a:t>C</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210" normalizeH="0" baseline="0" noProof="0" dirty="0">
                <a:ln>
                  <a:noFill/>
                </a:ln>
                <a:solidFill>
                  <a:srgbClr val="031B30"/>
                </a:solidFill>
                <a:effectLst/>
                <a:uLnTx/>
                <a:uFillTx/>
                <a:latin typeface="Candara"/>
                <a:ea typeface="+mn-ea"/>
                <a:cs typeface="Candara"/>
              </a:rPr>
              <a:t>t</a:t>
            </a:r>
            <a:r>
              <a:rPr kumimoji="0" sz="700" b="1" i="0" u="none" strike="noStrike" kern="1200" cap="none" spc="-190" normalizeH="0" baseline="0" noProof="0" dirty="0">
                <a:ln>
                  <a:noFill/>
                </a:ln>
                <a:solidFill>
                  <a:srgbClr val="031B30"/>
                </a:solidFill>
                <a:effectLst/>
                <a:uLnTx/>
                <a:uFillTx/>
                <a:latin typeface="Candara"/>
                <a:ea typeface="+mn-ea"/>
                <a:cs typeface="Candara"/>
              </a:rPr>
              <a:t>o</a:t>
            </a:r>
            <a:r>
              <a:rPr kumimoji="0" sz="700" b="1" i="0" u="none" strike="noStrike" kern="1200" cap="none" spc="-95" normalizeH="0" baseline="0" noProof="0" dirty="0">
                <a:ln>
                  <a:noFill/>
                </a:ln>
                <a:solidFill>
                  <a:srgbClr val="031B30"/>
                </a:solidFill>
                <a:effectLst/>
                <a:uLnTx/>
                <a:uFillTx/>
                <a:latin typeface="Candara"/>
                <a:ea typeface="+mn-ea"/>
                <a:cs typeface="Candara"/>
              </a:rPr>
              <a:t>r</a:t>
            </a:r>
            <a:r>
              <a:rPr kumimoji="0" sz="700" b="1" i="0" u="none" strike="noStrike" kern="1200" cap="none" spc="-305" normalizeH="0" baseline="0" noProof="0" dirty="0">
                <a:ln>
                  <a:noFill/>
                </a:ln>
                <a:solidFill>
                  <a:srgbClr val="031B30"/>
                </a:solidFill>
                <a:effectLst/>
                <a:uLnTx/>
                <a:uFillTx/>
                <a:latin typeface="Candara"/>
                <a:ea typeface="+mn-ea"/>
                <a:cs typeface="Candara"/>
              </a:rPr>
              <a:t>n</a:t>
            </a:r>
            <a:r>
              <a:rPr kumimoji="0" sz="700" b="1" i="0" u="none" strike="noStrike" kern="1200" cap="none" spc="-85" normalizeH="0" baseline="0" noProof="0" dirty="0">
                <a:ln>
                  <a:noFill/>
                </a:ln>
                <a:solidFill>
                  <a:srgbClr val="031B30"/>
                </a:solidFill>
                <a:effectLst/>
                <a:uLnTx/>
                <a:uFillTx/>
                <a:latin typeface="Candara"/>
                <a:ea typeface="+mn-ea"/>
                <a:cs typeface="Candara"/>
              </a:rPr>
              <a:t>u</a:t>
            </a:r>
            <a:r>
              <a:rPr kumimoji="0" sz="700" b="1" i="0" u="none" strike="noStrike" kern="1200" cap="none" spc="-225" normalizeH="0" baseline="0" noProof="0" dirty="0">
                <a:ln>
                  <a:noFill/>
                </a:ln>
                <a:solidFill>
                  <a:srgbClr val="031B30"/>
                </a:solidFill>
                <a:effectLst/>
                <a:uLnTx/>
                <a:uFillTx/>
                <a:latin typeface="Candara"/>
                <a:ea typeface="+mn-ea"/>
                <a:cs typeface="Candara"/>
              </a:rPr>
              <a:t>s</a:t>
            </a:r>
            <a:r>
              <a:rPr kumimoji="0" sz="700" b="1" i="0" u="none" strike="noStrike" kern="1200" cap="none" spc="-100" normalizeH="0" baseline="0" noProof="0" dirty="0">
                <a:ln>
                  <a:noFill/>
                </a:ln>
                <a:solidFill>
                  <a:srgbClr val="031B30"/>
                </a:solidFill>
                <a:effectLst/>
                <a:uLnTx/>
                <a:uFillTx/>
                <a:latin typeface="Candara"/>
                <a:ea typeface="+mn-ea"/>
                <a:cs typeface="Candara"/>
              </a:rPr>
              <a:t>c</a:t>
            </a:r>
            <a:r>
              <a:rPr kumimoji="0" sz="700" b="1" i="0" u="none" strike="noStrike" kern="1200" cap="none" spc="-165" normalizeH="0" baseline="0" noProof="0" dirty="0">
                <a:ln>
                  <a:noFill/>
                </a:ln>
                <a:solidFill>
                  <a:srgbClr val="031B30"/>
                </a:solidFill>
                <a:effectLst/>
                <a:uLnTx/>
                <a:uFillTx/>
                <a:latin typeface="Candara"/>
                <a:ea typeface="+mn-ea"/>
                <a:cs typeface="Candara"/>
              </a:rPr>
              <a:t>t</a:t>
            </a:r>
            <a:r>
              <a:rPr kumimoji="0" sz="700" b="1" i="0" u="none" strike="noStrike" kern="1200" cap="none" spc="-100" normalizeH="0" baseline="0" noProof="0" dirty="0">
                <a:ln>
                  <a:noFill/>
                </a:ln>
                <a:solidFill>
                  <a:srgbClr val="031B30"/>
                </a:solidFill>
                <a:effectLst/>
                <a:uLnTx/>
                <a:uFillTx/>
                <a:latin typeface="Candara"/>
                <a:ea typeface="+mn-ea"/>
                <a:cs typeface="Candara"/>
              </a:rPr>
              <a:t>t</a:t>
            </a:r>
            <a:r>
              <a:rPr kumimoji="0" sz="700" b="1" i="0" u="none" strike="noStrike" kern="1200" cap="none" spc="-18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395" normalizeH="0" baseline="0" noProof="0" dirty="0">
                <a:ln>
                  <a:noFill/>
                </a:ln>
                <a:solidFill>
                  <a:srgbClr val="031B30"/>
                </a:solidFill>
                <a:effectLst/>
                <a:uLnTx/>
                <a:uFillTx/>
                <a:latin typeface="Candara"/>
                <a:ea typeface="+mn-ea"/>
                <a:cs typeface="Candara"/>
              </a:rPr>
              <a:t>o</a:t>
            </a:r>
            <a:r>
              <a:rPr kumimoji="0" sz="700" b="1" i="0" u="none" strike="noStrike" kern="1200" cap="none" spc="-10" normalizeH="0" baseline="0" noProof="0" dirty="0">
                <a:ln>
                  <a:noFill/>
                </a:ln>
                <a:solidFill>
                  <a:srgbClr val="031B30"/>
                </a:solidFill>
                <a:effectLst/>
                <a:uLnTx/>
                <a:uFillTx/>
                <a:latin typeface="Candara"/>
                <a:ea typeface="+mn-ea"/>
                <a:cs typeface="Candara"/>
              </a:rPr>
              <a:t>u</a:t>
            </a:r>
            <a:r>
              <a:rPr kumimoji="0" sz="700" b="1" i="0" u="none" strike="noStrike" kern="1200" cap="none" spc="-305" normalizeH="0" baseline="0" noProof="0" dirty="0">
                <a:ln>
                  <a:noFill/>
                </a:ln>
                <a:solidFill>
                  <a:srgbClr val="031B30"/>
                </a:solidFill>
                <a:effectLst/>
                <a:uLnTx/>
                <a:uFillTx/>
                <a:latin typeface="Candara"/>
                <a:ea typeface="+mn-ea"/>
                <a:cs typeface="Candara"/>
              </a:rPr>
              <a:t>c</a:t>
            </a:r>
            <a:r>
              <a:rPr kumimoji="0" sz="700" b="1" i="0" u="none" strike="noStrike" kern="1200" cap="none" spc="-90" normalizeH="0" baseline="0" noProof="0" dirty="0">
                <a:ln>
                  <a:noFill/>
                </a:ln>
                <a:solidFill>
                  <a:srgbClr val="031B30"/>
                </a:solidFill>
                <a:effectLst/>
                <a:uLnTx/>
                <a:uFillTx/>
                <a:latin typeface="Candara"/>
                <a:ea typeface="+mn-ea"/>
                <a:cs typeface="Candara"/>
              </a:rPr>
              <a:t>n</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70" normalizeH="0" baseline="0" noProof="0" dirty="0">
                <a:ln>
                  <a:noFill/>
                </a:ln>
                <a:solidFill>
                  <a:srgbClr val="031B30"/>
                </a:solidFill>
                <a:effectLst/>
                <a:uLnTx/>
                <a:uFillTx/>
                <a:latin typeface="Candara"/>
                <a:ea typeface="+mn-ea"/>
                <a:cs typeface="Candara"/>
              </a:rPr>
              <a:t>i</a:t>
            </a:r>
            <a:r>
              <a:rPr kumimoji="0" sz="700" b="1" i="0" u="none" strike="noStrike" kern="1200" cap="none" spc="-335" normalizeH="0" baseline="0" noProof="0" dirty="0">
                <a:ln>
                  <a:noFill/>
                </a:ln>
                <a:solidFill>
                  <a:srgbClr val="031B30"/>
                </a:solidFill>
                <a:effectLst/>
                <a:uLnTx/>
                <a:uFillTx/>
                <a:latin typeface="Candara"/>
                <a:ea typeface="+mn-ea"/>
                <a:cs typeface="Candara"/>
              </a:rPr>
              <a:t>Q</a:t>
            </a:r>
            <a:r>
              <a:rPr kumimoji="0" sz="700" b="1" i="0" u="none" strike="noStrike" kern="1200" cap="none" spc="-75" normalizeH="0" baseline="0" noProof="0" dirty="0">
                <a:ln>
                  <a:noFill/>
                </a:ln>
                <a:solidFill>
                  <a:srgbClr val="031B30"/>
                </a:solidFill>
                <a:effectLst/>
                <a:uLnTx/>
                <a:uFillTx/>
                <a:latin typeface="Candara"/>
                <a:ea typeface="+mn-ea"/>
                <a:cs typeface="Candara"/>
              </a:rPr>
              <a:t>o</a:t>
            </a:r>
            <a:r>
              <a:rPr kumimoji="0" sz="700" b="1" i="0" u="none" strike="noStrike" kern="1200" cap="none" spc="-325" normalizeH="0" baseline="0" noProof="0" dirty="0">
                <a:ln>
                  <a:noFill/>
                </a:ln>
                <a:solidFill>
                  <a:srgbClr val="031B30"/>
                </a:solidFill>
                <a:effectLst/>
                <a:uLnTx/>
                <a:uFillTx/>
                <a:latin typeface="Candara"/>
                <a:ea typeface="+mn-ea"/>
                <a:cs typeface="Candara"/>
              </a:rPr>
              <a:t>u</a:t>
            </a:r>
            <a:r>
              <a:rPr kumimoji="0" sz="700" b="1" i="0" u="none" strike="noStrike" kern="1200" cap="none" spc="-80" normalizeH="0" baseline="0" noProof="0" dirty="0">
                <a:ln>
                  <a:noFill/>
                </a:ln>
                <a:solidFill>
                  <a:srgbClr val="031B30"/>
                </a:solidFill>
                <a:effectLst/>
                <a:uLnTx/>
                <a:uFillTx/>
                <a:latin typeface="Candara"/>
                <a:ea typeface="+mn-ea"/>
                <a:cs typeface="Candara"/>
              </a:rPr>
              <a:t>n</a:t>
            </a:r>
            <a:r>
              <a:rPr kumimoji="0" sz="700" b="1" i="0" u="none" strike="noStrike" kern="1200" cap="none" spc="-95" normalizeH="0" baseline="0" noProof="0" dirty="0">
                <a:ln>
                  <a:noFill/>
                </a:ln>
                <a:solidFill>
                  <a:srgbClr val="031B30"/>
                </a:solidFill>
                <a:effectLst/>
                <a:uLnTx/>
                <a:uFillTx/>
                <a:latin typeface="Candara"/>
                <a:ea typeface="+mn-ea"/>
                <a:cs typeface="Candara"/>
              </a:rPr>
              <a:t>a</a:t>
            </a:r>
            <a:r>
              <a:rPr kumimoji="0" sz="700" b="1" i="0" u="none" strike="noStrike" kern="1200" cap="none" spc="-400" normalizeH="0" baseline="0" noProof="0" dirty="0">
                <a:ln>
                  <a:noFill/>
                </a:ln>
                <a:solidFill>
                  <a:srgbClr val="031B30"/>
                </a:solidFill>
                <a:effectLst/>
                <a:uLnTx/>
                <a:uFillTx/>
                <a:latin typeface="Candara"/>
                <a:ea typeface="+mn-ea"/>
                <a:cs typeface="Candara"/>
              </a:rPr>
              <a:t>&amp;</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ty </a:t>
            </a:r>
            <a:r>
              <a:rPr kumimoji="0" sz="700" b="1" i="0" u="none" strike="noStrike" kern="1200" cap="none" spc="-420"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360" normalizeH="0" baseline="0" noProof="0" dirty="0">
                <a:ln>
                  <a:noFill/>
                </a:ln>
                <a:solidFill>
                  <a:srgbClr val="031B30"/>
                </a:solidFill>
                <a:effectLst/>
                <a:uLnTx/>
                <a:uFillTx/>
                <a:latin typeface="Candara"/>
                <a:ea typeface="+mn-ea"/>
                <a:cs typeface="Candara"/>
              </a:rPr>
              <a:t>o</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25" normalizeH="0" baseline="0" noProof="0" dirty="0">
                <a:ln>
                  <a:noFill/>
                </a:ln>
                <a:solidFill>
                  <a:srgbClr val="031B30"/>
                </a:solidFill>
                <a:effectLst/>
                <a:uLnTx/>
                <a:uFillTx/>
                <a:latin typeface="Candara"/>
                <a:ea typeface="+mn-ea"/>
                <a:cs typeface="Candara"/>
              </a:rPr>
              <a:t>-</a:t>
            </a:r>
            <a:r>
              <a:rPr kumimoji="0" sz="700" b="1" i="0" u="none" strike="noStrike" kern="1200" cap="none" spc="-270" normalizeH="0" baseline="0" noProof="0" dirty="0">
                <a:ln>
                  <a:noFill/>
                </a:ln>
                <a:solidFill>
                  <a:srgbClr val="031B30"/>
                </a:solidFill>
                <a:effectLst/>
                <a:uLnTx/>
                <a:uFillTx/>
                <a:latin typeface="Candara"/>
                <a:ea typeface="+mn-ea"/>
                <a:cs typeface="Candara"/>
              </a:rPr>
              <a:t>n</a:t>
            </a:r>
            <a:r>
              <a:rPr kumimoji="0" sz="700" b="1" i="0" u="none" strike="noStrike" kern="1200" cap="none" spc="-130" normalizeH="0" baseline="0" noProof="0" dirty="0">
                <a:ln>
                  <a:noFill/>
                </a:ln>
                <a:solidFill>
                  <a:srgbClr val="031B30"/>
                </a:solidFill>
                <a:effectLst/>
                <a:uLnTx/>
                <a:uFillTx/>
                <a:latin typeface="Candara"/>
                <a:ea typeface="+mn-ea"/>
                <a:cs typeface="Candara"/>
              </a:rPr>
              <a:t>b</a:t>
            </a:r>
            <a:r>
              <a:rPr kumimoji="0" sz="700" b="1" i="0" u="none" strike="noStrike" kern="1200" cap="none" spc="-140" normalizeH="0" baseline="0" noProof="0" dirty="0">
                <a:ln>
                  <a:noFill/>
                </a:ln>
                <a:solidFill>
                  <a:srgbClr val="031B30"/>
                </a:solidFill>
                <a:effectLst/>
                <a:uLnTx/>
                <a:uFillTx/>
                <a:latin typeface="Candara"/>
                <a:ea typeface="+mn-ea"/>
                <a:cs typeface="Candara"/>
              </a:rPr>
              <a:t>t</a:t>
            </a:r>
            <a:r>
              <a:rPr kumimoji="0" sz="700" b="1" i="0" u="none" strike="noStrike" kern="1200" cap="none" spc="-250" normalizeH="0" baseline="0" noProof="0" dirty="0">
                <a:ln>
                  <a:noFill/>
                </a:ln>
                <a:solidFill>
                  <a:srgbClr val="031B30"/>
                </a:solidFill>
                <a:effectLst/>
                <a:uLnTx/>
                <a:uFillTx/>
                <a:latin typeface="Candara"/>
                <a:ea typeface="+mn-ea"/>
                <a:cs typeface="Candara"/>
              </a:rPr>
              <a:t>u</a:t>
            </a:r>
            <a:r>
              <a:rPr kumimoji="0" sz="700" b="1" i="0" u="none" strike="noStrike" kern="1200" cap="none" spc="-35" normalizeH="0" baseline="0" noProof="0" dirty="0">
                <a:ln>
                  <a:noFill/>
                </a:ln>
                <a:solidFill>
                  <a:srgbClr val="031B30"/>
                </a:solidFill>
                <a:effectLst/>
                <a:uLnTx/>
                <a:uFillTx/>
                <a:latin typeface="Candara"/>
                <a:ea typeface="+mn-ea"/>
                <a:cs typeface="Candara"/>
              </a:rPr>
              <a:t>r</a:t>
            </a:r>
            <a:r>
              <a:rPr kumimoji="0" sz="700" b="1" i="0" u="none" strike="noStrike" kern="1200" cap="none" spc="-155" normalizeH="0" baseline="0" noProof="0" dirty="0">
                <a:ln>
                  <a:noFill/>
                </a:ln>
                <a:solidFill>
                  <a:srgbClr val="031B30"/>
                </a:solidFill>
                <a:effectLst/>
                <a:uLnTx/>
                <a:uFillTx/>
                <a:latin typeface="Candara"/>
                <a:ea typeface="+mn-ea"/>
                <a:cs typeface="Candara"/>
              </a:rPr>
              <a:t>i</a:t>
            </a:r>
            <a:r>
              <a:rPr kumimoji="0" sz="700" b="1" i="0" u="none" strike="noStrike" kern="1200" cap="none" spc="-25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200" normalizeH="0" baseline="0" noProof="0" dirty="0">
                <a:ln>
                  <a:noFill/>
                </a:ln>
                <a:solidFill>
                  <a:srgbClr val="031B30"/>
                </a:solidFill>
                <a:effectLst/>
                <a:uLnTx/>
                <a:uFillTx/>
                <a:latin typeface="Candara"/>
                <a:ea typeface="+mn-ea"/>
                <a:cs typeface="Candara"/>
              </a:rPr>
              <a:t>t</a:t>
            </a:r>
            <a:r>
              <a:rPr kumimoji="0" sz="700" b="1" i="0" u="none" strike="noStrike" kern="1200" cap="none" spc="-5" normalizeH="0" baseline="0" noProof="0" dirty="0">
                <a:ln>
                  <a:noFill/>
                </a:ln>
                <a:solidFill>
                  <a:srgbClr val="031B30"/>
                </a:solidFill>
                <a:effectLst/>
                <a:uLnTx/>
                <a:uFillTx/>
                <a:latin typeface="Candara"/>
                <a:ea typeface="+mn-ea"/>
                <a:cs typeface="Candara"/>
              </a:rPr>
              <a:t>l</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2" name="object 182"/>
          <p:cNvSpPr txBox="1"/>
          <p:nvPr/>
        </p:nvSpPr>
        <p:spPr>
          <a:xfrm>
            <a:off x="10103866" y="3209248"/>
            <a:ext cx="750570" cy="376555"/>
          </a:xfrm>
          <a:prstGeom prst="rect">
            <a:avLst/>
          </a:prstGeom>
        </p:spPr>
        <p:txBody>
          <a:bodyPr vert="horz" wrap="square" lIns="0" tIns="0" rIns="0" bIns="0" rtlCol="0">
            <a:spAutoFit/>
          </a:bodyPr>
          <a:lstStyle/>
          <a:p>
            <a:pPr marL="12065" marR="5080" lvl="0" indent="-635" algn="ctr"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15" normalizeH="0" baseline="0" noProof="0" dirty="0">
                <a:ln>
                  <a:noFill/>
                </a:ln>
                <a:solidFill>
                  <a:srgbClr val="031B30"/>
                </a:solidFill>
                <a:effectLst/>
                <a:uLnTx/>
                <a:uFillTx/>
                <a:latin typeface="Candara"/>
                <a:ea typeface="+mn-ea"/>
                <a:cs typeface="Candara"/>
              </a:rPr>
              <a:t>p</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ns</a:t>
            </a:r>
            <a:r>
              <a:rPr kumimoji="0" sz="700" b="1" i="0" u="none" strike="noStrike" kern="1200" cap="none" spc="45"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&amp; M</a:t>
            </a:r>
            <a:r>
              <a:rPr kumimoji="0" sz="700" b="1" i="0" u="none" strike="noStrike" kern="1200" cap="none" spc="-15" normalizeH="0" baseline="0" noProof="0" dirty="0">
                <a:ln>
                  <a:noFill/>
                </a:ln>
                <a:solidFill>
                  <a:srgbClr val="031B30"/>
                </a:solidFill>
                <a:effectLst/>
                <a:uLnTx/>
                <a:uFillTx/>
                <a:latin typeface="Candara"/>
                <a:ea typeface="+mn-ea"/>
                <a:cs typeface="Candara"/>
              </a:rPr>
              <a:t>ai</a:t>
            </a:r>
            <a:r>
              <a:rPr kumimoji="0" sz="700" b="1" i="0" u="none" strike="noStrike" kern="1200" cap="none" spc="-5" normalizeH="0" baseline="0" noProof="0" dirty="0">
                <a:ln>
                  <a:noFill/>
                </a:ln>
                <a:solidFill>
                  <a:srgbClr val="031B30"/>
                </a:solidFill>
                <a:effectLst/>
                <a:uLnTx/>
                <a:uFillTx/>
                <a:latin typeface="Candara"/>
                <a:ea typeface="+mn-ea"/>
                <a:cs typeface="Candara"/>
              </a:rPr>
              <a:t>nten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nce</a:t>
            </a:r>
            <a:endParaRPr kumimoji="0" sz="700" b="0" i="0" u="none" strike="noStrike" kern="1200" cap="none" spc="0" normalizeH="0" baseline="0" noProof="0">
              <a:ln>
                <a:noFill/>
              </a:ln>
              <a:solidFill>
                <a:prstClr val="black"/>
              </a:solidFill>
              <a:effectLst/>
              <a:uLnTx/>
              <a:uFillTx/>
              <a:latin typeface="Candara"/>
              <a:ea typeface="+mn-ea"/>
              <a:cs typeface="Candara"/>
            </a:endParaRPr>
          </a:p>
          <a:p>
            <a:pPr marL="0" marR="0" lvl="0" indent="0" algn="ctr" defTabSz="914400" rtl="0" eaLnBrk="1" fontAlgn="auto" latinLnBrk="0" hangingPunct="1">
              <a:lnSpc>
                <a:spcPct val="100000"/>
              </a:lnSpc>
              <a:spcBef>
                <a:spcPts val="385"/>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5" normalizeH="0" baseline="0" noProof="0" dirty="0">
                <a:ln>
                  <a:noFill/>
                </a:ln>
                <a:solidFill>
                  <a:srgbClr val="031B30"/>
                </a:solidFill>
                <a:effectLst/>
                <a:uLnTx/>
                <a:uFillTx/>
                <a:latin typeface="Candara"/>
                <a:ea typeface="+mn-ea"/>
                <a:cs typeface="Candara"/>
              </a:rPr>
              <a:t>ent</a:t>
            </a:r>
            <a:r>
              <a:rPr kumimoji="0" sz="700" b="1" i="0" u="none" strike="noStrike" kern="1200" cap="none" spc="-10" normalizeH="0" baseline="0" noProof="0" dirty="0">
                <a:ln>
                  <a:noFill/>
                </a:ln>
                <a:solidFill>
                  <a:srgbClr val="031B30"/>
                </a:solidFill>
                <a:effectLst/>
                <a:uLnTx/>
                <a:uFillTx/>
                <a:latin typeface="Candara"/>
                <a:ea typeface="+mn-ea"/>
                <a:cs typeface="Candara"/>
              </a:rPr>
              <a:t>or</a:t>
            </a:r>
            <a:r>
              <a:rPr kumimoji="0" sz="700" b="1" i="0" u="none" strike="noStrike" kern="1200" cap="none" spc="-5" normalizeH="0" baseline="0" noProof="0" dirty="0">
                <a:ln>
                  <a:noFill/>
                </a:ln>
                <a:solidFill>
                  <a:srgbClr val="031B30"/>
                </a:solidFill>
                <a:effectLst/>
                <a:uLnTx/>
                <a:uFillTx/>
                <a:latin typeface="Candara"/>
                <a:ea typeface="+mn-ea"/>
                <a:cs typeface="Candara"/>
              </a:rPr>
              <a:t>y</a:t>
            </a:r>
            <a:r>
              <a:rPr kumimoji="0" sz="700" b="1" i="0" u="none" strike="noStrike" kern="1200" cap="none" spc="2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appi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3" name="object 183"/>
          <p:cNvSpPr txBox="1"/>
          <p:nvPr/>
        </p:nvSpPr>
        <p:spPr>
          <a:xfrm>
            <a:off x="10102342" y="3728424"/>
            <a:ext cx="75501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0"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ss</a:t>
            </a:r>
            <a:r>
              <a:rPr kumimoji="0" sz="700" b="1" i="0" u="none" strike="noStrike" kern="1200" cap="none" spc="-5" normalizeH="0" baseline="0" noProof="0" dirty="0">
                <a:ln>
                  <a:noFill/>
                </a:ln>
                <a:solidFill>
                  <a:srgbClr val="031B30"/>
                </a:solidFill>
                <a:effectLst/>
                <a:uLnTx/>
                <a:uFillTx/>
                <a:latin typeface="Candara"/>
                <a:ea typeface="+mn-ea"/>
                <a:cs typeface="Candara"/>
              </a:rPr>
              <a:t>et</a:t>
            </a:r>
            <a:r>
              <a:rPr kumimoji="0" sz="700" b="1" i="0" u="none" strike="noStrike" kern="1200" cap="none" spc="-10" normalizeH="0" baseline="0" noProof="0" dirty="0">
                <a:ln>
                  <a:noFill/>
                </a:ln>
                <a:solidFill>
                  <a:srgbClr val="031B30"/>
                </a:solidFill>
                <a:effectLst/>
                <a:uLnTx/>
                <a:uFillTx/>
                <a:latin typeface="Candara"/>
                <a:ea typeface="+mn-ea"/>
                <a:cs typeface="Candara"/>
              </a:rPr>
              <a:t> 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ge</a:t>
            </a:r>
            <a:r>
              <a:rPr kumimoji="0" sz="700" b="1" i="0" u="none" strike="noStrike" kern="1200" cap="none" spc="-15" normalizeH="0" baseline="0" noProof="0" dirty="0">
                <a:ln>
                  <a:noFill/>
                </a:ln>
                <a:solidFill>
                  <a:srgbClr val="031B30"/>
                </a:solidFill>
                <a:effectLst/>
                <a:uLnTx/>
                <a:uFillTx/>
                <a:latin typeface="Candara"/>
                <a:ea typeface="+mn-ea"/>
                <a:cs typeface="Candara"/>
              </a:rPr>
              <a:t>m</a:t>
            </a:r>
            <a:r>
              <a:rPr kumimoji="0" sz="700" b="1" i="0" u="none" strike="noStrike" kern="1200" cap="none" spc="-5" normalizeH="0" baseline="0" noProof="0" dirty="0">
                <a:ln>
                  <a:noFill/>
                </a:ln>
                <a:solidFill>
                  <a:srgbClr val="031B30"/>
                </a:solidFill>
                <a:effectLst/>
                <a:uLnTx/>
                <a:uFillTx/>
                <a:latin typeface="Candara"/>
                <a:ea typeface="+mn-ea"/>
                <a:cs typeface="Candara"/>
              </a:rPr>
              <a:t>ent</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4" name="object 184"/>
          <p:cNvSpPr txBox="1"/>
          <p:nvPr/>
        </p:nvSpPr>
        <p:spPr>
          <a:xfrm>
            <a:off x="10346181" y="3984456"/>
            <a:ext cx="26733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fety</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5" name="object 185"/>
          <p:cNvSpPr txBox="1"/>
          <p:nvPr/>
        </p:nvSpPr>
        <p:spPr>
          <a:xfrm>
            <a:off x="10289793" y="4240742"/>
            <a:ext cx="37973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te</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ia</a:t>
            </a:r>
            <a:r>
              <a:rPr kumimoji="0" sz="700" b="1" i="0" u="none" strike="noStrike" kern="1200" cap="none" spc="-5" normalizeH="0" baseline="0" noProof="0" dirty="0">
                <a:ln>
                  <a:noFill/>
                </a:ln>
                <a:solidFill>
                  <a:srgbClr val="031B30"/>
                </a:solidFill>
                <a:effectLst/>
                <a:uLnTx/>
                <a:uFillTx/>
                <a:latin typeface="Candara"/>
                <a:ea typeface="+mn-ea"/>
                <a:cs typeface="Candara"/>
              </a:rPr>
              <a:t>ls</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6" name="object 186"/>
          <p:cNvSpPr txBox="1"/>
          <p:nvPr/>
        </p:nvSpPr>
        <p:spPr>
          <a:xfrm>
            <a:off x="10081006" y="4488900"/>
            <a:ext cx="796290"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P</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5" normalizeH="0" baseline="0" noProof="0" dirty="0">
                <a:ln>
                  <a:noFill/>
                </a:ln>
                <a:solidFill>
                  <a:srgbClr val="031B30"/>
                </a:solidFill>
                <a:effectLst/>
                <a:uLnTx/>
                <a:uFillTx/>
                <a:latin typeface="Candara"/>
                <a:ea typeface="+mn-ea"/>
                <a:cs typeface="Candara"/>
              </a:rPr>
              <a:t>m</a:t>
            </a:r>
            <a:r>
              <a:rPr kumimoji="0" sz="700" b="1" i="0" u="none" strike="noStrike" kern="1200" cap="none" spc="-5" normalizeH="0" baseline="0" noProof="0" dirty="0">
                <a:ln>
                  <a:noFill/>
                </a:ln>
                <a:solidFill>
                  <a:srgbClr val="031B30"/>
                </a:solidFill>
                <a:effectLst/>
                <a:uLnTx/>
                <a:uFillTx/>
                <a:latin typeface="Candara"/>
                <a:ea typeface="+mn-ea"/>
                <a:cs typeface="Candara"/>
              </a:rPr>
              <a:t>ent</a:t>
            </a:r>
            <a:r>
              <a:rPr kumimoji="0" sz="700" b="1" i="0" u="none" strike="noStrike" kern="1200" cap="none" spc="40"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nd</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7" name="object 187"/>
          <p:cNvSpPr txBox="1"/>
          <p:nvPr/>
        </p:nvSpPr>
        <p:spPr>
          <a:xfrm>
            <a:off x="6398514" y="3202263"/>
            <a:ext cx="949325" cy="377190"/>
          </a:xfrm>
          <a:prstGeom prst="rect">
            <a:avLst/>
          </a:prstGeom>
        </p:spPr>
        <p:txBody>
          <a:bodyPr vert="horz" wrap="square" lIns="0" tIns="0" rIns="0" bIns="0" rtlCol="0">
            <a:spAutoFit/>
          </a:bodyPr>
          <a:lstStyle/>
          <a:p>
            <a:pPr marL="12065" marR="5080" lvl="0" indent="0" algn="ctr"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0" normalizeH="0" baseline="0" noProof="0" dirty="0">
                <a:ln>
                  <a:noFill/>
                </a:ln>
                <a:solidFill>
                  <a:srgbClr val="031B30"/>
                </a:solidFill>
                <a:effectLst/>
                <a:uLnTx/>
                <a:uFillTx/>
                <a:latin typeface="Candara"/>
                <a:ea typeface="+mn-ea"/>
                <a:cs typeface="Candara"/>
              </a:rPr>
              <a:t>ru</a:t>
            </a:r>
            <a:r>
              <a:rPr kumimoji="0" sz="700" b="1" i="0" u="none" strike="noStrike" kern="1200" cap="none" spc="-5" normalizeH="0" baseline="0" noProof="0" dirty="0">
                <a:ln>
                  <a:noFill/>
                </a:ln>
                <a:solidFill>
                  <a:srgbClr val="031B30"/>
                </a:solidFill>
                <a:effectLst/>
                <a:uLnTx/>
                <a:uFillTx/>
                <a:latin typeface="Candara"/>
                <a:ea typeface="+mn-ea"/>
                <a:cs typeface="Candara"/>
              </a:rPr>
              <a:t>ct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P</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nn</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r>
              <a:rPr kumimoji="0" sz="700" b="1" i="0" u="none" strike="noStrike" kern="1200" cap="none" spc="40" normalizeH="0" baseline="0" noProof="0" dirty="0">
                <a:ln>
                  <a:noFill/>
                </a:ln>
                <a:solidFill>
                  <a:srgbClr val="031B30"/>
                </a:solidFill>
                <a:effectLst/>
                <a:uLnTx/>
                <a:uFillTx/>
                <a:latin typeface="Candara"/>
                <a:ea typeface="+mn-ea"/>
                <a:cs typeface="Candara"/>
              </a:rPr>
              <a:t> </a:t>
            </a:r>
            <a:r>
              <a:rPr kumimoji="0" sz="700" b="1" i="0" u="none" strike="noStrike" kern="1200" cap="none" spc="-5" normalizeH="0" baseline="0" noProof="0" dirty="0">
                <a:ln>
                  <a:noFill/>
                </a:ln>
                <a:solidFill>
                  <a:srgbClr val="031B30"/>
                </a:solidFill>
                <a:effectLst/>
                <a:uLnTx/>
                <a:uFillTx/>
                <a:latin typeface="Candara"/>
                <a:ea typeface="+mn-ea"/>
                <a:cs typeface="Candara"/>
              </a:rPr>
              <a:t>&amp; </a:t>
            </a:r>
            <a:r>
              <a:rPr kumimoji="0" sz="700" b="1" i="0" u="none" strike="noStrike" kern="1200" cap="none" spc="-10" normalizeH="0" baseline="0" noProof="0" dirty="0">
                <a:ln>
                  <a:noFill/>
                </a:ln>
                <a:solidFill>
                  <a:srgbClr val="031B30"/>
                </a:solidFill>
                <a:effectLst/>
                <a:uLnTx/>
                <a:uFillTx/>
                <a:latin typeface="Candara"/>
                <a:ea typeface="+mn-ea"/>
                <a:cs typeface="Candara"/>
              </a:rPr>
              <a:t>Pro</a:t>
            </a:r>
            <a:r>
              <a:rPr kumimoji="0" sz="700" b="1" i="0" u="none" strike="noStrike" kern="1200" cap="none" spc="-5" normalizeH="0" baseline="0" noProof="0" dirty="0">
                <a:ln>
                  <a:noFill/>
                </a:ln>
                <a:solidFill>
                  <a:srgbClr val="031B30"/>
                </a:solidFill>
                <a:effectLst/>
                <a:uLnTx/>
                <a:uFillTx/>
                <a:latin typeface="Candara"/>
                <a:ea typeface="+mn-ea"/>
                <a:cs typeface="Candara"/>
              </a:rPr>
              <a:t>c</a:t>
            </a:r>
            <a:r>
              <a:rPr kumimoji="0" sz="700" b="1" i="0" u="none" strike="noStrike" kern="1200" cap="none" spc="-10" normalizeH="0" baseline="0" noProof="0" dirty="0">
                <a:ln>
                  <a:noFill/>
                </a:ln>
                <a:solidFill>
                  <a:srgbClr val="031B30"/>
                </a:solidFill>
                <a:effectLst/>
                <a:uLnTx/>
                <a:uFillTx/>
                <a:latin typeface="Candara"/>
                <a:ea typeface="+mn-ea"/>
                <a:cs typeface="Candara"/>
              </a:rPr>
              <a:t>ur</a:t>
            </a:r>
            <a:r>
              <a:rPr kumimoji="0" sz="700" b="1" i="0" u="none" strike="noStrike" kern="1200" cap="none" spc="-5" normalizeH="0" baseline="0" noProof="0" dirty="0">
                <a:ln>
                  <a:noFill/>
                </a:ln>
                <a:solidFill>
                  <a:srgbClr val="031B30"/>
                </a:solidFill>
                <a:effectLst/>
                <a:uLnTx/>
                <a:uFillTx/>
                <a:latin typeface="Candara"/>
                <a:ea typeface="+mn-ea"/>
                <a:cs typeface="Candara"/>
              </a:rPr>
              <a:t>e</a:t>
            </a:r>
            <a:r>
              <a:rPr kumimoji="0" sz="700" b="1" i="0" u="none" strike="noStrike" kern="1200" cap="none" spc="-15" normalizeH="0" baseline="0" noProof="0" dirty="0">
                <a:ln>
                  <a:noFill/>
                </a:ln>
                <a:solidFill>
                  <a:srgbClr val="031B30"/>
                </a:solidFill>
                <a:effectLst/>
                <a:uLnTx/>
                <a:uFillTx/>
                <a:latin typeface="Candara"/>
                <a:ea typeface="+mn-ea"/>
                <a:cs typeface="Candara"/>
              </a:rPr>
              <a:t>m</a:t>
            </a:r>
            <a:r>
              <a:rPr kumimoji="0" sz="700" b="1" i="0" u="none" strike="noStrike" kern="1200" cap="none" spc="-5" normalizeH="0" baseline="0" noProof="0" dirty="0">
                <a:ln>
                  <a:noFill/>
                </a:ln>
                <a:solidFill>
                  <a:srgbClr val="031B30"/>
                </a:solidFill>
                <a:effectLst/>
                <a:uLnTx/>
                <a:uFillTx/>
                <a:latin typeface="Candara"/>
                <a:ea typeface="+mn-ea"/>
                <a:cs typeface="Candara"/>
              </a:rPr>
              <a:t>ent</a:t>
            </a:r>
            <a:endParaRPr kumimoji="0" sz="700" b="0" i="0" u="none" strike="noStrike" kern="1200" cap="none" spc="0" normalizeH="0" baseline="0" noProof="0">
              <a:ln>
                <a:noFill/>
              </a:ln>
              <a:solidFill>
                <a:prstClr val="black"/>
              </a:solidFill>
              <a:effectLst/>
              <a:uLnTx/>
              <a:uFillTx/>
              <a:latin typeface="Candara"/>
              <a:ea typeface="+mn-ea"/>
              <a:cs typeface="Candara"/>
            </a:endParaRPr>
          </a:p>
          <a:p>
            <a:pPr marL="635" marR="0" lvl="0" indent="0" algn="ctr" defTabSz="914400" rtl="0" eaLnBrk="1" fontAlgn="auto" latinLnBrk="0" hangingPunct="1">
              <a:lnSpc>
                <a:spcPct val="100000"/>
              </a:lnSpc>
              <a:spcBef>
                <a:spcPts val="385"/>
              </a:spcBef>
              <a:spcAft>
                <a:spcPts val="0"/>
              </a:spcAft>
              <a:buClrTx/>
              <a:buSzTx/>
              <a:buFontTx/>
              <a:buNone/>
              <a:tabLst/>
              <a:defRPr/>
            </a:pPr>
            <a:r>
              <a:rPr kumimoji="0" sz="700" b="1" i="0" u="none" strike="noStrike" kern="1200" cap="none" spc="-5" normalizeH="0" baseline="0" noProof="0" dirty="0">
                <a:ln>
                  <a:noFill/>
                </a:ln>
                <a:solidFill>
                  <a:srgbClr val="031B30"/>
                </a:solidFill>
                <a:effectLst/>
                <a:uLnTx/>
                <a:uFillTx/>
                <a:latin typeface="Candara"/>
                <a:ea typeface="+mn-ea"/>
                <a:cs typeface="Candara"/>
              </a:rPr>
              <a:t>4D </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che</a:t>
            </a:r>
            <a:r>
              <a:rPr kumimoji="0" sz="700" b="1" i="0" u="none" strike="noStrike" kern="1200" cap="none" spc="-10" normalizeH="0" baseline="0" noProof="0" dirty="0">
                <a:ln>
                  <a:noFill/>
                </a:ln>
                <a:solidFill>
                  <a:srgbClr val="031B30"/>
                </a:solidFill>
                <a:effectLst/>
                <a:uLnTx/>
                <a:uFillTx/>
                <a:latin typeface="Candara"/>
                <a:ea typeface="+mn-ea"/>
                <a:cs typeface="Candara"/>
              </a:rPr>
              <a:t>du</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8" name="object 188"/>
          <p:cNvSpPr txBox="1"/>
          <p:nvPr/>
        </p:nvSpPr>
        <p:spPr>
          <a:xfrm>
            <a:off x="6599681" y="3694261"/>
            <a:ext cx="54673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5</a:t>
            </a:r>
            <a:r>
              <a:rPr kumimoji="0" sz="700" b="1" i="0" u="none" strike="noStrike" kern="1200" cap="none" spc="-5" normalizeH="0" baseline="0" noProof="0" dirty="0">
                <a:ln>
                  <a:noFill/>
                </a:ln>
                <a:solidFill>
                  <a:srgbClr val="031B30"/>
                </a:solidFill>
                <a:effectLst/>
                <a:uLnTx/>
                <a:uFillTx/>
                <a:latin typeface="Candara"/>
                <a:ea typeface="+mn-ea"/>
                <a:cs typeface="Candara"/>
              </a:rPr>
              <a:t>D E</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ima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89" name="object 189"/>
          <p:cNvSpPr txBox="1"/>
          <p:nvPr/>
        </p:nvSpPr>
        <p:spPr>
          <a:xfrm>
            <a:off x="6473190" y="3903938"/>
            <a:ext cx="799465" cy="220979"/>
          </a:xfrm>
          <a:prstGeom prst="rect">
            <a:avLst/>
          </a:prstGeom>
        </p:spPr>
        <p:txBody>
          <a:bodyPr vert="horz" wrap="square" lIns="0" tIns="0" rIns="0" bIns="0" rtlCol="0">
            <a:spAutoFit/>
          </a:bodyPr>
          <a:lstStyle/>
          <a:p>
            <a:pPr marL="233679" marR="5080" lvl="0" indent="-220979"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0" normalizeH="0" baseline="0" noProof="0" dirty="0">
                <a:ln>
                  <a:noFill/>
                </a:ln>
                <a:solidFill>
                  <a:srgbClr val="031B30"/>
                </a:solidFill>
                <a:effectLst/>
                <a:uLnTx/>
                <a:uFillTx/>
                <a:latin typeface="Candara"/>
                <a:ea typeface="+mn-ea"/>
                <a:cs typeface="Candara"/>
              </a:rPr>
              <a:t>T</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ff</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ge</a:t>
            </a:r>
            <a:r>
              <a:rPr kumimoji="0" sz="700" b="1" i="0" u="none" strike="noStrike" kern="1200" cap="none" spc="-15" normalizeH="0" baseline="0" noProof="0" dirty="0">
                <a:ln>
                  <a:noFill/>
                </a:ln>
                <a:solidFill>
                  <a:srgbClr val="031B30"/>
                </a:solidFill>
                <a:effectLst/>
                <a:uLnTx/>
                <a:uFillTx/>
                <a:latin typeface="Candara"/>
                <a:ea typeface="+mn-ea"/>
                <a:cs typeface="Candara"/>
              </a:rPr>
              <a:t>m</a:t>
            </a:r>
            <a:r>
              <a:rPr kumimoji="0" sz="700" b="1" i="0" u="none" strike="noStrike" kern="1200" cap="none" spc="-5" normalizeH="0" baseline="0" noProof="0" dirty="0">
                <a:ln>
                  <a:noFill/>
                </a:ln>
                <a:solidFill>
                  <a:srgbClr val="031B30"/>
                </a:solidFill>
                <a:effectLst/>
                <a:uLnTx/>
                <a:uFillTx/>
                <a:latin typeface="Candara"/>
                <a:ea typeface="+mn-ea"/>
                <a:cs typeface="Candara"/>
              </a:rPr>
              <a:t>ent </a:t>
            </a:r>
            <a:r>
              <a:rPr kumimoji="0" sz="700" b="1" i="0" u="none" strike="noStrike" kern="1200" cap="none" spc="-10" normalizeH="0" baseline="0" noProof="0" dirty="0">
                <a:ln>
                  <a:noFill/>
                </a:ln>
                <a:solidFill>
                  <a:srgbClr val="031B30"/>
                </a:solidFill>
                <a:effectLst/>
                <a:uLnTx/>
                <a:uFillTx/>
                <a:latin typeface="Candara"/>
                <a:ea typeface="+mn-ea"/>
                <a:cs typeface="Candara"/>
              </a:rPr>
              <a:t>P</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nn</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ng</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90" name="object 190"/>
          <p:cNvSpPr txBox="1"/>
          <p:nvPr/>
        </p:nvSpPr>
        <p:spPr>
          <a:xfrm>
            <a:off x="6418326" y="4254204"/>
            <a:ext cx="90741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te</a:t>
            </a:r>
            <a:r>
              <a:rPr kumimoji="0" sz="700" b="1" i="0" u="none" strike="noStrike" kern="1200" cap="none" spc="-10" normalizeH="0" baseline="0" noProof="0" dirty="0">
                <a:ln>
                  <a:noFill/>
                </a:ln>
                <a:solidFill>
                  <a:srgbClr val="031B30"/>
                </a:solidFill>
                <a:effectLst/>
                <a:uLnTx/>
                <a:uFillTx/>
                <a:latin typeface="Candara"/>
                <a:ea typeface="+mn-ea"/>
                <a:cs typeface="Candara"/>
              </a:rPr>
              <a:t>r</a:t>
            </a:r>
            <a:r>
              <a:rPr kumimoji="0" sz="700" b="1" i="0" u="none" strike="noStrike" kern="1200" cap="none" spc="-15" normalizeH="0" baseline="0" noProof="0" dirty="0">
                <a:ln>
                  <a:noFill/>
                </a:ln>
                <a:solidFill>
                  <a:srgbClr val="031B30"/>
                </a:solidFill>
                <a:effectLst/>
                <a:uLnTx/>
                <a:uFillTx/>
                <a:latin typeface="Candara"/>
                <a:ea typeface="+mn-ea"/>
                <a:cs typeface="Candara"/>
              </a:rPr>
              <a:t>ia</a:t>
            </a:r>
            <a:r>
              <a:rPr kumimoji="0" sz="700" b="1" i="0" u="none" strike="noStrike" kern="1200" cap="none" spc="-5" normalizeH="0" baseline="0" noProof="0" dirty="0">
                <a:ln>
                  <a:noFill/>
                </a:ln>
                <a:solidFill>
                  <a:srgbClr val="031B30"/>
                </a:solidFill>
                <a:effectLst/>
                <a:uLnTx/>
                <a:uFillTx/>
                <a:latin typeface="Candara"/>
                <a:ea typeface="+mn-ea"/>
                <a:cs typeface="Candara"/>
              </a:rPr>
              <a:t>ls</a:t>
            </a:r>
            <a:r>
              <a:rPr kumimoji="0" sz="700" b="1" i="0" u="none" strike="noStrike" kern="1200" cap="none" spc="3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M</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ge</a:t>
            </a:r>
            <a:r>
              <a:rPr kumimoji="0" sz="700" b="1" i="0" u="none" strike="noStrike" kern="1200" cap="none" spc="-15" normalizeH="0" baseline="0" noProof="0" dirty="0">
                <a:ln>
                  <a:noFill/>
                </a:ln>
                <a:solidFill>
                  <a:srgbClr val="031B30"/>
                </a:solidFill>
                <a:effectLst/>
                <a:uLnTx/>
                <a:uFillTx/>
                <a:latin typeface="Candara"/>
                <a:ea typeface="+mn-ea"/>
                <a:cs typeface="Candara"/>
              </a:rPr>
              <a:t>m</a:t>
            </a:r>
            <a:r>
              <a:rPr kumimoji="0" sz="700" b="1" i="0" u="none" strike="noStrike" kern="1200" cap="none" spc="-5" normalizeH="0" baseline="0" noProof="0" dirty="0">
                <a:ln>
                  <a:noFill/>
                </a:ln>
                <a:solidFill>
                  <a:srgbClr val="031B30"/>
                </a:solidFill>
                <a:effectLst/>
                <a:uLnTx/>
                <a:uFillTx/>
                <a:latin typeface="Candara"/>
                <a:ea typeface="+mn-ea"/>
                <a:cs typeface="Candara"/>
              </a:rPr>
              <a:t>ent</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91" name="object 191"/>
          <p:cNvSpPr txBox="1"/>
          <p:nvPr/>
        </p:nvSpPr>
        <p:spPr>
          <a:xfrm>
            <a:off x="6624066" y="4518745"/>
            <a:ext cx="499745" cy="1143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V</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su</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iz</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
        <p:nvSpPr>
          <p:cNvPr id="192" name="object 192"/>
          <p:cNvSpPr/>
          <p:nvPr/>
        </p:nvSpPr>
        <p:spPr>
          <a:xfrm>
            <a:off x="8078723" y="4709159"/>
            <a:ext cx="1220724" cy="359663"/>
          </a:xfrm>
          <a:prstGeom prst="rect">
            <a:avLst/>
          </a:prstGeom>
          <a:blipFill>
            <a:blip r:embed="rId4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93"/>
          <p:cNvSpPr/>
          <p:nvPr/>
        </p:nvSpPr>
        <p:spPr>
          <a:xfrm>
            <a:off x="8185404" y="4696967"/>
            <a:ext cx="1027176" cy="413004"/>
          </a:xfrm>
          <a:prstGeom prst="rect">
            <a:avLst/>
          </a:prstGeom>
          <a:blipFill>
            <a:blip r:embed="rId8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94"/>
          <p:cNvSpPr/>
          <p:nvPr/>
        </p:nvSpPr>
        <p:spPr>
          <a:xfrm>
            <a:off x="8138159" y="4748784"/>
            <a:ext cx="1101852" cy="242316"/>
          </a:xfrm>
          <a:prstGeom prst="rect">
            <a:avLst/>
          </a:prstGeom>
          <a:blipFill>
            <a:blip r:embed="rId4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195"/>
          <p:cNvSpPr txBox="1"/>
          <p:nvPr/>
        </p:nvSpPr>
        <p:spPr>
          <a:xfrm>
            <a:off x="8287004" y="4771094"/>
            <a:ext cx="804545" cy="220979"/>
          </a:xfrm>
          <a:prstGeom prst="rect">
            <a:avLst/>
          </a:prstGeom>
        </p:spPr>
        <p:txBody>
          <a:bodyPr vert="horz" wrap="square" lIns="0" tIns="0" rIns="0" bIns="0" rtlCol="0">
            <a:spAutoFit/>
          </a:bodyPr>
          <a:lstStyle/>
          <a:p>
            <a:pPr marL="260985" marR="5080" lvl="0" indent="-248920" algn="l" defTabSz="914400" rtl="0" eaLnBrk="1" fontAlgn="auto" latinLnBrk="0" hangingPunct="1">
              <a:lnSpc>
                <a:spcPct val="100000"/>
              </a:lnSpc>
              <a:spcBef>
                <a:spcPts val="0"/>
              </a:spcBef>
              <a:spcAft>
                <a:spcPts val="0"/>
              </a:spcAft>
              <a:buClrTx/>
              <a:buSzTx/>
              <a:buFontTx/>
              <a:buNone/>
              <a:tabLst/>
              <a:defRPr/>
            </a:pP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10" normalizeH="0" baseline="0" noProof="0" dirty="0">
                <a:ln>
                  <a:noFill/>
                </a:ln>
                <a:solidFill>
                  <a:srgbClr val="031B30"/>
                </a:solidFill>
                <a:effectLst/>
                <a:uLnTx/>
                <a:uFillTx/>
                <a:latin typeface="Candara"/>
                <a:ea typeface="+mn-ea"/>
                <a:cs typeface="Candara"/>
              </a:rPr>
              <a:t>s</a:t>
            </a:r>
            <a:r>
              <a:rPr kumimoji="0" sz="700" b="1" i="0" u="none" strike="noStrike" kern="1200" cap="none" spc="-5" normalizeH="0" baseline="0" noProof="0" dirty="0">
                <a:ln>
                  <a:noFill/>
                </a:ln>
                <a:solidFill>
                  <a:srgbClr val="031B30"/>
                </a:solidFill>
                <a:effectLst/>
                <a:uLnTx/>
                <a:uFillTx/>
                <a:latin typeface="Candara"/>
                <a:ea typeface="+mn-ea"/>
                <a:cs typeface="Candara"/>
              </a:rPr>
              <a:t>t</a:t>
            </a:r>
            <a:r>
              <a:rPr kumimoji="0" sz="700" b="1" i="0" u="none" strike="noStrike" kern="1200" cap="none" spc="-10" normalizeH="0" baseline="0" noProof="0" dirty="0">
                <a:ln>
                  <a:noFill/>
                </a:ln>
                <a:solidFill>
                  <a:srgbClr val="031B30"/>
                </a:solidFill>
                <a:effectLst/>
                <a:uLnTx/>
                <a:uFillTx/>
                <a:latin typeface="Candara"/>
                <a:ea typeface="+mn-ea"/>
                <a:cs typeface="Candara"/>
              </a:rPr>
              <a:t>ru</a:t>
            </a:r>
            <a:r>
              <a:rPr kumimoji="0" sz="700" b="1" i="0" u="none" strike="noStrike" kern="1200" cap="none" spc="-5" normalizeH="0" baseline="0" noProof="0" dirty="0">
                <a:ln>
                  <a:noFill/>
                </a:ln>
                <a:solidFill>
                  <a:srgbClr val="031B30"/>
                </a:solidFill>
                <a:effectLst/>
                <a:uLnTx/>
                <a:uFillTx/>
                <a:latin typeface="Candara"/>
                <a:ea typeface="+mn-ea"/>
                <a:cs typeface="Candara"/>
              </a:rPr>
              <a:t>ct</a:t>
            </a:r>
            <a:r>
              <a:rPr kumimoji="0" sz="700" b="1" i="0" u="none" strike="noStrike" kern="1200" cap="none" spc="-15" normalizeH="0" baseline="0" noProof="0" dirty="0">
                <a:ln>
                  <a:noFill/>
                </a:ln>
                <a:solidFill>
                  <a:srgbClr val="031B30"/>
                </a:solidFill>
                <a:effectLst/>
                <a:uLnTx/>
                <a:uFillTx/>
                <a:latin typeface="Candara"/>
                <a:ea typeface="+mn-ea"/>
                <a:cs typeface="Candara"/>
              </a:rPr>
              <a:t>i</a:t>
            </a:r>
            <a:r>
              <a:rPr kumimoji="0" sz="700" b="1" i="0" u="none" strike="noStrike" kern="1200" cap="none" spc="-10"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a:t>
            </a:r>
            <a:r>
              <a:rPr kumimoji="0" sz="700" b="1" i="0" u="none" strike="noStrike" kern="1200" cap="none" spc="25" normalizeH="0" baseline="0" noProof="0" dirty="0">
                <a:ln>
                  <a:noFill/>
                </a:ln>
                <a:solidFill>
                  <a:srgbClr val="031B30"/>
                </a:solidFill>
                <a:effectLst/>
                <a:uLnTx/>
                <a:uFillTx/>
                <a:latin typeface="Candara"/>
                <a:ea typeface="+mn-ea"/>
                <a:cs typeface="Candara"/>
              </a:rPr>
              <a:t> </a:t>
            </a:r>
            <a:r>
              <a:rPr kumimoji="0" sz="700" b="1" i="0" u="none" strike="noStrike" kern="1200" cap="none" spc="-10" normalizeH="0" baseline="0" noProof="0" dirty="0">
                <a:ln>
                  <a:noFill/>
                </a:ln>
                <a:solidFill>
                  <a:srgbClr val="031B30"/>
                </a:solidFill>
                <a:effectLst/>
                <a:uLnTx/>
                <a:uFillTx/>
                <a:latin typeface="Candara"/>
                <a:ea typeface="+mn-ea"/>
                <a:cs typeface="Candara"/>
              </a:rPr>
              <a:t>Qu</a:t>
            </a:r>
            <a:r>
              <a:rPr kumimoji="0" sz="700" b="1" i="0" u="none" strike="noStrike" kern="1200" cap="none" spc="-15" normalizeH="0" baseline="0" noProof="0" dirty="0">
                <a:ln>
                  <a:noFill/>
                </a:ln>
                <a:solidFill>
                  <a:srgbClr val="031B30"/>
                </a:solidFill>
                <a:effectLst/>
                <a:uLnTx/>
                <a:uFillTx/>
                <a:latin typeface="Candara"/>
                <a:ea typeface="+mn-ea"/>
                <a:cs typeface="Candara"/>
              </a:rPr>
              <a:t>a</a:t>
            </a:r>
            <a:r>
              <a:rPr kumimoji="0" sz="700" b="1" i="0" u="none" strike="noStrike" kern="1200" cap="none" spc="-5" normalizeH="0" baseline="0" noProof="0" dirty="0">
                <a:ln>
                  <a:noFill/>
                </a:ln>
                <a:solidFill>
                  <a:srgbClr val="031B30"/>
                </a:solidFill>
                <a:effectLst/>
                <a:uLnTx/>
                <a:uFillTx/>
                <a:latin typeface="Candara"/>
                <a:ea typeface="+mn-ea"/>
                <a:cs typeface="Candara"/>
              </a:rPr>
              <a:t>l</a:t>
            </a:r>
            <a:r>
              <a:rPr kumimoji="0" sz="700" b="1" i="0" u="none" strike="noStrike" kern="1200" cap="none" spc="-10" normalizeH="0" baseline="0" noProof="0" dirty="0">
                <a:ln>
                  <a:noFill/>
                </a:ln>
                <a:solidFill>
                  <a:srgbClr val="031B30"/>
                </a:solidFill>
                <a:effectLst/>
                <a:uLnTx/>
                <a:uFillTx/>
                <a:latin typeface="Candara"/>
                <a:ea typeface="+mn-ea"/>
                <a:cs typeface="Candara"/>
              </a:rPr>
              <a:t>i</a:t>
            </a:r>
            <a:r>
              <a:rPr kumimoji="0" sz="700" b="1" i="0" u="none" strike="noStrike" kern="1200" cap="none" spc="-5" normalizeH="0" baseline="0" noProof="0" dirty="0">
                <a:ln>
                  <a:noFill/>
                </a:ln>
                <a:solidFill>
                  <a:srgbClr val="031B30"/>
                </a:solidFill>
                <a:effectLst/>
                <a:uLnTx/>
                <a:uFillTx/>
                <a:latin typeface="Candara"/>
                <a:ea typeface="+mn-ea"/>
                <a:cs typeface="Candara"/>
              </a:rPr>
              <a:t>ty </a:t>
            </a:r>
            <a:r>
              <a:rPr kumimoji="0" sz="700" b="1" i="0" u="none" strike="noStrike" kern="1200" cap="none" spc="-10" normalizeH="0" baseline="0" noProof="0" dirty="0">
                <a:ln>
                  <a:noFill/>
                </a:ln>
                <a:solidFill>
                  <a:srgbClr val="031B30"/>
                </a:solidFill>
                <a:effectLst/>
                <a:uLnTx/>
                <a:uFillTx/>
                <a:latin typeface="Candara"/>
                <a:ea typeface="+mn-ea"/>
                <a:cs typeface="Candara"/>
              </a:rPr>
              <a:t>C</a:t>
            </a:r>
            <a:r>
              <a:rPr kumimoji="0" sz="700" b="1" i="0" u="none" strike="noStrike" kern="1200" cap="none" spc="-15" normalizeH="0" baseline="0" noProof="0" dirty="0">
                <a:ln>
                  <a:noFill/>
                </a:ln>
                <a:solidFill>
                  <a:srgbClr val="031B30"/>
                </a:solidFill>
                <a:effectLst/>
                <a:uLnTx/>
                <a:uFillTx/>
                <a:latin typeface="Candara"/>
                <a:ea typeface="+mn-ea"/>
                <a:cs typeface="Candara"/>
              </a:rPr>
              <a:t>o</a:t>
            </a:r>
            <a:r>
              <a:rPr kumimoji="0" sz="700" b="1" i="0" u="none" strike="noStrike" kern="1200" cap="none" spc="-5" normalizeH="0" baseline="0" noProof="0" dirty="0">
                <a:ln>
                  <a:noFill/>
                </a:ln>
                <a:solidFill>
                  <a:srgbClr val="031B30"/>
                </a:solidFill>
                <a:effectLst/>
                <a:uLnTx/>
                <a:uFillTx/>
                <a:latin typeface="Candara"/>
                <a:ea typeface="+mn-ea"/>
                <a:cs typeface="Candara"/>
              </a:rPr>
              <a:t>nt</a:t>
            </a:r>
            <a:r>
              <a:rPr kumimoji="0" sz="700" b="1" i="0" u="none" strike="noStrike" kern="1200" cap="none" spc="-10" normalizeH="0" baseline="0" noProof="0" dirty="0">
                <a:ln>
                  <a:noFill/>
                </a:ln>
                <a:solidFill>
                  <a:srgbClr val="031B30"/>
                </a:solidFill>
                <a:effectLst/>
                <a:uLnTx/>
                <a:uFillTx/>
                <a:latin typeface="Candara"/>
                <a:ea typeface="+mn-ea"/>
                <a:cs typeface="Candara"/>
              </a:rPr>
              <a:t>ro</a:t>
            </a:r>
            <a:r>
              <a:rPr kumimoji="0" sz="700" b="1" i="0" u="none" strike="noStrike" kern="1200" cap="none" spc="-5" normalizeH="0" baseline="0" noProof="0" dirty="0">
                <a:ln>
                  <a:noFill/>
                </a:ln>
                <a:solidFill>
                  <a:srgbClr val="031B30"/>
                </a:solidFill>
                <a:effectLst/>
                <a:uLnTx/>
                <a:uFillTx/>
                <a:latin typeface="Candara"/>
                <a:ea typeface="+mn-ea"/>
                <a:cs typeface="Candara"/>
              </a:rPr>
              <a:t>l</a:t>
            </a:r>
            <a:endParaRPr kumimoji="0" sz="700" b="0" i="0" u="none" strike="noStrike" kern="1200" cap="none" spc="0" normalizeH="0" baseline="0" noProof="0">
              <a:ln>
                <a:noFill/>
              </a:ln>
              <a:solidFill>
                <a:prstClr val="black"/>
              </a:solidFill>
              <a:effectLst/>
              <a:uLnTx/>
              <a:uFillTx/>
              <a:latin typeface="Candara"/>
              <a:ea typeface="+mn-ea"/>
              <a:cs typeface="Candara"/>
            </a:endParaRPr>
          </a:p>
        </p:txBody>
      </p:sp>
    </p:spTree>
    <p:extLst>
      <p:ext uri="{BB962C8B-B14F-4D97-AF65-F5344CB8AC3E}">
        <p14:creationId xmlns:p14="http://schemas.microsoft.com/office/powerpoint/2010/main" val="2867077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981200" y="6356351"/>
            <a:ext cx="2133600" cy="365125"/>
          </a:xfrm>
        </p:spPr>
        <p:txBody>
          <a:bodyPr/>
          <a:lstStyle/>
          <a:p>
            <a:pPr eaLnBrk="1" fontAlgn="auto" hangingPunct="1">
              <a:spcBef>
                <a:spcPts val="0"/>
              </a:spcBef>
              <a:spcAft>
                <a:spcPts val="0"/>
              </a:spcAft>
            </a:pPr>
            <a:r>
              <a:rPr lang="en-US" dirty="0">
                <a:solidFill>
                  <a:prstClr val="black">
                    <a:tint val="75000"/>
                  </a:prstClr>
                </a:solidFill>
                <a:latin typeface="Calibri"/>
              </a:rPr>
              <a:t>5/1/2018</a:t>
            </a:r>
          </a:p>
        </p:txBody>
      </p:sp>
      <p:sp>
        <p:nvSpPr>
          <p:cNvPr id="5" name="Slide Number Placeholder 4"/>
          <p:cNvSpPr>
            <a:spLocks noGrp="1"/>
          </p:cNvSpPr>
          <p:nvPr>
            <p:ph type="sldNum" sz="quarter" idx="4294967295"/>
          </p:nvPr>
        </p:nvSpPr>
        <p:spPr>
          <a:xfrm>
            <a:off x="8077200" y="6356351"/>
            <a:ext cx="2133600" cy="365125"/>
          </a:xfrm>
        </p:spPr>
        <p:txBody>
          <a:bodyPr/>
          <a:lstStyle/>
          <a:p>
            <a:pPr eaLnBrk="1" fontAlgn="auto" hangingPunct="1">
              <a:spcBef>
                <a:spcPts val="0"/>
              </a:spcBef>
              <a:spcAft>
                <a:spcPts val="0"/>
              </a:spcAft>
            </a:pPr>
            <a:fld id="{0D7FCF9B-83CF-4C02-A6D4-72430B96092C}" type="slidenum">
              <a:rPr lang="en-US">
                <a:solidFill>
                  <a:prstClr val="black">
                    <a:tint val="75000"/>
                  </a:prstClr>
                </a:solidFill>
                <a:latin typeface="Calibri"/>
              </a:rPr>
              <a:pPr eaLnBrk="1" fontAlgn="auto" hangingPunct="1">
                <a:spcBef>
                  <a:spcPts val="0"/>
                </a:spcBef>
                <a:spcAft>
                  <a:spcPts val="0"/>
                </a:spcAft>
              </a:pPr>
              <a:t>54</a:t>
            </a:fld>
            <a:endParaRPr lang="en-US" dirty="0">
              <a:solidFill>
                <a:prstClr val="black">
                  <a:tint val="75000"/>
                </a:prstClr>
              </a:solidFill>
              <a:latin typeface="Calibri"/>
            </a:endParaRPr>
          </a:p>
        </p:txBody>
      </p:sp>
      <p:sp>
        <p:nvSpPr>
          <p:cNvPr id="11" name="Flowchart: Magnetic Disk 10"/>
          <p:cNvSpPr/>
          <p:nvPr/>
        </p:nvSpPr>
        <p:spPr>
          <a:xfrm>
            <a:off x="4435754" y="4459814"/>
            <a:ext cx="3373822" cy="2321987"/>
          </a:xfrm>
          <a:prstGeom prst="flowChartMagneticDisk">
            <a:avLst/>
          </a:prstGeom>
          <a:solidFill>
            <a:srgbClr val="020B8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0038" tIns="354811" rIns="410038" bIns="354811" numCol="1" spcCol="1270" anchor="ctr" anchorCtr="0">
            <a:noAutofit/>
          </a:bodyPr>
          <a:lstStyle/>
          <a:p>
            <a:pPr defTabSz="1022350" eaLnBrk="1" fontAlgn="auto" hangingPunct="1">
              <a:lnSpc>
                <a:spcPct val="90000"/>
              </a:lnSpc>
              <a:spcAft>
                <a:spcPct val="35000"/>
              </a:spcAft>
            </a:pPr>
            <a:endParaRPr lang="en-US" sz="800" dirty="0">
              <a:solidFill>
                <a:prstClr val="white"/>
              </a:solidFill>
              <a:latin typeface="Calibri"/>
            </a:endParaRPr>
          </a:p>
          <a:p>
            <a:pPr defTabSz="1022350" eaLnBrk="1" fontAlgn="auto" hangingPunct="1">
              <a:lnSpc>
                <a:spcPct val="90000"/>
              </a:lnSpc>
              <a:spcAft>
                <a:spcPct val="35000"/>
              </a:spcAft>
            </a:pPr>
            <a:r>
              <a:rPr lang="en-US" sz="3100" dirty="0">
                <a:solidFill>
                  <a:prstClr val="white"/>
                </a:solidFill>
                <a:latin typeface="Calibri"/>
              </a:rPr>
              <a:t>Transportation </a:t>
            </a:r>
            <a:r>
              <a:rPr lang="en-US" sz="3100" i="1" dirty="0">
                <a:solidFill>
                  <a:srgbClr val="FFFF00"/>
                </a:solidFill>
                <a:latin typeface="Calibri"/>
              </a:rPr>
              <a:t>Enterprise</a:t>
            </a:r>
            <a:r>
              <a:rPr lang="en-US" sz="3100" dirty="0">
                <a:solidFill>
                  <a:srgbClr val="FFFF00"/>
                </a:solidFill>
                <a:latin typeface="Calibri"/>
              </a:rPr>
              <a:t> </a:t>
            </a:r>
            <a:r>
              <a:rPr lang="en-US" sz="3100" dirty="0">
                <a:solidFill>
                  <a:prstClr val="white"/>
                </a:solidFill>
                <a:latin typeface="Calibri"/>
              </a:rPr>
              <a:t>Data Warehouse</a:t>
            </a:r>
          </a:p>
        </p:txBody>
      </p:sp>
      <p:sp>
        <p:nvSpPr>
          <p:cNvPr id="12" name="Left Arrow 11"/>
          <p:cNvSpPr/>
          <p:nvPr/>
        </p:nvSpPr>
        <p:spPr>
          <a:xfrm rot="9086066">
            <a:off x="3432682" y="5736109"/>
            <a:ext cx="1067479" cy="542094"/>
          </a:xfrm>
          <a:prstGeom prst="leftArrow">
            <a:avLst>
              <a:gd name="adj1" fmla="val 60000"/>
              <a:gd name="adj2" fmla="val 50000"/>
            </a:avLst>
          </a:prstGeom>
          <a:solidFill>
            <a:schemeClr val="tx1">
              <a:lumMod val="65000"/>
              <a:lumOff val="3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reeform 12"/>
          <p:cNvSpPr/>
          <p:nvPr/>
        </p:nvSpPr>
        <p:spPr>
          <a:xfrm>
            <a:off x="1752600" y="5527180"/>
            <a:ext cx="1942176" cy="1218187"/>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tx1">
              <a:lumMod val="65000"/>
              <a:lumOff val="3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Highway Operations Data</a:t>
            </a:r>
          </a:p>
          <a:p>
            <a:pPr defTabSz="533400" eaLnBrk="1" fontAlgn="auto" hangingPunct="1">
              <a:lnSpc>
                <a:spcPct val="90000"/>
              </a:lnSpc>
              <a:spcAft>
                <a:spcPct val="35000"/>
              </a:spcAft>
            </a:pPr>
            <a:r>
              <a:rPr lang="en-US" sz="1400" dirty="0">
                <a:solidFill>
                  <a:prstClr val="white"/>
                </a:solidFill>
                <a:latin typeface="Calibri"/>
              </a:rPr>
              <a:t>Illumination, </a:t>
            </a:r>
            <a:r>
              <a:rPr lang="en-US" sz="1400" dirty="0" err="1">
                <a:solidFill>
                  <a:prstClr val="white"/>
                </a:solidFill>
                <a:latin typeface="Calibri"/>
              </a:rPr>
              <a:t>GridSmart</a:t>
            </a:r>
            <a:endParaRPr lang="en-US" sz="1400" dirty="0">
              <a:solidFill>
                <a:prstClr val="white"/>
              </a:solidFill>
              <a:latin typeface="Calibri"/>
            </a:endParaRPr>
          </a:p>
        </p:txBody>
      </p:sp>
      <p:sp>
        <p:nvSpPr>
          <p:cNvPr id="14" name="Left Arrow 13"/>
          <p:cNvSpPr/>
          <p:nvPr/>
        </p:nvSpPr>
        <p:spPr>
          <a:xfrm rot="11559580">
            <a:off x="3235978" y="4677076"/>
            <a:ext cx="1216583" cy="530054"/>
          </a:xfrm>
          <a:prstGeom prst="leftArrow">
            <a:avLst>
              <a:gd name="adj1" fmla="val 60000"/>
              <a:gd name="adj2" fmla="val 50000"/>
            </a:avLst>
          </a:prstGeom>
          <a:solidFill>
            <a:schemeClr val="accent6">
              <a:lumMod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14"/>
          <p:cNvSpPr/>
          <p:nvPr/>
        </p:nvSpPr>
        <p:spPr>
          <a:xfrm>
            <a:off x="1752600" y="4076162"/>
            <a:ext cx="1942176" cy="1410239"/>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Public Trans Data</a:t>
            </a:r>
          </a:p>
          <a:p>
            <a:pPr defTabSz="533400" eaLnBrk="1" fontAlgn="auto" hangingPunct="1">
              <a:lnSpc>
                <a:spcPct val="90000"/>
              </a:lnSpc>
              <a:spcAft>
                <a:spcPct val="35000"/>
              </a:spcAft>
            </a:pPr>
            <a:r>
              <a:rPr lang="en-US" sz="1400" dirty="0" err="1">
                <a:solidFill>
                  <a:prstClr val="white"/>
                </a:solidFill>
                <a:latin typeface="Calibri"/>
              </a:rPr>
              <a:t>CTFastrak</a:t>
            </a:r>
            <a:endParaRPr lang="en-US" sz="1400" dirty="0">
              <a:solidFill>
                <a:prstClr val="white"/>
              </a:solidFill>
              <a:latin typeface="Calibri"/>
            </a:endParaRPr>
          </a:p>
        </p:txBody>
      </p:sp>
      <p:sp>
        <p:nvSpPr>
          <p:cNvPr id="16" name="Left Arrow 15"/>
          <p:cNvSpPr/>
          <p:nvPr/>
        </p:nvSpPr>
        <p:spPr>
          <a:xfrm rot="13176609">
            <a:off x="4042489" y="3811532"/>
            <a:ext cx="1222697" cy="572223"/>
          </a:xfrm>
          <a:prstGeom prst="leftArrow">
            <a:avLst>
              <a:gd name="adj1" fmla="val 63539"/>
              <a:gd name="adj2" fmla="val 50000"/>
            </a:avLst>
          </a:prstGeom>
          <a:solidFill>
            <a:schemeClr val="accent3">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16"/>
          <p:cNvSpPr/>
          <p:nvPr/>
        </p:nvSpPr>
        <p:spPr>
          <a:xfrm>
            <a:off x="1954893" y="2875306"/>
            <a:ext cx="2475576" cy="1143000"/>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accent3">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Engineering &amp; Construction Data</a:t>
            </a:r>
          </a:p>
          <a:p>
            <a:pPr defTabSz="533400" eaLnBrk="1" fontAlgn="auto" hangingPunct="1">
              <a:lnSpc>
                <a:spcPct val="90000"/>
              </a:lnSpc>
              <a:spcAft>
                <a:spcPct val="35000"/>
              </a:spcAft>
            </a:pPr>
            <a:r>
              <a:rPr lang="en-US" sz="1400" dirty="0">
                <a:solidFill>
                  <a:prstClr val="white"/>
                </a:solidFill>
                <a:latin typeface="Calibri"/>
              </a:rPr>
              <a:t>Capital Projects, Signs, Guiderail, Bridges</a:t>
            </a:r>
          </a:p>
        </p:txBody>
      </p:sp>
      <p:sp>
        <p:nvSpPr>
          <p:cNvPr id="18" name="Left Arrow 17"/>
          <p:cNvSpPr/>
          <p:nvPr/>
        </p:nvSpPr>
        <p:spPr>
          <a:xfrm rot="16200000">
            <a:off x="5745636" y="3802392"/>
            <a:ext cx="738711" cy="572223"/>
          </a:xfrm>
          <a:prstGeom prst="leftArrow">
            <a:avLst>
              <a:gd name="adj1" fmla="val 60000"/>
              <a:gd name="adj2" fmla="val 50000"/>
            </a:avLst>
          </a:prstGeom>
          <a:solidFill>
            <a:schemeClr val="accent4">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18"/>
          <p:cNvSpPr/>
          <p:nvPr/>
        </p:nvSpPr>
        <p:spPr>
          <a:xfrm>
            <a:off x="4811613" y="2794490"/>
            <a:ext cx="2618556" cy="1000857"/>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Planning Data</a:t>
            </a:r>
          </a:p>
          <a:p>
            <a:pPr defTabSz="533400" eaLnBrk="1" fontAlgn="auto" hangingPunct="1">
              <a:lnSpc>
                <a:spcPct val="90000"/>
              </a:lnSpc>
              <a:spcAft>
                <a:spcPct val="35000"/>
              </a:spcAft>
            </a:pPr>
            <a:r>
              <a:rPr lang="en-US" sz="1400" dirty="0">
                <a:solidFill>
                  <a:prstClr val="white"/>
                </a:solidFill>
                <a:latin typeface="Calibri"/>
              </a:rPr>
              <a:t>MIRE, HPMS, AADT</a:t>
            </a:r>
          </a:p>
        </p:txBody>
      </p:sp>
      <p:sp>
        <p:nvSpPr>
          <p:cNvPr id="20" name="Left Arrow 19"/>
          <p:cNvSpPr/>
          <p:nvPr/>
        </p:nvSpPr>
        <p:spPr>
          <a:xfrm rot="18662328">
            <a:off x="7123090" y="3811427"/>
            <a:ext cx="1116884" cy="572223"/>
          </a:xfrm>
          <a:prstGeom prst="leftArrow">
            <a:avLst>
              <a:gd name="adj1" fmla="val 60000"/>
              <a:gd name="adj2" fmla="val 50000"/>
            </a:avLst>
          </a:prstGeom>
          <a:solidFill>
            <a:schemeClr val="accent5">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20"/>
          <p:cNvSpPr/>
          <p:nvPr/>
        </p:nvSpPr>
        <p:spPr>
          <a:xfrm>
            <a:off x="7809576" y="2843882"/>
            <a:ext cx="2477424" cy="1143000"/>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Safety Data</a:t>
            </a:r>
          </a:p>
          <a:p>
            <a:pPr defTabSz="533400" eaLnBrk="1" fontAlgn="auto" hangingPunct="1">
              <a:lnSpc>
                <a:spcPct val="90000"/>
              </a:lnSpc>
              <a:spcAft>
                <a:spcPct val="35000"/>
              </a:spcAft>
            </a:pPr>
            <a:r>
              <a:rPr lang="en-US" sz="1400" dirty="0">
                <a:solidFill>
                  <a:prstClr val="white"/>
                </a:solidFill>
                <a:latin typeface="Calibri"/>
              </a:rPr>
              <a:t>Crashes</a:t>
            </a:r>
          </a:p>
        </p:txBody>
      </p:sp>
      <p:sp>
        <p:nvSpPr>
          <p:cNvPr id="22" name="Left Arrow 21"/>
          <p:cNvSpPr/>
          <p:nvPr/>
        </p:nvSpPr>
        <p:spPr>
          <a:xfrm rot="21052345">
            <a:off x="7819237" y="4731410"/>
            <a:ext cx="805978" cy="542094"/>
          </a:xfrm>
          <a:prstGeom prst="leftArrow">
            <a:avLst>
              <a:gd name="adj1" fmla="val 60000"/>
              <a:gd name="adj2" fmla="val 50000"/>
            </a:avLst>
          </a:prstGeom>
          <a:solidFill>
            <a:schemeClr val="accent2">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8497224" y="4158670"/>
            <a:ext cx="1942176" cy="1327731"/>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Finance &amp; Administration Data</a:t>
            </a:r>
          </a:p>
          <a:p>
            <a:pPr defTabSz="533400" eaLnBrk="1" fontAlgn="auto" hangingPunct="1">
              <a:lnSpc>
                <a:spcPct val="90000"/>
              </a:lnSpc>
              <a:spcAft>
                <a:spcPct val="35000"/>
              </a:spcAft>
            </a:pPr>
            <a:r>
              <a:rPr lang="en-US" sz="1400" dirty="0">
                <a:solidFill>
                  <a:prstClr val="white"/>
                </a:solidFill>
                <a:latin typeface="Calibri"/>
              </a:rPr>
              <a:t>CPD</a:t>
            </a:r>
            <a:endParaRPr lang="en-US" sz="1800" dirty="0">
              <a:solidFill>
                <a:prstClr val="white"/>
              </a:solidFill>
              <a:latin typeface="Calibri"/>
            </a:endParaRPr>
          </a:p>
        </p:txBody>
      </p:sp>
      <p:sp>
        <p:nvSpPr>
          <p:cNvPr id="24" name="Left Arrow 23"/>
          <p:cNvSpPr/>
          <p:nvPr/>
        </p:nvSpPr>
        <p:spPr>
          <a:xfrm rot="1646925">
            <a:off x="7738669" y="5753453"/>
            <a:ext cx="1291085" cy="542094"/>
          </a:xfrm>
          <a:prstGeom prst="leftArrow">
            <a:avLst>
              <a:gd name="adj1" fmla="val 60000"/>
              <a:gd name="adj2" fmla="val 50000"/>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5" name="Freeform 24"/>
          <p:cNvSpPr/>
          <p:nvPr/>
        </p:nvSpPr>
        <p:spPr>
          <a:xfrm>
            <a:off x="8494293" y="5527180"/>
            <a:ext cx="1942176" cy="1218187"/>
          </a:xfrm>
          <a:custGeom>
            <a:avLst/>
            <a:gdLst>
              <a:gd name="connsiteX0" fmla="*/ 0 w 1298653"/>
              <a:gd name="connsiteY0" fmla="*/ 126457 h 1264571"/>
              <a:gd name="connsiteX1" fmla="*/ 126457 w 1298653"/>
              <a:gd name="connsiteY1" fmla="*/ 0 h 1264571"/>
              <a:gd name="connsiteX2" fmla="*/ 1172196 w 1298653"/>
              <a:gd name="connsiteY2" fmla="*/ 0 h 1264571"/>
              <a:gd name="connsiteX3" fmla="*/ 1298653 w 1298653"/>
              <a:gd name="connsiteY3" fmla="*/ 126457 h 1264571"/>
              <a:gd name="connsiteX4" fmla="*/ 1298653 w 1298653"/>
              <a:gd name="connsiteY4" fmla="*/ 1138114 h 1264571"/>
              <a:gd name="connsiteX5" fmla="*/ 1172196 w 1298653"/>
              <a:gd name="connsiteY5" fmla="*/ 1264571 h 1264571"/>
              <a:gd name="connsiteX6" fmla="*/ 126457 w 1298653"/>
              <a:gd name="connsiteY6" fmla="*/ 1264571 h 1264571"/>
              <a:gd name="connsiteX7" fmla="*/ 0 w 1298653"/>
              <a:gd name="connsiteY7" fmla="*/ 1138114 h 1264571"/>
              <a:gd name="connsiteX8" fmla="*/ 0 w 1298653"/>
              <a:gd name="connsiteY8" fmla="*/ 126457 h 12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53" h="1264571">
                <a:moveTo>
                  <a:pt x="0" y="126457"/>
                </a:moveTo>
                <a:cubicBezTo>
                  <a:pt x="0" y="56617"/>
                  <a:pt x="56617" y="0"/>
                  <a:pt x="126457" y="0"/>
                </a:cubicBezTo>
                <a:lnTo>
                  <a:pt x="1172196" y="0"/>
                </a:lnTo>
                <a:cubicBezTo>
                  <a:pt x="1242036" y="0"/>
                  <a:pt x="1298653" y="56617"/>
                  <a:pt x="1298653" y="126457"/>
                </a:cubicBezTo>
                <a:lnTo>
                  <a:pt x="1298653" y="1138114"/>
                </a:lnTo>
                <a:cubicBezTo>
                  <a:pt x="1298653" y="1207954"/>
                  <a:pt x="1242036" y="1264571"/>
                  <a:pt x="1172196" y="1264571"/>
                </a:cubicBezTo>
                <a:lnTo>
                  <a:pt x="126457" y="1264571"/>
                </a:lnTo>
                <a:cubicBezTo>
                  <a:pt x="56617" y="1264571"/>
                  <a:pt x="0" y="1207954"/>
                  <a:pt x="0" y="1138114"/>
                </a:cubicBezTo>
                <a:lnTo>
                  <a:pt x="0" y="126457"/>
                </a:ln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98" tIns="59898" rIns="59898" bIns="59898" numCol="1" spcCol="1270" anchor="ctr" anchorCtr="0">
            <a:noAutofit/>
          </a:bodyPr>
          <a:lstStyle/>
          <a:p>
            <a:pPr defTabSz="533400" eaLnBrk="1" fontAlgn="auto" hangingPunct="1">
              <a:lnSpc>
                <a:spcPct val="90000"/>
              </a:lnSpc>
              <a:spcAft>
                <a:spcPct val="35000"/>
              </a:spcAft>
            </a:pPr>
            <a:r>
              <a:rPr lang="en-US" sz="1800" dirty="0">
                <a:solidFill>
                  <a:prstClr val="white"/>
                </a:solidFill>
                <a:latin typeface="Calibri"/>
              </a:rPr>
              <a:t>Field Maintenance Data</a:t>
            </a:r>
          </a:p>
          <a:p>
            <a:pPr defTabSz="533400" eaLnBrk="1" fontAlgn="auto" hangingPunct="1">
              <a:lnSpc>
                <a:spcPct val="90000"/>
              </a:lnSpc>
              <a:spcAft>
                <a:spcPct val="35000"/>
              </a:spcAft>
            </a:pPr>
            <a:r>
              <a:rPr lang="en-US" sz="1400" dirty="0">
                <a:solidFill>
                  <a:prstClr val="white"/>
                </a:solidFill>
                <a:latin typeface="Calibri"/>
              </a:rPr>
              <a:t>Paving, Service Memos</a:t>
            </a:r>
          </a:p>
        </p:txBody>
      </p:sp>
      <p:sp>
        <p:nvSpPr>
          <p:cNvPr id="26" name="TextBox 25"/>
          <p:cNvSpPr txBox="1"/>
          <p:nvPr/>
        </p:nvSpPr>
        <p:spPr>
          <a:xfrm>
            <a:off x="5495301" y="4612214"/>
            <a:ext cx="1295400" cy="569387"/>
          </a:xfrm>
          <a:prstGeom prst="rect">
            <a:avLst/>
          </a:prstGeom>
          <a:noFill/>
        </p:spPr>
        <p:txBody>
          <a:bodyPr wrap="square" rtlCol="0" anchor="ctr">
            <a:spAutoFit/>
          </a:bodyPr>
          <a:lstStyle/>
          <a:p>
            <a:pPr algn="l" eaLnBrk="1" fontAlgn="auto" hangingPunct="1">
              <a:spcBef>
                <a:spcPts val="0"/>
              </a:spcBef>
              <a:spcAft>
                <a:spcPts val="0"/>
              </a:spcAft>
            </a:pPr>
            <a:r>
              <a:rPr lang="en-US" sz="3100" dirty="0">
                <a:solidFill>
                  <a:prstClr val="white"/>
                </a:solidFill>
                <a:latin typeface="Calibri"/>
              </a:rPr>
              <a:t>CTDOT</a:t>
            </a:r>
          </a:p>
        </p:txBody>
      </p:sp>
      <p:sp>
        <p:nvSpPr>
          <p:cNvPr id="27" name="Rectangle 26"/>
          <p:cNvSpPr/>
          <p:nvPr/>
        </p:nvSpPr>
        <p:spPr>
          <a:xfrm>
            <a:off x="1600200" y="1976072"/>
            <a:ext cx="8991600" cy="767128"/>
          </a:xfrm>
          <a:prstGeom prst="rect">
            <a:avLst/>
          </a:prstGeom>
          <a:solidFill>
            <a:srgbClr val="1D2781"/>
          </a:solidFill>
          <a:ln>
            <a:solidFill>
              <a:srgbClr val="1D2781"/>
            </a:solidFill>
          </a:ln>
        </p:spPr>
        <p:style>
          <a:lnRef idx="1">
            <a:schemeClr val="accent2"/>
          </a:lnRef>
          <a:fillRef idx="3">
            <a:schemeClr val="accent2"/>
          </a:fillRef>
          <a:effectRef idx="2">
            <a:schemeClr val="accent2"/>
          </a:effectRef>
          <a:fontRef idx="minor">
            <a:schemeClr val="lt1"/>
          </a:fontRef>
        </p:style>
        <p:txBody>
          <a:bodyPr anchor="ctr"/>
          <a:lstStyle/>
          <a:p>
            <a:pPr eaLnBrk="1" fontAlgn="auto" hangingPunct="1">
              <a:spcBef>
                <a:spcPts val="0"/>
              </a:spcBef>
              <a:spcAft>
                <a:spcPts val="0"/>
              </a:spcAft>
            </a:pPr>
            <a:r>
              <a:rPr lang="en-US" sz="1600" i="1" dirty="0">
                <a:solidFill>
                  <a:prstClr val="white"/>
                </a:solidFill>
                <a:latin typeface="Calibri"/>
              </a:rPr>
              <a:t>“Organizations that do not understand the overwhelming importance of managing data and information as tangible assets in the new economy will not survive” </a:t>
            </a:r>
            <a:r>
              <a:rPr lang="en-US" sz="1600" dirty="0">
                <a:solidFill>
                  <a:prstClr val="white"/>
                </a:solidFill>
                <a:latin typeface="Calibri"/>
              </a:rPr>
              <a:t>- Tom Peters, Author, </a:t>
            </a:r>
            <a:r>
              <a:rPr lang="en-US" sz="1600" b="1" i="1" u="sng" dirty="0">
                <a:solidFill>
                  <a:prstClr val="white"/>
                </a:solidFill>
                <a:latin typeface="Calibri"/>
              </a:rPr>
              <a:t>In Search of Excellence</a:t>
            </a:r>
          </a:p>
        </p:txBody>
      </p:sp>
      <p:sp>
        <p:nvSpPr>
          <p:cNvPr id="28" name="Rectangle 27"/>
          <p:cNvSpPr/>
          <p:nvPr/>
        </p:nvSpPr>
        <p:spPr>
          <a:xfrm>
            <a:off x="1600200" y="76200"/>
            <a:ext cx="7162800" cy="8382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l" eaLnBrk="1" fontAlgn="auto" hangingPunct="1">
              <a:spcBef>
                <a:spcPts val="0"/>
              </a:spcBef>
              <a:spcAft>
                <a:spcPts val="0"/>
              </a:spcAft>
            </a:pPr>
            <a:r>
              <a:rPr lang="en-US" sz="2800" dirty="0">
                <a:solidFill>
                  <a:prstClr val="white"/>
                </a:solidFill>
                <a:latin typeface="Calibri"/>
              </a:rPr>
              <a:t>TED - A Change in Mindset Regarding Data</a:t>
            </a:r>
            <a:endParaRPr lang="en-US" sz="2800" b="1" i="1" u="sng" dirty="0">
              <a:solidFill>
                <a:prstClr val="white"/>
              </a:solidFill>
              <a:latin typeface="Calibri"/>
            </a:endParaRPr>
          </a:p>
        </p:txBody>
      </p:sp>
      <p:sp>
        <p:nvSpPr>
          <p:cNvPr id="29" name="Rectangle 28"/>
          <p:cNvSpPr/>
          <p:nvPr/>
        </p:nvSpPr>
        <p:spPr>
          <a:xfrm>
            <a:off x="1600200" y="1219201"/>
            <a:ext cx="7162800" cy="690929"/>
          </a:xfrm>
          <a:prstGeom prst="rect">
            <a:avLst/>
          </a:prstGeom>
          <a:solidFill>
            <a:srgbClr val="1D2781"/>
          </a:solidFill>
          <a:ln>
            <a:solidFill>
              <a:srgbClr val="1D2781"/>
            </a:solidFill>
          </a:ln>
        </p:spPr>
        <p:style>
          <a:lnRef idx="1">
            <a:schemeClr val="accent2"/>
          </a:lnRef>
          <a:fillRef idx="3">
            <a:schemeClr val="accent2"/>
          </a:fillRef>
          <a:effectRef idx="2">
            <a:schemeClr val="accent2"/>
          </a:effectRef>
          <a:fontRef idx="minor">
            <a:schemeClr val="lt1"/>
          </a:fontRef>
        </p:style>
        <p:txBody>
          <a:bodyPr anchor="ctr"/>
          <a:lstStyle/>
          <a:p>
            <a:pPr eaLnBrk="1" fontAlgn="auto" hangingPunct="1">
              <a:spcBef>
                <a:spcPts val="0"/>
              </a:spcBef>
              <a:spcAft>
                <a:spcPts val="0"/>
              </a:spcAft>
            </a:pPr>
            <a:r>
              <a:rPr lang="en-US" sz="1600" i="1" dirty="0">
                <a:solidFill>
                  <a:prstClr val="white"/>
                </a:solidFill>
                <a:latin typeface="Calibri"/>
              </a:rPr>
              <a:t>“The most important thing we are doing here is collapsing the silos," </a:t>
            </a:r>
          </a:p>
          <a:p>
            <a:pPr eaLnBrk="1" fontAlgn="auto" hangingPunct="1">
              <a:spcBef>
                <a:spcPts val="0"/>
              </a:spcBef>
              <a:spcAft>
                <a:spcPts val="0"/>
              </a:spcAft>
            </a:pPr>
            <a:r>
              <a:rPr lang="en-US" sz="1600" i="1" dirty="0">
                <a:solidFill>
                  <a:prstClr val="white"/>
                </a:solidFill>
                <a:latin typeface="Calibri"/>
              </a:rPr>
              <a:t> -Eash Sundaram, EVP of innovation and CIO of </a:t>
            </a:r>
            <a:r>
              <a:rPr lang="en-US" sz="1600" b="1" i="1" dirty="0">
                <a:solidFill>
                  <a:prstClr val="white"/>
                </a:solidFill>
                <a:latin typeface="Calibri"/>
              </a:rPr>
              <a:t>JetBlue</a:t>
            </a:r>
            <a:endParaRPr lang="en-US" sz="1600" b="1" i="1" u="sng" dirty="0">
              <a:solidFill>
                <a:prstClr val="white"/>
              </a:solidFill>
              <a:latin typeface="Calibri"/>
            </a:endParaRPr>
          </a:p>
        </p:txBody>
      </p:sp>
    </p:spTree>
    <p:extLst>
      <p:ext uri="{BB962C8B-B14F-4D97-AF65-F5344CB8AC3E}">
        <p14:creationId xmlns:p14="http://schemas.microsoft.com/office/powerpoint/2010/main" val="19744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2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10" presetClass="entr" presetSubtype="0" fill="hold" grpId="0" nodeType="afterEffect">
                                  <p:stCondLst>
                                    <p:cond delay="2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2" presetClass="entr" presetSubtype="0" fill="hold" grpId="0" nodeType="afterEffect">
                                  <p:stCondLst>
                                    <p:cond delay="5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grpId="0" nodeType="afterEffect">
                                  <p:stCondLst>
                                    <p:cond delay="5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5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5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47" presetClass="entr" presetSubtype="0" fill="hold" grpId="0" nodeType="afterEffect">
                                  <p:stCondLst>
                                    <p:cond delay="50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50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childTnLst>
                          </p:cTn>
                        </p:par>
                        <p:par>
                          <p:cTn id="90" fill="hold">
                            <p:stCondLst>
                              <p:cond delay="8500"/>
                            </p:stCondLst>
                            <p:childTnLst>
                              <p:par>
                                <p:cTn id="91" presetID="47" presetClass="entr" presetSubtype="0" fill="hold" grpId="0" nodeType="afterEffect">
                                  <p:stCondLst>
                                    <p:cond delay="50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1000" fill="hold"/>
                                        <p:tgtEl>
                                          <p:spTgt spid="25"/>
                                        </p:tgtEl>
                                        <p:attrNameLst>
                                          <p:attrName>ppt_y</p:attrName>
                                        </p:attrNameLst>
                                      </p:cBhvr>
                                      <p:tavLst>
                                        <p:tav tm="0">
                                          <p:val>
                                            <p:strVal val="#ppt_y-.1"/>
                                          </p:val>
                                        </p:tav>
                                        <p:tav tm="100000">
                                          <p:val>
                                            <p:strVal val="#ppt_y"/>
                                          </p:val>
                                        </p:tav>
                                      </p:tavLst>
                                    </p:anim>
                                  </p:childTnLst>
                                </p:cTn>
                              </p:par>
                              <p:par>
                                <p:cTn id="96" presetID="47" presetClass="entr" presetSubtype="0" fill="hold" nodeType="withEffect">
                                  <p:stCondLst>
                                    <p:cond delay="50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anim calcmode="lin" valueType="num">
                                      <p:cBhvr>
                                        <p:cTn id="99" dur="1000" fill="hold"/>
                                        <p:tgtEl>
                                          <p:spTgt spid="24"/>
                                        </p:tgtEl>
                                        <p:attrNameLst>
                                          <p:attrName>ppt_x</p:attrName>
                                        </p:attrNameLst>
                                      </p:cBhvr>
                                      <p:tavLst>
                                        <p:tav tm="0">
                                          <p:val>
                                            <p:strVal val="#ppt_x"/>
                                          </p:val>
                                        </p:tav>
                                        <p:tav tm="100000">
                                          <p:val>
                                            <p:strVal val="#ppt_x"/>
                                          </p:val>
                                        </p:tav>
                                      </p:tavLst>
                                    </p:anim>
                                    <p:anim calcmode="lin" valueType="num">
                                      <p:cBhvr>
                                        <p:cTn id="10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P spid="26" grpId="0"/>
      <p:bldP spid="27"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7239000" cy="8382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l" eaLnBrk="1" fontAlgn="auto" hangingPunct="1">
              <a:spcBef>
                <a:spcPts val="0"/>
              </a:spcBef>
              <a:spcAft>
                <a:spcPts val="0"/>
              </a:spcAft>
            </a:pPr>
            <a:r>
              <a:rPr lang="en-US" sz="4000" dirty="0">
                <a:solidFill>
                  <a:prstClr val="white"/>
                </a:solidFill>
                <a:latin typeface="Calibri"/>
              </a:rPr>
              <a:t>Current Development Strategy</a:t>
            </a:r>
            <a:endParaRPr lang="en-US" sz="4000" b="1" i="1" u="sng" dirty="0">
              <a:solidFill>
                <a:prstClr val="white"/>
              </a:solidFill>
              <a:latin typeface="Calibri"/>
            </a:endParaRPr>
          </a:p>
        </p:txBody>
      </p:sp>
      <p:sp>
        <p:nvSpPr>
          <p:cNvPr id="3" name="Rectangle 2"/>
          <p:cNvSpPr/>
          <p:nvPr/>
        </p:nvSpPr>
        <p:spPr>
          <a:xfrm>
            <a:off x="1600201" y="1219200"/>
            <a:ext cx="7277099" cy="533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l" eaLnBrk="1" fontAlgn="auto" hangingPunct="1">
              <a:spcBef>
                <a:spcPts val="0"/>
              </a:spcBef>
              <a:spcAft>
                <a:spcPts val="600"/>
              </a:spcAft>
            </a:pPr>
            <a:r>
              <a:rPr lang="en-US" altLang="en-US" sz="2800" dirty="0">
                <a:solidFill>
                  <a:prstClr val="white"/>
                </a:solidFill>
                <a:latin typeface="Calibri"/>
              </a:rPr>
              <a:t>Empowering Collaboration Across Bureaus</a:t>
            </a:r>
            <a:endParaRPr lang="en-US" sz="2800" dirty="0">
              <a:solidFill>
                <a:prstClr val="white"/>
              </a:solidFill>
              <a:latin typeface="Calibri"/>
            </a:endParaRPr>
          </a:p>
        </p:txBody>
      </p:sp>
      <p:sp>
        <p:nvSpPr>
          <p:cNvPr id="5" name="Freeform 4"/>
          <p:cNvSpPr/>
          <p:nvPr/>
        </p:nvSpPr>
        <p:spPr>
          <a:xfrm>
            <a:off x="1600200" y="1905001"/>
            <a:ext cx="8991600" cy="520927"/>
          </a:xfrm>
          <a:custGeom>
            <a:avLst/>
            <a:gdLst>
              <a:gd name="connsiteX0" fmla="*/ 0 w 8991600"/>
              <a:gd name="connsiteY0" fmla="*/ 0 h 520927"/>
              <a:gd name="connsiteX1" fmla="*/ 8991600 w 8991600"/>
              <a:gd name="connsiteY1" fmla="*/ 0 h 520927"/>
              <a:gd name="connsiteX2" fmla="*/ 8991600 w 8991600"/>
              <a:gd name="connsiteY2" fmla="*/ 520927 h 520927"/>
              <a:gd name="connsiteX3" fmla="*/ 0 w 8991600"/>
              <a:gd name="connsiteY3" fmla="*/ 520927 h 520927"/>
              <a:gd name="connsiteX4" fmla="*/ 0 w 8991600"/>
              <a:gd name="connsiteY4" fmla="*/ 0 h 5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600" h="520927">
                <a:moveTo>
                  <a:pt x="0" y="0"/>
                </a:moveTo>
                <a:lnTo>
                  <a:pt x="8991600" y="0"/>
                </a:lnTo>
                <a:lnTo>
                  <a:pt x="8991600" y="520927"/>
                </a:lnTo>
                <a:lnTo>
                  <a:pt x="0" y="520927"/>
                </a:lnTo>
                <a:lnTo>
                  <a:pt x="0" y="0"/>
                </a:lnTo>
                <a:close/>
              </a:path>
            </a:pathLst>
          </a:custGeom>
          <a:solidFill>
            <a:srgbClr val="020B80"/>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defTabSz="1066800" eaLnBrk="1" fontAlgn="auto" hangingPunct="1">
              <a:lnSpc>
                <a:spcPct val="90000"/>
              </a:lnSpc>
              <a:spcAft>
                <a:spcPct val="35000"/>
              </a:spcAft>
            </a:pPr>
            <a:r>
              <a:rPr lang="en-US" sz="2400" dirty="0">
                <a:solidFill>
                  <a:prstClr val="white">
                    <a:hueOff val="0"/>
                    <a:satOff val="0"/>
                    <a:lumOff val="0"/>
                    <a:alphaOff val="0"/>
                  </a:prstClr>
                </a:solidFill>
                <a:latin typeface="Calibri"/>
              </a:rPr>
              <a:t>Key Elements To Our Successful TED Collaboration Strategy </a:t>
            </a:r>
          </a:p>
        </p:txBody>
      </p:sp>
      <p:sp>
        <p:nvSpPr>
          <p:cNvPr id="6" name="Freeform 5"/>
          <p:cNvSpPr/>
          <p:nvPr/>
        </p:nvSpPr>
        <p:spPr>
          <a:xfrm flipH="1">
            <a:off x="1998611" y="6064167"/>
            <a:ext cx="93599" cy="305492"/>
          </a:xfrm>
          <a:custGeom>
            <a:avLst/>
            <a:gdLst>
              <a:gd name="connsiteX0" fmla="*/ 0 w 93599"/>
              <a:gd name="connsiteY0" fmla="*/ 0 h 305492"/>
              <a:gd name="connsiteX1" fmla="*/ 93599 w 93599"/>
              <a:gd name="connsiteY1" fmla="*/ 0 h 305492"/>
              <a:gd name="connsiteX2" fmla="*/ 93599 w 93599"/>
              <a:gd name="connsiteY2" fmla="*/ 305492 h 305492"/>
              <a:gd name="connsiteX3" fmla="*/ 0 w 93599"/>
              <a:gd name="connsiteY3" fmla="*/ 305492 h 305492"/>
              <a:gd name="connsiteX4" fmla="*/ 0 w 93599"/>
              <a:gd name="connsiteY4" fmla="*/ 0 h 30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99" h="305492">
                <a:moveTo>
                  <a:pt x="0" y="0"/>
                </a:moveTo>
                <a:lnTo>
                  <a:pt x="93599" y="0"/>
                </a:lnTo>
                <a:lnTo>
                  <a:pt x="93599" y="305492"/>
                </a:lnTo>
                <a:lnTo>
                  <a:pt x="0" y="305492"/>
                </a:lnTo>
                <a:lnTo>
                  <a:pt x="0" y="0"/>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defTabSz="1066800" eaLnBrk="1" fontAlgn="auto" hangingPunct="1">
              <a:lnSpc>
                <a:spcPct val="90000"/>
              </a:lnSpc>
              <a:spcAft>
                <a:spcPct val="35000"/>
              </a:spcAft>
            </a:pPr>
            <a:endParaRPr lang="en-US" sz="2400" dirty="0">
              <a:solidFill>
                <a:prstClr val="white"/>
              </a:solidFill>
              <a:latin typeface="Calibri"/>
            </a:endParaRPr>
          </a:p>
        </p:txBody>
      </p:sp>
      <p:sp>
        <p:nvSpPr>
          <p:cNvPr id="7" name="Freeform 6"/>
          <p:cNvSpPr/>
          <p:nvPr/>
        </p:nvSpPr>
        <p:spPr>
          <a:xfrm>
            <a:off x="1600417" y="2486193"/>
            <a:ext cx="2015909" cy="3810837"/>
          </a:xfrm>
          <a:custGeom>
            <a:avLst/>
            <a:gdLst>
              <a:gd name="connsiteX0" fmla="*/ 0 w 2015909"/>
              <a:gd name="connsiteY0" fmla="*/ 0 h 3810837"/>
              <a:gd name="connsiteX1" fmla="*/ 2015909 w 2015909"/>
              <a:gd name="connsiteY1" fmla="*/ 0 h 3810837"/>
              <a:gd name="connsiteX2" fmla="*/ 2015909 w 2015909"/>
              <a:gd name="connsiteY2" fmla="*/ 3810837 h 3810837"/>
              <a:gd name="connsiteX3" fmla="*/ 0 w 2015909"/>
              <a:gd name="connsiteY3" fmla="*/ 3810837 h 3810837"/>
              <a:gd name="connsiteX4" fmla="*/ 0 w 2015909"/>
              <a:gd name="connsiteY4" fmla="*/ 0 h 381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909" h="3810837">
                <a:moveTo>
                  <a:pt x="0" y="0"/>
                </a:moveTo>
                <a:lnTo>
                  <a:pt x="2015909" y="0"/>
                </a:lnTo>
                <a:lnTo>
                  <a:pt x="2015909" y="3810837"/>
                </a:lnTo>
                <a:lnTo>
                  <a:pt x="0" y="3810837"/>
                </a:lnTo>
                <a:lnTo>
                  <a:pt x="0" y="0"/>
                </a:lnTo>
                <a:close/>
              </a:path>
            </a:pathLst>
          </a:custGeom>
          <a:solidFill>
            <a:srgbClr val="0070C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defTabSz="711200" eaLnBrk="1" fontAlgn="auto" hangingPunct="1">
              <a:lnSpc>
                <a:spcPct val="90000"/>
              </a:lnSpc>
              <a:spcAft>
                <a:spcPct val="35000"/>
              </a:spcAft>
            </a:pPr>
            <a:r>
              <a:rPr lang="en-US" sz="1600" b="1" dirty="0">
                <a:solidFill>
                  <a:srgbClr val="FFFF00"/>
                </a:solidFill>
                <a:latin typeface="Calibri"/>
              </a:rPr>
              <a:t>TED Development Formalized April 2017</a:t>
            </a: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Mission and Function Statements</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Weekly Meeting Schedule</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Agency-wide Representation</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Consensus Driven</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Enterprise Focused</a:t>
            </a:r>
          </a:p>
        </p:txBody>
      </p:sp>
      <p:sp>
        <p:nvSpPr>
          <p:cNvPr id="8" name="Freeform 7"/>
          <p:cNvSpPr/>
          <p:nvPr/>
        </p:nvSpPr>
        <p:spPr>
          <a:xfrm>
            <a:off x="3631631" y="2486193"/>
            <a:ext cx="2108438" cy="3810837"/>
          </a:xfrm>
          <a:custGeom>
            <a:avLst/>
            <a:gdLst>
              <a:gd name="connsiteX0" fmla="*/ 0 w 2108438"/>
              <a:gd name="connsiteY0" fmla="*/ 0 h 3810837"/>
              <a:gd name="connsiteX1" fmla="*/ 2108438 w 2108438"/>
              <a:gd name="connsiteY1" fmla="*/ 0 h 3810837"/>
              <a:gd name="connsiteX2" fmla="*/ 2108438 w 2108438"/>
              <a:gd name="connsiteY2" fmla="*/ 3810837 h 3810837"/>
              <a:gd name="connsiteX3" fmla="*/ 0 w 2108438"/>
              <a:gd name="connsiteY3" fmla="*/ 3810837 h 3810837"/>
              <a:gd name="connsiteX4" fmla="*/ 0 w 2108438"/>
              <a:gd name="connsiteY4" fmla="*/ 0 h 381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438" h="3810837">
                <a:moveTo>
                  <a:pt x="0" y="0"/>
                </a:moveTo>
                <a:lnTo>
                  <a:pt x="2108438" y="0"/>
                </a:lnTo>
                <a:lnTo>
                  <a:pt x="2108438" y="3810837"/>
                </a:lnTo>
                <a:lnTo>
                  <a:pt x="0" y="3810837"/>
                </a:lnTo>
                <a:lnTo>
                  <a:pt x="0" y="0"/>
                </a:lnTo>
                <a:close/>
              </a:path>
            </a:pathLst>
          </a:custGeom>
          <a:solidFill>
            <a:srgbClr val="0070C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defTabSz="711200" eaLnBrk="1" fontAlgn="auto" hangingPunct="1">
              <a:lnSpc>
                <a:spcPct val="90000"/>
              </a:lnSpc>
              <a:spcAft>
                <a:spcPct val="35000"/>
              </a:spcAft>
            </a:pPr>
            <a:r>
              <a:rPr lang="en-US" sz="1600" b="1" dirty="0">
                <a:solidFill>
                  <a:srgbClr val="FFFF00"/>
                </a:solidFill>
                <a:latin typeface="Calibri"/>
              </a:rPr>
              <a:t>Leadership/Personnel</a:t>
            </a:r>
            <a:endParaRPr lang="en-US" sz="500" b="1" dirty="0">
              <a:solidFill>
                <a:srgbClr val="FFFF00"/>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Upper level Management oversight </a:t>
            </a:r>
          </a:p>
          <a:p>
            <a:pPr marL="114300" lvl="1" indent="-114300" algn="l" defTabSz="666750" eaLnBrk="1" fontAlgn="auto" hangingPunct="1">
              <a:lnSpc>
                <a:spcPct val="90000"/>
              </a:lnSpc>
              <a:spcAft>
                <a:spcPct val="15000"/>
              </a:spcAft>
              <a:buFontTx/>
              <a:buChar char="••"/>
            </a:pPr>
            <a:endParaRPr lang="en-US" sz="15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Facilitated by RDIP Data Champion and Business Systems Integration Specialist</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Dedicated IT Consultant for Management of Enterprise Data System</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Knowledgeable High-Level Staff Participation</a:t>
            </a:r>
          </a:p>
        </p:txBody>
      </p:sp>
      <p:sp>
        <p:nvSpPr>
          <p:cNvPr id="10" name="Freeform 9"/>
          <p:cNvSpPr/>
          <p:nvPr/>
        </p:nvSpPr>
        <p:spPr>
          <a:xfrm>
            <a:off x="5781349" y="2486193"/>
            <a:ext cx="2676852" cy="3810837"/>
          </a:xfrm>
          <a:custGeom>
            <a:avLst/>
            <a:gdLst>
              <a:gd name="connsiteX0" fmla="*/ 0 w 2676852"/>
              <a:gd name="connsiteY0" fmla="*/ 0 h 3810837"/>
              <a:gd name="connsiteX1" fmla="*/ 2676852 w 2676852"/>
              <a:gd name="connsiteY1" fmla="*/ 0 h 3810837"/>
              <a:gd name="connsiteX2" fmla="*/ 2676852 w 2676852"/>
              <a:gd name="connsiteY2" fmla="*/ 3810837 h 3810837"/>
              <a:gd name="connsiteX3" fmla="*/ 0 w 2676852"/>
              <a:gd name="connsiteY3" fmla="*/ 3810837 h 3810837"/>
              <a:gd name="connsiteX4" fmla="*/ 0 w 2676852"/>
              <a:gd name="connsiteY4" fmla="*/ 0 h 381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852" h="3810837">
                <a:moveTo>
                  <a:pt x="0" y="0"/>
                </a:moveTo>
                <a:lnTo>
                  <a:pt x="2676852" y="0"/>
                </a:lnTo>
                <a:lnTo>
                  <a:pt x="2676852" y="3810837"/>
                </a:lnTo>
                <a:lnTo>
                  <a:pt x="0" y="3810837"/>
                </a:lnTo>
                <a:lnTo>
                  <a:pt x="0" y="0"/>
                </a:lnTo>
                <a:close/>
              </a:path>
            </a:pathLst>
          </a:custGeom>
          <a:solidFill>
            <a:srgbClr val="0070C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defTabSz="711200" eaLnBrk="1" fontAlgn="auto" hangingPunct="1">
              <a:lnSpc>
                <a:spcPct val="90000"/>
              </a:lnSpc>
              <a:spcAft>
                <a:spcPct val="35000"/>
              </a:spcAft>
            </a:pPr>
            <a:r>
              <a:rPr lang="en-US" sz="1600" b="1" dirty="0">
                <a:solidFill>
                  <a:srgbClr val="FFFF00"/>
                </a:solidFill>
                <a:latin typeface="Calibri"/>
              </a:rPr>
              <a:t>Work Group Structure</a:t>
            </a:r>
            <a:endParaRPr lang="en-US" sz="1000" b="1" dirty="0">
              <a:solidFill>
                <a:srgbClr val="FFFF00"/>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Data Collection</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Data Maintenance/Migration</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Data Integration/Linkage</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Geospatial Management /Use</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Safety Analysis Development </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Data Visualization /Reporting</a:t>
            </a:r>
          </a:p>
        </p:txBody>
      </p:sp>
      <p:sp>
        <p:nvSpPr>
          <p:cNvPr id="11" name="Freeform 10"/>
          <p:cNvSpPr/>
          <p:nvPr/>
        </p:nvSpPr>
        <p:spPr>
          <a:xfrm>
            <a:off x="8496135" y="2486193"/>
            <a:ext cx="2095665" cy="3810837"/>
          </a:xfrm>
          <a:custGeom>
            <a:avLst/>
            <a:gdLst>
              <a:gd name="connsiteX0" fmla="*/ 0 w 2095665"/>
              <a:gd name="connsiteY0" fmla="*/ 0 h 3810837"/>
              <a:gd name="connsiteX1" fmla="*/ 2095665 w 2095665"/>
              <a:gd name="connsiteY1" fmla="*/ 0 h 3810837"/>
              <a:gd name="connsiteX2" fmla="*/ 2095665 w 2095665"/>
              <a:gd name="connsiteY2" fmla="*/ 3810837 h 3810837"/>
              <a:gd name="connsiteX3" fmla="*/ 0 w 2095665"/>
              <a:gd name="connsiteY3" fmla="*/ 3810837 h 3810837"/>
              <a:gd name="connsiteX4" fmla="*/ 0 w 2095665"/>
              <a:gd name="connsiteY4" fmla="*/ 0 h 381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665" h="3810837">
                <a:moveTo>
                  <a:pt x="0" y="0"/>
                </a:moveTo>
                <a:lnTo>
                  <a:pt x="2095665" y="0"/>
                </a:lnTo>
                <a:lnTo>
                  <a:pt x="2095665" y="3810837"/>
                </a:lnTo>
                <a:lnTo>
                  <a:pt x="0" y="3810837"/>
                </a:lnTo>
                <a:lnTo>
                  <a:pt x="0" y="0"/>
                </a:lnTo>
                <a:close/>
              </a:path>
            </a:pathLst>
          </a:custGeom>
          <a:solidFill>
            <a:srgbClr val="0070C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t" anchorCtr="0">
            <a:noAutofit/>
          </a:bodyPr>
          <a:lstStyle/>
          <a:p>
            <a:pPr defTabSz="755650" eaLnBrk="1" fontAlgn="auto" hangingPunct="1">
              <a:lnSpc>
                <a:spcPct val="90000"/>
              </a:lnSpc>
              <a:spcAft>
                <a:spcPct val="35000"/>
              </a:spcAft>
            </a:pPr>
            <a:r>
              <a:rPr lang="en-US" sz="1700" b="1" dirty="0">
                <a:solidFill>
                  <a:srgbClr val="FFFF00"/>
                </a:solidFill>
                <a:latin typeface="Calibri"/>
              </a:rPr>
              <a:t>Focused Work Plans</a:t>
            </a:r>
            <a:endParaRPr lang="en-US" sz="1050" b="1" dirty="0">
              <a:solidFill>
                <a:srgbClr val="FFFF00"/>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Tasks</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Milestones</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22300" eaLnBrk="1" fontAlgn="auto" hangingPunct="1">
              <a:lnSpc>
                <a:spcPct val="90000"/>
              </a:lnSpc>
              <a:spcAft>
                <a:spcPct val="15000"/>
              </a:spcAft>
              <a:buFontTx/>
              <a:buChar char="••"/>
            </a:pPr>
            <a:r>
              <a:rPr lang="en-US" sz="1400" b="1" dirty="0">
                <a:solidFill>
                  <a:prstClr val="white"/>
                </a:solidFill>
                <a:latin typeface="Calibri"/>
              </a:rPr>
              <a:t>Timeframes</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Developed/Updated Weekly </a:t>
            </a:r>
          </a:p>
          <a:p>
            <a:pPr marL="114300" lvl="1" indent="-114300" algn="l" defTabSz="622300" eaLnBrk="1" fontAlgn="auto" hangingPunct="1">
              <a:lnSpc>
                <a:spcPct val="90000"/>
              </a:lnSpc>
              <a:spcAft>
                <a:spcPct val="15000"/>
              </a:spcAft>
              <a:buFontTx/>
              <a:buChar char="••"/>
            </a:pPr>
            <a:endParaRPr lang="en-US" sz="1400" b="1" dirty="0">
              <a:solidFill>
                <a:prstClr val="white"/>
              </a:solidFill>
              <a:latin typeface="Calibri"/>
            </a:endParaRPr>
          </a:p>
          <a:p>
            <a:pPr marL="114300" lvl="1" indent="-114300" algn="l" defTabSz="666750" eaLnBrk="1" fontAlgn="auto" hangingPunct="1">
              <a:lnSpc>
                <a:spcPct val="90000"/>
              </a:lnSpc>
              <a:spcAft>
                <a:spcPct val="15000"/>
              </a:spcAft>
              <a:buFontTx/>
              <a:buChar char="••"/>
            </a:pPr>
            <a:r>
              <a:rPr lang="en-US" sz="1500" b="1" dirty="0">
                <a:solidFill>
                  <a:prstClr val="white"/>
                </a:solidFill>
                <a:latin typeface="Calibri"/>
              </a:rPr>
              <a:t>Clearly Stated Performance Outcomes </a:t>
            </a:r>
          </a:p>
          <a:p>
            <a:pPr marL="228600" lvl="2" indent="-114300" algn="l" defTabSz="666750" eaLnBrk="1" fontAlgn="auto" hangingPunct="1">
              <a:lnSpc>
                <a:spcPct val="90000"/>
              </a:lnSpc>
              <a:spcAft>
                <a:spcPct val="15000"/>
              </a:spcAft>
              <a:buFontTx/>
              <a:buChar char="••"/>
            </a:pPr>
            <a:r>
              <a:rPr lang="en-US" sz="1500" b="1" dirty="0">
                <a:solidFill>
                  <a:prstClr val="white"/>
                </a:solidFill>
                <a:latin typeface="Calibri"/>
              </a:rPr>
              <a:t>Short Term</a:t>
            </a:r>
          </a:p>
          <a:p>
            <a:pPr marL="228600" lvl="2" indent="-114300" algn="l" defTabSz="666750" eaLnBrk="1" fontAlgn="auto" hangingPunct="1">
              <a:lnSpc>
                <a:spcPct val="90000"/>
              </a:lnSpc>
              <a:spcAft>
                <a:spcPct val="15000"/>
              </a:spcAft>
              <a:buFontTx/>
              <a:buChar char="••"/>
            </a:pPr>
            <a:r>
              <a:rPr lang="en-US" sz="1500" b="1" dirty="0">
                <a:solidFill>
                  <a:prstClr val="white"/>
                </a:solidFill>
                <a:latin typeface="Calibri"/>
              </a:rPr>
              <a:t>Mid Term</a:t>
            </a:r>
          </a:p>
        </p:txBody>
      </p:sp>
      <p:sp>
        <p:nvSpPr>
          <p:cNvPr id="12" name="Rectangle 11"/>
          <p:cNvSpPr/>
          <p:nvPr/>
        </p:nvSpPr>
        <p:spPr>
          <a:xfrm>
            <a:off x="1600200" y="6369557"/>
            <a:ext cx="8991600" cy="336042"/>
          </a:xfrm>
          <a:prstGeom prst="rect">
            <a:avLst/>
          </a:prstGeom>
          <a:solidFill>
            <a:srgbClr val="020B80"/>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2108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45870" y="1440180"/>
            <a:ext cx="9422130" cy="402230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ltLang="en-US" sz="2800" b="1" dirty="0"/>
              <a:t>Asset Inventory and Condition Assessment</a:t>
            </a:r>
            <a:br>
              <a:rPr lang="en-US" altLang="en-US" sz="2800" b="1" dirty="0"/>
            </a:br>
            <a:r>
              <a:rPr lang="is-IS" altLang="en-US" sz="2800" b="1" dirty="0"/>
              <a:t>… and Simplified Design </a:t>
            </a:r>
            <a:endParaRPr lang="en-US" sz="2800" b="1" dirty="0"/>
          </a:p>
        </p:txBody>
      </p:sp>
      <p:sp>
        <p:nvSpPr>
          <p:cNvPr id="3" name="Text Placeholder 2"/>
          <p:cNvSpPr>
            <a:spLocks noGrp="1"/>
          </p:cNvSpPr>
          <p:nvPr>
            <p:ph idx="1"/>
          </p:nvPr>
        </p:nvSpPr>
        <p:spPr>
          <a:xfrm>
            <a:off x="838200" y="5969240"/>
            <a:ext cx="6629401" cy="385762"/>
          </a:xfrm>
        </p:spPr>
        <p:txBody>
          <a:bodyPr>
            <a:normAutofit/>
          </a:bodyPr>
          <a:lstStyle/>
          <a:p>
            <a:pPr marL="0" indent="0">
              <a:buNone/>
            </a:pPr>
            <a:r>
              <a:rPr lang="en-US" sz="1200" dirty="0">
                <a:solidFill>
                  <a:srgbClr val="162B48"/>
                </a:solidFill>
              </a:rPr>
              <a:t>Image credits: Utah Department of Transportation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9620" y="1528649"/>
            <a:ext cx="3147646" cy="41549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p:cNvPicPr>
            <a:picLocks noChangeAspect="1"/>
          </p:cNvPicPr>
          <p:nvPr/>
        </p:nvPicPr>
        <p:blipFill>
          <a:blip r:embed="rId4"/>
          <a:stretch>
            <a:fillRect/>
          </a:stretch>
        </p:blipFill>
        <p:spPr>
          <a:xfrm>
            <a:off x="1752600" y="3328886"/>
            <a:ext cx="4871626" cy="2233715"/>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p:spPr>
        <p:style>
          <a:lnRef idx="2">
            <a:schemeClr val="accent6">
              <a:shade val="50000"/>
            </a:schemeClr>
          </a:lnRef>
          <a:fillRef idx="1">
            <a:schemeClr val="accent6"/>
          </a:fillRef>
          <a:effectRef idx="0">
            <a:schemeClr val="accent6"/>
          </a:effectRef>
          <a:fontRef idx="minor">
            <a:schemeClr val="lt1"/>
          </a:fontRef>
        </p:style>
      </p:pic>
      <p:pic>
        <p:nvPicPr>
          <p:cNvPr id="15" name="Picture 14"/>
          <p:cNvPicPr>
            <a:picLocks noChangeAspect="1"/>
          </p:cNvPicPr>
          <p:nvPr/>
        </p:nvPicPr>
        <p:blipFill>
          <a:blip r:embed="rId5"/>
          <a:stretch>
            <a:fillRect/>
          </a:stretch>
        </p:blipFill>
        <p:spPr>
          <a:xfrm>
            <a:off x="1714155" y="1946187"/>
            <a:ext cx="4877489" cy="1180039"/>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p:spPr>
        <p:style>
          <a:lnRef idx="2">
            <a:schemeClr val="accent6">
              <a:shade val="50000"/>
            </a:schemeClr>
          </a:lnRef>
          <a:fillRef idx="1">
            <a:schemeClr val="accent6"/>
          </a:fillRef>
          <a:effectRef idx="0">
            <a:schemeClr val="accent6"/>
          </a:effectRef>
          <a:fontRef idx="minor">
            <a:schemeClr val="lt1"/>
          </a:fontRef>
        </p:style>
      </p:pic>
      <p:sp>
        <p:nvSpPr>
          <p:cNvPr id="7" name="Right Arrow 6"/>
          <p:cNvSpPr/>
          <p:nvPr/>
        </p:nvSpPr>
        <p:spPr>
          <a:xfrm>
            <a:off x="5607858" y="2436369"/>
            <a:ext cx="2749180" cy="1363151"/>
          </a:xfrm>
          <a:prstGeom prst="rightArrow">
            <a:avLst/>
          </a:prstGeom>
          <a:ln w="57150"/>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283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BBB10-AACB-49E7-B851-1F40422CBF09}"/>
              </a:ext>
            </a:extLst>
          </p:cNvPr>
          <p:cNvSpPr>
            <a:spLocks noGrp="1"/>
          </p:cNvSpPr>
          <p:nvPr>
            <p:ph type="ctrTitle"/>
          </p:nvPr>
        </p:nvSpPr>
        <p:spPr>
          <a:xfrm>
            <a:off x="1309512" y="2499752"/>
            <a:ext cx="7879643" cy="1389615"/>
          </a:xfrm>
        </p:spPr>
        <p:txBody>
          <a:bodyPr>
            <a:noAutofit/>
          </a:bodyPr>
          <a:lstStyle/>
          <a:p>
            <a:r>
              <a:rPr lang="en-US" sz="4400" dirty="0"/>
              <a:t>Resources</a:t>
            </a:r>
          </a:p>
        </p:txBody>
      </p:sp>
    </p:spTree>
    <p:extLst>
      <p:ext uri="{BB962C8B-B14F-4D97-AF65-F5344CB8AC3E}">
        <p14:creationId xmlns:p14="http://schemas.microsoft.com/office/powerpoint/2010/main" val="1959930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308927"/>
            <a:ext cx="12155311" cy="1325563"/>
          </a:xfrm>
        </p:spPr>
        <p:txBody>
          <a:bodyPr>
            <a:normAutofit/>
          </a:bodyPr>
          <a:lstStyle/>
          <a:p>
            <a:r>
              <a:rPr lang="en-US" sz="3200" b="1" dirty="0"/>
              <a:t>Available FHWA Innovation Deployment Funding</a:t>
            </a:r>
          </a:p>
        </p:txBody>
      </p:sp>
      <p:sp>
        <p:nvSpPr>
          <p:cNvPr id="3" name="Content Placeholder 2"/>
          <p:cNvSpPr>
            <a:spLocks noGrp="1"/>
          </p:cNvSpPr>
          <p:nvPr>
            <p:ph idx="1"/>
          </p:nvPr>
        </p:nvSpPr>
        <p:spPr>
          <a:xfrm>
            <a:off x="262890" y="1634490"/>
            <a:ext cx="9841230" cy="4542473"/>
          </a:xfrm>
        </p:spPr>
        <p:txBody>
          <a:bodyPr>
            <a:normAutofit fontScale="92500" lnSpcReduction="20000"/>
          </a:bodyPr>
          <a:lstStyle/>
          <a:p>
            <a:pPr marL="228600" indent="-228600">
              <a:buClr>
                <a:srgbClr val="0070C0"/>
              </a:buClr>
            </a:pPr>
            <a:r>
              <a:rPr lang="en-US" dirty="0"/>
              <a:t>Accelerated Innovation Deployment (AID) Funding</a:t>
            </a:r>
          </a:p>
          <a:p>
            <a:pPr marL="457200" lvl="1" indent="-228600">
              <a:buClr>
                <a:srgbClr val="0070C0"/>
              </a:buClr>
            </a:pPr>
            <a:r>
              <a:rPr lang="en-US" sz="2100" dirty="0"/>
              <a:t>Up to $1M per award</a:t>
            </a:r>
          </a:p>
          <a:p>
            <a:pPr marL="457200" lvl="1" indent="-228600">
              <a:buClr>
                <a:srgbClr val="0070C0"/>
              </a:buClr>
            </a:pPr>
            <a:r>
              <a:rPr lang="en-US" sz="2100" dirty="0"/>
              <a:t>Project initiates within 6 </a:t>
            </a:r>
            <a:r>
              <a:rPr lang="en-US" sz="2100" dirty="0" err="1"/>
              <a:t>mo</a:t>
            </a:r>
            <a:endParaRPr lang="en-US" sz="2100" dirty="0"/>
          </a:p>
          <a:p>
            <a:pPr marL="457200" lvl="1" indent="-228600">
              <a:buClr>
                <a:srgbClr val="0070C0"/>
              </a:buClr>
            </a:pPr>
            <a:r>
              <a:rPr lang="en-US" sz="2100" u="sng" spc="-100" dirty="0">
                <a:hlinkClick r:id="rId3"/>
              </a:rPr>
              <a:t>http://www.fhwa.dot.gov/accelerating/grants/index.cfm</a:t>
            </a:r>
            <a:r>
              <a:rPr lang="en-US" sz="2100" spc="-100" dirty="0"/>
              <a:t> </a:t>
            </a:r>
          </a:p>
          <a:p>
            <a:pPr>
              <a:buClr>
                <a:srgbClr val="0070C0"/>
              </a:buClr>
            </a:pPr>
            <a:endParaRPr lang="en-US" sz="1400" dirty="0"/>
          </a:p>
          <a:p>
            <a:pPr marL="228600" indent="-228600">
              <a:buClr>
                <a:srgbClr val="0070C0"/>
              </a:buClr>
            </a:pPr>
            <a:r>
              <a:rPr lang="en-US" dirty="0"/>
              <a:t>State Transportation Innovation Council (STIC) Incentive Funds</a:t>
            </a:r>
          </a:p>
          <a:p>
            <a:pPr marL="457200" lvl="1" indent="-228600">
              <a:buClr>
                <a:srgbClr val="0070C0"/>
              </a:buClr>
            </a:pPr>
            <a:r>
              <a:rPr lang="en-US" sz="2100" dirty="0"/>
              <a:t>Up to $100,000 per year</a:t>
            </a:r>
          </a:p>
          <a:p>
            <a:pPr marL="457200" lvl="1" indent="-228600">
              <a:buClr>
                <a:srgbClr val="0070C0"/>
              </a:buClr>
            </a:pPr>
            <a:r>
              <a:rPr lang="en-US" sz="2100" dirty="0"/>
              <a:t>contact your FHWA state office</a:t>
            </a:r>
          </a:p>
          <a:p>
            <a:pPr marL="457200" lvl="1" indent="-228600">
              <a:buClr>
                <a:srgbClr val="0070C0"/>
              </a:buClr>
            </a:pPr>
            <a:r>
              <a:rPr lang="en-US" sz="2000" dirty="0">
                <a:hlinkClick r:id="rId4"/>
              </a:rPr>
              <a:t>https://www.fhwa.dot.gov/innovation/stic/guidance.cfm</a:t>
            </a:r>
            <a:endParaRPr lang="en-US" sz="2100" dirty="0"/>
          </a:p>
          <a:p>
            <a:pPr>
              <a:buClr>
                <a:srgbClr val="0070C0"/>
              </a:buClr>
            </a:pPr>
            <a:endParaRPr lang="en-US" sz="1400" dirty="0"/>
          </a:p>
          <a:p>
            <a:pPr marL="228600" indent="-228600">
              <a:buClr>
                <a:srgbClr val="0070C0"/>
              </a:buClr>
            </a:pPr>
            <a:r>
              <a:rPr lang="en-US" dirty="0"/>
              <a:t>MAP-21 Section 1304 Innovative Project Delivery Funding</a:t>
            </a:r>
          </a:p>
          <a:p>
            <a:pPr marL="457200" lvl="1" indent="-228600">
              <a:buClr>
                <a:srgbClr val="0070C0"/>
              </a:buClr>
            </a:pPr>
            <a:r>
              <a:rPr lang="en-US" sz="2100" dirty="0"/>
              <a:t>Up to 5% increased federal share</a:t>
            </a:r>
          </a:p>
          <a:p>
            <a:pPr marL="457200" lvl="1" indent="-228600">
              <a:buClr>
                <a:srgbClr val="0070C0"/>
              </a:buClr>
            </a:pPr>
            <a:r>
              <a:rPr lang="en-US" sz="2100" u="sng" spc="-100" dirty="0">
                <a:hlinkClick r:id="rId5"/>
              </a:rPr>
              <a:t>http://www.fhwa.dot.gov/map21/qandas/qaipd.cfm</a:t>
            </a:r>
            <a:r>
              <a:rPr lang="en-US" sz="2100" spc="-100" dirty="0"/>
              <a:t> </a:t>
            </a:r>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849919" y="1528649"/>
            <a:ext cx="2000135" cy="42008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1374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140696" y="513243"/>
            <a:ext cx="8229599" cy="8083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rgbClr val="00245D"/>
                </a:solidFill>
                <a:latin typeface="Century Gothic"/>
                <a:ea typeface="+mj-ea"/>
                <a:cs typeface="Century Gothic"/>
              </a:defRPr>
            </a:lvl1pPr>
          </a:lstStyle>
          <a:p>
            <a:r>
              <a:rPr lang="en-US" dirty="0"/>
              <a:t>National Website</a:t>
            </a:r>
          </a:p>
        </p:txBody>
      </p:sp>
      <p:pic>
        <p:nvPicPr>
          <p:cNvPr id="11" name="Picture 10" descr="Screen Shot 2014-09-22 at 2.05.3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460" y="1517499"/>
            <a:ext cx="5759860" cy="4262744"/>
          </a:xfrm>
          <a:prstGeom prst="rect">
            <a:avLst/>
          </a:prstGeom>
          <a:ln>
            <a:solidFill>
              <a:srgbClr val="7F7F7F"/>
            </a:solidFill>
          </a:ln>
        </p:spPr>
      </p:pic>
      <p:sp>
        <p:nvSpPr>
          <p:cNvPr id="4" name="Slide Number Placeholder 3"/>
          <p:cNvSpPr>
            <a:spLocks noGrp="1"/>
          </p:cNvSpPr>
          <p:nvPr>
            <p:ph type="sldNum" sz="quarter" idx="12"/>
          </p:nvPr>
        </p:nvSpPr>
        <p:spPr/>
        <p:txBody>
          <a:bodyPr/>
          <a:lstStyle/>
          <a:p>
            <a:fld id="{1114828C-5D78-9B49-B11B-F71E2B02E95C}" type="slidenum">
              <a:rPr lang="en-US" smtClean="0"/>
              <a:pPr/>
              <a:t>59</a:t>
            </a:fld>
            <a:endParaRPr lang="en-US" dirty="0"/>
          </a:p>
        </p:txBody>
      </p:sp>
      <p:sp>
        <p:nvSpPr>
          <p:cNvPr id="10" name="TextBox 9"/>
          <p:cNvSpPr txBox="1"/>
          <p:nvPr/>
        </p:nvSpPr>
        <p:spPr>
          <a:xfrm>
            <a:off x="330884" y="23168"/>
            <a:ext cx="11511160" cy="584775"/>
          </a:xfrm>
          <a:prstGeom prst="rect">
            <a:avLst/>
          </a:prstGeom>
          <a:noFill/>
        </p:spPr>
        <p:txBody>
          <a:bodyPr wrap="square" rtlCol="0">
            <a:spAutoFit/>
          </a:bodyPr>
          <a:lstStyle/>
          <a:p>
            <a:pPr algn="l"/>
            <a:r>
              <a:rPr lang="en-US" sz="3200" b="1" dirty="0">
                <a:solidFill>
                  <a:prstClr val="white"/>
                </a:solidFill>
                <a:latin typeface="Georgia" panose="02040502050405020303" pitchFamily="18" charset="0"/>
              </a:rPr>
              <a:t>3D Engineered Models/e-Construction</a:t>
            </a:r>
          </a:p>
        </p:txBody>
      </p:sp>
      <p:sp>
        <p:nvSpPr>
          <p:cNvPr id="13" name="TextBox 12"/>
          <p:cNvSpPr txBox="1"/>
          <p:nvPr/>
        </p:nvSpPr>
        <p:spPr>
          <a:xfrm>
            <a:off x="838201" y="806994"/>
            <a:ext cx="5151120" cy="523220"/>
          </a:xfrm>
          <a:prstGeom prst="rect">
            <a:avLst/>
          </a:prstGeom>
          <a:noFill/>
        </p:spPr>
        <p:txBody>
          <a:bodyPr wrap="square" rtlCol="0">
            <a:spAutoFit/>
          </a:bodyPr>
          <a:lstStyle/>
          <a:p>
            <a:pPr algn="l"/>
            <a:r>
              <a:rPr lang="en-US" sz="2800" b="1" dirty="0">
                <a:solidFill>
                  <a:prstClr val="white"/>
                </a:solidFill>
                <a:latin typeface="Georgia" panose="02040502050405020303" pitchFamily="18" charset="0"/>
              </a:rPr>
              <a:t>Support &amp; Available Tools</a:t>
            </a:r>
          </a:p>
        </p:txBody>
      </p:sp>
      <p:pic>
        <p:nvPicPr>
          <p:cNvPr id="8" name="Picture 7">
            <a:extLst>
              <a:ext uri="{FF2B5EF4-FFF2-40B4-BE49-F238E27FC236}">
                <a16:creationId xmlns:a16="http://schemas.microsoft.com/office/drawing/2014/main" id="{9971B6D6-5D1B-4087-A0F9-19A4EF7E579C}"/>
              </a:ext>
            </a:extLst>
          </p:cNvPr>
          <p:cNvPicPr>
            <a:picLocks noChangeAspect="1"/>
          </p:cNvPicPr>
          <p:nvPr/>
        </p:nvPicPr>
        <p:blipFill>
          <a:blip r:embed="rId4"/>
          <a:stretch>
            <a:fillRect/>
          </a:stretch>
        </p:blipFill>
        <p:spPr>
          <a:xfrm>
            <a:off x="6483004" y="721579"/>
            <a:ext cx="5189786" cy="4924841"/>
          </a:xfrm>
          <a:prstGeom prst="rect">
            <a:avLst/>
          </a:prstGeom>
        </p:spPr>
      </p:pic>
      <p:sp>
        <p:nvSpPr>
          <p:cNvPr id="12" name="Rectangle 11">
            <a:extLst>
              <a:ext uri="{FF2B5EF4-FFF2-40B4-BE49-F238E27FC236}">
                <a16:creationId xmlns:a16="http://schemas.microsoft.com/office/drawing/2014/main" id="{29625391-FE1B-45B3-AA08-65FE4F7B445D}"/>
              </a:ext>
            </a:extLst>
          </p:cNvPr>
          <p:cNvSpPr/>
          <p:nvPr/>
        </p:nvSpPr>
        <p:spPr>
          <a:xfrm>
            <a:off x="229460" y="5833134"/>
            <a:ext cx="7805830" cy="523220"/>
          </a:xfrm>
          <a:prstGeom prst="rect">
            <a:avLst/>
          </a:prstGeom>
        </p:spPr>
        <p:txBody>
          <a:bodyPr wrap="square">
            <a:spAutoFit/>
          </a:bodyPr>
          <a:lstStyle/>
          <a:p>
            <a:pPr algn="l"/>
            <a:r>
              <a:rPr lang="en-US" sz="1400" dirty="0">
                <a:latin typeface="Century Gothic"/>
                <a:cs typeface="Century Gothic"/>
              </a:rPr>
              <a:t>Web pages  </a:t>
            </a:r>
            <a:r>
              <a:rPr lang="en-US" sz="1400" dirty="0">
                <a:latin typeface="Century Gothic"/>
                <a:cs typeface="Century Gothic"/>
                <a:hlinkClick r:id="rId5"/>
              </a:rPr>
              <a:t>www.fhwa.dot.gov/3d</a:t>
            </a:r>
            <a:r>
              <a:rPr lang="en-US" sz="1400" dirty="0">
                <a:latin typeface="Century Gothic"/>
                <a:cs typeface="Century Gothic"/>
              </a:rPr>
              <a:t>, </a:t>
            </a:r>
            <a:r>
              <a:rPr lang="en-US" sz="1400" dirty="0">
                <a:hlinkClick r:id="rId6"/>
              </a:rPr>
              <a:t>https://www.fhwa.dot.gov/construction/econstruction/</a:t>
            </a:r>
            <a:r>
              <a:rPr lang="en-US" sz="1400" b="1" dirty="0">
                <a:latin typeface="Century Gothic"/>
                <a:cs typeface="Century Gothic"/>
              </a:rPr>
              <a:t> </a:t>
            </a:r>
            <a:endParaRPr lang="en-US" sz="1400" dirty="0">
              <a:latin typeface="Century Gothic"/>
              <a:cs typeface="Century Gothic"/>
            </a:endParaRPr>
          </a:p>
          <a:p>
            <a:pPr algn="l"/>
            <a:endParaRPr lang="en-US" sz="1400" dirty="0">
              <a:latin typeface="Century Gothic"/>
              <a:cs typeface="Century Gothic"/>
            </a:endParaRPr>
          </a:p>
        </p:txBody>
      </p:sp>
    </p:spTree>
    <p:extLst>
      <p:ext uri="{BB962C8B-B14F-4D97-AF65-F5344CB8AC3E}">
        <p14:creationId xmlns:p14="http://schemas.microsoft.com/office/powerpoint/2010/main" val="1024032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a:t>‘Implementation Guide for CIM in DOTs’</a:t>
            </a:r>
          </a:p>
        </p:txBody>
      </p:sp>
      <p:sp>
        <p:nvSpPr>
          <p:cNvPr id="5" name="Content Placeholder 4"/>
          <p:cNvSpPr>
            <a:spLocks noGrp="1"/>
          </p:cNvSpPr>
          <p:nvPr>
            <p:ph idx="1"/>
          </p:nvPr>
        </p:nvSpPr>
        <p:spPr>
          <a:xfrm>
            <a:off x="308610" y="1825625"/>
            <a:ext cx="4972050" cy="4351338"/>
          </a:xfrm>
        </p:spPr>
        <p:txBody>
          <a:bodyPr/>
          <a:lstStyle/>
          <a:p>
            <a:pPr>
              <a:buClr>
                <a:srgbClr val="0070C0"/>
              </a:buClr>
            </a:pPr>
            <a:r>
              <a:rPr lang="en-US" dirty="0"/>
              <a:t>NCHRP 10-96/Report 831</a:t>
            </a:r>
          </a:p>
        </p:txBody>
      </p:sp>
      <p:sp>
        <p:nvSpPr>
          <p:cNvPr id="6" name="TextBox 5"/>
          <p:cNvSpPr txBox="1"/>
          <p:nvPr/>
        </p:nvSpPr>
        <p:spPr>
          <a:xfrm>
            <a:off x="651510" y="2614196"/>
            <a:ext cx="4038600" cy="2308324"/>
          </a:xfrm>
          <a:prstGeom prst="rect">
            <a:avLst/>
          </a:prstGeom>
          <a:noFill/>
        </p:spPr>
        <p:txBody>
          <a:bodyPr wrap="square" rtlCol="0">
            <a:spAutoFit/>
          </a:bodyPr>
          <a:lstStyle/>
          <a:p>
            <a:r>
              <a:rPr lang="en-US" sz="2400" b="1" dirty="0">
                <a:solidFill>
                  <a:prstClr val="black"/>
                </a:solidFill>
              </a:rPr>
              <a:t>Objective:</a:t>
            </a:r>
            <a:r>
              <a:rPr lang="en-US" sz="2400" dirty="0">
                <a:solidFill>
                  <a:prstClr val="black"/>
                </a:solidFill>
              </a:rPr>
              <a:t> Investigate the wide spectrum of CIM technologies and practices being deployed by DOTs on their projects and develop an implementation guide</a:t>
            </a:r>
          </a:p>
        </p:txBody>
      </p:sp>
      <p:pic>
        <p:nvPicPr>
          <p:cNvPr id="1027" name="Picture 3" descr="D:\TxDOT Projects\North Tarrant Express\Model\Sept-19\3DS Max\Max pics\HR-004.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63540" y="1457784"/>
            <a:ext cx="6115050" cy="407810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97282AA2-5AD2-41E6-9329-36567F663BA1}"/>
              </a:ext>
            </a:extLst>
          </p:cNvPr>
          <p:cNvSpPr txBox="1"/>
          <p:nvPr/>
        </p:nvSpPr>
        <p:spPr>
          <a:xfrm>
            <a:off x="5280660" y="5795010"/>
            <a:ext cx="2263140" cy="276999"/>
          </a:xfrm>
          <a:prstGeom prst="rect">
            <a:avLst/>
          </a:prstGeom>
          <a:noFill/>
        </p:spPr>
        <p:txBody>
          <a:bodyPr wrap="square" rtlCol="0">
            <a:spAutoFit/>
          </a:bodyPr>
          <a:lstStyle/>
          <a:p>
            <a:pPr algn="l"/>
            <a:r>
              <a:rPr lang="en-US" sz="1200" dirty="0"/>
              <a:t>Source: NCHRP</a:t>
            </a:r>
          </a:p>
        </p:txBody>
      </p:sp>
    </p:spTree>
    <p:extLst>
      <p:ext uri="{BB962C8B-B14F-4D97-AF65-F5344CB8AC3E}">
        <p14:creationId xmlns:p14="http://schemas.microsoft.com/office/powerpoint/2010/main" val="1726407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 y="293397"/>
            <a:ext cx="10515600" cy="1325563"/>
          </a:xfrm>
        </p:spPr>
        <p:txBody>
          <a:bodyPr>
            <a:normAutofit/>
          </a:bodyPr>
          <a:lstStyle/>
          <a:p>
            <a:r>
              <a:rPr lang="en-US" sz="3200" b="1" dirty="0"/>
              <a:t>EDC3 ‘How to’ Guidance Briefs</a:t>
            </a:r>
          </a:p>
        </p:txBody>
      </p:sp>
      <p:sp>
        <p:nvSpPr>
          <p:cNvPr id="5" name="Content Placeholder 4"/>
          <p:cNvSpPr>
            <a:spLocks noGrp="1"/>
          </p:cNvSpPr>
          <p:nvPr>
            <p:ph idx="1"/>
          </p:nvPr>
        </p:nvSpPr>
        <p:spPr>
          <a:xfrm>
            <a:off x="365760" y="1712736"/>
            <a:ext cx="10988040" cy="4351338"/>
          </a:xfrm>
        </p:spPr>
        <p:txBody>
          <a:bodyPr>
            <a:normAutofit fontScale="85000" lnSpcReduction="20000"/>
          </a:bodyPr>
          <a:lstStyle/>
          <a:p>
            <a:pPr>
              <a:buClr>
                <a:srgbClr val="0070C0"/>
              </a:buClr>
              <a:buFont typeface="Arial" panose="020B0604020202020204" pitchFamily="34" charset="0"/>
              <a:buChar char="•"/>
            </a:pPr>
            <a:r>
              <a:rPr lang="en-US" dirty="0">
                <a:solidFill>
                  <a:schemeClr val="tx1"/>
                </a:solidFill>
              </a:rPr>
              <a:t>Lidar data collection and management</a:t>
            </a:r>
          </a:p>
          <a:p>
            <a:pPr lvl="0">
              <a:buClr>
                <a:srgbClr val="0070C0"/>
              </a:buClr>
              <a:buFont typeface="Arial" panose="020B0604020202020204" pitchFamily="34" charset="0"/>
              <a:buChar char="•"/>
            </a:pPr>
            <a:r>
              <a:rPr lang="en-US" dirty="0">
                <a:solidFill>
                  <a:schemeClr val="tx1"/>
                </a:solidFill>
              </a:rPr>
              <a:t>Standards based data collection and exchange based on business requirements </a:t>
            </a:r>
          </a:p>
          <a:p>
            <a:pPr>
              <a:buClr>
                <a:srgbClr val="0070C0"/>
              </a:buClr>
              <a:buFont typeface="Arial" panose="020B0604020202020204" pitchFamily="34" charset="0"/>
              <a:buChar char="•"/>
            </a:pPr>
            <a:r>
              <a:rPr lang="en-US" dirty="0">
                <a:solidFill>
                  <a:schemeClr val="tx1"/>
                </a:solidFill>
              </a:rPr>
              <a:t>Updating or maintaining 4D models as schedules evolve</a:t>
            </a:r>
          </a:p>
          <a:p>
            <a:pPr lvl="0">
              <a:buClr>
                <a:srgbClr val="0070C0"/>
              </a:buClr>
              <a:buFont typeface="Arial" panose="020B0604020202020204" pitchFamily="34" charset="0"/>
              <a:buChar char="•"/>
            </a:pPr>
            <a:r>
              <a:rPr lang="en-US" dirty="0">
                <a:solidFill>
                  <a:schemeClr val="tx1"/>
                </a:solidFill>
              </a:rPr>
              <a:t>Project selection guidance for 4D modeling by usage case</a:t>
            </a:r>
          </a:p>
          <a:p>
            <a:pPr>
              <a:buClr>
                <a:srgbClr val="0070C0"/>
              </a:buClr>
              <a:buFont typeface="Arial" panose="020B0604020202020204" pitchFamily="34" charset="0"/>
              <a:buChar char="•"/>
            </a:pPr>
            <a:r>
              <a:rPr lang="en-US" dirty="0">
                <a:solidFill>
                  <a:schemeClr val="tx1"/>
                </a:solidFill>
              </a:rPr>
              <a:t>Guide specifications for capturing digital as-builts for subsurface utilities.</a:t>
            </a:r>
          </a:p>
          <a:p>
            <a:pPr lvl="0">
              <a:buClr>
                <a:srgbClr val="0070C0"/>
              </a:buClr>
              <a:buFont typeface="Arial" panose="020B0604020202020204" pitchFamily="34" charset="0"/>
              <a:buChar char="•"/>
            </a:pPr>
            <a:r>
              <a:rPr lang="en-US" dirty="0">
                <a:solidFill>
                  <a:schemeClr val="tx1"/>
                </a:solidFill>
              </a:rPr>
              <a:t>Dealing with legacy survey data in the design, construction, and asset management phases</a:t>
            </a:r>
          </a:p>
          <a:p>
            <a:pPr lvl="0">
              <a:buClr>
                <a:srgbClr val="0070C0"/>
              </a:buClr>
              <a:buFont typeface="Arial" panose="020B0604020202020204" pitchFamily="34" charset="0"/>
              <a:buChar char="•"/>
            </a:pPr>
            <a:r>
              <a:rPr lang="en-US" dirty="0">
                <a:solidFill>
                  <a:schemeClr val="tx1"/>
                </a:solidFill>
              </a:rPr>
              <a:t>Framework for digital asset management</a:t>
            </a:r>
          </a:p>
          <a:p>
            <a:pPr lvl="0">
              <a:buClr>
                <a:srgbClr val="0070C0"/>
              </a:buClr>
              <a:buFont typeface="Arial" panose="020B0604020202020204" pitchFamily="34" charset="0"/>
              <a:buChar char="•"/>
            </a:pPr>
            <a:r>
              <a:rPr lang="en-US" dirty="0">
                <a:solidFill>
                  <a:schemeClr val="tx1"/>
                </a:solidFill>
              </a:rPr>
              <a:t>Estimating return-on-investment for technology implementation at the project and program level </a:t>
            </a:r>
          </a:p>
        </p:txBody>
      </p:sp>
    </p:spTree>
    <p:extLst>
      <p:ext uri="{BB962C8B-B14F-4D97-AF65-F5344CB8AC3E}">
        <p14:creationId xmlns:p14="http://schemas.microsoft.com/office/powerpoint/2010/main" val="2364151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FA65-4884-4A35-896A-5A037B58507D}"/>
              </a:ext>
            </a:extLst>
          </p:cNvPr>
          <p:cNvSpPr>
            <a:spLocks noGrp="1"/>
          </p:cNvSpPr>
          <p:nvPr>
            <p:ph type="ctrTitle"/>
          </p:nvPr>
        </p:nvSpPr>
        <p:spPr>
          <a:xfrm>
            <a:off x="538843" y="2179412"/>
            <a:ext cx="10363200" cy="1470025"/>
          </a:xfrm>
        </p:spPr>
        <p:txBody>
          <a:bodyPr/>
          <a:lstStyle/>
          <a:p>
            <a:pPr algn="ctr"/>
            <a:r>
              <a:rPr lang="en-US" sz="4800" dirty="0"/>
              <a:t>Thank you!</a:t>
            </a:r>
          </a:p>
        </p:txBody>
      </p:sp>
      <p:sp>
        <p:nvSpPr>
          <p:cNvPr id="3" name="TextBox 2">
            <a:extLst>
              <a:ext uri="{FF2B5EF4-FFF2-40B4-BE49-F238E27FC236}">
                <a16:creationId xmlns:a16="http://schemas.microsoft.com/office/drawing/2014/main" id="{50AB0546-EB8D-410B-9707-E240458E7873}"/>
              </a:ext>
            </a:extLst>
          </p:cNvPr>
          <p:cNvSpPr txBox="1"/>
          <p:nvPr/>
        </p:nvSpPr>
        <p:spPr>
          <a:xfrm>
            <a:off x="754380" y="5532120"/>
            <a:ext cx="9715500" cy="600164"/>
          </a:xfrm>
          <a:prstGeom prst="rect">
            <a:avLst/>
          </a:prstGeom>
          <a:noFill/>
        </p:spPr>
        <p:txBody>
          <a:bodyPr wrap="square" rtlCol="0">
            <a:spAutoFit/>
          </a:bodyPr>
          <a:lstStyle/>
          <a:p>
            <a:pPr algn="l"/>
            <a:r>
              <a:rPr lang="en-US" sz="1100">
                <a:solidFill>
                  <a:schemeClr val="bg1"/>
                </a:solidFill>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 </a:t>
            </a:r>
            <a:endParaRPr lang="en-US" sz="1100" dirty="0">
              <a:solidFill>
                <a:schemeClr val="bg1"/>
              </a:solidFill>
            </a:endParaRPr>
          </a:p>
        </p:txBody>
      </p:sp>
    </p:spTree>
    <p:extLst>
      <p:ext uri="{BB962C8B-B14F-4D97-AF65-F5344CB8AC3E}">
        <p14:creationId xmlns:p14="http://schemas.microsoft.com/office/powerpoint/2010/main" val="4085380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206" y="0"/>
            <a:ext cx="8229600" cy="990600"/>
          </a:xfrm>
        </p:spPr>
        <p:txBody>
          <a:bodyPr>
            <a:normAutofit/>
          </a:bodyPr>
          <a:lstStyle/>
          <a:p>
            <a:r>
              <a:rPr lang="en-US" b="1" dirty="0"/>
              <a:t>BIM/CIM Technology Clusters </a:t>
            </a:r>
          </a:p>
        </p:txBody>
      </p:sp>
      <p:graphicFrame>
        <p:nvGraphicFramePr>
          <p:cNvPr id="4" name="Diagram 3"/>
          <p:cNvGraphicFramePr/>
          <p:nvPr>
            <p:extLst>
              <p:ext uri="{D42A27DB-BD31-4B8C-83A1-F6EECF244321}">
                <p14:modId xmlns:p14="http://schemas.microsoft.com/office/powerpoint/2010/main" val="1137592722"/>
              </p:ext>
            </p:extLst>
          </p:nvPr>
        </p:nvGraphicFramePr>
        <p:xfrm>
          <a:off x="891606" y="863132"/>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a:xfrm>
            <a:off x="1120206" y="5403608"/>
            <a:ext cx="1188718" cy="1000101"/>
          </a:xfrm>
          <a:prstGeom prst="roundRect">
            <a:avLst>
              <a:gd name="adj" fmla="val 10000"/>
            </a:avLst>
          </a:prstGeom>
          <a:blipFill>
            <a:blip r:embed="rId7" cstate="email">
              <a:extLst>
                <a:ext uri="{28A0092B-C50C-407E-A947-70E740481C1C}">
                  <a14:useLocalDpi xmlns:a14="http://schemas.microsoft.com/office/drawing/2010/main" val="0"/>
                </a:ext>
              </a:extLst>
            </a:blip>
            <a:srcRect/>
            <a:stretch>
              <a:fillRect l="-15000" r="-15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Rounded Rectangle 5"/>
          <p:cNvSpPr/>
          <p:nvPr/>
        </p:nvSpPr>
        <p:spPr>
          <a:xfrm>
            <a:off x="2994992" y="5403608"/>
            <a:ext cx="1181099" cy="1021742"/>
          </a:xfrm>
          <a:prstGeom prst="roundRect">
            <a:avLst>
              <a:gd name="adj" fmla="val 10000"/>
            </a:avLst>
          </a:prstGeom>
          <a:blipFill>
            <a:blip r:embed="rId8" cstate="email">
              <a:extLst>
                <a:ext uri="{28A0092B-C50C-407E-A947-70E740481C1C}">
                  <a14:useLocalDpi xmlns:a14="http://schemas.microsoft.com/office/drawing/2010/main" val="0"/>
                </a:ext>
              </a:extLst>
            </a:blip>
            <a:srcRect/>
            <a:stretch>
              <a:fillRect l="-13000" r="-13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ounded Rectangle 6"/>
          <p:cNvSpPr/>
          <p:nvPr/>
        </p:nvSpPr>
        <p:spPr>
          <a:xfrm>
            <a:off x="9814560" y="4459772"/>
            <a:ext cx="1173612" cy="943836"/>
          </a:xfrm>
          <a:prstGeom prst="roundRect">
            <a:avLst>
              <a:gd name="adj" fmla="val 10000"/>
            </a:avLst>
          </a:prstGeom>
          <a:blipFill>
            <a:blip r:embed="rId9" cstate="email">
              <a:extLst>
                <a:ext uri="{28A0092B-C50C-407E-A947-70E740481C1C}">
                  <a14:useLocalDpi xmlns:a14="http://schemas.microsoft.com/office/drawing/2010/main" val="0"/>
                </a:ext>
              </a:extLst>
            </a:blip>
            <a:srcRect/>
            <a:stretch>
              <a:fillRect t="-11000" b="-11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ounded Rectangle 7"/>
          <p:cNvSpPr/>
          <p:nvPr/>
        </p:nvSpPr>
        <p:spPr>
          <a:xfrm>
            <a:off x="5613768" y="5403608"/>
            <a:ext cx="1179195" cy="917406"/>
          </a:xfrm>
          <a:prstGeom prst="roundRect">
            <a:avLst>
              <a:gd name="adj" fmla="val 10000"/>
            </a:avLst>
          </a:prstGeom>
          <a:blipFill dpi="0" rotWithShape="1">
            <a:blip r:embed="rId10"/>
            <a:srcRect/>
            <a:stretch>
              <a:fillRect l="-404" t="-2328" r="-404" b="-2328"/>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E81F7728-0AC6-491A-B323-45330813AE07}"/>
              </a:ext>
            </a:extLst>
          </p:cNvPr>
          <p:cNvSpPr txBox="1"/>
          <p:nvPr/>
        </p:nvSpPr>
        <p:spPr>
          <a:xfrm>
            <a:off x="491490" y="6537960"/>
            <a:ext cx="3531870" cy="261610"/>
          </a:xfrm>
          <a:prstGeom prst="rect">
            <a:avLst/>
          </a:prstGeom>
          <a:noFill/>
        </p:spPr>
        <p:txBody>
          <a:bodyPr wrap="square" rtlCol="0">
            <a:spAutoFit/>
          </a:bodyPr>
          <a:lstStyle/>
          <a:p>
            <a:pPr algn="l"/>
            <a:r>
              <a:rPr lang="en-US" sz="1100" dirty="0"/>
              <a:t>Source: NCHRP</a:t>
            </a:r>
          </a:p>
        </p:txBody>
      </p:sp>
    </p:spTree>
    <p:extLst>
      <p:ext uri="{BB962C8B-B14F-4D97-AF65-F5344CB8AC3E}">
        <p14:creationId xmlns:p14="http://schemas.microsoft.com/office/powerpoint/2010/main" val="1220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3772" y="269683"/>
            <a:ext cx="10379320" cy="968760"/>
          </a:xfrm>
          <a:prstGeom prst="rect">
            <a:avLst/>
          </a:prstGeom>
        </p:spPr>
        <p:txBody>
          <a:bodyPr vert="horz" wrap="square" lIns="0" tIns="288831" rIns="0" bIns="0" rtlCol="0">
            <a:spAutoFit/>
          </a:bodyPr>
          <a:lstStyle/>
          <a:p>
            <a:pPr>
              <a:lnSpc>
                <a:spcPct val="100000"/>
              </a:lnSpc>
            </a:pPr>
            <a:r>
              <a:rPr spc="-80" dirty="0"/>
              <a:t>W</a:t>
            </a:r>
            <a:r>
              <a:rPr dirty="0"/>
              <a:t>ant </a:t>
            </a:r>
            <a:r>
              <a:rPr spc="-5" dirty="0"/>
              <a:t>detai</a:t>
            </a:r>
            <a:r>
              <a:rPr dirty="0"/>
              <a:t>l</a:t>
            </a:r>
            <a:r>
              <a:rPr spc="15" dirty="0"/>
              <a:t> </a:t>
            </a:r>
            <a:r>
              <a:rPr dirty="0"/>
              <a:t>to</a:t>
            </a:r>
            <a:r>
              <a:rPr spc="-15" dirty="0"/>
              <a:t> </a:t>
            </a:r>
            <a:r>
              <a:rPr dirty="0"/>
              <a:t>concepts?</a:t>
            </a:r>
          </a:p>
        </p:txBody>
      </p:sp>
      <p:sp>
        <p:nvSpPr>
          <p:cNvPr id="3" name="object 3"/>
          <p:cNvSpPr/>
          <p:nvPr/>
        </p:nvSpPr>
        <p:spPr>
          <a:xfrm>
            <a:off x="783773" y="1238443"/>
            <a:ext cx="4534676" cy="529298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523723" y="1238443"/>
            <a:ext cx="4310742" cy="529298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17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9748-9AE5-4EF7-8109-BC8C60304CBA}"/>
              </a:ext>
            </a:extLst>
          </p:cNvPr>
          <p:cNvSpPr>
            <a:spLocks noGrp="1"/>
          </p:cNvSpPr>
          <p:nvPr>
            <p:ph type="ctrTitle"/>
          </p:nvPr>
        </p:nvSpPr>
        <p:spPr/>
        <p:txBody>
          <a:bodyPr/>
          <a:lstStyle/>
          <a:p>
            <a:r>
              <a:rPr lang="en-US" dirty="0"/>
              <a:t>Federal/FHWA Role</a:t>
            </a:r>
          </a:p>
        </p:txBody>
      </p:sp>
      <p:sp>
        <p:nvSpPr>
          <p:cNvPr id="4" name="Slide Number Placeholder 3">
            <a:extLst>
              <a:ext uri="{FF2B5EF4-FFF2-40B4-BE49-F238E27FC236}">
                <a16:creationId xmlns:a16="http://schemas.microsoft.com/office/drawing/2014/main" id="{9C4E84D3-06EF-4519-8C28-9173239E7E10}"/>
              </a:ext>
            </a:extLst>
          </p:cNvPr>
          <p:cNvSpPr>
            <a:spLocks noGrp="1"/>
          </p:cNvSpPr>
          <p:nvPr>
            <p:ph type="sldNum" sz="quarter" idx="12"/>
          </p:nvPr>
        </p:nvSpPr>
        <p:spPr/>
        <p:txBody>
          <a:bodyPr/>
          <a:lstStyle/>
          <a:p>
            <a:fld id="{554CA540-989F-4F36-BBA5-90FBF845669F}" type="slidenum">
              <a:rPr lang="en-US" smtClean="0"/>
              <a:pPr/>
              <a:t>9</a:t>
            </a:fld>
            <a:endParaRPr lang="en-US" dirty="0"/>
          </a:p>
        </p:txBody>
      </p:sp>
    </p:spTree>
    <p:extLst>
      <p:ext uri="{BB962C8B-B14F-4D97-AF65-F5344CB8AC3E}">
        <p14:creationId xmlns:p14="http://schemas.microsoft.com/office/powerpoint/2010/main" val="571414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_rels/them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theme1.xml><?xml version="1.0" encoding="utf-8"?>
<a:theme xmlns:a="http://schemas.openxmlformats.org/drawingml/2006/main" name="Sales Direction 16X9">
  <a:themeElements>
    <a:clrScheme name="Custom 2">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8A6E0A"/>
      </a:hlink>
      <a:folHlink>
        <a:srgbClr val="6E6F6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tion1_V2" id="{8B1E535F-E841-4F80-B4F6-2AF938ACF8F6}" vid="{DB41C77F-B3A4-4B6A-94F4-257D39E0375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thAnniversaryMasterTemplateMarch2019-16-9">
  <a:themeElements>
    <a:clrScheme name="Resource Cente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th Anniversary - Widescreen" id="{17C427D4-29D4-4213-9D6B-19B53C267EC2}" vid="{39248278-091B-420F-91F3-F89461C0179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CF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ivic">
  <a:themeElements>
    <a:clrScheme name="Custom 1">
      <a:dk1>
        <a:sysClr val="windowText" lastClr="000000"/>
      </a:dk1>
      <a:lt1>
        <a:sysClr val="window" lastClr="FFFFFF"/>
      </a:lt1>
      <a:dk2>
        <a:srgbClr val="323232"/>
      </a:dk2>
      <a:lt2>
        <a:srgbClr val="E3DED1"/>
      </a:lt2>
      <a:accent1>
        <a:srgbClr val="B45F06"/>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MDT Schedule Management workshop template</Template>
  <TotalTime>2384</TotalTime>
  <Words>4928</Words>
  <Application>Microsoft Office PowerPoint</Application>
  <PresentationFormat>Widescreen</PresentationFormat>
  <Paragraphs>755</Paragraphs>
  <Slides>61</Slides>
  <Notes>40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61</vt:i4>
      </vt:variant>
    </vt:vector>
  </HeadingPairs>
  <TitlesOfParts>
    <vt:vector size="86" baseType="lpstr">
      <vt:lpstr>Arial</vt:lpstr>
      <vt:lpstr>Arial Narrow</vt:lpstr>
      <vt:lpstr>Book Antiqua</vt:lpstr>
      <vt:lpstr>Calibri</vt:lpstr>
      <vt:lpstr>Calibri Light</vt:lpstr>
      <vt:lpstr>Candara</vt:lpstr>
      <vt:lpstr>Century Gothic</vt:lpstr>
      <vt:lpstr>Franklin Gothic Book</vt:lpstr>
      <vt:lpstr>Franklin Gothic Medium</vt:lpstr>
      <vt:lpstr>Georgia</vt:lpstr>
      <vt:lpstr>HelveticaNeue</vt:lpstr>
      <vt:lpstr>HelveticaNeue-Bold</vt:lpstr>
      <vt:lpstr>Roboto Light</vt:lpstr>
      <vt:lpstr>Symbol</vt:lpstr>
      <vt:lpstr>Times New Roman</vt:lpstr>
      <vt:lpstr>Verdana</vt:lpstr>
      <vt:lpstr>Wingdings</vt:lpstr>
      <vt:lpstr>Wingdings 2</vt:lpstr>
      <vt:lpstr>Sales Direction 16X9</vt:lpstr>
      <vt:lpstr>2_Office Theme</vt:lpstr>
      <vt:lpstr>20thAnniversaryMasterTemplateMarch2019-16-9</vt:lpstr>
      <vt:lpstr>Divider Slide</vt:lpstr>
      <vt:lpstr>Office Theme</vt:lpstr>
      <vt:lpstr>1_Office Theme</vt:lpstr>
      <vt:lpstr>1_Civic</vt:lpstr>
      <vt:lpstr>  Building Information Modeling (BIM) for Infrastructure State of the Nation</vt:lpstr>
      <vt:lpstr>Today’s Presentation</vt:lpstr>
      <vt:lpstr>PowerPoint Presentation</vt:lpstr>
      <vt:lpstr>BIM for Infrastructure  (old term Civil Integrated Management or CIM)</vt:lpstr>
      <vt:lpstr>PowerPoint Presentation</vt:lpstr>
      <vt:lpstr>‘Implementation Guide for CIM in DOTs’</vt:lpstr>
      <vt:lpstr>BIM/CIM Technology Clusters </vt:lpstr>
      <vt:lpstr>Want detail to concepts?</vt:lpstr>
      <vt:lpstr>Federal/FHWA Role</vt:lpstr>
      <vt:lpstr>The National Spatial Data Infrastructure</vt:lpstr>
      <vt:lpstr>Geospatial Data Act (October 2018)</vt:lpstr>
      <vt:lpstr>MAP-21 – 23 USC 106 (j) Use of Advanced Modeling Technologies</vt:lpstr>
      <vt:lpstr>EDC 2 - 3D Engineered Models for Construction</vt:lpstr>
      <vt:lpstr>EDC 3 – 3/4/5D Engineered Models &amp; Post-Construction</vt:lpstr>
      <vt:lpstr>EDC 3 &amp; 4 - e-Construction</vt:lpstr>
      <vt:lpstr>PowerPoint Presentation</vt:lpstr>
      <vt:lpstr>Business Drivers</vt:lpstr>
      <vt:lpstr>BIM for Infrastructure – Why?</vt:lpstr>
      <vt:lpstr>The Digital Transformation of the Construction Industry</vt:lpstr>
      <vt:lpstr>The Digital Transformation of the Construction Industry</vt:lpstr>
      <vt:lpstr>PowerPoint Presentation</vt:lpstr>
      <vt:lpstr>Construction: declining productivity and low digitalisation</vt:lpstr>
      <vt:lpstr>Connected &amp; Autonomous Vehicles</vt:lpstr>
      <vt:lpstr>Technology Uses</vt:lpstr>
      <vt:lpstr>Geospatial Tools Used for Highway Construction  and Asset Management</vt:lpstr>
      <vt:lpstr>Planning Complex Activities</vt:lpstr>
      <vt:lpstr>PowerPoint Presentation</vt:lpstr>
      <vt:lpstr>PowerPoint Presentation</vt:lpstr>
      <vt:lpstr>PowerPoint Presentation</vt:lpstr>
      <vt:lpstr>AMG Paving</vt:lpstr>
      <vt:lpstr>Creating Digital As-Built Records</vt:lpstr>
      <vt:lpstr>PowerPoint Presentation</vt:lpstr>
      <vt:lpstr>PowerPoint Presentation</vt:lpstr>
      <vt:lpstr>PowerPoint Presentation</vt:lpstr>
      <vt:lpstr>FHWA Unmanned Aerial System Summary</vt:lpstr>
      <vt:lpstr>FHWA’s BIM-Enabling Research</vt:lpstr>
      <vt:lpstr>Recently Completed BIM-Enabling Research </vt:lpstr>
      <vt:lpstr>Ongoing FHWA BIM Research </vt:lpstr>
      <vt:lpstr>Determination of Improved Pavement Ride Quality (Smoothness) when Utilizing 3D Modeling and  Automatic Machine Guidance (AMG)</vt:lpstr>
      <vt:lpstr>Ongoing: Integrating 3D Digital Models and  other Building Information Management Data  into Asset Management</vt:lpstr>
      <vt:lpstr>Ongoing: Construction Inspection for Digital Project Delivery</vt:lpstr>
      <vt:lpstr>Ongoing: Identifying Data Frameworks and Governance for Establishing Future BIM for Infrastructure Standards</vt:lpstr>
      <vt:lpstr>FHWA Structures Office</vt:lpstr>
      <vt:lpstr>Ongoing: Unmanned Aerial Systems (UAS):  Bridge Inspection - Data Quality and Handling</vt:lpstr>
      <vt:lpstr>Ongoing: Leveraging Augmented Reality (AR)  for Highway Construction</vt:lpstr>
      <vt:lpstr>National &amp; State Implementation </vt:lpstr>
      <vt:lpstr>FHWA national ‘BIM roadmap’  under construction   </vt:lpstr>
      <vt:lpstr>Vision, Goal &amp; Objective (DRAFT)</vt:lpstr>
      <vt:lpstr>BIM for Infrastructure Components (DRAFT)</vt:lpstr>
      <vt:lpstr>Target Milestones (DRAFT)</vt:lpstr>
      <vt:lpstr>PowerPoint Presentation</vt:lpstr>
      <vt:lpstr>PowerPoint Presentation</vt:lpstr>
      <vt:lpstr>Impact of CIM on Project Workflow</vt:lpstr>
      <vt:lpstr>PowerPoint Presentation</vt:lpstr>
      <vt:lpstr>PowerPoint Presentation</vt:lpstr>
      <vt:lpstr>Asset Inventory and Condition Assessment … and Simplified Design </vt:lpstr>
      <vt:lpstr>Resources</vt:lpstr>
      <vt:lpstr>Available FHWA Innovation Deployment Funding</vt:lpstr>
      <vt:lpstr>PowerPoint Presentation</vt:lpstr>
      <vt:lpstr>EDC3 ‘How to’ Guidance Briefs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Unkefer, David (FHWA)</dc:creator>
  <cp:lastModifiedBy>Unkefer, David (FHWA)</cp:lastModifiedBy>
  <cp:revision>239</cp:revision>
  <dcterms:created xsi:type="dcterms:W3CDTF">2018-07-22T13:28:31Z</dcterms:created>
  <dcterms:modified xsi:type="dcterms:W3CDTF">2019-05-21T04:19:10Z</dcterms:modified>
</cp:coreProperties>
</file>