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2" r:id="rId3"/>
    <p:sldId id="264" r:id="rId4"/>
    <p:sldId id="265" r:id="rId5"/>
    <p:sldId id="267" r:id="rId6"/>
    <p:sldId id="256" r:id="rId7"/>
    <p:sldId id="272" r:id="rId8"/>
    <p:sldId id="275" r:id="rId9"/>
    <p:sldId id="276" r:id="rId10"/>
    <p:sldId id="282" r:id="rId11"/>
    <p:sldId id="279" r:id="rId12"/>
    <p:sldId id="278" r:id="rId13"/>
    <p:sldId id="283" r:id="rId14"/>
    <p:sldId id="285" r:id="rId15"/>
    <p:sldId id="286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108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DF16B-CB6C-4BEE-B9E0-C89E173112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9CB035-0627-4174-B97B-A972A3D32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C7412-3781-4217-9850-CC7179A6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3F85-E375-4C4B-8F6F-3EACC28EB2B6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133A7-009A-4A80-AF67-ABF8AA9BE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8BF0A-7787-4791-AFA7-E275AF137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125D-652D-48FF-996F-89824C778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46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EF744-1A56-4A55-A67A-A63597238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26F832-7C99-4427-8CE1-37513983A8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A2D36-7B94-4EE4-8E4F-C8C65DB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3F85-E375-4C4B-8F6F-3EACC28EB2B6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A05B8-B66A-4FE3-9F8F-E8DF32CA3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B5FFC-4E0A-4614-B37A-6D66D81A5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125D-652D-48FF-996F-89824C778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8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577F32-8AA7-44BA-BE0B-9F6A25D95C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A9467-A955-40B1-9B99-019DE6375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6101F-7BCB-449B-AE96-B69F47CF7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3F85-E375-4C4B-8F6F-3EACC28EB2B6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1368E-FD1B-4133-9CF7-C0BC1B5D9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385B4-0C4E-4C8F-A479-1E63BCB6C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125D-652D-48FF-996F-89824C778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8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51475-02F1-4A4B-8C8E-DB6E8580E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09EE8-6337-44EF-9895-88DFE480C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84126-DE8F-4555-A371-AA4F9C6D3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3F85-E375-4C4B-8F6F-3EACC28EB2B6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1E45C-43DA-45E6-BA19-51D9BA6E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6F1E-5ECB-4B49-9B74-70363491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125D-652D-48FF-996F-89824C778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22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1C038-8D0E-49B5-B607-9EF2A92C5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251B5-49F1-4936-ACAF-06AD7A42D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58E0F-8B79-4847-81AC-8B7786D3E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3F85-E375-4C4B-8F6F-3EACC28EB2B6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DBA7B-61EF-415A-9B25-C3ACA0F0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BF467-366E-46BB-92C3-D421F5B1D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125D-652D-48FF-996F-89824C778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41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B927A-FADA-49C6-968B-1AA39CCD3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0B186-1086-41D6-94EC-672C442F8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B4300-E6F0-4DB8-B438-F12FBC531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1844D1-C897-49DF-9F73-8935AE0B0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3F85-E375-4C4B-8F6F-3EACC28EB2B6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4150B-626C-453D-B9F3-7D89B5EEA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5E708-1E78-4AFC-91A0-7977807FF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125D-652D-48FF-996F-89824C778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1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1AB9A-9A74-45EF-B407-46BE3CDF0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18A4C-A382-4629-A007-98DEEDDF1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B5259-B1A9-4B5C-9A71-F356D8E1D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C900FD-F74F-4DB7-AF84-9A28B728E7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B0464C-0C8A-47E9-A78C-255110A0A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58E410-EE1E-4C57-89CE-1720D766B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3F85-E375-4C4B-8F6F-3EACC28EB2B6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0583C5-306F-4B27-A20A-2FAC8ED77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941C40-E863-4982-B441-55CF43078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125D-652D-48FF-996F-89824C778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58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7B9F6-B7C6-46C6-BA01-330A01F28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47D82D-C6B5-4BE4-9CD8-93E8FA8A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3F85-E375-4C4B-8F6F-3EACC28EB2B6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81B72-07A1-4AAA-A725-118DD93C0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CA1B9-6466-440E-A89D-A903DCEAE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125D-652D-48FF-996F-89824C778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3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9759EB-06C0-43D3-B002-D2A6743A5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3F85-E375-4C4B-8F6F-3EACC28EB2B6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A6997-3FE6-40D9-A8EE-E6A8D3D9C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7E848-AF90-4701-A721-B9187EE55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125D-652D-48FF-996F-89824C778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14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20870-63E8-4441-B86D-28CBE6D70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6CFB0-CC76-4D4F-99F5-E9D61002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05A06F-337B-48B5-BE08-E1B700FCA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E1EF-B972-4988-A1D6-C696C058C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3F85-E375-4C4B-8F6F-3EACC28EB2B6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20613-219C-4B75-9EE9-B5D9D0920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7BA958-8241-4403-9FEB-AB70E71D2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125D-652D-48FF-996F-89824C778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FC973-A882-46B7-94C2-88BB1A7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882BD0-42AF-4DCA-9FCE-728900D7D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28F595-1221-4468-85EC-71A8A4505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D459A-61C8-4A85-A8E5-754CC646B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3F85-E375-4C4B-8F6F-3EACC28EB2B6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61F043-17DA-48FA-A1F0-A69777ABF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6C2A7-4489-4FD8-842F-CFD47213A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125D-652D-48FF-996F-89824C778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2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E65178-E9EA-4870-961C-837127FF1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B0591-22BD-47E0-B252-1FD3C442B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C5116-1172-402F-8516-91ADAC80D8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23F85-E375-4C4B-8F6F-3EACC28EB2B6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9895B-AB78-4CC4-9186-91D32FB5B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0BB7E-A9F2-400A-996E-24167E0822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4125D-652D-48FF-996F-89824C778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2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54332" y="739186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University Prospective: </a:t>
            </a:r>
            <a:r>
              <a:rPr lang="en-US" dirty="0" err="1" smtClean="0"/>
              <a:t>MnROAD</a:t>
            </a:r>
            <a:r>
              <a:rPr lang="en-US" dirty="0" smtClean="0"/>
              <a:t> Testimonials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54332" y="3788150"/>
            <a:ext cx="9144000" cy="1655762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Zhanping</a:t>
            </a:r>
            <a:r>
              <a:rPr lang="en-US" sz="3200" dirty="0" smtClean="0"/>
              <a:t> You, </a:t>
            </a:r>
            <a:r>
              <a:rPr lang="en-US" altLang="zh-CN" sz="3200" dirty="0" smtClean="0"/>
              <a:t>Ph.D</a:t>
            </a:r>
            <a:r>
              <a:rPr lang="en-US" altLang="zh-CN" sz="3200" dirty="0"/>
              <a:t>., P.E</a:t>
            </a:r>
            <a:r>
              <a:rPr lang="en-US" altLang="zh-CN" sz="3200" dirty="0" smtClean="0"/>
              <a:t>.</a:t>
            </a:r>
          </a:p>
          <a:p>
            <a:r>
              <a:rPr lang="en-US" altLang="zh-CN" sz="3200" dirty="0" smtClean="0"/>
              <a:t>Distinguished Professor, Michigan Tech</a:t>
            </a:r>
            <a:endParaRPr lang="en-US" altLang="zh-CN" sz="3200" dirty="0" smtClean="0"/>
          </a:p>
          <a:p>
            <a:r>
              <a:rPr lang="en-US" altLang="zh-CN" sz="3200" dirty="0"/>
              <a:t>zyou@mtu.edu</a:t>
            </a:r>
          </a:p>
          <a:p>
            <a:r>
              <a:rPr lang="en-US" sz="3200" dirty="0" smtClean="0"/>
              <a:t>May 22, 2019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436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5" y="1664561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15" y="1086825"/>
            <a:ext cx="7509116" cy="56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3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8" y="1773374"/>
            <a:ext cx="5801784" cy="43513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3050" y="595993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0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4" y="62752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8358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7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0791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37" y="0"/>
            <a:ext cx="8593183" cy="644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82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16" y="742178"/>
            <a:ext cx="7059749" cy="5294812"/>
          </a:xfrm>
        </p:spPr>
      </p:pic>
    </p:spTree>
    <p:extLst>
      <p:ext uri="{BB962C8B-B14F-4D97-AF65-F5344CB8AC3E}">
        <p14:creationId xmlns:p14="http://schemas.microsoft.com/office/powerpoint/2010/main" val="952368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28" y="418602"/>
            <a:ext cx="7610899" cy="5708174"/>
          </a:xfrm>
        </p:spPr>
      </p:pic>
    </p:spTree>
    <p:extLst>
      <p:ext uri="{BB962C8B-B14F-4D97-AF65-F5344CB8AC3E}">
        <p14:creationId xmlns:p14="http://schemas.microsoft.com/office/powerpoint/2010/main" val="1807113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15499" y="198254"/>
            <a:ext cx="3416968" cy="77002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Thanks !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744" y="1115613"/>
            <a:ext cx="9610479" cy="51298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113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2849" y="224863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Michigan Tech Involvement:</a:t>
            </a:r>
            <a:br>
              <a:rPr lang="en-US" altLang="zh-CN" dirty="0" smtClean="0"/>
            </a:br>
            <a:r>
              <a:rPr lang="en-US" altLang="zh-CN" dirty="0" smtClean="0"/>
              <a:t> </a:t>
            </a:r>
            <a:br>
              <a:rPr lang="en-US" altLang="zh-CN" dirty="0" smtClean="0"/>
            </a:br>
            <a:r>
              <a:rPr lang="en-US" altLang="zh-CN" dirty="0" smtClean="0"/>
              <a:t>2017 </a:t>
            </a:r>
            <a:r>
              <a:rPr lang="en-US" altLang="zh-CN" dirty="0"/>
              <a:t>NRRA </a:t>
            </a:r>
            <a:r>
              <a:rPr lang="en-US" altLang="zh-CN" dirty="0" smtClean="0"/>
              <a:t>Grand Opening </a:t>
            </a:r>
            <a:r>
              <a:rPr lang="en-US" altLang="zh-CN" dirty="0"/>
              <a:t>and Test Sections Tour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5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AF218CD-A28F-4356-93B1-AC4F3C315779}"/>
              </a:ext>
            </a:extLst>
          </p:cNvPr>
          <p:cNvSpPr/>
          <p:nvPr/>
        </p:nvSpPr>
        <p:spPr>
          <a:xfrm>
            <a:off x="225034" y="367000"/>
            <a:ext cx="4643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2017 NRRA Grand Opening</a:t>
            </a:r>
            <a:endParaRPr lang="en-US" altLang="zh-CN" sz="2800" dirty="0">
              <a:latin typeface="+mj-lt"/>
              <a:ea typeface="+mj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224" y="3506359"/>
            <a:ext cx="3875081" cy="2468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7134" b="7000"/>
          <a:stretch/>
        </p:blipFill>
        <p:spPr>
          <a:xfrm>
            <a:off x="225034" y="1208150"/>
            <a:ext cx="6767159" cy="2399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02" y="1645920"/>
            <a:ext cx="5029360" cy="44306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69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AF218CD-A28F-4356-93B1-AC4F3C315779}"/>
              </a:ext>
            </a:extLst>
          </p:cNvPr>
          <p:cNvSpPr/>
          <p:nvPr/>
        </p:nvSpPr>
        <p:spPr>
          <a:xfrm>
            <a:off x="225034" y="367000"/>
            <a:ext cx="8400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/>
              <a:t>2017/2018 </a:t>
            </a:r>
            <a:r>
              <a:rPr lang="en-US" altLang="zh-CN" sz="2800" dirty="0" err="1" smtClean="0"/>
              <a:t>MnROAD</a:t>
            </a:r>
            <a:r>
              <a:rPr lang="en-US" altLang="zh-CN" sz="2800" dirty="0" smtClean="0"/>
              <a:t> Tours and Test </a:t>
            </a:r>
            <a:r>
              <a:rPr lang="en-US" altLang="zh-CN" sz="2800" dirty="0" smtClean="0"/>
              <a:t>Sections </a:t>
            </a:r>
            <a:r>
              <a:rPr lang="en-US" altLang="zh-CN" sz="2800" dirty="0" smtClean="0"/>
              <a:t>Tours</a:t>
            </a:r>
            <a:endParaRPr lang="en-US" altLang="zh-CN" sz="2800" dirty="0">
              <a:latin typeface="+mj-lt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81BF22-DF32-45C9-A51B-F16BDCC8C190}"/>
              </a:ext>
            </a:extLst>
          </p:cNvPr>
          <p:cNvSpPr txBox="1"/>
          <p:nvPr/>
        </p:nvSpPr>
        <p:spPr>
          <a:xfrm>
            <a:off x="116069" y="1729731"/>
            <a:ext cx="42998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National pavement preservation study (Northern test sections)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US-169 Lane, Pease, MN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CSAH-8 Lanes</a:t>
            </a:r>
            <a:r>
              <a:rPr lang="en-US" dirty="0"/>
              <a:t>, Pease, </a:t>
            </a:r>
            <a:r>
              <a:rPr lang="en-US" dirty="0" smtClean="0"/>
              <a:t>MN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228"/>
          <a:stretch/>
        </p:blipFill>
        <p:spPr>
          <a:xfrm>
            <a:off x="4282068" y="1288024"/>
            <a:ext cx="7750098" cy="48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5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AF218CD-A28F-4356-93B1-AC4F3C315779}"/>
              </a:ext>
            </a:extLst>
          </p:cNvPr>
          <p:cNvSpPr/>
          <p:nvPr/>
        </p:nvSpPr>
        <p:spPr>
          <a:xfrm>
            <a:off x="225034" y="367000"/>
            <a:ext cx="40098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2017 Test Sections Tour</a:t>
            </a:r>
            <a:endParaRPr lang="en-US" altLang="zh-CN" sz="2800" dirty="0">
              <a:latin typeface="+mj-lt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81BF22-DF32-45C9-A51B-F16BDCC8C190}"/>
              </a:ext>
            </a:extLst>
          </p:cNvPr>
          <p:cNvSpPr txBox="1"/>
          <p:nvPr/>
        </p:nvSpPr>
        <p:spPr>
          <a:xfrm>
            <a:off x="116068" y="1729730"/>
            <a:ext cx="47124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CSAH-8 Lanes</a:t>
            </a:r>
            <a:r>
              <a:rPr lang="en-US" dirty="0"/>
              <a:t>, Pease, </a:t>
            </a:r>
            <a:r>
              <a:rPr lang="en-US" dirty="0" smtClean="0"/>
              <a:t>MN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Single Chip Seal (Section #3)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 smtClean="0"/>
              <a:t>Microsurfacing</a:t>
            </a:r>
            <a:r>
              <a:rPr lang="en-US" dirty="0" smtClean="0"/>
              <a:t> (Section #4)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Double Chip Seal </a:t>
            </a:r>
            <a:r>
              <a:rPr lang="en-US" dirty="0"/>
              <a:t>(Section </a:t>
            </a:r>
            <a:r>
              <a:rPr lang="en-US" dirty="0" smtClean="0"/>
              <a:t>#5)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Triple </a:t>
            </a:r>
            <a:r>
              <a:rPr lang="en-US" dirty="0"/>
              <a:t>Chip Seal (Section </a:t>
            </a:r>
            <a:r>
              <a:rPr lang="en-US" dirty="0" smtClean="0"/>
              <a:t>#6)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2054"/>
          <a:stretch/>
        </p:blipFill>
        <p:spPr>
          <a:xfrm>
            <a:off x="4954485" y="1413086"/>
            <a:ext cx="3383280" cy="22936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485" y="3834500"/>
            <a:ext cx="3383280" cy="22768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1540"/>
          <a:stretch/>
        </p:blipFill>
        <p:spPr>
          <a:xfrm>
            <a:off x="8463773" y="2201374"/>
            <a:ext cx="3626538" cy="27715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8761001" y="4567051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04979" y="5741983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#4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834505" y="453359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#5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658568" y="3337401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#3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67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television&#10;&#10;Description automatically generated">
            <a:extLst>
              <a:ext uri="{FF2B5EF4-FFF2-40B4-BE49-F238E27FC236}">
                <a16:creationId xmlns:a16="http://schemas.microsoft.com/office/drawing/2014/main" id="{55C5EDA7-7A82-4738-A1F0-E2DEC3A5B8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0" y="3729696"/>
            <a:ext cx="3048000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6ED501-890F-460F-8139-D3DA5136509D}"/>
              </a:ext>
            </a:extLst>
          </p:cNvPr>
          <p:cNvSpPr txBox="1"/>
          <p:nvPr/>
        </p:nvSpPr>
        <p:spPr>
          <a:xfrm>
            <a:off x="624297" y="1911671"/>
            <a:ext cx="4292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MIST test by MTU  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408D63-5C80-406D-BAA3-41A7E8B33512}"/>
              </a:ext>
            </a:extLst>
          </p:cNvPr>
          <p:cNvSpPr/>
          <p:nvPr/>
        </p:nvSpPr>
        <p:spPr>
          <a:xfrm>
            <a:off x="225034" y="367000"/>
            <a:ext cx="77079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+mj-lt"/>
                <a:ea typeface="+mj-ea"/>
              </a:rPr>
              <a:t>2018 </a:t>
            </a:r>
            <a:r>
              <a:rPr lang="en-US" altLang="zh-CN" sz="2800" dirty="0" err="1" smtClean="0">
                <a:latin typeface="+mj-lt"/>
                <a:ea typeface="+mj-ea"/>
              </a:rPr>
              <a:t>MnROAD</a:t>
            </a:r>
            <a:r>
              <a:rPr lang="en-US" altLang="zh-CN" sz="2800" dirty="0" smtClean="0">
                <a:latin typeface="+mj-lt"/>
                <a:ea typeface="+mj-ea"/>
              </a:rPr>
              <a:t> Materials Test in </a:t>
            </a:r>
            <a:r>
              <a:rPr lang="en-US" altLang="zh-CN" sz="2800" dirty="0" smtClean="0">
                <a:latin typeface="+mj-lt"/>
                <a:ea typeface="+mj-ea"/>
              </a:rPr>
              <a:t>Michigan Tech</a:t>
            </a:r>
            <a:endParaRPr lang="en-US" altLang="zh-CN" sz="2800" dirty="0">
              <a:latin typeface="+mj-lt"/>
              <a:ea typeface="+mj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r="7191"/>
          <a:stretch/>
        </p:blipFill>
        <p:spPr>
          <a:xfrm>
            <a:off x="8321040" y="1230336"/>
            <a:ext cx="3027588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862" y="1671396"/>
            <a:ext cx="2625365" cy="36898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504" y="2985212"/>
            <a:ext cx="4797663" cy="22074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194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2849" y="2248636"/>
            <a:ext cx="9144000" cy="2387600"/>
          </a:xfrm>
        </p:spPr>
        <p:txBody>
          <a:bodyPr/>
          <a:lstStyle/>
          <a:p>
            <a:r>
              <a:rPr lang="en-US" dirty="0" smtClean="0"/>
              <a:t>Asphalt Materials Labs at Michigan 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41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AF218CD-A28F-4356-93B1-AC4F3C315779}"/>
              </a:ext>
            </a:extLst>
          </p:cNvPr>
          <p:cNvSpPr/>
          <p:nvPr/>
        </p:nvSpPr>
        <p:spPr>
          <a:xfrm>
            <a:off x="225034" y="367000"/>
            <a:ext cx="6616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Asphalt Materials Labs at Michigan Tech</a:t>
            </a:r>
            <a:endParaRPr lang="en-US" altLang="zh-CN" sz="2800" dirty="0">
              <a:latin typeface="+mj-lt"/>
              <a:ea typeface="+mj-e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66" y="2979102"/>
            <a:ext cx="4134667" cy="2560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185754" y="2001275"/>
            <a:ext cx="3863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ea typeface="Times New Roman" panose="02020603050405020304" pitchFamily="18" charset="0"/>
              </a:rPr>
              <a:t>Anton </a:t>
            </a:r>
            <a:r>
              <a:rPr lang="en-US" sz="2800" dirty="0" err="1">
                <a:ea typeface="Times New Roman" panose="02020603050405020304" pitchFamily="18" charset="0"/>
              </a:rPr>
              <a:t>Paar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Times New Roman" panose="02020603050405020304" pitchFamily="18" charset="0"/>
              </a:rPr>
              <a:t>Rheometer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4621860" y="1862775"/>
            <a:ext cx="33987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a typeface="Times New Roman" panose="02020603050405020304" pitchFamily="18" charset="0"/>
              </a:rPr>
              <a:t>Asphalt Binder Cracking Device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944" y="2979102"/>
            <a:ext cx="3439296" cy="2560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289" y="2979102"/>
            <a:ext cx="3108960" cy="2560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8234240" y="1862775"/>
            <a:ext cx="36230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ea typeface="Times New Roman" panose="02020603050405020304" pitchFamily="18" charset="0"/>
              </a:rPr>
              <a:t>Bending Beam </a:t>
            </a:r>
            <a:r>
              <a:rPr lang="en-US" sz="2800" dirty="0" err="1" smtClean="0">
                <a:ea typeface="Times New Roman" panose="02020603050405020304" pitchFamily="18" charset="0"/>
              </a:rPr>
              <a:t>Rheometere</a:t>
            </a:r>
            <a:endParaRPr lang="en-US" sz="28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21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AF218CD-A28F-4356-93B1-AC4F3C315779}"/>
              </a:ext>
            </a:extLst>
          </p:cNvPr>
          <p:cNvSpPr/>
          <p:nvPr/>
        </p:nvSpPr>
        <p:spPr>
          <a:xfrm>
            <a:off x="225034" y="367000"/>
            <a:ext cx="6616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Asphalt Materials Labs at Michigan Tech</a:t>
            </a:r>
            <a:endParaRPr lang="en-US" altLang="zh-CN" sz="2800" dirty="0">
              <a:latin typeface="+mj-lt"/>
              <a:ea typeface="+mj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10" y="2842931"/>
            <a:ext cx="2570480" cy="32200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087" y="3492472"/>
            <a:ext cx="3838575" cy="25792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459" y="3014991"/>
            <a:ext cx="3898246" cy="30480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3678856" y="1903164"/>
            <a:ext cx="31622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a typeface="Times New Roman" panose="02020603050405020304" pitchFamily="18" charset="0"/>
              </a:rPr>
              <a:t>Disk-Shaped Compact Tension Test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53126" y="2202099"/>
            <a:ext cx="43829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ea typeface="Times New Roman" panose="02020603050405020304" pitchFamily="18" charset="0"/>
              </a:rPr>
              <a:t>Automatic </a:t>
            </a:r>
            <a:r>
              <a:rPr lang="en-US" sz="2800" dirty="0" smtClean="0">
                <a:ea typeface="Times New Roman" panose="02020603050405020304" pitchFamily="18" charset="0"/>
              </a:rPr>
              <a:t>binder </a:t>
            </a:r>
            <a:r>
              <a:rPr lang="en-US" sz="2800" dirty="0" smtClean="0">
                <a:ea typeface="Times New Roman" panose="02020603050405020304" pitchFamily="18" charset="0"/>
              </a:rPr>
              <a:t>extractor</a:t>
            </a:r>
            <a:endParaRPr lang="en-US" sz="2800" dirty="0"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81511" y="2147004"/>
            <a:ext cx="16850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ea typeface="Times New Roman" panose="02020603050405020304" pitchFamily="18" charset="0"/>
              </a:rPr>
              <a:t>UTM-100</a:t>
            </a:r>
            <a:endParaRPr lang="en-US" sz="28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77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</TotalTime>
  <Words>155</Words>
  <Application>Microsoft Office PowerPoint</Application>
  <PresentationFormat>Widescreen</PresentationFormat>
  <Paragraphs>33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黑体</vt:lpstr>
      <vt:lpstr>Arial</vt:lpstr>
      <vt:lpstr>Times New Roman</vt:lpstr>
      <vt:lpstr>Office Theme</vt:lpstr>
      <vt:lpstr>University Prospective: MnROAD Testimonials</vt:lpstr>
      <vt:lpstr>Michigan Tech Involvement:   2017 NRRA Grand Opening and Test Sections Tour</vt:lpstr>
      <vt:lpstr>PowerPoint Presentation</vt:lpstr>
      <vt:lpstr>PowerPoint Presentation</vt:lpstr>
      <vt:lpstr>PowerPoint Presentation</vt:lpstr>
      <vt:lpstr>PowerPoint Presentation</vt:lpstr>
      <vt:lpstr>Asphalt Materials Labs at Michigan Tech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NRRA</dc:title>
  <dc:creator>siychen; xzhou3</dc:creator>
  <cp:lastModifiedBy>zyou</cp:lastModifiedBy>
  <cp:revision>46</cp:revision>
  <dcterms:created xsi:type="dcterms:W3CDTF">2019-05-12T14:01:42Z</dcterms:created>
  <dcterms:modified xsi:type="dcterms:W3CDTF">2019-05-23T03:06:08Z</dcterms:modified>
</cp:coreProperties>
</file>