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2" r:id="rId6"/>
    <p:sldId id="263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50" d="100"/>
          <a:sy n="50" d="100"/>
        </p:scale>
        <p:origin x="62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9AF56-A57B-47A7-B7D0-CB7E21EBB3A4}" type="datetimeFigureOut">
              <a:rPr lang="en-US" smtClean="0"/>
              <a:t>12/27/2018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33C57-1145-4552-A684-D51408ED4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926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9AF56-A57B-47A7-B7D0-CB7E21EBB3A4}" type="datetimeFigureOut">
              <a:rPr lang="en-US" smtClean="0"/>
              <a:t>12/27/2018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33C57-1145-4552-A684-D51408ED4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53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9AF56-A57B-47A7-B7D0-CB7E21EBB3A4}" type="datetimeFigureOut">
              <a:rPr lang="en-US" smtClean="0"/>
              <a:t>12/27/2018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33C57-1145-4552-A684-D51408ED4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36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9AF56-A57B-47A7-B7D0-CB7E21EBB3A4}" type="datetimeFigureOut">
              <a:rPr lang="en-US" smtClean="0"/>
              <a:t>12/27/2018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33C57-1145-4552-A684-D51408ED4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4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9AF56-A57B-47A7-B7D0-CB7E21EBB3A4}" type="datetimeFigureOut">
              <a:rPr lang="en-US" smtClean="0"/>
              <a:t>12/27/2018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33C57-1145-4552-A684-D51408ED4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00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9AF56-A57B-47A7-B7D0-CB7E21EBB3A4}" type="datetimeFigureOut">
              <a:rPr lang="en-US" smtClean="0"/>
              <a:t>12/27/2018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33C57-1145-4552-A684-D51408ED4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70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9AF56-A57B-47A7-B7D0-CB7E21EBB3A4}" type="datetimeFigureOut">
              <a:rPr lang="en-US" smtClean="0"/>
              <a:t>12/27/2018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33C57-1145-4552-A684-D51408ED4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1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9AF56-A57B-47A7-B7D0-CB7E21EBB3A4}" type="datetimeFigureOut">
              <a:rPr lang="en-US" smtClean="0"/>
              <a:t>12/27/2018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33C57-1145-4552-A684-D51408ED4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403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9AF56-A57B-47A7-B7D0-CB7E21EBB3A4}" type="datetimeFigureOut">
              <a:rPr lang="en-US" smtClean="0"/>
              <a:t>12/27/2018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33C57-1145-4552-A684-D51408ED4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33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9AF56-A57B-47A7-B7D0-CB7E21EBB3A4}" type="datetimeFigureOut">
              <a:rPr lang="en-US" smtClean="0"/>
              <a:t>12/27/2018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33C57-1145-4552-A684-D51408ED4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044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9AF56-A57B-47A7-B7D0-CB7E21EBB3A4}" type="datetimeFigureOut">
              <a:rPr lang="en-US" smtClean="0"/>
              <a:t>12/27/2018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33C57-1145-4552-A684-D51408ED4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0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9AF56-A57B-47A7-B7D0-CB7E21EBB3A4}" type="datetimeFigureOut">
              <a:rPr lang="en-US" smtClean="0"/>
              <a:t>12/27/2018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33C57-1145-4552-A684-D51408ED4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30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NRRA</a:t>
            </a:r>
            <a:r>
              <a:rPr lang="en-US" dirty="0" smtClean="0"/>
              <a:t> Mix Rejuvenator Field Test Sections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12/27/2018</a:t>
            </a:r>
          </a:p>
          <a:p>
            <a:r>
              <a:rPr lang="en-US" dirty="0" smtClean="0"/>
              <a:t>Flex Team</a:t>
            </a:r>
          </a:p>
          <a:p>
            <a:r>
              <a:rPr lang="en-US" dirty="0" smtClean="0"/>
              <a:t>Mix Rejuvenator TAP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801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Description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Construct field sections to show performance of high RAP (&gt;40%) mixes with rejuvenator</a:t>
            </a:r>
          </a:p>
          <a:p>
            <a:r>
              <a:rPr lang="en-US" dirty="0" smtClean="0"/>
              <a:t>Material compatibility issues need to be considered to make results impactful</a:t>
            </a:r>
          </a:p>
          <a:p>
            <a:pPr lvl="1"/>
            <a:r>
              <a:rPr lang="en-US" dirty="0" smtClean="0"/>
              <a:t>i.e., Need to learn more than product A works well with binder A and RAP source A</a:t>
            </a:r>
          </a:p>
          <a:p>
            <a:r>
              <a:rPr lang="en-US" dirty="0" smtClean="0"/>
              <a:t>Sections will be built in MN near existing </a:t>
            </a:r>
            <a:r>
              <a:rPr lang="en-US" dirty="0" err="1" smtClean="0"/>
              <a:t>NRRA</a:t>
            </a:r>
            <a:r>
              <a:rPr lang="en-US" dirty="0" smtClean="0"/>
              <a:t> research so performance monitoring can be easily appended to existing data collection routines</a:t>
            </a:r>
          </a:p>
          <a:p>
            <a:r>
              <a:rPr lang="en-US" dirty="0" smtClean="0"/>
              <a:t>Sections will be 0.1 mile in length and contiguous </a:t>
            </a:r>
          </a:p>
        </p:txBody>
      </p:sp>
    </p:spTree>
    <p:extLst>
      <p:ext uri="{BB962C8B-B14F-4D97-AF65-F5344CB8AC3E}">
        <p14:creationId xmlns:p14="http://schemas.microsoft.com/office/powerpoint/2010/main" val="1597854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Description cont.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contract will be written to:</a:t>
            </a:r>
          </a:p>
          <a:p>
            <a:pPr lvl="1"/>
            <a:r>
              <a:rPr lang="en-US" dirty="0" smtClean="0"/>
              <a:t>Mix design / lab performance testing</a:t>
            </a:r>
          </a:p>
          <a:p>
            <a:pPr lvl="1"/>
            <a:r>
              <a:rPr lang="en-US" dirty="0" smtClean="0"/>
              <a:t>Construction report (plant issues/ field comments)</a:t>
            </a:r>
          </a:p>
          <a:p>
            <a:pPr lvl="1"/>
            <a:r>
              <a:rPr lang="en-US" dirty="0" smtClean="0"/>
              <a:t>Field sample testing (</a:t>
            </a:r>
            <a:r>
              <a:rPr lang="en-US" dirty="0" err="1" smtClean="0"/>
              <a:t>MnDOT</a:t>
            </a:r>
            <a:r>
              <a:rPr lang="en-US" dirty="0" smtClean="0"/>
              <a:t> can collect samples)</a:t>
            </a:r>
          </a:p>
          <a:p>
            <a:pPr lvl="2"/>
            <a:r>
              <a:rPr lang="en-US" dirty="0" smtClean="0"/>
              <a:t>AGING??? (needs to be addressed in our lab testing but do not want this experiment to turn into aging experiment)</a:t>
            </a:r>
          </a:p>
          <a:p>
            <a:pPr lvl="1"/>
            <a:r>
              <a:rPr lang="en-US" dirty="0" smtClean="0"/>
              <a:t>Recommendations</a:t>
            </a:r>
          </a:p>
          <a:p>
            <a:r>
              <a:rPr lang="en-US" dirty="0" smtClean="0"/>
              <a:t>Contract length likely 1.5 years</a:t>
            </a:r>
          </a:p>
          <a:p>
            <a:r>
              <a:rPr lang="en-US" dirty="0" smtClean="0"/>
              <a:t>Field performance will be monitored long-term (5+ years likely needed to show performance differences)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497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Immediate Action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determine rejuvenator products to be used</a:t>
            </a:r>
          </a:p>
          <a:p>
            <a:pPr lvl="1"/>
            <a:r>
              <a:rPr lang="en-US" dirty="0" smtClean="0"/>
              <a:t>Ideally, multiple types of rejuvenator will be featured (i.e., bio-based, aromatic, etc.)</a:t>
            </a:r>
          </a:p>
          <a:p>
            <a:pPr lvl="1"/>
            <a:r>
              <a:rPr lang="en-US" dirty="0" smtClean="0"/>
              <a:t>This will impact number of sections constructed and variables that can be changed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What products has your state used?</a:t>
            </a:r>
            <a:endParaRPr lang="en-US" dirty="0"/>
          </a:p>
          <a:p>
            <a:r>
              <a:rPr lang="en-US" dirty="0" smtClean="0"/>
              <a:t>Need to determine variables being tested.</a:t>
            </a:r>
          </a:p>
          <a:p>
            <a:pPr lvl="1"/>
            <a:r>
              <a:rPr lang="en-US" dirty="0" smtClean="0"/>
              <a:t>From last call, proposed using 2 binder types (polymer-modified and unmodified)</a:t>
            </a:r>
          </a:p>
          <a:p>
            <a:pPr lvl="1"/>
            <a:r>
              <a:rPr lang="en-US" dirty="0" smtClean="0"/>
              <a:t>Alternatively, binder type could be consistent and RAP source could be varied</a:t>
            </a:r>
          </a:p>
        </p:txBody>
      </p:sp>
    </p:spTree>
    <p:extLst>
      <p:ext uri="{BB962C8B-B14F-4D97-AF65-F5344CB8AC3E}">
        <p14:creationId xmlns:p14="http://schemas.microsoft.com/office/powerpoint/2010/main" val="3861354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Immediate Action Items cont. Exp. Matrix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20895"/>
          </a:xfrm>
        </p:spPr>
        <p:txBody>
          <a:bodyPr>
            <a:normAutofit/>
          </a:bodyPr>
          <a:lstStyle/>
          <a:p>
            <a:r>
              <a:rPr lang="en-US" dirty="0" smtClean="0"/>
              <a:t>Need to determine variables being tested.</a:t>
            </a:r>
          </a:p>
          <a:p>
            <a:pPr lvl="1"/>
            <a:r>
              <a:rPr lang="en-US" dirty="0" smtClean="0"/>
              <a:t>From last call, proposed using 2 binder types (polymer-modified and unmodified)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0710" y="2834957"/>
            <a:ext cx="7933090" cy="374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242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Immediate Action Items cont. Exp.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20895"/>
          </a:xfrm>
        </p:spPr>
        <p:txBody>
          <a:bodyPr>
            <a:normAutofit/>
          </a:bodyPr>
          <a:lstStyle/>
          <a:p>
            <a:r>
              <a:rPr lang="en-US" dirty="0" smtClean="0"/>
              <a:t>Alternatively, binder type could be consistent and RAP source could be varied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7948" y="2425700"/>
            <a:ext cx="8544659" cy="376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375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Immediate Action Items cont. Exp.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These are just ideas to keep us moving. Please provide your feedback</a:t>
            </a:r>
          </a:p>
          <a:p>
            <a:r>
              <a:rPr lang="en-US" dirty="0" smtClean="0"/>
              <a:t>Can vary both RAP and binder for each rejuvenator but that is 4 sections per product.</a:t>
            </a:r>
          </a:p>
          <a:p>
            <a:pPr lvl="1"/>
            <a:r>
              <a:rPr lang="en-US" dirty="0" smtClean="0"/>
              <a:t>Not an issue for performance monitoring but may be for mix-design/ lab testing.</a:t>
            </a:r>
          </a:p>
          <a:p>
            <a:r>
              <a:rPr lang="en-US" dirty="0" smtClean="0"/>
              <a:t>Dan Oesch (</a:t>
            </a:r>
            <a:r>
              <a:rPr lang="en-US" dirty="0" err="1" smtClean="0"/>
              <a:t>MoDOT</a:t>
            </a:r>
            <a:r>
              <a:rPr lang="en-US" dirty="0" smtClean="0"/>
              <a:t>) mentioned use of 40-40 mix from Missouri or others???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Other recommendations??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269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374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NRRA Mix Rejuvenator Field Test Sections</vt:lpstr>
      <vt:lpstr>General Description</vt:lpstr>
      <vt:lpstr>General Description cont. </vt:lpstr>
      <vt:lpstr>Immediate Action Items</vt:lpstr>
      <vt:lpstr>Immediate Action Items cont. Exp. Matrix </vt:lpstr>
      <vt:lpstr>Immediate Action Items cont. Exp. Matrix</vt:lpstr>
      <vt:lpstr>Immediate Action Items cont. Exp. Matrix</vt:lpstr>
    </vt:vector>
  </TitlesOfParts>
  <Company>MnDOT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NRRA Mix Rejuvenator Field Test Sections</dc:title>
  <dc:creator>Michael Vrtis</dc:creator>
  <cp:lastModifiedBy>Vrtis, Michael (DOT)</cp:lastModifiedBy>
  <cp:revision>6</cp:revision>
  <dcterms:created xsi:type="dcterms:W3CDTF">2018-12-27T21:29:08Z</dcterms:created>
  <dcterms:modified xsi:type="dcterms:W3CDTF">2018-12-27T22:05:22Z</dcterms:modified>
</cp:coreProperties>
</file>